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468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131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797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633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1776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397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470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170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64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971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6031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lay-out.jpg                                                    001863EEEfren HD                       BD80B1B2: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35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EL RETIRO MEDICO. </a:t>
            </a:r>
            <a:br>
              <a:rPr lang="es-ES_tradnl" smtClean="0"/>
            </a:br>
            <a:r>
              <a:rPr lang="es-ES_tradnl" smtClean="0"/>
              <a:t>ACADEMIA NACIONAL DE MEDICINA</a:t>
            </a: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035587"/>
            <a:ext cx="9144000" cy="528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INTERES EN EL TEMA</a:t>
            </a:r>
            <a:br>
              <a:rPr lang="es-ES_tradnl" smtClean="0"/>
            </a:b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013552"/>
            <a:ext cx="9144000" cy="584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LOS INICIOS</a:t>
            </a:r>
            <a:br>
              <a:rPr lang="es-ES_tradnl" smtClean="0"/>
            </a:b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057619"/>
            <a:ext cx="9144000" cy="58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19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LA CONSOLIDACION</a:t>
            </a:r>
            <a:br>
              <a:rPr lang="es-ES_tradnl" smtClean="0"/>
            </a:b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090670"/>
            <a:ext cx="9144000" cy="576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1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EL COMITÉ DEL ABC</a:t>
            </a: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178804"/>
            <a:ext cx="9144000" cy="56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28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EVALUACIONES</a:t>
            </a:r>
            <a:br>
              <a:rPr lang="es-ES_tradnl" smtClean="0"/>
            </a:b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189822"/>
            <a:ext cx="9144000" cy="566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2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PERIODICIDAD</a:t>
            </a:r>
            <a:br>
              <a:rPr lang="es-ES_tradnl" smtClean="0"/>
            </a:b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123720"/>
            <a:ext cx="9144000" cy="573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84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LOGROS</a:t>
            </a: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288972"/>
            <a:ext cx="9144000" cy="556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CONCLUSIONES</a:t>
            </a:r>
            <a:br>
              <a:rPr lang="es-ES_tradnl" smtClean="0"/>
            </a:b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55074"/>
            <a:ext cx="9144000" cy="550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4894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ón en blanc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MX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MX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 presentaciónADMINISTRACIÓN 3</Template>
  <TotalTime>148</TotalTime>
  <Words>20</Words>
  <Application>Microsoft Office PowerPoint</Application>
  <PresentationFormat>Presentación en pantalla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ＭＳ Ｐゴシック</vt:lpstr>
      <vt:lpstr>Arial</vt:lpstr>
      <vt:lpstr>Presentación en blanco</vt:lpstr>
      <vt:lpstr>EL RETIRO MEDICO.  ACADEMIA NACIONAL DE MEDICINA</vt:lpstr>
      <vt:lpstr>INTERES EN EL TEMA </vt:lpstr>
      <vt:lpstr>LOS INICIOS </vt:lpstr>
      <vt:lpstr>LA CONSOLIDACION </vt:lpstr>
      <vt:lpstr>EL COMITÉ DEL ABC</vt:lpstr>
      <vt:lpstr>EVALUACIONES </vt:lpstr>
      <vt:lpstr>PERIODICIDAD </vt:lpstr>
      <vt:lpstr>LOGROS</vt:lpstr>
      <vt:lpstr>CONCLUSIONES </vt:lpstr>
    </vt:vector>
  </TitlesOfParts>
  <Company>WarezVirtual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RETIRO MEDICO.  ACADEMIA NACIONAL DE MEDICINA</dc:title>
  <dc:creator>EndUser452</dc:creator>
  <cp:lastModifiedBy>Beatriz Castelan</cp:lastModifiedBy>
  <cp:revision>5</cp:revision>
  <dcterms:created xsi:type="dcterms:W3CDTF">2015-03-06T03:23:56Z</dcterms:created>
  <dcterms:modified xsi:type="dcterms:W3CDTF">2015-03-06T17:51:29Z</dcterms:modified>
</cp:coreProperties>
</file>