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91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0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58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14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3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5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0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88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02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57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0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55F8BF7-4F8B-9E49-ABB5-E44025871A5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27/05/2015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148C728-E38E-8341-8C49-A8D006984BC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3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7" y="0"/>
            <a:ext cx="4542191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8" y="936103"/>
            <a:ext cx="4562066" cy="237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84984"/>
            <a:ext cx="4571998" cy="35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1" y="116632"/>
            <a:ext cx="3889377" cy="521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380" y="3312368"/>
            <a:ext cx="4626620" cy="35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04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Dra. Alberu</dc:creator>
  <cp:lastModifiedBy>Dra. Alberu</cp:lastModifiedBy>
  <cp:revision>11</cp:revision>
  <dcterms:created xsi:type="dcterms:W3CDTF">2015-05-25T17:42:35Z</dcterms:created>
  <dcterms:modified xsi:type="dcterms:W3CDTF">2015-05-27T20:02:48Z</dcterms:modified>
</cp:coreProperties>
</file>