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9" r:id="rId5"/>
    <p:sldMasterId id="2147483733" r:id="rId6"/>
  </p:sldMasterIdLst>
  <p:notesMasterIdLst>
    <p:notesMasterId r:id="rId13"/>
  </p:notesMasterIdLst>
  <p:sldIdLst>
    <p:sldId id="257" r:id="rId7"/>
    <p:sldId id="259" r:id="rId8"/>
    <p:sldId id="260" r:id="rId9"/>
    <p:sldId id="258" r:id="rId10"/>
    <p:sldId id="261" r:id="rId11"/>
    <p:sldId id="263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CC7A94-8A1D-462B-A2CF-DB850BE9670D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s-MX"/>
        </a:p>
      </dgm:t>
    </dgm:pt>
    <dgm:pt modelId="{C65C7B1C-8D9E-44A9-B343-A08E29B0CBEC}">
      <dgm:prSet phldrT="[Texto]" custT="1"/>
      <dgm:spPr/>
      <dgm:t>
        <a:bodyPr/>
        <a:lstStyle/>
        <a:p>
          <a:r>
            <a:rPr lang="es-MX" sz="3600" dirty="0" smtClean="0"/>
            <a:t>Inmunología</a:t>
          </a:r>
          <a:endParaRPr lang="es-MX" sz="3600" dirty="0"/>
        </a:p>
      </dgm:t>
    </dgm:pt>
    <dgm:pt modelId="{B60292AB-8735-4749-BBA5-E39A567D4736}" type="parTrans" cxnId="{2FCCCD7C-F1B4-4BFD-BE0C-0644C9D937F2}">
      <dgm:prSet/>
      <dgm:spPr/>
      <dgm:t>
        <a:bodyPr/>
        <a:lstStyle/>
        <a:p>
          <a:endParaRPr lang="es-MX"/>
        </a:p>
      </dgm:t>
    </dgm:pt>
    <dgm:pt modelId="{634F2067-54FC-4CBC-824F-D4EBDA5CBC03}" type="sibTrans" cxnId="{2FCCCD7C-F1B4-4BFD-BE0C-0644C9D937F2}">
      <dgm:prSet/>
      <dgm:spPr/>
      <dgm:t>
        <a:bodyPr/>
        <a:lstStyle/>
        <a:p>
          <a:endParaRPr lang="es-MX"/>
        </a:p>
      </dgm:t>
    </dgm:pt>
    <dgm:pt modelId="{DD625A8A-A681-49D6-B9B3-C7CCCE601D84}">
      <dgm:prSet phldrT="[Texto]" custT="1"/>
      <dgm:spPr/>
      <dgm:t>
        <a:bodyPr/>
        <a:lstStyle/>
        <a:p>
          <a:r>
            <a:rPr lang="es-MX" sz="3600" dirty="0" smtClean="0"/>
            <a:t>Vínculo</a:t>
          </a:r>
          <a:endParaRPr lang="es-MX" sz="3600" dirty="0"/>
        </a:p>
      </dgm:t>
    </dgm:pt>
    <dgm:pt modelId="{134FDBCF-9A5C-4EC5-8D5E-5EA059C7E097}" type="parTrans" cxnId="{BD66DCAE-6701-4B03-AEAF-B614B04A2494}">
      <dgm:prSet/>
      <dgm:spPr/>
      <dgm:t>
        <a:bodyPr/>
        <a:lstStyle/>
        <a:p>
          <a:endParaRPr lang="es-MX"/>
        </a:p>
      </dgm:t>
    </dgm:pt>
    <dgm:pt modelId="{7CD6D63D-4644-4AE2-8157-01B3BC35B9D8}" type="sibTrans" cxnId="{BD66DCAE-6701-4B03-AEAF-B614B04A2494}">
      <dgm:prSet/>
      <dgm:spPr/>
      <dgm:t>
        <a:bodyPr/>
        <a:lstStyle/>
        <a:p>
          <a:endParaRPr lang="es-MX"/>
        </a:p>
      </dgm:t>
    </dgm:pt>
    <dgm:pt modelId="{11E9A982-A612-43BC-8675-129EED6C39C2}">
      <dgm:prSet phldrT="[Texto]" custT="1"/>
      <dgm:spPr/>
      <dgm:t>
        <a:bodyPr/>
        <a:lstStyle/>
        <a:p>
          <a:r>
            <a:rPr lang="es-MX" sz="3600" dirty="0" smtClean="0"/>
            <a:t>Reuma </a:t>
          </a:r>
          <a:r>
            <a:rPr lang="es-MX" sz="3600" dirty="0" err="1" smtClean="0"/>
            <a:t>tología</a:t>
          </a:r>
          <a:endParaRPr lang="es-MX" sz="3600" dirty="0"/>
        </a:p>
      </dgm:t>
    </dgm:pt>
    <dgm:pt modelId="{1E79D00D-D428-4EF4-8CD9-7C77FD16AB2E}" type="parTrans" cxnId="{1AC0B5DF-4979-4B8A-8AB7-C06FD3F92390}">
      <dgm:prSet/>
      <dgm:spPr/>
      <dgm:t>
        <a:bodyPr/>
        <a:lstStyle/>
        <a:p>
          <a:endParaRPr lang="es-MX"/>
        </a:p>
      </dgm:t>
    </dgm:pt>
    <dgm:pt modelId="{9ABFA362-4084-4157-A57B-FFBE8F06A3F1}" type="sibTrans" cxnId="{1AC0B5DF-4979-4B8A-8AB7-C06FD3F92390}">
      <dgm:prSet/>
      <dgm:spPr/>
      <dgm:t>
        <a:bodyPr/>
        <a:lstStyle/>
        <a:p>
          <a:endParaRPr lang="es-MX"/>
        </a:p>
      </dgm:t>
    </dgm:pt>
    <dgm:pt modelId="{4E071335-7E41-4CA1-9F59-AD8A4BFAACBF}" type="pres">
      <dgm:prSet presAssocID="{8ACC7A94-8A1D-462B-A2CF-DB850BE9670D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02B5CD7F-1F1C-4F82-AE8E-6E321E3E32F4}" type="pres">
      <dgm:prSet presAssocID="{C65C7B1C-8D9E-44A9-B343-A08E29B0CBEC}" presName="Accent1" presStyleCnt="0"/>
      <dgm:spPr/>
    </dgm:pt>
    <dgm:pt modelId="{6FE73A84-FD24-468A-915A-826FD78239AE}" type="pres">
      <dgm:prSet presAssocID="{C65C7B1C-8D9E-44A9-B343-A08E29B0CBEC}" presName="Accent" presStyleLbl="node1" presStyleIdx="0" presStyleCnt="3" custScaleX="130569" custScaleY="117760"/>
      <dgm:spPr/>
    </dgm:pt>
    <dgm:pt modelId="{BA612402-FBD9-4D07-9C9D-AB9797BAE518}" type="pres">
      <dgm:prSet presAssocID="{C65C7B1C-8D9E-44A9-B343-A08E29B0CBEC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</dgm:pt>
    <dgm:pt modelId="{D0595C34-630E-42B3-B80D-EEA819FF8AEA}" type="pres">
      <dgm:prSet presAssocID="{DD625A8A-A681-49D6-B9B3-C7CCCE601D84}" presName="Accent2" presStyleCnt="0"/>
      <dgm:spPr/>
    </dgm:pt>
    <dgm:pt modelId="{30FCC21D-F99A-46B6-8858-B827EA88782C}" type="pres">
      <dgm:prSet presAssocID="{DD625A8A-A681-49D6-B9B3-C7CCCE601D84}" presName="Accent" presStyleLbl="node1" presStyleIdx="1" presStyleCnt="3"/>
      <dgm:spPr/>
    </dgm:pt>
    <dgm:pt modelId="{20419F4F-49C5-4F81-A3DD-C4EB4179F953}" type="pres">
      <dgm:prSet presAssocID="{DD625A8A-A681-49D6-B9B3-C7CCCE601D84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2E558AB-BBBE-4D6C-94DA-681EA800CDDE}" type="pres">
      <dgm:prSet presAssocID="{11E9A982-A612-43BC-8675-129EED6C39C2}" presName="Accent3" presStyleCnt="0"/>
      <dgm:spPr/>
    </dgm:pt>
    <dgm:pt modelId="{FF01E956-7720-4C80-994B-58D98A89A8ED}" type="pres">
      <dgm:prSet presAssocID="{11E9A982-A612-43BC-8675-129EED6C39C2}" presName="Accent" presStyleLbl="node1" presStyleIdx="2" presStyleCnt="3" custScaleX="129266"/>
      <dgm:spPr/>
    </dgm:pt>
    <dgm:pt modelId="{6D2DFB1F-6764-462C-95CC-BB32B7A729AA}" type="pres">
      <dgm:prSet presAssocID="{11E9A982-A612-43BC-8675-129EED6C39C2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FCCCD7C-F1B4-4BFD-BE0C-0644C9D937F2}" srcId="{8ACC7A94-8A1D-462B-A2CF-DB850BE9670D}" destId="{C65C7B1C-8D9E-44A9-B343-A08E29B0CBEC}" srcOrd="0" destOrd="0" parTransId="{B60292AB-8735-4749-BBA5-E39A567D4736}" sibTransId="{634F2067-54FC-4CBC-824F-D4EBDA5CBC03}"/>
    <dgm:cxn modelId="{168C3F99-EC85-4926-B832-B86D4DF7CE0A}" type="presOf" srcId="{8ACC7A94-8A1D-462B-A2CF-DB850BE9670D}" destId="{4E071335-7E41-4CA1-9F59-AD8A4BFAACBF}" srcOrd="0" destOrd="0" presId="urn:microsoft.com/office/officeart/2009/layout/CircleArrowProcess"/>
    <dgm:cxn modelId="{BD66DCAE-6701-4B03-AEAF-B614B04A2494}" srcId="{8ACC7A94-8A1D-462B-A2CF-DB850BE9670D}" destId="{DD625A8A-A681-49D6-B9B3-C7CCCE601D84}" srcOrd="1" destOrd="0" parTransId="{134FDBCF-9A5C-4EC5-8D5E-5EA059C7E097}" sibTransId="{7CD6D63D-4644-4AE2-8157-01B3BC35B9D8}"/>
    <dgm:cxn modelId="{3EB62954-6F5E-45DF-9AD7-57FA9DF1F7CC}" type="presOf" srcId="{11E9A982-A612-43BC-8675-129EED6C39C2}" destId="{6D2DFB1F-6764-462C-95CC-BB32B7A729AA}" srcOrd="0" destOrd="0" presId="urn:microsoft.com/office/officeart/2009/layout/CircleArrowProcess"/>
    <dgm:cxn modelId="{281A9A78-D46A-4567-906A-3DC40D157089}" type="presOf" srcId="{C65C7B1C-8D9E-44A9-B343-A08E29B0CBEC}" destId="{BA612402-FBD9-4D07-9C9D-AB9797BAE518}" srcOrd="0" destOrd="0" presId="urn:microsoft.com/office/officeart/2009/layout/CircleArrowProcess"/>
    <dgm:cxn modelId="{169195D5-8C58-4D08-A9DB-B96DA25B6340}" type="presOf" srcId="{DD625A8A-A681-49D6-B9B3-C7CCCE601D84}" destId="{20419F4F-49C5-4F81-A3DD-C4EB4179F953}" srcOrd="0" destOrd="0" presId="urn:microsoft.com/office/officeart/2009/layout/CircleArrowProcess"/>
    <dgm:cxn modelId="{1AC0B5DF-4979-4B8A-8AB7-C06FD3F92390}" srcId="{8ACC7A94-8A1D-462B-A2CF-DB850BE9670D}" destId="{11E9A982-A612-43BC-8675-129EED6C39C2}" srcOrd="2" destOrd="0" parTransId="{1E79D00D-D428-4EF4-8CD9-7C77FD16AB2E}" sibTransId="{9ABFA362-4084-4157-A57B-FFBE8F06A3F1}"/>
    <dgm:cxn modelId="{BCDC9598-21A0-4D7C-AA16-B843CAD3B832}" type="presParOf" srcId="{4E071335-7E41-4CA1-9F59-AD8A4BFAACBF}" destId="{02B5CD7F-1F1C-4F82-AE8E-6E321E3E32F4}" srcOrd="0" destOrd="0" presId="urn:microsoft.com/office/officeart/2009/layout/CircleArrowProcess"/>
    <dgm:cxn modelId="{CB6DA7AD-4D86-470B-B006-281C64DC2F89}" type="presParOf" srcId="{02B5CD7F-1F1C-4F82-AE8E-6E321E3E32F4}" destId="{6FE73A84-FD24-468A-915A-826FD78239AE}" srcOrd="0" destOrd="0" presId="urn:microsoft.com/office/officeart/2009/layout/CircleArrowProcess"/>
    <dgm:cxn modelId="{6D8B4C0F-B14A-4DB0-BD77-D58AF124CAA5}" type="presParOf" srcId="{4E071335-7E41-4CA1-9F59-AD8A4BFAACBF}" destId="{BA612402-FBD9-4D07-9C9D-AB9797BAE518}" srcOrd="1" destOrd="0" presId="urn:microsoft.com/office/officeart/2009/layout/CircleArrowProcess"/>
    <dgm:cxn modelId="{B33FF87B-6DCB-48B5-9F71-550459D00412}" type="presParOf" srcId="{4E071335-7E41-4CA1-9F59-AD8A4BFAACBF}" destId="{D0595C34-630E-42B3-B80D-EEA819FF8AEA}" srcOrd="2" destOrd="0" presId="urn:microsoft.com/office/officeart/2009/layout/CircleArrowProcess"/>
    <dgm:cxn modelId="{AE72DE17-F52C-4327-B439-7874825F205F}" type="presParOf" srcId="{D0595C34-630E-42B3-B80D-EEA819FF8AEA}" destId="{30FCC21D-F99A-46B6-8858-B827EA88782C}" srcOrd="0" destOrd="0" presId="urn:microsoft.com/office/officeart/2009/layout/CircleArrowProcess"/>
    <dgm:cxn modelId="{A83A10B1-AEDD-4ECA-996B-DB66E671657A}" type="presParOf" srcId="{4E071335-7E41-4CA1-9F59-AD8A4BFAACBF}" destId="{20419F4F-49C5-4F81-A3DD-C4EB4179F953}" srcOrd="3" destOrd="0" presId="urn:microsoft.com/office/officeart/2009/layout/CircleArrowProcess"/>
    <dgm:cxn modelId="{3E85E4B9-AC87-414E-A49D-57114B62EFD2}" type="presParOf" srcId="{4E071335-7E41-4CA1-9F59-AD8A4BFAACBF}" destId="{52E558AB-BBBE-4D6C-94DA-681EA800CDDE}" srcOrd="4" destOrd="0" presId="urn:microsoft.com/office/officeart/2009/layout/CircleArrowProcess"/>
    <dgm:cxn modelId="{556C916B-7862-4977-B438-CCC3C2C29A84}" type="presParOf" srcId="{52E558AB-BBBE-4D6C-94DA-681EA800CDDE}" destId="{FF01E956-7720-4C80-994B-58D98A89A8ED}" srcOrd="0" destOrd="0" presId="urn:microsoft.com/office/officeart/2009/layout/CircleArrowProcess"/>
    <dgm:cxn modelId="{C0C97B2B-980B-4219-9A57-1299D5A254A8}" type="presParOf" srcId="{4E071335-7E41-4CA1-9F59-AD8A4BFAACBF}" destId="{6D2DFB1F-6764-462C-95CC-BB32B7A729AA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E73A84-FD24-468A-915A-826FD78239AE}">
      <dsp:nvSpPr>
        <dsp:cNvPr id="0" name=""/>
        <dsp:cNvSpPr/>
      </dsp:nvSpPr>
      <dsp:spPr>
        <a:xfrm>
          <a:off x="2610031" y="-132138"/>
          <a:ext cx="3885253" cy="3504638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612402-FBD9-4D07-9C9D-AB9797BAE518}">
      <dsp:nvSpPr>
        <dsp:cNvPr id="0" name=""/>
        <dsp:cNvSpPr/>
      </dsp:nvSpPr>
      <dsp:spPr>
        <a:xfrm>
          <a:off x="3722554" y="1206595"/>
          <a:ext cx="1653501" cy="8265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600" kern="1200" dirty="0" smtClean="0"/>
            <a:t>Inmunología</a:t>
          </a:r>
          <a:endParaRPr lang="es-MX" sz="3600" kern="1200" dirty="0"/>
        </a:p>
      </dsp:txBody>
      <dsp:txXfrm>
        <a:off x="3722554" y="1206595"/>
        <a:ext cx="1653501" cy="826553"/>
      </dsp:txXfrm>
    </dsp:sp>
    <dsp:sp modelId="{30FCC21D-F99A-46B6-8858-B827EA88782C}">
      <dsp:nvSpPr>
        <dsp:cNvPr id="0" name=""/>
        <dsp:cNvSpPr/>
      </dsp:nvSpPr>
      <dsp:spPr>
        <a:xfrm>
          <a:off x="2238370" y="1842120"/>
          <a:ext cx="2975632" cy="2976085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419F4F-49C5-4F81-A3DD-C4EB4179F953}">
      <dsp:nvSpPr>
        <dsp:cNvPr id="0" name=""/>
        <dsp:cNvSpPr/>
      </dsp:nvSpPr>
      <dsp:spPr>
        <a:xfrm>
          <a:off x="2899436" y="2926468"/>
          <a:ext cx="1653501" cy="8265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600" kern="1200" dirty="0" smtClean="0"/>
            <a:t>Vínculo</a:t>
          </a:r>
          <a:endParaRPr lang="es-MX" sz="3600" kern="1200" dirty="0"/>
        </a:p>
      </dsp:txBody>
      <dsp:txXfrm>
        <a:off x="2899436" y="2926468"/>
        <a:ext cx="1653501" cy="826553"/>
      </dsp:txXfrm>
    </dsp:sp>
    <dsp:sp modelId="{FF01E956-7720-4C80-994B-58D98A89A8ED}">
      <dsp:nvSpPr>
        <dsp:cNvPr id="0" name=""/>
        <dsp:cNvSpPr/>
      </dsp:nvSpPr>
      <dsp:spPr>
        <a:xfrm>
          <a:off x="2902531" y="3756730"/>
          <a:ext cx="3304723" cy="2557554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2DFB1F-6764-462C-95CC-BB32B7A729AA}">
      <dsp:nvSpPr>
        <dsp:cNvPr id="0" name=""/>
        <dsp:cNvSpPr/>
      </dsp:nvSpPr>
      <dsp:spPr>
        <a:xfrm>
          <a:off x="3726466" y="4648814"/>
          <a:ext cx="1653501" cy="8265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600" kern="1200" dirty="0" smtClean="0"/>
            <a:t>Reuma </a:t>
          </a:r>
          <a:r>
            <a:rPr lang="es-MX" sz="3600" kern="1200" dirty="0" err="1" smtClean="0"/>
            <a:t>tología</a:t>
          </a:r>
          <a:endParaRPr lang="es-MX" sz="3600" kern="1200" dirty="0"/>
        </a:p>
      </dsp:txBody>
      <dsp:txXfrm>
        <a:off x="3726466" y="4648814"/>
        <a:ext cx="1653501" cy="8265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2D0ACE-493A-4CBF-9474-AE54CECB2F6C}" type="datetimeFigureOut">
              <a:rPr lang="es-MX" smtClean="0"/>
              <a:t>30/09/2015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A1B1E-67C0-4EE2-A1E0-A43BE00E5F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1024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3C7ABB2-5F07-44E1-8A1A-209395D0A0A4}" type="slidenum">
              <a:rPr lang="es-ES" altLang="es-MX">
                <a:solidFill>
                  <a:prstClr val="black"/>
                </a:solidFill>
              </a:rPr>
              <a:pPr eaLnBrk="1" hangingPunct="1"/>
              <a:t>2</a:t>
            </a:fld>
            <a:endParaRPr lang="es-ES" altLang="es-MX">
              <a:solidFill>
                <a:prstClr val="black"/>
              </a:solidFill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MX" alt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96F73-D489-4D52-BD56-0D330DC5518C}" type="datetimeFigureOut">
              <a:rPr lang="es-MX" smtClean="0"/>
              <a:t>30/09/2015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D1F6D-A9BB-414D-B4C9-37E51E2525F4}" type="slidenum">
              <a:rPr lang="es-MX" smtClean="0"/>
              <a:t>‹Nº›</a:t>
            </a:fld>
            <a:endParaRPr lang="es-MX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96F73-D489-4D52-BD56-0D330DC5518C}" type="datetimeFigureOut">
              <a:rPr lang="es-MX" smtClean="0"/>
              <a:t>30/09/2015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D1F6D-A9BB-414D-B4C9-37E51E2525F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96F73-D489-4D52-BD56-0D330DC5518C}" type="datetimeFigureOut">
              <a:rPr lang="es-MX" smtClean="0"/>
              <a:t>30/09/2015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D1F6D-A9BB-414D-B4C9-37E51E2525F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F3FBB-A251-4A13-A0E3-36E27C29B0C2}" type="datetimeFigureOut">
              <a:rPr lang="es-MX" smtClean="0">
                <a:solidFill>
                  <a:srgbClr val="DFDCB7"/>
                </a:solidFill>
              </a:rPr>
              <a:pPr/>
              <a:t>30/09/2015</a:t>
            </a:fld>
            <a:endParaRPr lang="es-MX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34D16-8E3D-45BA-9793-99B986FCCD7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47220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F3FBB-A251-4A13-A0E3-36E27C29B0C2}" type="datetimeFigureOut">
              <a:rPr lang="es-MX" smtClean="0">
                <a:solidFill>
                  <a:srgbClr val="DFDCB7"/>
                </a:solidFill>
              </a:rPr>
              <a:pPr/>
              <a:t>30/09/2015</a:t>
            </a:fld>
            <a:endParaRPr lang="es-MX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34D16-8E3D-45BA-9793-99B986FCCD7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6712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F3FBB-A251-4A13-A0E3-36E27C29B0C2}" type="datetimeFigureOut">
              <a:rPr lang="es-MX" smtClean="0">
                <a:solidFill>
                  <a:srgbClr val="DFDCB7"/>
                </a:solidFill>
              </a:rPr>
              <a:pPr/>
              <a:t>30/09/2015</a:t>
            </a:fld>
            <a:endParaRPr lang="es-MX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34D16-8E3D-45BA-9793-99B986FCCD7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83330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F3FBB-A251-4A13-A0E3-36E27C29B0C2}" type="datetimeFigureOut">
              <a:rPr lang="es-MX" smtClean="0">
                <a:solidFill>
                  <a:srgbClr val="DFDCB7"/>
                </a:solidFill>
              </a:rPr>
              <a:pPr/>
              <a:t>30/09/2015</a:t>
            </a:fld>
            <a:endParaRPr lang="es-MX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34D16-8E3D-45BA-9793-99B986FCCD7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89750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F3FBB-A251-4A13-A0E3-36E27C29B0C2}" type="datetimeFigureOut">
              <a:rPr lang="es-MX" smtClean="0">
                <a:solidFill>
                  <a:srgbClr val="DFDCB7"/>
                </a:solidFill>
              </a:rPr>
              <a:pPr/>
              <a:t>30/09/2015</a:t>
            </a:fld>
            <a:endParaRPr lang="es-MX">
              <a:solidFill>
                <a:srgbClr val="DFDCB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34D16-8E3D-45BA-9793-99B986FCCD7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6157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F3FBB-A251-4A13-A0E3-36E27C29B0C2}" type="datetimeFigureOut">
              <a:rPr lang="es-MX" smtClean="0">
                <a:solidFill>
                  <a:srgbClr val="DFDCB7"/>
                </a:solidFill>
              </a:rPr>
              <a:pPr/>
              <a:t>30/09/2015</a:t>
            </a:fld>
            <a:endParaRPr lang="es-MX">
              <a:solidFill>
                <a:srgbClr val="DFDCB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srgbClr val="DFDCB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34D16-8E3D-45BA-9793-99B986FCCD7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48076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F3FBB-A251-4A13-A0E3-36E27C29B0C2}" type="datetimeFigureOut">
              <a:rPr lang="es-MX" smtClean="0">
                <a:solidFill>
                  <a:srgbClr val="DFDCB7"/>
                </a:solidFill>
              </a:rPr>
              <a:pPr/>
              <a:t>30/09/2015</a:t>
            </a:fld>
            <a:endParaRPr lang="es-MX">
              <a:solidFill>
                <a:srgbClr val="DFDCB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srgbClr val="DFDCB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34D16-8E3D-45BA-9793-99B986FCCD7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57030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F3FBB-A251-4A13-A0E3-36E27C29B0C2}" type="datetimeFigureOut">
              <a:rPr lang="es-MX" smtClean="0">
                <a:solidFill>
                  <a:srgbClr val="DFDCB7"/>
                </a:solidFill>
              </a:rPr>
              <a:pPr/>
              <a:t>30/09/2015</a:t>
            </a:fld>
            <a:endParaRPr lang="es-MX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34D16-8E3D-45BA-9793-99B986FCCD75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5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96F73-D489-4D52-BD56-0D330DC5518C}" type="datetimeFigureOut">
              <a:rPr lang="es-MX" smtClean="0"/>
              <a:t>30/09/2015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D1F6D-A9BB-414D-B4C9-37E51E2525F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F3FBB-A251-4A13-A0E3-36E27C29B0C2}" type="datetimeFigureOut">
              <a:rPr lang="es-MX" smtClean="0">
                <a:solidFill>
                  <a:srgbClr val="DFDCB7"/>
                </a:solidFill>
              </a:rPr>
              <a:pPr/>
              <a:t>30/09/2015</a:t>
            </a:fld>
            <a:endParaRPr lang="es-MX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934D16-8E3D-45BA-9793-99B986FCCD75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5329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F3FBB-A251-4A13-A0E3-36E27C29B0C2}" type="datetimeFigureOut">
              <a:rPr lang="es-MX" smtClean="0">
                <a:solidFill>
                  <a:srgbClr val="DFDCB7"/>
                </a:solidFill>
              </a:rPr>
              <a:pPr/>
              <a:t>30/09/2015</a:t>
            </a:fld>
            <a:endParaRPr lang="es-MX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34D16-8E3D-45BA-9793-99B986FCCD7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30890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F3FBB-A251-4A13-A0E3-36E27C29B0C2}" type="datetimeFigureOut">
              <a:rPr lang="es-MX" smtClean="0">
                <a:solidFill>
                  <a:srgbClr val="DFDCB7"/>
                </a:solidFill>
              </a:rPr>
              <a:pPr/>
              <a:t>30/09/2015</a:t>
            </a:fld>
            <a:endParaRPr lang="es-MX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34D16-8E3D-45BA-9793-99B986FCCD7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75643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MX">
                <a:solidFill>
                  <a:srgbClr val="FFFFFF"/>
                </a:solidFill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s-MX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s-MX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s-MX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s-MX">
                    <a:solidFill>
                      <a:srgbClr val="FFFFFF"/>
                    </a:solidFill>
                  </a:endParaRPr>
                </a:p>
              </p:txBody>
            </p:sp>
          </p:grpSp>
        </p:grpSp>
      </p:grpSp>
      <p:sp>
        <p:nvSpPr>
          <p:cNvPr id="101442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101443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A47DA-FB8B-481F-9F4F-38F1119CE60E}" type="slidenum">
              <a:rPr lang="es-E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6396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918AC-2839-4A86-BD0F-9EE48D64A10B}" type="slidenum">
              <a:rPr lang="es-E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0638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CCFD6-6FD1-4F00-B47C-17218342B150}" type="slidenum">
              <a:rPr lang="es-E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8866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F21FD-F327-4502-9A7E-024B17455F05}" type="slidenum">
              <a:rPr lang="es-E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3946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439F7-7B98-4B16-9237-3EB99A07F578}" type="slidenum">
              <a:rPr lang="es-E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2476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7D993-744C-4343-9BA7-A783EDDD8242}" type="slidenum">
              <a:rPr lang="es-E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6942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BE49F-1D90-42F4-8A7A-B03538EDE3A4}" type="slidenum">
              <a:rPr lang="es-E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47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96F73-D489-4D52-BD56-0D330DC5518C}" type="datetimeFigureOut">
              <a:rPr lang="es-MX" smtClean="0"/>
              <a:t>30/09/2015</a:t>
            </a:fld>
            <a:endParaRPr lang="es-MX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D1F6D-A9BB-414D-B4C9-37E51E2525F4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A8C97-67D2-4A25-84E6-7D823FDAF7C3}" type="slidenum">
              <a:rPr lang="es-E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3291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0FF98-D473-4BC7-87BF-CAE972E19EB8}" type="slidenum">
              <a:rPr lang="es-E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37239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7C8E29-8977-4891-8C5F-7DACFE3848DF}" type="slidenum">
              <a:rPr lang="es-E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39704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28B25-A34E-4C1C-8BC5-EA6EC5DD217D}" type="slidenum">
              <a:rPr lang="es-E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36713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3F357A-7201-4F54-8DE3-1D274A58C1FA}" type="slidenum">
              <a:rPr lang="es-ES" altLang="es-MX">
                <a:solidFill>
                  <a:srgbClr val="000000"/>
                </a:solidFill>
              </a:rPr>
              <a:pPr/>
              <a:t>‹Nº›</a:t>
            </a:fld>
            <a:endParaRPr lang="es-ES" altLang="es-MX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04062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1C24EF-C12D-4576-B32B-5242CD13F22A}" type="slidenum">
              <a:rPr lang="es-ES" altLang="es-MX">
                <a:solidFill>
                  <a:srgbClr val="000000"/>
                </a:solidFill>
              </a:rPr>
              <a:pPr/>
              <a:t>‹Nº›</a:t>
            </a:fld>
            <a:endParaRPr lang="es-ES" altLang="es-MX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2427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181327-393E-4289-B6CC-C5166CC46D0B}" type="slidenum">
              <a:rPr lang="es-ES" altLang="es-MX">
                <a:solidFill>
                  <a:srgbClr val="000000"/>
                </a:solidFill>
              </a:rPr>
              <a:pPr/>
              <a:t>‹Nº›</a:t>
            </a:fld>
            <a:endParaRPr lang="es-ES" altLang="es-MX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07426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044143-1452-41F0-BDAE-A0BCB0033DAE}" type="slidenum">
              <a:rPr lang="es-ES" altLang="es-MX">
                <a:solidFill>
                  <a:srgbClr val="000000"/>
                </a:solidFill>
              </a:rPr>
              <a:pPr/>
              <a:t>‹Nº›</a:t>
            </a:fld>
            <a:endParaRPr lang="es-ES" altLang="es-MX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56986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9ACEE1-955A-466D-BE50-4B33EE0D35E7}" type="slidenum">
              <a:rPr lang="es-ES" altLang="es-MX">
                <a:solidFill>
                  <a:srgbClr val="000000"/>
                </a:solidFill>
              </a:rPr>
              <a:pPr/>
              <a:t>‹Nº›</a:t>
            </a:fld>
            <a:endParaRPr lang="es-ES" altLang="es-MX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2768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90F09E-EB08-43FC-9C69-7A300E10C3AD}" type="slidenum">
              <a:rPr lang="es-ES" altLang="es-MX">
                <a:solidFill>
                  <a:srgbClr val="000000"/>
                </a:solidFill>
              </a:rPr>
              <a:pPr/>
              <a:t>‹Nº›</a:t>
            </a:fld>
            <a:endParaRPr lang="es-ES" altLang="es-MX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829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96F73-D489-4D52-BD56-0D330DC5518C}" type="datetimeFigureOut">
              <a:rPr lang="es-MX" smtClean="0"/>
              <a:t>30/09/2015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D1F6D-A9BB-414D-B4C9-37E51E2525F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18C237-A9F1-4235-8A58-A07AD509A792}" type="slidenum">
              <a:rPr lang="es-ES" altLang="es-MX">
                <a:solidFill>
                  <a:srgbClr val="000000"/>
                </a:solidFill>
              </a:rPr>
              <a:pPr/>
              <a:t>‹Nº›</a:t>
            </a:fld>
            <a:endParaRPr lang="es-ES" altLang="es-MX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22680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4A8C42-D1DB-4963-A84E-4E02174E30F1}" type="slidenum">
              <a:rPr lang="es-ES" altLang="es-MX">
                <a:solidFill>
                  <a:srgbClr val="000000"/>
                </a:solidFill>
              </a:rPr>
              <a:pPr/>
              <a:t>‹Nº›</a:t>
            </a:fld>
            <a:endParaRPr lang="es-ES" altLang="es-MX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8046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34F118-FC09-41AD-9204-48F228EF9203}" type="slidenum">
              <a:rPr lang="es-ES" altLang="es-MX">
                <a:solidFill>
                  <a:srgbClr val="000000"/>
                </a:solidFill>
              </a:rPr>
              <a:pPr/>
              <a:t>‹Nº›</a:t>
            </a:fld>
            <a:endParaRPr lang="es-ES" altLang="es-MX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72081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246B72-1DFB-483F-8A85-6B4CD8695C5E}" type="slidenum">
              <a:rPr lang="es-ES" altLang="es-MX">
                <a:solidFill>
                  <a:srgbClr val="000000"/>
                </a:solidFill>
              </a:rPr>
              <a:pPr/>
              <a:t>‹Nº›</a:t>
            </a:fld>
            <a:endParaRPr lang="es-ES" altLang="es-MX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12677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64EBE-E023-4719-9A43-97D0CDA1DD52}" type="slidenum">
              <a:rPr lang="es-ES" altLang="es-MX">
                <a:solidFill>
                  <a:srgbClr val="000000"/>
                </a:solidFill>
              </a:rPr>
              <a:pPr/>
              <a:t>‹Nº›</a:t>
            </a:fld>
            <a:endParaRPr lang="es-ES" altLang="es-MX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12181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ítulo y texto e imágenes prediseña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imágenes prediseñadas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7AAB348-DC00-4EB9-B597-ADC9D9369E4D}" type="slidenum">
              <a:rPr lang="es-ES" altLang="es-MX">
                <a:solidFill>
                  <a:srgbClr val="000000"/>
                </a:solidFill>
              </a:rPr>
              <a:pPr/>
              <a:t>‹Nº›</a:t>
            </a:fld>
            <a:endParaRPr lang="es-ES" altLang="es-MX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08764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94C7B5-E6C9-47A3-B372-BBD86769A055}" type="slidenum">
              <a:rPr lang="es-ES" altLang="es-MX">
                <a:solidFill>
                  <a:srgbClr val="000000"/>
                </a:solidFill>
              </a:rPr>
              <a:pPr/>
              <a:t>‹Nº›</a:t>
            </a:fld>
            <a:endParaRPr lang="es-ES" altLang="es-MX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05572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090B36-DD2E-4B9D-9C65-877E254ECC67}" type="slidenum">
              <a:rPr lang="es-ES" altLang="es-MX">
                <a:solidFill>
                  <a:srgbClr val="000000"/>
                </a:solidFill>
              </a:rPr>
              <a:pPr/>
              <a:t>‹Nº›</a:t>
            </a:fld>
            <a:endParaRPr lang="es-ES" altLang="es-MX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54376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CE83FB-622A-43A2-BAEF-FB8C69F9D8E7}" type="slidenum">
              <a:rPr lang="es-ES" altLang="es-MX">
                <a:solidFill>
                  <a:srgbClr val="000000"/>
                </a:solidFill>
              </a:rPr>
              <a:pPr/>
              <a:t>‹Nº›</a:t>
            </a:fld>
            <a:endParaRPr lang="es-ES" altLang="es-MX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98424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257A25-D9F4-4FD3-9F15-46BB0FF246BD}" type="slidenum">
              <a:rPr lang="es-ES" altLang="es-MX">
                <a:solidFill>
                  <a:srgbClr val="000000"/>
                </a:solidFill>
              </a:rPr>
              <a:pPr/>
              <a:t>‹Nº›</a:t>
            </a:fld>
            <a:endParaRPr lang="es-ES" altLang="es-MX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367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96F73-D489-4D52-BD56-0D330DC5518C}" type="datetimeFigureOut">
              <a:rPr lang="es-MX" smtClean="0"/>
              <a:t>30/09/2015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D1F6D-A9BB-414D-B4C9-37E51E2525F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E80F2F-C0AC-433B-B408-222C2582AF12}" type="slidenum">
              <a:rPr lang="es-ES" altLang="es-MX">
                <a:solidFill>
                  <a:srgbClr val="000000"/>
                </a:solidFill>
              </a:rPr>
              <a:pPr/>
              <a:t>‹Nº›</a:t>
            </a:fld>
            <a:endParaRPr lang="es-ES" altLang="es-MX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79920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247AD0-037F-429A-8AD0-C806BCA0DA39}" type="slidenum">
              <a:rPr lang="es-ES" altLang="es-MX">
                <a:solidFill>
                  <a:srgbClr val="000000"/>
                </a:solidFill>
              </a:rPr>
              <a:pPr/>
              <a:t>‹Nº›</a:t>
            </a:fld>
            <a:endParaRPr lang="es-ES" altLang="es-MX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07433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CF62DB-92FC-41A7-9EC4-80835AF55488}" type="slidenum">
              <a:rPr lang="es-ES" altLang="es-MX">
                <a:solidFill>
                  <a:srgbClr val="000000"/>
                </a:solidFill>
              </a:rPr>
              <a:pPr/>
              <a:t>‹Nº›</a:t>
            </a:fld>
            <a:endParaRPr lang="es-ES" altLang="es-MX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13370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5E5C80-077E-41B1-AD21-E2E2D66A52D8}" type="slidenum">
              <a:rPr lang="es-ES" altLang="es-MX">
                <a:solidFill>
                  <a:srgbClr val="000000"/>
                </a:solidFill>
              </a:rPr>
              <a:pPr/>
              <a:t>‹Nº›</a:t>
            </a:fld>
            <a:endParaRPr lang="es-ES" altLang="es-MX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57069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192153-E6BB-49E0-8AEF-DFF53CA9D78E}" type="slidenum">
              <a:rPr lang="es-ES" altLang="es-MX">
                <a:solidFill>
                  <a:srgbClr val="000000"/>
                </a:solidFill>
              </a:rPr>
              <a:pPr/>
              <a:t>‹Nº›</a:t>
            </a:fld>
            <a:endParaRPr lang="es-ES" altLang="es-MX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04070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54418D-6ED5-41B7-B734-FE59095D592C}" type="slidenum">
              <a:rPr lang="es-ES" altLang="es-MX">
                <a:solidFill>
                  <a:srgbClr val="000000"/>
                </a:solidFill>
              </a:rPr>
              <a:pPr/>
              <a:t>‹Nº›</a:t>
            </a:fld>
            <a:endParaRPr lang="es-ES" altLang="es-MX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13425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3F57B4-E7B0-46B8-9493-7857D4973EA2}" type="slidenum">
              <a:rPr lang="es-ES" altLang="es-MX">
                <a:solidFill>
                  <a:srgbClr val="000000"/>
                </a:solidFill>
              </a:rPr>
              <a:pPr/>
              <a:t>‹Nº›</a:t>
            </a:fld>
            <a:endParaRPr lang="es-ES" altLang="es-MX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31942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94C7B5-E6C9-47A3-B372-BBD86769A055}" type="slidenum">
              <a:rPr lang="es-ES" altLang="es-MX">
                <a:solidFill>
                  <a:srgbClr val="000000"/>
                </a:solidFill>
              </a:rPr>
              <a:pPr/>
              <a:t>‹Nº›</a:t>
            </a:fld>
            <a:endParaRPr lang="es-ES" altLang="es-MX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04846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090B36-DD2E-4B9D-9C65-877E254ECC67}" type="slidenum">
              <a:rPr lang="es-ES" altLang="es-MX">
                <a:solidFill>
                  <a:srgbClr val="000000"/>
                </a:solidFill>
              </a:rPr>
              <a:pPr/>
              <a:t>‹Nº›</a:t>
            </a:fld>
            <a:endParaRPr lang="es-ES" altLang="es-MX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34884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CE83FB-622A-43A2-BAEF-FB8C69F9D8E7}" type="slidenum">
              <a:rPr lang="es-ES" altLang="es-MX">
                <a:solidFill>
                  <a:srgbClr val="000000"/>
                </a:solidFill>
              </a:rPr>
              <a:pPr/>
              <a:t>‹Nº›</a:t>
            </a:fld>
            <a:endParaRPr lang="es-ES" altLang="es-MX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218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96F73-D489-4D52-BD56-0D330DC5518C}" type="datetimeFigureOut">
              <a:rPr lang="es-MX" smtClean="0"/>
              <a:t>30/09/2015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D1F6D-A9BB-414D-B4C9-37E51E2525F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257A25-D9F4-4FD3-9F15-46BB0FF246BD}" type="slidenum">
              <a:rPr lang="es-ES" altLang="es-MX">
                <a:solidFill>
                  <a:srgbClr val="000000"/>
                </a:solidFill>
              </a:rPr>
              <a:pPr/>
              <a:t>‹Nº›</a:t>
            </a:fld>
            <a:endParaRPr lang="es-ES" altLang="es-MX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90585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E80F2F-C0AC-433B-B408-222C2582AF12}" type="slidenum">
              <a:rPr lang="es-ES" altLang="es-MX">
                <a:solidFill>
                  <a:srgbClr val="000000"/>
                </a:solidFill>
              </a:rPr>
              <a:pPr/>
              <a:t>‹Nº›</a:t>
            </a:fld>
            <a:endParaRPr lang="es-ES" altLang="es-MX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97785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247AD0-037F-429A-8AD0-C806BCA0DA39}" type="slidenum">
              <a:rPr lang="es-ES" altLang="es-MX">
                <a:solidFill>
                  <a:srgbClr val="000000"/>
                </a:solidFill>
              </a:rPr>
              <a:pPr/>
              <a:t>‹Nº›</a:t>
            </a:fld>
            <a:endParaRPr lang="es-ES" altLang="es-MX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61292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CF62DB-92FC-41A7-9EC4-80835AF55488}" type="slidenum">
              <a:rPr lang="es-ES" altLang="es-MX">
                <a:solidFill>
                  <a:srgbClr val="000000"/>
                </a:solidFill>
              </a:rPr>
              <a:pPr/>
              <a:t>‹Nº›</a:t>
            </a:fld>
            <a:endParaRPr lang="es-ES" altLang="es-MX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33949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5E5C80-077E-41B1-AD21-E2E2D66A52D8}" type="slidenum">
              <a:rPr lang="es-ES" altLang="es-MX">
                <a:solidFill>
                  <a:srgbClr val="000000"/>
                </a:solidFill>
              </a:rPr>
              <a:pPr/>
              <a:t>‹Nº›</a:t>
            </a:fld>
            <a:endParaRPr lang="es-ES" altLang="es-MX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27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192153-E6BB-49E0-8AEF-DFF53CA9D78E}" type="slidenum">
              <a:rPr lang="es-ES" altLang="es-MX">
                <a:solidFill>
                  <a:srgbClr val="000000"/>
                </a:solidFill>
              </a:rPr>
              <a:pPr/>
              <a:t>‹Nº›</a:t>
            </a:fld>
            <a:endParaRPr lang="es-ES" altLang="es-MX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86768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54418D-6ED5-41B7-B734-FE59095D592C}" type="slidenum">
              <a:rPr lang="es-ES" altLang="es-MX">
                <a:solidFill>
                  <a:srgbClr val="000000"/>
                </a:solidFill>
              </a:rPr>
              <a:pPr/>
              <a:t>‹Nº›</a:t>
            </a:fld>
            <a:endParaRPr lang="es-ES" altLang="es-MX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12965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3F57B4-E7B0-46B8-9493-7857D4973EA2}" type="slidenum">
              <a:rPr lang="es-ES" altLang="es-MX">
                <a:solidFill>
                  <a:srgbClr val="000000"/>
                </a:solidFill>
              </a:rPr>
              <a:pPr/>
              <a:t>‹Nº›</a:t>
            </a:fld>
            <a:endParaRPr lang="es-ES" altLang="es-MX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833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96F73-D489-4D52-BD56-0D330DC5518C}" type="datetimeFigureOut">
              <a:rPr lang="es-MX" smtClean="0"/>
              <a:t>30/09/2015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D1F6D-A9BB-414D-B4C9-37E51E2525F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96F73-D489-4D52-BD56-0D330DC5518C}" type="datetimeFigureOut">
              <a:rPr lang="es-MX" smtClean="0"/>
              <a:t>30/09/2015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D1F6D-A9BB-414D-B4C9-37E51E2525F4}" type="slidenum">
              <a:rPr lang="es-MX" smtClean="0"/>
              <a:t>‹Nº›</a:t>
            </a:fld>
            <a:endParaRPr lang="es-MX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96F73-D489-4D52-BD56-0D330DC5518C}" type="datetimeFigureOut">
              <a:rPr lang="es-MX" smtClean="0"/>
              <a:t>30/09/2015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D1F6D-A9BB-414D-B4C9-37E51E2525F4}" type="slidenum">
              <a:rPr lang="es-MX" smtClean="0"/>
              <a:t>‹Nº›</a:t>
            </a:fld>
            <a:endParaRPr lang="es-MX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C196F73-D489-4D52-BD56-0D330DC5518C}" type="datetimeFigureOut">
              <a:rPr lang="es-MX" smtClean="0"/>
              <a:t>30/09/2015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A1D1F6D-A9BB-414D-B4C9-37E51E2525F4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E934D16-8E3D-45BA-9793-99B986FCCD75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s-MX">
              <a:solidFill>
                <a:srgbClr val="DFDCB7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93F3FBB-A251-4A13-A0E3-36E27C29B0C2}" type="datetimeFigureOut">
              <a:rPr lang="es-MX" smtClean="0">
                <a:solidFill>
                  <a:srgbClr val="DFDCB7"/>
                </a:solidFill>
              </a:rPr>
              <a:pPr/>
              <a:t>30/09/2015</a:t>
            </a:fld>
            <a:endParaRPr lang="es-MX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725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MX">
              <a:solidFill>
                <a:srgbClr val="FFFFFF"/>
              </a:solidFill>
            </a:endParaRPr>
          </a:p>
        </p:txBody>
      </p:sp>
      <p:grpSp>
        <p:nvGrpSpPr>
          <p:cNvPr id="7171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00356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MX">
                <a:solidFill>
                  <a:srgbClr val="FFFFFF"/>
                </a:solidFill>
              </a:endParaRPr>
            </a:p>
          </p:txBody>
        </p:sp>
        <p:grpSp>
          <p:nvGrpSpPr>
            <p:cNvPr id="7178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00358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00359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00360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00361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00362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00363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00364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00365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00366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00367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00368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7179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00370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00371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00372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00373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00374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00375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00376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00377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00378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00379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00380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00381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00382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00383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00384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00385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00386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00387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7180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00389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00390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00391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00392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00393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00394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00395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00396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00397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00398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00399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00400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00401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00402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00403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00404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00405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7181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0407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00408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00409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00410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00411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00412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sp>
            <p:nvSpPr>
              <p:cNvPr id="100413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7189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00415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s-MX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0416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s-MX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0417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s-MX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0418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s-MX">
                    <a:solidFill>
                      <a:srgbClr val="FFFFFF"/>
                    </a:solidFill>
                  </a:endParaRPr>
                </a:p>
              </p:txBody>
            </p:sp>
          </p:grpSp>
        </p:grpSp>
      </p:grpSp>
      <p:sp>
        <p:nvSpPr>
          <p:cNvPr id="100419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0420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0421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100422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100423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11124D7-FB93-498E-874D-3BE49FB3CB8C}" type="slidenum">
              <a:rPr lang="es-E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41981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 smtClean="0"/>
              <a:t>Haga clic para modificar el estilo de texto del patrón</a:t>
            </a:r>
          </a:p>
          <a:p>
            <a:pPr lvl="1"/>
            <a:r>
              <a:rPr lang="es-ES" altLang="es-MX" smtClean="0"/>
              <a:t>Segundo nivel</a:t>
            </a:r>
          </a:p>
          <a:p>
            <a:pPr lvl="2"/>
            <a:r>
              <a:rPr lang="es-ES" altLang="es-MX" smtClean="0"/>
              <a:t>Tercer nivel</a:t>
            </a:r>
          </a:p>
          <a:p>
            <a:pPr lvl="3"/>
            <a:r>
              <a:rPr lang="es-ES" altLang="es-MX" smtClean="0"/>
              <a:t>Cuarto nivel</a:t>
            </a:r>
          </a:p>
          <a:p>
            <a:pPr lvl="4"/>
            <a:r>
              <a:rPr lang="es-ES" altLang="es-MX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52C0BC3-A6CA-4B8E-83E8-E74D6D146F85}" type="slidenum">
              <a:rPr lang="es-ES" altLang="es-MX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 altLang="es-MX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498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 smtClean="0"/>
              <a:t>Haga clic para modificar el estilo de texto del patrón</a:t>
            </a:r>
          </a:p>
          <a:p>
            <a:pPr lvl="1"/>
            <a:r>
              <a:rPr lang="es-ES" altLang="es-MX" smtClean="0"/>
              <a:t>Segundo nivel</a:t>
            </a:r>
          </a:p>
          <a:p>
            <a:pPr lvl="2"/>
            <a:r>
              <a:rPr lang="es-ES" altLang="es-MX" smtClean="0"/>
              <a:t>Tercer nivel</a:t>
            </a:r>
          </a:p>
          <a:p>
            <a:pPr lvl="3"/>
            <a:r>
              <a:rPr lang="es-ES" altLang="es-MX" smtClean="0"/>
              <a:t>Cuarto nivel</a:t>
            </a:r>
          </a:p>
          <a:p>
            <a:pPr lvl="4"/>
            <a:r>
              <a:rPr lang="es-ES" altLang="es-MX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3B2918D-D591-4842-BA86-5D6ED60F95E3}" type="slidenum">
              <a:rPr lang="es-ES" altLang="es-MX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 altLang="es-MX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430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 smtClean="0"/>
              <a:t>Haga clic para modificar el estilo de texto del patrón</a:t>
            </a:r>
          </a:p>
          <a:p>
            <a:pPr lvl="1"/>
            <a:r>
              <a:rPr lang="es-ES" altLang="es-MX" smtClean="0"/>
              <a:t>Segundo nivel</a:t>
            </a:r>
          </a:p>
          <a:p>
            <a:pPr lvl="2"/>
            <a:r>
              <a:rPr lang="es-ES" altLang="es-MX" smtClean="0"/>
              <a:t>Tercer nivel</a:t>
            </a:r>
          </a:p>
          <a:p>
            <a:pPr lvl="3"/>
            <a:r>
              <a:rPr lang="es-ES" altLang="es-MX" smtClean="0"/>
              <a:t>Cuarto nivel</a:t>
            </a:r>
          </a:p>
          <a:p>
            <a:pPr lvl="4"/>
            <a:r>
              <a:rPr lang="es-ES" altLang="es-MX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3B2918D-D591-4842-BA86-5D6ED60F95E3}" type="slidenum">
              <a:rPr lang="es-ES" altLang="es-MX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 altLang="es-MX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694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5325868"/>
              </p:ext>
            </p:extLst>
          </p:nvPr>
        </p:nvGraphicFramePr>
        <p:xfrm>
          <a:off x="-252536" y="548680"/>
          <a:ext cx="8733656" cy="61821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http://cienciaes.com/images/1698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4665"/>
            <a:ext cx="2178241" cy="1584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3.bp.blogspot.com/-nM6kBTkxYTU/T2tunRREe3I/AAAAAAAAA_A/iPbm-8u3ci4/s1600/image003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1211" y="548680"/>
            <a:ext cx="2782575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035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Rectangle 307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" y="373063"/>
            <a:ext cx="8801100" cy="578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TextBox 30721"/>
          <p:cNvSpPr txBox="1">
            <a:spLocks noChangeArrowheads="1"/>
          </p:cNvSpPr>
          <p:nvPr/>
        </p:nvSpPr>
        <p:spPr bwMode="auto">
          <a:xfrm>
            <a:off x="6802438" y="874713"/>
            <a:ext cx="742950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s-MX" sz="6600" b="1">
                <a:solidFill>
                  <a:srgbClr val="FFFFFF"/>
                </a:solidFill>
                <a:latin typeface="Times New Roman" pitchFamily="18" charset="0"/>
              </a:rPr>
              <a:t>T</a:t>
            </a:r>
          </a:p>
        </p:txBody>
      </p:sp>
      <p:sp>
        <p:nvSpPr>
          <p:cNvPr id="10244" name="TextBox 30722"/>
          <p:cNvSpPr txBox="1">
            <a:spLocks noChangeArrowheads="1"/>
          </p:cNvSpPr>
          <p:nvPr/>
        </p:nvSpPr>
        <p:spPr bwMode="auto">
          <a:xfrm>
            <a:off x="969963" y="825500"/>
            <a:ext cx="742950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s-MX" sz="6600" b="1">
                <a:solidFill>
                  <a:srgbClr val="FFFFFF"/>
                </a:solidFill>
                <a:latin typeface="Times New Roman" pitchFamily="18" charset="0"/>
              </a:rPr>
              <a:t>T</a:t>
            </a:r>
          </a:p>
        </p:txBody>
      </p:sp>
      <p:sp>
        <p:nvSpPr>
          <p:cNvPr id="10245" name="Rectangle 30723"/>
          <p:cNvSpPr>
            <a:spLocks noChangeArrowheads="1"/>
          </p:cNvSpPr>
          <p:nvPr/>
        </p:nvSpPr>
        <p:spPr bwMode="auto">
          <a:xfrm>
            <a:off x="0" y="6553200"/>
            <a:ext cx="14636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altLang="es-MX" sz="2000" b="1" i="1">
                <a:solidFill>
                  <a:srgbClr val="08148D"/>
                </a:solidFill>
                <a:latin typeface="Monotype Corsiva" pitchFamily="66" charset="0"/>
              </a:rPr>
              <a:t>J. Moreno, </a:t>
            </a:r>
            <a:r>
              <a:rPr lang="pt-BR" altLang="es-MX" sz="2000" b="1" i="1">
                <a:solidFill>
                  <a:srgbClr val="08148D"/>
                </a:solidFill>
                <a:latin typeface="Monotype Corsiva" pitchFamily="66" charset="0"/>
              </a:rPr>
              <a:t>2006</a:t>
            </a:r>
            <a:endParaRPr lang="es-ES" altLang="es-MX" sz="2000" b="1" i="1">
              <a:solidFill>
                <a:srgbClr val="08148D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034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MX" altLang="es-MX" sz="2000">
                <a:solidFill>
                  <a:schemeClr val="accent2"/>
                </a:solidFill>
                <a:latin typeface="Tekton" pitchFamily="34" charset="0"/>
              </a:rPr>
              <a:t>TCR</a:t>
            </a:r>
          </a:p>
        </p:txBody>
      </p:sp>
      <p:pic>
        <p:nvPicPr>
          <p:cNvPr id="88067" name="Picture 3" descr="C:\Alma\Imágenes\Moléculas y estructuras indiv\HLAIITC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133600"/>
            <a:ext cx="5638800" cy="422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7033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Resultados</a:t>
            </a:r>
            <a:endParaRPr lang="es-MX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404682"/>
              </p:ext>
            </p:extLst>
          </p:nvPr>
        </p:nvGraphicFramePr>
        <p:xfrm>
          <a:off x="575555" y="2564904"/>
          <a:ext cx="7272810" cy="1653911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667079"/>
                <a:gridCol w="441962"/>
                <a:gridCol w="441962"/>
                <a:gridCol w="441962"/>
                <a:gridCol w="572938"/>
                <a:gridCol w="572938"/>
                <a:gridCol w="536173"/>
                <a:gridCol w="542300"/>
                <a:gridCol w="527748"/>
                <a:gridCol w="527748"/>
              </a:tblGrid>
              <a:tr h="2362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Vβ1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Vβ3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Vβ4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Vβ5.2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Vβ7.1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Vβ9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Vβ11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Vβ16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Vβ17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62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LEG</a:t>
                      </a:r>
                      <a:r>
                        <a:rPr lang="en-US" sz="1100" baseline="0" dirty="0" smtClean="0">
                          <a:effectLst/>
                        </a:rPr>
                        <a:t> </a:t>
                      </a:r>
                      <a:r>
                        <a:rPr lang="en-US" sz="1100" baseline="0" dirty="0" err="1" smtClean="0">
                          <a:effectLst/>
                        </a:rPr>
                        <a:t>esporádico</a:t>
                      </a:r>
                      <a:r>
                        <a:rPr lang="en-US" sz="1100" baseline="0" dirty="0" smtClean="0">
                          <a:effectLst/>
                        </a:rPr>
                        <a:t> VS  LEG familiar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↓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↓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↑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↓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↑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↑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↓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62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LEG familiar VS </a:t>
                      </a:r>
                      <a:r>
                        <a:rPr lang="en-US" sz="1100" dirty="0" err="1" smtClean="0">
                          <a:effectLst/>
                        </a:rPr>
                        <a:t>consanguíneos</a:t>
                      </a:r>
                      <a:r>
                        <a:rPr lang="en-US" sz="1100" baseline="0" dirty="0" smtClean="0">
                          <a:effectLst/>
                        </a:rPr>
                        <a:t>  </a:t>
                      </a:r>
                      <a:r>
                        <a:rPr lang="en-US" sz="1100" baseline="0" dirty="0" err="1" smtClean="0">
                          <a:effectLst/>
                        </a:rPr>
                        <a:t>sanos</a:t>
                      </a:r>
                      <a:r>
                        <a:rPr lang="en-US" sz="1100" dirty="0" smtClean="0">
                          <a:effectLst/>
                        </a:rPr>
                        <a:t> 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↑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62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LEG </a:t>
                      </a:r>
                      <a:r>
                        <a:rPr lang="en-US" sz="1100" dirty="0" err="1" smtClean="0">
                          <a:effectLst/>
                        </a:rPr>
                        <a:t>esporádico</a:t>
                      </a:r>
                      <a:r>
                        <a:rPr lang="en-US" sz="1100" dirty="0" smtClean="0">
                          <a:effectLst/>
                        </a:rPr>
                        <a:t> VS </a:t>
                      </a:r>
                      <a:r>
                        <a:rPr lang="en-US" sz="1100" dirty="0" err="1" smtClean="0">
                          <a:effectLst/>
                        </a:rPr>
                        <a:t>consanguíneos</a:t>
                      </a:r>
                      <a:r>
                        <a:rPr lang="en-US" sz="1100" dirty="0" smtClean="0">
                          <a:effectLst/>
                        </a:rPr>
                        <a:t> </a:t>
                      </a:r>
                      <a:r>
                        <a:rPr lang="en-US" sz="1100" dirty="0" err="1" smtClean="0">
                          <a:effectLst/>
                        </a:rPr>
                        <a:t>sanos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↓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↓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↑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↓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↑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↑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↓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62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</a:rPr>
                        <a:t>LEG esporádico VS  controles</a:t>
                      </a:r>
                      <a:r>
                        <a:rPr lang="es-MX" sz="1100" baseline="0" dirty="0" smtClean="0">
                          <a:effectLst/>
                        </a:rPr>
                        <a:t> sanos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↑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↓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↓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62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</a:rPr>
                        <a:t>LEG familiar VS controles sanos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↑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↑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↑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62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</a:rPr>
                        <a:t>Consanguíneos sanos VS controles sanos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↑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↑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611560" y="4221088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>
                <a:solidFill>
                  <a:srgbClr val="2F2B20"/>
                </a:solidFill>
              </a:rPr>
              <a:t>La </a:t>
            </a:r>
            <a:r>
              <a:rPr lang="en-US" sz="1400" dirty="0" err="1">
                <a:solidFill>
                  <a:srgbClr val="2F2B20"/>
                </a:solidFill>
              </a:rPr>
              <a:t>flecha</a:t>
            </a:r>
            <a:r>
              <a:rPr lang="en-US" sz="1400" dirty="0">
                <a:solidFill>
                  <a:srgbClr val="2F2B20"/>
                </a:solidFill>
              </a:rPr>
              <a:t> </a:t>
            </a:r>
            <a:r>
              <a:rPr lang="en-US" sz="1400" dirty="0" err="1">
                <a:solidFill>
                  <a:srgbClr val="2F2B20"/>
                </a:solidFill>
              </a:rPr>
              <a:t>indica</a:t>
            </a:r>
            <a:r>
              <a:rPr lang="en-US" sz="1400" dirty="0">
                <a:solidFill>
                  <a:srgbClr val="2F2B20"/>
                </a:solidFill>
              </a:rPr>
              <a:t> un valor (</a:t>
            </a:r>
            <a:r>
              <a:rPr lang="en-US" sz="1400" dirty="0">
                <a:solidFill>
                  <a:srgbClr val="2F2B20"/>
                </a:solidFill>
              </a:rPr>
              <a:t>p&lt;0.05</a:t>
            </a:r>
            <a:r>
              <a:rPr lang="en-US" sz="1400" dirty="0">
                <a:solidFill>
                  <a:srgbClr val="2F2B20"/>
                </a:solidFill>
              </a:rPr>
              <a:t>) en el </a:t>
            </a:r>
            <a:r>
              <a:rPr lang="en-US" sz="1400" dirty="0" err="1">
                <a:solidFill>
                  <a:srgbClr val="2F2B20"/>
                </a:solidFill>
              </a:rPr>
              <a:t>incremento</a:t>
            </a:r>
            <a:r>
              <a:rPr lang="en-US" sz="1400" dirty="0">
                <a:solidFill>
                  <a:srgbClr val="2F2B20"/>
                </a:solidFill>
              </a:rPr>
              <a:t>/</a:t>
            </a:r>
            <a:r>
              <a:rPr lang="en-US" sz="1400" dirty="0" err="1">
                <a:solidFill>
                  <a:srgbClr val="2F2B20"/>
                </a:solidFill>
              </a:rPr>
              <a:t>decremento</a:t>
            </a:r>
            <a:r>
              <a:rPr lang="en-US" sz="1400" dirty="0">
                <a:solidFill>
                  <a:srgbClr val="2F2B20"/>
                </a:solidFill>
              </a:rPr>
              <a:t> en </a:t>
            </a:r>
            <a:r>
              <a:rPr lang="en-US" sz="1400" dirty="0" err="1">
                <a:solidFill>
                  <a:srgbClr val="2F2B20"/>
                </a:solidFill>
              </a:rPr>
              <a:t>las</a:t>
            </a:r>
            <a:r>
              <a:rPr lang="en-US" sz="1400" dirty="0">
                <a:solidFill>
                  <a:srgbClr val="2F2B20"/>
                </a:solidFill>
              </a:rPr>
              <a:t> </a:t>
            </a:r>
            <a:r>
              <a:rPr lang="en-US" sz="1400" dirty="0" err="1">
                <a:solidFill>
                  <a:srgbClr val="2F2B20"/>
                </a:solidFill>
              </a:rPr>
              <a:t>proporciones</a:t>
            </a:r>
            <a:r>
              <a:rPr lang="en-US" sz="1400" dirty="0">
                <a:solidFill>
                  <a:srgbClr val="2F2B20"/>
                </a:solidFill>
              </a:rPr>
              <a:t> de </a:t>
            </a:r>
            <a:r>
              <a:rPr lang="en-US" sz="1400" dirty="0" err="1">
                <a:solidFill>
                  <a:srgbClr val="2F2B20"/>
                </a:solidFill>
              </a:rPr>
              <a:t>las</a:t>
            </a:r>
            <a:r>
              <a:rPr lang="en-US" sz="1400" dirty="0">
                <a:solidFill>
                  <a:srgbClr val="2F2B20"/>
                </a:solidFill>
              </a:rPr>
              <a:t> </a:t>
            </a:r>
            <a:r>
              <a:rPr lang="en-US" sz="1400" dirty="0" err="1">
                <a:solidFill>
                  <a:srgbClr val="2F2B20"/>
                </a:solidFill>
              </a:rPr>
              <a:t>células</a:t>
            </a:r>
            <a:r>
              <a:rPr lang="en-US" sz="1400" dirty="0">
                <a:solidFill>
                  <a:srgbClr val="2F2B20"/>
                </a:solidFill>
              </a:rPr>
              <a:t> CD3+ </a:t>
            </a:r>
            <a:r>
              <a:rPr lang="en-US" sz="1400" dirty="0" err="1">
                <a:solidFill>
                  <a:srgbClr val="2F2B20"/>
                </a:solidFill>
              </a:rPr>
              <a:t>que</a:t>
            </a:r>
            <a:r>
              <a:rPr lang="en-US" sz="1400" dirty="0">
                <a:solidFill>
                  <a:srgbClr val="2F2B20"/>
                </a:solidFill>
              </a:rPr>
              <a:t> </a:t>
            </a:r>
            <a:r>
              <a:rPr lang="en-US" sz="1400" dirty="0" err="1">
                <a:solidFill>
                  <a:srgbClr val="2F2B20"/>
                </a:solidFill>
              </a:rPr>
              <a:t>expresan</a:t>
            </a:r>
            <a:r>
              <a:rPr lang="en-US" sz="1400" dirty="0">
                <a:solidFill>
                  <a:srgbClr val="2F2B20"/>
                </a:solidFill>
              </a:rPr>
              <a:t> </a:t>
            </a:r>
            <a:r>
              <a:rPr lang="en-US" sz="1400" dirty="0" err="1">
                <a:solidFill>
                  <a:srgbClr val="2F2B20"/>
                </a:solidFill>
              </a:rPr>
              <a:t>cada</a:t>
            </a:r>
            <a:r>
              <a:rPr lang="en-US" sz="1400" dirty="0">
                <a:solidFill>
                  <a:srgbClr val="2F2B20"/>
                </a:solidFill>
              </a:rPr>
              <a:t> </a:t>
            </a:r>
            <a:r>
              <a:rPr lang="en-US" sz="1400" dirty="0" err="1">
                <a:solidFill>
                  <a:srgbClr val="2F2B20"/>
                </a:solidFill>
              </a:rPr>
              <a:t>uno</a:t>
            </a:r>
            <a:r>
              <a:rPr lang="en-US" sz="1400" dirty="0">
                <a:solidFill>
                  <a:srgbClr val="2F2B20"/>
                </a:solidFill>
              </a:rPr>
              <a:t> de los </a:t>
            </a:r>
            <a:r>
              <a:rPr lang="en-US" sz="1400" dirty="0" err="1">
                <a:solidFill>
                  <a:srgbClr val="2F2B20"/>
                </a:solidFill>
              </a:rPr>
              <a:t>diferentes</a:t>
            </a:r>
            <a:r>
              <a:rPr lang="en-US" sz="1400" dirty="0">
                <a:solidFill>
                  <a:srgbClr val="2F2B20"/>
                </a:solidFill>
              </a:rPr>
              <a:t> genes V</a:t>
            </a:r>
            <a:r>
              <a:rPr lang="el-GR" sz="1400" dirty="0">
                <a:solidFill>
                  <a:srgbClr val="2F2B20"/>
                </a:solidFill>
              </a:rPr>
              <a:t>β</a:t>
            </a:r>
            <a:r>
              <a:rPr lang="es-MX" sz="1400" dirty="0">
                <a:solidFill>
                  <a:srgbClr val="2F2B20"/>
                </a:solidFill>
              </a:rPr>
              <a:t> </a:t>
            </a:r>
            <a:r>
              <a:rPr lang="es-MX" sz="1400" dirty="0">
                <a:solidFill>
                  <a:srgbClr val="2F2B20"/>
                </a:solidFill>
              </a:rPr>
              <a:t>TCR</a:t>
            </a:r>
            <a:r>
              <a:rPr lang="en-US" sz="1400" dirty="0">
                <a:solidFill>
                  <a:srgbClr val="2F2B20"/>
                </a:solidFill>
              </a:rPr>
              <a:t>.</a:t>
            </a:r>
            <a:r>
              <a:rPr lang="en-US" sz="1400" dirty="0">
                <a:solidFill>
                  <a:srgbClr val="2F2B20"/>
                </a:solidFill>
              </a:rPr>
              <a:t> </a:t>
            </a:r>
            <a:endParaRPr lang="es-MX" sz="1400" dirty="0">
              <a:solidFill>
                <a:srgbClr val="2F2B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96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MX" altLang="es-MX" sz="3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Calligraphy" pitchFamily="66" charset="0"/>
              </a:rPr>
              <a:t>Predicción de Riesgo Genético</a:t>
            </a:r>
            <a:br>
              <a:rPr lang="es-MX" altLang="es-MX" sz="3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Calligraphy" pitchFamily="66" charset="0"/>
              </a:rPr>
            </a:br>
            <a:r>
              <a:rPr lang="es-MX" altLang="es-MX" sz="3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Calligraphy" pitchFamily="66" charset="0"/>
              </a:rPr>
              <a:t>Otras estrategias</a:t>
            </a:r>
          </a:p>
        </p:txBody>
      </p:sp>
      <p:sp>
        <p:nvSpPr>
          <p:cNvPr id="3" name="2 Marcador de contenido"/>
          <p:cNvSpPr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lnSpc>
                <a:spcPct val="90000"/>
              </a:lnSpc>
              <a:spcAft>
                <a:spcPct val="0"/>
              </a:spcAft>
            </a:pPr>
            <a:r>
              <a:rPr lang="es-MX" altLang="es-MX">
                <a:solidFill>
                  <a:srgbClr val="000000"/>
                </a:solidFill>
              </a:rPr>
              <a:t>Grandes perspectivas de predicción de riesgo en LEG</a:t>
            </a:r>
          </a:p>
          <a:p>
            <a:pPr lvl="1" fontAlgn="base">
              <a:lnSpc>
                <a:spcPct val="90000"/>
              </a:lnSpc>
              <a:spcAft>
                <a:spcPct val="0"/>
              </a:spcAft>
            </a:pPr>
            <a:r>
              <a:rPr lang="es-MX" altLang="es-MX">
                <a:solidFill>
                  <a:srgbClr val="000000"/>
                </a:solidFill>
              </a:rPr>
              <a:t>Heredabilidad de enfermedad autoinmune</a:t>
            </a:r>
          </a:p>
          <a:p>
            <a:pPr lvl="1" fontAlgn="base">
              <a:lnSpc>
                <a:spcPct val="90000"/>
              </a:lnSpc>
              <a:spcAft>
                <a:spcPct val="0"/>
              </a:spcAft>
            </a:pPr>
            <a:r>
              <a:rPr lang="es-MX" altLang="es-MX">
                <a:solidFill>
                  <a:srgbClr val="000000"/>
                </a:solidFill>
              </a:rPr>
              <a:t>Proporción de heredabilidad explicada 18-20%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</a:pPr>
            <a:r>
              <a:rPr lang="es-MX" altLang="es-MX">
                <a:solidFill>
                  <a:srgbClr val="000000"/>
                </a:solidFill>
              </a:rPr>
              <a:t>Plataformas con polimorfismos que permitan estudiar alelos con frecuencias poblacionales menores al 5%.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</a:pPr>
            <a:r>
              <a:rPr lang="es-MX" altLang="es-MX">
                <a:solidFill>
                  <a:srgbClr val="000000"/>
                </a:solidFill>
              </a:rPr>
              <a:t>Estudios de variación en el número de copias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</a:pPr>
            <a:r>
              <a:rPr lang="es-MX" altLang="es-MX">
                <a:solidFill>
                  <a:srgbClr val="000000"/>
                </a:solidFill>
              </a:rPr>
              <a:t>Epigenética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None/>
            </a:pPr>
            <a:endParaRPr lang="es-MX" altLang="es-MX">
              <a:solidFill>
                <a:srgbClr val="000000"/>
              </a:solidFill>
            </a:endParaRPr>
          </a:p>
        </p:txBody>
      </p:sp>
      <p:sp>
        <p:nvSpPr>
          <p:cNvPr id="33798" name="3 CuadroTexto"/>
          <p:cNvSpPr txBox="1">
            <a:spLocks noChangeArrowheads="1"/>
          </p:cNvSpPr>
          <p:nvPr/>
        </p:nvSpPr>
        <p:spPr bwMode="auto">
          <a:xfrm>
            <a:off x="5857875" y="6286500"/>
            <a:ext cx="2698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MX" altLang="es-MX" sz="1600" b="1">
                <a:solidFill>
                  <a:srgbClr val="000000"/>
                </a:solidFill>
                <a:latin typeface="Calibri" pitchFamily="34" charset="0"/>
              </a:rPr>
              <a:t>Frazer K. Nat Rev Genet  2009</a:t>
            </a:r>
          </a:p>
        </p:txBody>
      </p:sp>
    </p:spTree>
    <p:extLst>
      <p:ext uri="{BB962C8B-B14F-4D97-AF65-F5344CB8AC3E}">
        <p14:creationId xmlns:p14="http://schemas.microsoft.com/office/powerpoint/2010/main" val="131743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1 Título"/>
          <p:cNvSpPr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MX" altLang="es-MX" sz="36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Calligraphy" pitchFamily="66" charset="0"/>
              </a:rPr>
              <a:t>Conclusiones y Perspectivas</a:t>
            </a:r>
          </a:p>
        </p:txBody>
      </p:sp>
      <p:sp>
        <p:nvSpPr>
          <p:cNvPr id="3" name="2 Marcador de contenido"/>
          <p:cNvSpPr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es-MX" altLang="es-MX" sz="2600" dirty="0">
                <a:solidFill>
                  <a:srgbClr val="000000"/>
                </a:solidFill>
              </a:rPr>
              <a:t>La predicción de riesgo genético en lupus </a:t>
            </a:r>
            <a:r>
              <a:rPr lang="es-MX" altLang="es-MX" sz="2600" dirty="0" smtClean="0">
                <a:solidFill>
                  <a:srgbClr val="000000"/>
                </a:solidFill>
              </a:rPr>
              <a:t>es </a:t>
            </a:r>
            <a:r>
              <a:rPr lang="es-MX" altLang="es-MX" sz="2600" dirty="0">
                <a:solidFill>
                  <a:srgbClr val="000000"/>
                </a:solidFill>
              </a:rPr>
              <a:t>una realidad </a:t>
            </a:r>
            <a:r>
              <a:rPr lang="es-MX" altLang="es-MX" sz="2600" dirty="0" smtClean="0">
                <a:solidFill>
                  <a:srgbClr val="000000"/>
                </a:solidFill>
              </a:rPr>
              <a:t>con grandes </a:t>
            </a:r>
            <a:r>
              <a:rPr lang="es-MX" altLang="es-MX" sz="2600" dirty="0">
                <a:solidFill>
                  <a:srgbClr val="000000"/>
                </a:solidFill>
              </a:rPr>
              <a:t>expectativas</a:t>
            </a:r>
          </a:p>
          <a:p>
            <a:pPr lvl="1" fontAlgn="base">
              <a:spcAft>
                <a:spcPct val="0"/>
              </a:spcAft>
            </a:pPr>
            <a:r>
              <a:rPr lang="es-MX" altLang="es-MX" sz="2200" dirty="0" err="1">
                <a:solidFill>
                  <a:srgbClr val="000000"/>
                </a:solidFill>
              </a:rPr>
              <a:t>Genotipificación</a:t>
            </a:r>
            <a:r>
              <a:rPr lang="es-MX" altLang="es-MX" sz="2200" dirty="0">
                <a:solidFill>
                  <a:srgbClr val="000000"/>
                </a:solidFill>
              </a:rPr>
              <a:t> del genoma “mestizo”</a:t>
            </a:r>
          </a:p>
          <a:p>
            <a:pPr lvl="1" fontAlgn="base">
              <a:spcAft>
                <a:spcPct val="0"/>
              </a:spcAft>
            </a:pPr>
            <a:r>
              <a:rPr lang="es-MX" altLang="es-MX" sz="2200" dirty="0">
                <a:solidFill>
                  <a:srgbClr val="000000"/>
                </a:solidFill>
              </a:rPr>
              <a:t>Estudios de asociación de genoma completo en población mestiza</a:t>
            </a:r>
          </a:p>
          <a:p>
            <a:pPr lvl="1" fontAlgn="base">
              <a:spcAft>
                <a:spcPct val="0"/>
              </a:spcAft>
            </a:pPr>
            <a:r>
              <a:rPr lang="es-MX" altLang="es-MX" sz="2200" dirty="0">
                <a:solidFill>
                  <a:srgbClr val="000000"/>
                </a:solidFill>
              </a:rPr>
              <a:t>Introducción de otras formas de variación genética, </a:t>
            </a:r>
            <a:r>
              <a:rPr lang="es-MX" altLang="es-MX" sz="2200" dirty="0" err="1">
                <a:solidFill>
                  <a:srgbClr val="000000"/>
                </a:solidFill>
              </a:rPr>
              <a:t>epigenética</a:t>
            </a:r>
            <a:r>
              <a:rPr lang="es-MX" altLang="es-MX" sz="2200" dirty="0">
                <a:solidFill>
                  <a:srgbClr val="000000"/>
                </a:solidFill>
              </a:rPr>
              <a:t>, interacción gen-gen y gen-ambiente</a:t>
            </a:r>
          </a:p>
          <a:p>
            <a:pPr lvl="1" fontAlgn="base">
              <a:spcAft>
                <a:spcPct val="0"/>
              </a:spcAft>
            </a:pPr>
            <a:r>
              <a:rPr lang="es-MX" altLang="es-MX" sz="2200" dirty="0">
                <a:solidFill>
                  <a:srgbClr val="000000"/>
                </a:solidFill>
              </a:rPr>
              <a:t>Estudios de transición </a:t>
            </a:r>
          </a:p>
          <a:p>
            <a:pPr lvl="2" fontAlgn="base">
              <a:spcAft>
                <a:spcPct val="0"/>
              </a:spcAft>
            </a:pPr>
            <a:r>
              <a:rPr lang="es-MX" altLang="es-MX" sz="2000" dirty="0">
                <a:solidFill>
                  <a:srgbClr val="000000"/>
                </a:solidFill>
              </a:rPr>
              <a:t>Utilidad y validez clínica de la capacidad de predicción</a:t>
            </a:r>
          </a:p>
          <a:p>
            <a:pPr lvl="1" fontAlgn="base">
              <a:spcAft>
                <a:spcPct val="0"/>
              </a:spcAft>
            </a:pPr>
            <a:endParaRPr lang="es-MX" altLang="es-MX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20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ja">
  <a:themeElements>
    <a:clrScheme name="Paja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ja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dyacencia">
  <a:themeElements>
    <a:clrScheme name="Adyace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nda">
  <a:themeElements>
    <a:clrScheme name="Onda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Ond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nda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da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da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da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da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da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da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da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da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Diseño predeterminado">
  <a:themeElements>
    <a:clrScheme name="Diseño predeterminad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63</TotalTime>
  <Words>216</Words>
  <Application>Microsoft Office PowerPoint</Application>
  <PresentationFormat>Presentación en pantalla (4:3)</PresentationFormat>
  <Paragraphs>95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6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Paja</vt:lpstr>
      <vt:lpstr>Adyacencia</vt:lpstr>
      <vt:lpstr>Onda</vt:lpstr>
      <vt:lpstr>Diseño predeterminado</vt:lpstr>
      <vt:lpstr>1_Diseño predeterminado</vt:lpstr>
      <vt:lpstr>3_Diseño predeterminado</vt:lpstr>
      <vt:lpstr>Presentación de PowerPoint</vt:lpstr>
      <vt:lpstr>Presentación de PowerPoint</vt:lpstr>
      <vt:lpstr>TCR</vt:lpstr>
      <vt:lpstr>Resultados</vt:lpstr>
      <vt:lpstr>Presentación de PowerPoint</vt:lpstr>
      <vt:lpstr>Presentación de PowerPoint</vt:lpstr>
    </vt:vector>
  </TitlesOfParts>
  <Company>incmnsz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Julio Granados Arriola</dc:creator>
  <cp:lastModifiedBy>Julio Granados Arriola</cp:lastModifiedBy>
  <cp:revision>7</cp:revision>
  <dcterms:created xsi:type="dcterms:W3CDTF">2015-09-30T18:05:36Z</dcterms:created>
  <dcterms:modified xsi:type="dcterms:W3CDTF">2015-09-30T19:09:33Z</dcterms:modified>
</cp:coreProperties>
</file>