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558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91487928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xfrm>
            <a:off x="9320107" y="8882098"/>
            <a:ext cx="3034454" cy="25922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 defTabSz="45720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Texto del título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Nivel de texto 1</a:t>
            </a:r>
          </a:p>
          <a:p>
            <a:pPr lvl="1">
              <a:defRPr sz="1800"/>
            </a:pPr>
            <a:r>
              <a:rPr sz="3600"/>
              <a:t>Nivel de texto 2</a:t>
            </a:r>
          </a:p>
          <a:p>
            <a:pPr lvl="2">
              <a:defRPr sz="1800"/>
            </a:pPr>
            <a:r>
              <a:rPr sz="3600"/>
              <a:t>Nivel de texto 3</a:t>
            </a:r>
          </a:p>
          <a:p>
            <a:pPr lvl="3">
              <a:defRPr sz="1800"/>
            </a:pPr>
            <a:r>
              <a:rPr sz="3600"/>
              <a:t>Nivel de texto 4</a:t>
            </a:r>
          </a:p>
          <a:p>
            <a:pPr lvl="4">
              <a:defRPr sz="1800"/>
            </a:pPr>
            <a:r>
              <a:rPr sz="36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Nivel de texto 1</a:t>
            </a:r>
          </a:p>
          <a:p>
            <a:pPr lvl="1">
              <a:defRPr sz="1800"/>
            </a:pPr>
            <a:r>
              <a:rPr sz="2800"/>
              <a:t>Nivel de texto 2</a:t>
            </a:r>
          </a:p>
          <a:p>
            <a:pPr lvl="2">
              <a:defRPr sz="1800"/>
            </a:pPr>
            <a:r>
              <a:rPr sz="2800"/>
              <a:t>Nivel de texto 3</a:t>
            </a:r>
          </a:p>
          <a:p>
            <a:pPr lvl="3">
              <a:defRPr sz="1800"/>
            </a:pPr>
            <a:r>
              <a:rPr sz="2800"/>
              <a:t>Nivel de texto 4</a:t>
            </a:r>
          </a:p>
          <a:p>
            <a:pPr lvl="4">
              <a:defRPr sz="1800"/>
            </a:pPr>
            <a:r>
              <a:rPr sz="28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Nivel de texto 1</a:t>
            </a:r>
          </a:p>
          <a:p>
            <a:pPr lvl="1">
              <a:defRPr sz="1800"/>
            </a:pPr>
            <a:r>
              <a:rPr sz="3600"/>
              <a:t>Nivel de texto 2</a:t>
            </a:r>
          </a:p>
          <a:p>
            <a:pPr lvl="2">
              <a:defRPr sz="1800"/>
            </a:pPr>
            <a:r>
              <a:rPr sz="3600"/>
              <a:t>Nivel de texto 3</a:t>
            </a:r>
          </a:p>
          <a:p>
            <a:pPr lvl="3">
              <a:defRPr sz="1800"/>
            </a:pPr>
            <a:r>
              <a:rPr sz="3600"/>
              <a:t>Nivel de texto 4</a:t>
            </a:r>
          </a:p>
          <a:p>
            <a:pPr lvl="4">
              <a:defRPr sz="1800"/>
            </a:pPr>
            <a:r>
              <a:rPr sz="36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Nivel de texto 1</a:t>
            </a:r>
          </a:p>
          <a:p>
            <a:pPr lvl="1">
              <a:defRPr sz="1800"/>
            </a:pPr>
            <a:r>
              <a:rPr sz="3600"/>
              <a:t>Nivel de texto 2</a:t>
            </a:r>
          </a:p>
          <a:p>
            <a:pPr lvl="2">
              <a:defRPr sz="1800"/>
            </a:pPr>
            <a:r>
              <a:rPr sz="3600"/>
              <a:t>Nivel de texto 3</a:t>
            </a:r>
          </a:p>
          <a:p>
            <a:pPr lvl="3">
              <a:defRPr sz="1800"/>
            </a:pPr>
            <a:r>
              <a:rPr sz="3600"/>
              <a:t>Nivel de texto 4</a:t>
            </a:r>
          </a:p>
          <a:p>
            <a:pPr lvl="4">
              <a:defRPr sz="1800"/>
            </a:pPr>
            <a:r>
              <a:rPr sz="3600"/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2531533" y="-1968500"/>
            <a:ext cx="10464801" cy="3302000"/>
          </a:xfrm>
          <a:prstGeom prst="rect">
            <a:avLst/>
          </a:prstGeom>
        </p:spPr>
        <p:txBody>
          <a:bodyPr/>
          <a:lstStyle>
            <a:lvl1pPr algn="r">
              <a:defRPr sz="35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FFFFF"/>
                </a:solidFill>
              </a:rPr>
              <a:t>Sesión Conjunta Academia Nacional de Medicina - Instituto Nacional de Cardiología. 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1270000" y="7870497"/>
            <a:ext cx="10464800" cy="1130301"/>
          </a:xfrm>
          <a:prstGeom prst="rect">
            <a:avLst/>
          </a:prstGeom>
        </p:spPr>
        <p:txBody>
          <a:bodyPr/>
          <a:lstStyle/>
          <a:p>
            <a:pPr lvl="0" defTabSz="245363">
              <a:defRPr sz="1800"/>
            </a:pPr>
            <a:r>
              <a:rPr sz="1721" b="1">
                <a:latin typeface="Helvetica"/>
                <a:ea typeface="Helvetica"/>
                <a:cs typeface="Helvetica"/>
                <a:sym typeface="Helvetica"/>
              </a:rPr>
              <a:t>Acad. Dr. Marco Antonio Martínez Ríos</a:t>
            </a:r>
          </a:p>
          <a:p>
            <a:pPr lvl="0" defTabSz="245363">
              <a:defRPr sz="1800"/>
            </a:pPr>
            <a:r>
              <a:rPr sz="1721" b="1">
                <a:latin typeface="Helvetica"/>
                <a:ea typeface="Helvetica"/>
                <a:cs typeface="Helvetica"/>
                <a:sym typeface="Helvetica"/>
              </a:rPr>
              <a:t>Coordinador de la Sesión</a:t>
            </a:r>
          </a:p>
          <a:p>
            <a:pPr lvl="0" defTabSz="245363">
              <a:defRPr sz="1800"/>
            </a:pPr>
            <a:r>
              <a:rPr sz="1721" b="1">
                <a:latin typeface="Helvetica"/>
                <a:ea typeface="Helvetica"/>
                <a:cs typeface="Helvetica"/>
                <a:sym typeface="Helvetica"/>
              </a:rPr>
              <a:t>Director General INC</a:t>
            </a:r>
          </a:p>
        </p:txBody>
      </p:sp>
      <p:pic>
        <p:nvPicPr>
          <p:cNvPr id="36" name="image3.png" descr="Escudo Academi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1756" y="917362"/>
            <a:ext cx="1609004" cy="15691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/>
          <p:nvPr/>
        </p:nvSpPr>
        <p:spPr>
          <a:xfrm>
            <a:off x="9708311" y="9023350"/>
            <a:ext cx="324017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8 de Julio 2015</a:t>
            </a:r>
          </a:p>
        </p:txBody>
      </p:sp>
      <p:pic>
        <p:nvPicPr>
          <p:cNvPr id="38" name="image1.jpg" descr="1517567_455926651174076_348561122_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69863" y="2550770"/>
            <a:ext cx="13660381" cy="52554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-2" y="4775200"/>
            <a:ext cx="13004804" cy="0"/>
          </a:xfrm>
          <a:prstGeom prst="line">
            <a:avLst/>
          </a:prstGeom>
          <a:ln w="139700">
            <a:solidFill>
              <a:srgbClr val="FF0000"/>
            </a:solidFill>
            <a:round/>
          </a:ln>
        </p:spPr>
        <p:txBody>
          <a:bodyPr lIns="65022" tIns="65022" rIns="65022" bIns="65022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5" name="Shape 45"/>
          <p:cNvSpPr/>
          <p:nvPr/>
        </p:nvSpPr>
        <p:spPr>
          <a:xfrm flipH="1">
            <a:off x="6707857" y="0"/>
            <a:ext cx="1" cy="9753601"/>
          </a:xfrm>
          <a:prstGeom prst="line">
            <a:avLst/>
          </a:prstGeom>
          <a:ln w="139700">
            <a:solidFill>
              <a:srgbClr val="FF0000"/>
            </a:solidFill>
            <a:round/>
          </a:ln>
        </p:spPr>
        <p:txBody>
          <a:bodyPr lIns="65022" tIns="65022" rIns="65022" bIns="65022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46" name="image4.png" descr="SOLORZAN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6604002" cy="47345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4876800"/>
            <a:ext cx="6604002" cy="487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09458" y="-1"/>
            <a:ext cx="6195343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12.jpeg" descr="L1000825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4173" y="-141104"/>
            <a:ext cx="9908346" cy="9908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1.png" descr="CP1077092-2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5552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674" y="-13257"/>
            <a:ext cx="12882202" cy="96616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5009" y="-8927"/>
            <a:ext cx="13433683" cy="91917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2531533" y="-1968500"/>
            <a:ext cx="10464801" cy="3302000"/>
          </a:xfrm>
          <a:prstGeom prst="rect">
            <a:avLst/>
          </a:prstGeom>
        </p:spPr>
        <p:txBody>
          <a:bodyPr/>
          <a:lstStyle>
            <a:lvl1pPr algn="r">
              <a:defRPr sz="35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FFFFF"/>
                </a:solidFill>
              </a:rPr>
              <a:t>Sesión Conjunta Academia Nacional de Medicina - Instituto Nacional de Cardiología. 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1270000" y="7870497"/>
            <a:ext cx="10464800" cy="1130301"/>
          </a:xfrm>
          <a:prstGeom prst="rect">
            <a:avLst/>
          </a:prstGeom>
        </p:spPr>
        <p:txBody>
          <a:bodyPr/>
          <a:lstStyle/>
          <a:p>
            <a:pPr lvl="0" defTabSz="245363">
              <a:defRPr sz="1800"/>
            </a:pPr>
            <a:r>
              <a:rPr sz="1721" b="1">
                <a:latin typeface="Helvetica"/>
                <a:ea typeface="Helvetica"/>
                <a:cs typeface="Helvetica"/>
                <a:sym typeface="Helvetica"/>
              </a:rPr>
              <a:t>Acad. Dr. Marco Antonio Martínez Ríos</a:t>
            </a:r>
          </a:p>
          <a:p>
            <a:pPr lvl="0" defTabSz="245363">
              <a:defRPr sz="1800"/>
            </a:pPr>
            <a:r>
              <a:rPr sz="1721" b="1">
                <a:latin typeface="Helvetica"/>
                <a:ea typeface="Helvetica"/>
                <a:cs typeface="Helvetica"/>
                <a:sym typeface="Helvetica"/>
              </a:rPr>
              <a:t>Coordinador de la Sesión</a:t>
            </a:r>
          </a:p>
          <a:p>
            <a:pPr lvl="0" defTabSz="245363">
              <a:defRPr sz="1800"/>
            </a:pPr>
            <a:r>
              <a:rPr sz="1721" b="1">
                <a:latin typeface="Helvetica"/>
                <a:ea typeface="Helvetica"/>
                <a:cs typeface="Helvetica"/>
                <a:sym typeface="Helvetica"/>
              </a:rPr>
              <a:t>Director General INC</a:t>
            </a:r>
          </a:p>
        </p:txBody>
      </p:sp>
      <p:pic>
        <p:nvPicPr>
          <p:cNvPr id="60" name="image3.png" descr="Escudo Academi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1756" y="917362"/>
            <a:ext cx="1609004" cy="156910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9708311" y="9023350"/>
            <a:ext cx="324017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8 de Julio 2015</a:t>
            </a:r>
          </a:p>
        </p:txBody>
      </p:sp>
      <p:pic>
        <p:nvPicPr>
          <p:cNvPr id="62" name="image1.jpg" descr="1517567_455926651174076_348561122_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69863" y="2550770"/>
            <a:ext cx="13660381" cy="52554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Personalizado</PresentationFormat>
  <Paragraphs>10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White</vt:lpstr>
      <vt:lpstr>Sesión Conjunta Academia Nacional de Medicina - Instituto Nacional de Cardiología.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Sesión Conjunta Academia Nacional de Medicina - Instituto Nacional de Cardiología.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Conjunta Academia Nacional de Medicina - Instituto Nacional de Cardiología. </dc:title>
  <cp:lastModifiedBy>Academia Nal. de Med</cp:lastModifiedBy>
  <cp:revision>1</cp:revision>
  <dcterms:modified xsi:type="dcterms:W3CDTF">2015-07-08T23:50:27Z</dcterms:modified>
</cp:coreProperties>
</file>