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1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FFE3AB"/>
    <a:srgbClr val="FFF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IMSS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Hoja1!$B$2:$B$8</c:f>
              <c:numCache>
                <c:formatCode>Estándar</c:formatCode>
                <c:ptCount val="7"/>
                <c:pt idx="0">
                  <c:v>23</c:v>
                </c:pt>
                <c:pt idx="1">
                  <c:v>11</c:v>
                </c:pt>
                <c:pt idx="2">
                  <c:v>52</c:v>
                </c:pt>
                <c:pt idx="3">
                  <c:v>7</c:v>
                </c:pt>
                <c:pt idx="4">
                  <c:v>13</c:v>
                </c:pt>
                <c:pt idx="6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ENSANUT 2012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Meta A1c</c:v>
                </c:pt>
                <c:pt idx="1">
                  <c:v>Meta TA</c:v>
                </c:pt>
                <c:pt idx="2">
                  <c:v>Meta colesterol</c:v>
                </c:pt>
                <c:pt idx="3">
                  <c:v>Medición A1c</c:v>
                </c:pt>
                <c:pt idx="4">
                  <c:v>Evaluación retina</c:v>
                </c:pt>
                <c:pt idx="5">
                  <c:v>Evaluación albuminuria</c:v>
                </c:pt>
                <c:pt idx="6">
                  <c:v>Evaluación piés</c:v>
                </c:pt>
              </c:strCache>
            </c:strRef>
          </c:cat>
          <c:val>
            <c:numRef>
              <c:f>Hoja1!$C$2:$C$8</c:f>
              <c:numCache>
                <c:formatCode>Estándar</c:formatCode>
                <c:ptCount val="7"/>
                <c:pt idx="0">
                  <c:v>25</c:v>
                </c:pt>
                <c:pt idx="3">
                  <c:v>9.6</c:v>
                </c:pt>
                <c:pt idx="4">
                  <c:v>2.8</c:v>
                </c:pt>
                <c:pt idx="5">
                  <c:v>4.8</c:v>
                </c:pt>
                <c:pt idx="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91872"/>
        <c:axId val="32993664"/>
      </c:barChart>
      <c:catAx>
        <c:axId val="3299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32993664"/>
        <c:crosses val="autoZero"/>
        <c:auto val="1"/>
        <c:lblAlgn val="ctr"/>
        <c:lblOffset val="100"/>
        <c:noMultiLvlLbl val="0"/>
      </c:catAx>
      <c:valAx>
        <c:axId val="32993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s-ES" sz="1400" dirty="0" smtClean="0"/>
                  <a:t>Porcentaje</a:t>
                </a:r>
                <a:endParaRPr lang="es-ES" sz="1400" dirty="0"/>
              </a:p>
            </c:rich>
          </c:tx>
          <c:layout/>
          <c:overlay val="0"/>
        </c:title>
        <c:numFmt formatCode="Estándar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329918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A1c &lt;7%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Hoja1!$B$2:$B$8</c:f>
              <c:numCache>
                <c:formatCode>Estándar</c:formatCode>
                <c:ptCount val="7"/>
                <c:pt idx="0">
                  <c:v>47</c:v>
                </c:pt>
                <c:pt idx="1">
                  <c:v>37</c:v>
                </c:pt>
                <c:pt idx="2">
                  <c:v>43</c:v>
                </c:pt>
                <c:pt idx="3">
                  <c:v>57</c:v>
                </c:pt>
                <c:pt idx="4">
                  <c:v>53</c:v>
                </c:pt>
                <c:pt idx="5">
                  <c:v>56</c:v>
                </c:pt>
                <c:pt idx="6">
                  <c:v>53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LDL&lt;100</c:v>
                </c:pt>
              </c:strCache>
            </c:strRef>
          </c:tx>
          <c:spPr>
            <a:solidFill>
              <a:srgbClr val="CC66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Hoja1!$C$2:$C$8</c:f>
              <c:numCache>
                <c:formatCode>Estándar</c:formatCode>
                <c:ptCount val="7"/>
                <c:pt idx="0">
                  <c:v>26</c:v>
                </c:pt>
                <c:pt idx="1">
                  <c:v>25</c:v>
                </c:pt>
                <c:pt idx="2">
                  <c:v>30</c:v>
                </c:pt>
                <c:pt idx="3">
                  <c:v>46</c:v>
                </c:pt>
                <c:pt idx="4">
                  <c:v>59</c:v>
                </c:pt>
                <c:pt idx="5">
                  <c:v>38</c:v>
                </c:pt>
                <c:pt idx="6">
                  <c:v>56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TA &lt;130/80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EUA 2002</c:v>
                </c:pt>
                <c:pt idx="1">
                  <c:v>España 2003</c:v>
                </c:pt>
                <c:pt idx="2">
                  <c:v>Italia 2008</c:v>
                </c:pt>
                <c:pt idx="3">
                  <c:v>EUA 2009</c:v>
                </c:pt>
                <c:pt idx="4">
                  <c:v>Israel 2011</c:v>
                </c:pt>
                <c:pt idx="5">
                  <c:v>España 2012</c:v>
                </c:pt>
                <c:pt idx="6">
                  <c:v>EUA 2013</c:v>
                </c:pt>
              </c:strCache>
            </c:strRef>
          </c:cat>
          <c:val>
            <c:numRef>
              <c:f>Hoja1!$D$2:$D$8</c:f>
              <c:numCache>
                <c:formatCode>Estándar</c:formatCode>
                <c:ptCount val="7"/>
                <c:pt idx="0">
                  <c:v>27</c:v>
                </c:pt>
                <c:pt idx="1">
                  <c:v>63</c:v>
                </c:pt>
                <c:pt idx="2">
                  <c:v>36</c:v>
                </c:pt>
                <c:pt idx="3">
                  <c:v>45</c:v>
                </c:pt>
                <c:pt idx="4">
                  <c:v>52</c:v>
                </c:pt>
                <c:pt idx="5">
                  <c:v>31</c:v>
                </c:pt>
                <c:pt idx="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1632"/>
        <c:axId val="50201344"/>
      </c:barChart>
      <c:catAx>
        <c:axId val="33221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50201344"/>
        <c:crosses val="autoZero"/>
        <c:auto val="1"/>
        <c:lblAlgn val="ctr"/>
        <c:lblOffset val="100"/>
        <c:noMultiLvlLbl val="0"/>
      </c:catAx>
      <c:valAx>
        <c:axId val="50201344"/>
        <c:scaling>
          <c:orientation val="minMax"/>
        </c:scaling>
        <c:delete val="0"/>
        <c:axPos val="l"/>
        <c:numFmt formatCode="Estándar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332216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645612699092837"/>
          <c:y val="3.0525454436686521E-2"/>
        </c:manualLayout>
      </c:layout>
      <c:overlay val="0"/>
      <c:txPr>
        <a:bodyPr/>
        <a:lstStyle/>
        <a:p>
          <a:pPr>
            <a:defRPr>
              <a:solidFill>
                <a:srgbClr val="CC6600"/>
              </a:solidFill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 δ=3%</c:v>
                </c:pt>
              </c:strCache>
            </c:strRef>
          </c:tx>
          <c:marker>
            <c:symbol val="none"/>
          </c:marker>
          <c:cat>
            <c:numRef>
              <c:f>Hoja1!$A$2:$A$5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0.18</c:v>
                </c:pt>
                <c:pt idx="3">
                  <c:v>0.2</c:v>
                </c:pt>
              </c:numCache>
            </c:numRef>
          </c:cat>
          <c:val>
            <c:numRef>
              <c:f>Hoja1!$B$2:$B$5</c:f>
              <c:numCache>
                <c:formatCode>Estándar</c:formatCode>
                <c:ptCount val="4"/>
                <c:pt idx="0">
                  <c:v>92.75</c:v>
                </c:pt>
                <c:pt idx="1">
                  <c:v>91.28</c:v>
                </c:pt>
                <c:pt idx="2">
                  <c:v>90.27</c:v>
                </c:pt>
                <c:pt idx="3">
                  <c:v>89.55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55872"/>
        <c:axId val="78657792"/>
      </c:lineChart>
      <c:catAx>
        <c:axId val="7865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s-MX" sz="1400" dirty="0" smtClean="0"/>
                  <a:t>% Pérdidas</a:t>
                </a:r>
                <a:endParaRPr lang="es-MX" sz="1400" dirty="0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8657792"/>
        <c:crosses val="autoZero"/>
        <c:auto val="1"/>
        <c:lblAlgn val="ctr"/>
        <c:lblOffset val="100"/>
        <c:noMultiLvlLbl val="0"/>
      </c:catAx>
      <c:valAx>
        <c:axId val="786577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MX" sz="1600" dirty="0" smtClean="0"/>
                  <a:t>1-</a:t>
                </a:r>
                <a:r>
                  <a:rPr lang="el-GR" sz="1600" dirty="0" smtClean="0"/>
                  <a:t>β</a:t>
                </a:r>
                <a:r>
                  <a:rPr lang="es-MX" sz="1600" dirty="0" smtClean="0"/>
                  <a:t> (%)</a:t>
                </a:r>
                <a:endParaRPr lang="es-MX" sz="1600" dirty="0"/>
              </a:p>
            </c:rich>
          </c:tx>
          <c:layout>
            <c:manualLayout>
              <c:xMode val="edge"/>
              <c:yMode val="edge"/>
              <c:x val="8.418581971401216E-3"/>
              <c:y val="0.35386506200165796"/>
            </c:manualLayout>
          </c:layout>
          <c:overlay val="0"/>
        </c:title>
        <c:numFmt formatCode="Estándar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MX"/>
          </a:p>
        </c:txPr>
        <c:crossAx val="78655872"/>
        <c:crosses val="autoZero"/>
        <c:crossBetween val="between"/>
      </c:valAx>
      <c:spPr>
        <a:solidFill>
          <a:srgbClr val="FFF2D9"/>
        </a:solid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F681-DD79-40D2-A1CA-7D3449298194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8AF74-2194-47B5-949B-0BD1878BC5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8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6A64-7325-4172-87F1-608293E79C4E}" type="datetimeFigureOut">
              <a:rPr lang="es-ES" smtClean="0"/>
              <a:pPr/>
              <a:t>25/02/2015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25D6-0E54-4E82-A1AD-D856CC1D95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136494" y="4869160"/>
            <a:ext cx="116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N. </a:t>
            </a:r>
            <a:r>
              <a:rPr lang="es-MX" dirty="0" err="1" smtClean="0"/>
              <a:t>Wacher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432403" y="570746"/>
            <a:ext cx="1787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Exclusión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1600200"/>
            <a:ext cx="734481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CRITERIOS DE ELIMINACIÓN (+)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Pacientes que decidan suspender su participación en el programa asignado.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Los que sufran al menos 2 episodios de hipoglucemia grave en el curso de un año en el estudio (seguridad).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Los que deban continuar su tratamiento con especialistas del HGZ o UMAE.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Los que pierdan vigencia de derechos en el año de estudio .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(+) Estos pacientes deberán reintegrarse a su consulta habitual o en su caso, se enviarán al especialista en su HGZ y se considerarán fallas al tratamiento, para el grupo al que originalmente se asignaron.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La ocurrencia de complicaciones agudas o comorbilidades no se considerará un criterio de exclusión; a menos qué, requiera de atención ulterior permanente en su HGZ o UMAE.  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627784" y="570746"/>
            <a:ext cx="37096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Tamaño de la muestra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27584" y="1412776"/>
            <a:ext cx="7272808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≥ 80% poder (1-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) para una diferencia (∆) de 3%  en el logro conjunto de metas terapéuticas (A1c, LDL, TA) con 95% de confianza (1-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) (por ejemplo: 9% vs 12%) 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Económicamente atractivo para los postores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Pérdidas al seguimiento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273132"/>
              </p:ext>
            </p:extLst>
          </p:nvPr>
        </p:nvGraphicFramePr>
        <p:xfrm>
          <a:off x="485546" y="2852936"/>
          <a:ext cx="754283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8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Rectángulo"/>
          <p:cNvSpPr/>
          <p:nvPr/>
        </p:nvSpPr>
        <p:spPr>
          <a:xfrm>
            <a:off x="5492328" y="6069114"/>
            <a:ext cx="1008112" cy="588155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53 Rectángulo"/>
          <p:cNvSpPr/>
          <p:nvPr/>
        </p:nvSpPr>
        <p:spPr>
          <a:xfrm>
            <a:off x="4175956" y="6081205"/>
            <a:ext cx="1008112" cy="588155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52 Rectángulo"/>
          <p:cNvSpPr/>
          <p:nvPr/>
        </p:nvSpPr>
        <p:spPr>
          <a:xfrm>
            <a:off x="2867968" y="6078612"/>
            <a:ext cx="1008112" cy="588155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51 Rectángulo"/>
          <p:cNvSpPr/>
          <p:nvPr/>
        </p:nvSpPr>
        <p:spPr>
          <a:xfrm>
            <a:off x="1403648" y="6069113"/>
            <a:ext cx="1008112" cy="588155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051720" y="287650"/>
            <a:ext cx="373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Esquema general del estudio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55776" y="836712"/>
            <a:ext cx="2748384" cy="43204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ELECCIÓN DE UMF PARTICIPANTES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80360" y="4113076"/>
            <a:ext cx="1728192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Criterios de no inclusión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780360" y="3356992"/>
            <a:ext cx="1728192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No acepta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780360" y="2564904"/>
            <a:ext cx="1728192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Criterios de no inclusión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780360" y="1736812"/>
            <a:ext cx="1728192" cy="2520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2004 y anteriores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2843808" y="4869160"/>
            <a:ext cx="2232248" cy="648072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ALEATORIZACIÓN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03648" y="6069114"/>
            <a:ext cx="10081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Médico Familiar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67968" y="6081205"/>
            <a:ext cx="10081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Atención paciente crónico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139952" y="6081205"/>
            <a:ext cx="10081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</a:rPr>
              <a:t>DiabetIMSS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436096" y="60691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Programa externo</a:t>
            </a:r>
            <a:endParaRPr lang="es-ES" sz="1400" b="1" dirty="0">
              <a:solidFill>
                <a:schemeClr val="tx1"/>
              </a:solidFill>
            </a:endParaRPr>
          </a:p>
        </p:txBody>
      </p:sp>
      <p:cxnSp>
        <p:nvCxnSpPr>
          <p:cNvPr id="45" name="44 Conector recto de flecha"/>
          <p:cNvCxnSpPr/>
          <p:nvPr/>
        </p:nvCxnSpPr>
        <p:spPr>
          <a:xfrm>
            <a:off x="5228456" y="1880828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/>
          <p:nvPr/>
        </p:nvCxnSpPr>
        <p:spPr>
          <a:xfrm>
            <a:off x="5228456" y="2672916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5228456" y="3473877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>
          <a:xfrm>
            <a:off x="5228456" y="4257092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3920468" y="4509120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3903690" y="5445224"/>
            <a:ext cx="0" cy="288032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flipH="1">
            <a:off x="1907704" y="5733256"/>
            <a:ext cx="4104456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 de flecha"/>
          <p:cNvCxnSpPr/>
          <p:nvPr/>
        </p:nvCxnSpPr>
        <p:spPr>
          <a:xfrm>
            <a:off x="1907704" y="5733256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 de flecha"/>
          <p:cNvCxnSpPr/>
          <p:nvPr/>
        </p:nvCxnSpPr>
        <p:spPr>
          <a:xfrm>
            <a:off x="3393224" y="5721165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 de flecha"/>
          <p:cNvCxnSpPr/>
          <p:nvPr/>
        </p:nvCxnSpPr>
        <p:spPr>
          <a:xfrm>
            <a:off x="4674579" y="5723392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 de flecha"/>
          <p:cNvCxnSpPr/>
          <p:nvPr/>
        </p:nvCxnSpPr>
        <p:spPr>
          <a:xfrm>
            <a:off x="5999829" y="5723392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"/>
          <p:cNvSpPr/>
          <p:nvPr/>
        </p:nvSpPr>
        <p:spPr>
          <a:xfrm>
            <a:off x="2555776" y="4005064"/>
            <a:ext cx="2736303" cy="50405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Cuestionario y exámenes iniciales</a:t>
            </a:r>
            <a:endParaRPr lang="es-ES" sz="1400" b="1" dirty="0">
              <a:solidFill>
                <a:schemeClr val="tx1"/>
              </a:solidFill>
            </a:endParaRPr>
          </a:p>
        </p:txBody>
      </p:sp>
      <p:cxnSp>
        <p:nvCxnSpPr>
          <p:cNvPr id="69" name="68 Conector recto de flecha"/>
          <p:cNvCxnSpPr/>
          <p:nvPr/>
        </p:nvCxnSpPr>
        <p:spPr>
          <a:xfrm>
            <a:off x="3920468" y="1268760"/>
            <a:ext cx="0" cy="360040"/>
          </a:xfrm>
          <a:prstGeom prst="straightConnector1">
            <a:avLst/>
          </a:prstGeom>
          <a:ln w="38100">
            <a:solidFill>
              <a:srgbClr val="FF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 de flecha"/>
          <p:cNvCxnSpPr/>
          <p:nvPr/>
        </p:nvCxnSpPr>
        <p:spPr>
          <a:xfrm>
            <a:off x="3908152" y="2060848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>
            <a:off x="3908152" y="2852936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3908152" y="3645024"/>
            <a:ext cx="0" cy="36004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2 Rectángulo"/>
          <p:cNvSpPr/>
          <p:nvPr/>
        </p:nvSpPr>
        <p:spPr>
          <a:xfrm>
            <a:off x="2555776" y="1628800"/>
            <a:ext cx="2736303" cy="50405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Revisión del censo</a:t>
            </a:r>
          </a:p>
        </p:txBody>
      </p:sp>
      <p:sp>
        <p:nvSpPr>
          <p:cNvPr id="74" name="73 Rectángulo"/>
          <p:cNvSpPr/>
          <p:nvPr/>
        </p:nvSpPr>
        <p:spPr>
          <a:xfrm>
            <a:off x="2555776" y="2420888"/>
            <a:ext cx="2736303" cy="50405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</a:rPr>
              <a:t>Revisión del expediente</a:t>
            </a:r>
          </a:p>
        </p:txBody>
      </p:sp>
      <p:sp>
        <p:nvSpPr>
          <p:cNvPr id="75" name="74 Rectángulo"/>
          <p:cNvSpPr/>
          <p:nvPr/>
        </p:nvSpPr>
        <p:spPr>
          <a:xfrm>
            <a:off x="2555776" y="3212976"/>
            <a:ext cx="2736303" cy="50405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Consentimiento informado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79712" y="570746"/>
            <a:ext cx="5073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Reclutamiento de los pacientes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>
          <a:xfrm>
            <a:off x="971600" y="1628800"/>
            <a:ext cx="7200800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UMF candidatas:</a:t>
            </a:r>
          </a:p>
          <a:p>
            <a:pPr lvl="1">
              <a:spcBef>
                <a:spcPts val="0"/>
              </a:spcBef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4 conglomerados de UMF</a:t>
            </a:r>
          </a:p>
          <a:p>
            <a:pPr lvl="2">
              <a:spcBef>
                <a:spcPts val="0"/>
              </a:spcBef>
            </a:pP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Geolocalización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 (cercanas)</a:t>
            </a:r>
          </a:p>
          <a:p>
            <a:pPr lvl="2">
              <a:spcBef>
                <a:spcPts val="0"/>
              </a:spcBef>
            </a:pPr>
            <a:r>
              <a:rPr lang="es-MX" sz="1800" dirty="0" err="1" smtClean="0">
                <a:latin typeface="Arial" pitchFamily="34" charset="0"/>
                <a:cs typeface="Arial" pitchFamily="34" charset="0"/>
              </a:rPr>
              <a:t>Diabetimss</a:t>
            </a: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0"/>
              </a:spcBef>
            </a:pPr>
            <a:endParaRPr lang="es-MX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Censo de diabetes</a:t>
            </a:r>
          </a:p>
          <a:p>
            <a:pPr lvl="1">
              <a:spcBef>
                <a:spcPts val="0"/>
              </a:spcBef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256,000 Candidatos en los conglomerados.</a:t>
            </a:r>
          </a:p>
          <a:p>
            <a:pPr lvl="1">
              <a:spcBef>
                <a:spcPts val="0"/>
              </a:spcBef>
            </a:pPr>
            <a:endParaRPr lang="es-MX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Criterios de no inclusión:</a:t>
            </a:r>
          </a:p>
          <a:p>
            <a:pPr lvl="1">
              <a:spcBef>
                <a:spcPts val="0"/>
              </a:spcBef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Claves ICD-10 (≈55% candidatos)</a:t>
            </a:r>
          </a:p>
          <a:p>
            <a:pPr lvl="1">
              <a:spcBef>
                <a:spcPts val="0"/>
              </a:spcBef>
            </a:pPr>
            <a:endParaRPr lang="es-MX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Llamada telefónica y cita</a:t>
            </a:r>
          </a:p>
        </p:txBody>
      </p:sp>
    </p:spTree>
    <p:extLst>
      <p:ext uri="{BB962C8B-B14F-4D97-AF65-F5344CB8AC3E}">
        <p14:creationId xmlns:p14="http://schemas.microsoft.com/office/powerpoint/2010/main" val="37522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660341" y="719698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Conglomerados de UMF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64807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203848" y="4984373"/>
            <a:ext cx="765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2.64 Km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61781" y="5413926"/>
            <a:ext cx="765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4.19 Km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46612" y="4276546"/>
            <a:ext cx="5613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1.82 Km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95936" y="3861048"/>
            <a:ext cx="765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1.58 Km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6182740" y="3817843"/>
            <a:ext cx="7655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0.85 Km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630932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CC6600"/>
                </a:solidFill>
                <a:latin typeface="Arial" pitchFamily="34" charset="0"/>
                <a:cs typeface="Arial" pitchFamily="34" charset="0"/>
              </a:rPr>
              <a:t>Tiempo de traslado entre UMF 8 a 20 minutos (0.85 a 11.3 Km)</a:t>
            </a:r>
            <a:endParaRPr lang="es-MX" b="1" dirty="0">
              <a:solidFill>
                <a:srgbClr val="CC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69181"/>
              </p:ext>
            </p:extLst>
          </p:nvPr>
        </p:nvGraphicFramePr>
        <p:xfrm>
          <a:off x="544964" y="1196752"/>
          <a:ext cx="7627435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917"/>
                <a:gridCol w="880609"/>
                <a:gridCol w="1263039"/>
                <a:gridCol w="2251249"/>
                <a:gridCol w="1997621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Delegación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UMF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Población diabetes 2013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población diabética en </a:t>
                      </a:r>
                      <a:r>
                        <a:rPr lang="es-MX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conglomerado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Clínica con </a:t>
                      </a:r>
                      <a:r>
                        <a:rPr lang="es-MX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DiabetIMSS</a:t>
                      </a: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rgbClr val="CC6600"/>
                    </a:solidFill>
                  </a:tcPr>
                </a:tc>
              </a:tr>
              <a:tr h="19050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DF Sur</a:t>
                      </a:r>
                      <a:endParaRPr lang="es-MX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6980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22,814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UMF 22, 18 y 161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7548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4846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3440</a:t>
                      </a:r>
                      <a:endParaRPr lang="es-MX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2061 Grupo"/>
          <p:cNvGrpSpPr/>
          <p:nvPr/>
        </p:nvGrpSpPr>
        <p:grpSpPr>
          <a:xfrm>
            <a:off x="457200" y="4174121"/>
            <a:ext cx="2515518" cy="1807963"/>
            <a:chOff x="-1812237" y="3976376"/>
            <a:chExt cx="2515518" cy="1807963"/>
          </a:xfrm>
        </p:grpSpPr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-1812237" y="3976376"/>
              <a:ext cx="292889" cy="464546"/>
            </a:xfrm>
            <a:custGeom>
              <a:avLst/>
              <a:gdLst>
                <a:gd name="T0" fmla="*/ 0 w 2642"/>
                <a:gd name="T1" fmla="*/ 0 h 4147"/>
                <a:gd name="T2" fmla="*/ 1615 w 2642"/>
                <a:gd name="T3" fmla="*/ 10 h 4147"/>
                <a:gd name="T4" fmla="*/ 1226 w 2642"/>
                <a:gd name="T5" fmla="*/ 569 h 4147"/>
                <a:gd name="T6" fmla="*/ 1367 w 2642"/>
                <a:gd name="T7" fmla="*/ 619 h 4147"/>
                <a:gd name="T8" fmla="*/ 1494 w 2642"/>
                <a:gd name="T9" fmla="*/ 902 h 4147"/>
                <a:gd name="T10" fmla="*/ 1366 w 2642"/>
                <a:gd name="T11" fmla="*/ 1028 h 4147"/>
                <a:gd name="T12" fmla="*/ 1455 w 2642"/>
                <a:gd name="T13" fmla="*/ 1067 h 4147"/>
                <a:gd name="T14" fmla="*/ 1393 w 2642"/>
                <a:gd name="T15" fmla="*/ 1475 h 4147"/>
                <a:gd name="T16" fmla="*/ 1474 w 2642"/>
                <a:gd name="T17" fmla="*/ 1647 h 4147"/>
                <a:gd name="T18" fmla="*/ 1476 w 2642"/>
                <a:gd name="T19" fmla="*/ 2274 h 4147"/>
                <a:gd name="T20" fmla="*/ 1615 w 2642"/>
                <a:gd name="T21" fmla="*/ 2387 h 4147"/>
                <a:gd name="T22" fmla="*/ 1615 w 2642"/>
                <a:gd name="T23" fmla="*/ 2505 h 4147"/>
                <a:gd name="T24" fmla="*/ 2016 w 2642"/>
                <a:gd name="T25" fmla="*/ 2958 h 4147"/>
                <a:gd name="T26" fmla="*/ 2097 w 2642"/>
                <a:gd name="T27" fmla="*/ 3015 h 4147"/>
                <a:gd name="T28" fmla="*/ 2087 w 2642"/>
                <a:gd name="T29" fmla="*/ 3100 h 4147"/>
                <a:gd name="T30" fmla="*/ 2151 w 2642"/>
                <a:gd name="T31" fmla="*/ 3182 h 4147"/>
                <a:gd name="T32" fmla="*/ 2132 w 2642"/>
                <a:gd name="T33" fmla="*/ 3300 h 4147"/>
                <a:gd name="T34" fmla="*/ 2236 w 2642"/>
                <a:gd name="T35" fmla="*/ 3351 h 4147"/>
                <a:gd name="T36" fmla="*/ 2312 w 2642"/>
                <a:gd name="T37" fmla="*/ 3470 h 4147"/>
                <a:gd name="T38" fmla="*/ 2401 w 2642"/>
                <a:gd name="T39" fmla="*/ 3527 h 4147"/>
                <a:gd name="T40" fmla="*/ 2397 w 2642"/>
                <a:gd name="T41" fmla="*/ 3632 h 4147"/>
                <a:gd name="T42" fmla="*/ 2447 w 2642"/>
                <a:gd name="T43" fmla="*/ 3675 h 4147"/>
                <a:gd name="T44" fmla="*/ 2442 w 2642"/>
                <a:gd name="T45" fmla="*/ 3783 h 4147"/>
                <a:gd name="T46" fmla="*/ 2621 w 2642"/>
                <a:gd name="T47" fmla="*/ 3877 h 4147"/>
                <a:gd name="T48" fmla="*/ 2609 w 2642"/>
                <a:gd name="T49" fmla="*/ 4014 h 4147"/>
                <a:gd name="T50" fmla="*/ 2642 w 2642"/>
                <a:gd name="T51" fmla="*/ 4147 h 4147"/>
                <a:gd name="T52" fmla="*/ 1565 w 2642"/>
                <a:gd name="T53" fmla="*/ 4139 h 4147"/>
                <a:gd name="T54" fmla="*/ 1661 w 2642"/>
                <a:gd name="T55" fmla="*/ 3990 h 4147"/>
                <a:gd name="T56" fmla="*/ 1679 w 2642"/>
                <a:gd name="T57" fmla="*/ 3854 h 4147"/>
                <a:gd name="T58" fmla="*/ 1745 w 2642"/>
                <a:gd name="T59" fmla="*/ 3746 h 4147"/>
                <a:gd name="T60" fmla="*/ 1699 w 2642"/>
                <a:gd name="T61" fmla="*/ 3688 h 4147"/>
                <a:gd name="T62" fmla="*/ 1706 w 2642"/>
                <a:gd name="T63" fmla="*/ 3588 h 4147"/>
                <a:gd name="T64" fmla="*/ 1596 w 2642"/>
                <a:gd name="T65" fmla="*/ 3541 h 4147"/>
                <a:gd name="T66" fmla="*/ 1530 w 2642"/>
                <a:gd name="T67" fmla="*/ 3435 h 4147"/>
                <a:gd name="T68" fmla="*/ 1523 w 2642"/>
                <a:gd name="T69" fmla="*/ 3348 h 4147"/>
                <a:gd name="T70" fmla="*/ 1406 w 2642"/>
                <a:gd name="T71" fmla="*/ 3229 h 4147"/>
                <a:gd name="T72" fmla="*/ 1387 w 2642"/>
                <a:gd name="T73" fmla="*/ 3164 h 4147"/>
                <a:gd name="T74" fmla="*/ 1286 w 2642"/>
                <a:gd name="T75" fmla="*/ 3088 h 4147"/>
                <a:gd name="T76" fmla="*/ 1282 w 2642"/>
                <a:gd name="T77" fmla="*/ 3001 h 4147"/>
                <a:gd name="T78" fmla="*/ 1096 w 2642"/>
                <a:gd name="T79" fmla="*/ 2803 h 4147"/>
                <a:gd name="T80" fmla="*/ 981 w 2642"/>
                <a:gd name="T81" fmla="*/ 2801 h 4147"/>
                <a:gd name="T82" fmla="*/ 957 w 2642"/>
                <a:gd name="T83" fmla="*/ 2690 h 4147"/>
                <a:gd name="T84" fmla="*/ 755 w 2642"/>
                <a:gd name="T85" fmla="*/ 2572 h 4147"/>
                <a:gd name="T86" fmla="*/ 678 w 2642"/>
                <a:gd name="T87" fmla="*/ 2496 h 4147"/>
                <a:gd name="T88" fmla="*/ 665 w 2642"/>
                <a:gd name="T89" fmla="*/ 2387 h 4147"/>
                <a:gd name="T90" fmla="*/ 584 w 2642"/>
                <a:gd name="T91" fmla="*/ 2305 h 4147"/>
                <a:gd name="T92" fmla="*/ 644 w 2642"/>
                <a:gd name="T93" fmla="*/ 2138 h 4147"/>
                <a:gd name="T94" fmla="*/ 622 w 2642"/>
                <a:gd name="T95" fmla="*/ 1917 h 4147"/>
                <a:gd name="T96" fmla="*/ 536 w 2642"/>
                <a:gd name="T97" fmla="*/ 1946 h 4147"/>
                <a:gd name="T98" fmla="*/ 504 w 2642"/>
                <a:gd name="T99" fmla="*/ 1514 h 4147"/>
                <a:gd name="T100" fmla="*/ 342 w 2642"/>
                <a:gd name="T101" fmla="*/ 1360 h 4147"/>
                <a:gd name="T102" fmla="*/ 398 w 2642"/>
                <a:gd name="T103" fmla="*/ 1277 h 4147"/>
                <a:gd name="T104" fmla="*/ 280 w 2642"/>
                <a:gd name="T105" fmla="*/ 1056 h 4147"/>
                <a:gd name="T106" fmla="*/ 290 w 2642"/>
                <a:gd name="T107" fmla="*/ 969 h 4147"/>
                <a:gd name="T108" fmla="*/ 212 w 2642"/>
                <a:gd name="T109" fmla="*/ 881 h 4147"/>
                <a:gd name="T110" fmla="*/ 270 w 2642"/>
                <a:gd name="T111" fmla="*/ 810 h 4147"/>
                <a:gd name="T112" fmla="*/ 230 w 2642"/>
                <a:gd name="T113" fmla="*/ 773 h 4147"/>
                <a:gd name="T114" fmla="*/ 244 w 2642"/>
                <a:gd name="T115" fmla="*/ 630 h 4147"/>
                <a:gd name="T116" fmla="*/ 102 w 2642"/>
                <a:gd name="T117" fmla="*/ 476 h 4147"/>
                <a:gd name="T118" fmla="*/ 108 w 2642"/>
                <a:gd name="T119" fmla="*/ 362 h 4147"/>
                <a:gd name="T120" fmla="*/ 20 w 2642"/>
                <a:gd name="T121" fmla="*/ 182 h 4147"/>
                <a:gd name="T122" fmla="*/ 0 w 2642"/>
                <a:gd name="T123" fmla="*/ 0 h 4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2" h="4147">
                  <a:moveTo>
                    <a:pt x="0" y="0"/>
                  </a:moveTo>
                  <a:lnTo>
                    <a:pt x="1615" y="10"/>
                  </a:lnTo>
                  <a:lnTo>
                    <a:pt x="1226" y="569"/>
                  </a:lnTo>
                  <a:lnTo>
                    <a:pt x="1367" y="619"/>
                  </a:lnTo>
                  <a:lnTo>
                    <a:pt x="1494" y="902"/>
                  </a:lnTo>
                  <a:lnTo>
                    <a:pt x="1366" y="1028"/>
                  </a:lnTo>
                  <a:lnTo>
                    <a:pt x="1455" y="1067"/>
                  </a:lnTo>
                  <a:lnTo>
                    <a:pt x="1393" y="1475"/>
                  </a:lnTo>
                  <a:lnTo>
                    <a:pt x="1474" y="1647"/>
                  </a:lnTo>
                  <a:lnTo>
                    <a:pt x="1476" y="2274"/>
                  </a:lnTo>
                  <a:lnTo>
                    <a:pt x="1615" y="2387"/>
                  </a:lnTo>
                  <a:lnTo>
                    <a:pt x="1615" y="2505"/>
                  </a:lnTo>
                  <a:lnTo>
                    <a:pt x="2016" y="2958"/>
                  </a:lnTo>
                  <a:lnTo>
                    <a:pt x="2097" y="3015"/>
                  </a:lnTo>
                  <a:lnTo>
                    <a:pt x="2087" y="3100"/>
                  </a:lnTo>
                  <a:lnTo>
                    <a:pt x="2151" y="3182"/>
                  </a:lnTo>
                  <a:lnTo>
                    <a:pt x="2132" y="3300"/>
                  </a:lnTo>
                  <a:lnTo>
                    <a:pt x="2236" y="3351"/>
                  </a:lnTo>
                  <a:lnTo>
                    <a:pt x="2312" y="3470"/>
                  </a:lnTo>
                  <a:lnTo>
                    <a:pt x="2401" y="3527"/>
                  </a:lnTo>
                  <a:lnTo>
                    <a:pt x="2397" y="3632"/>
                  </a:lnTo>
                  <a:lnTo>
                    <a:pt x="2447" y="3675"/>
                  </a:lnTo>
                  <a:lnTo>
                    <a:pt x="2442" y="3783"/>
                  </a:lnTo>
                  <a:lnTo>
                    <a:pt x="2621" y="3877"/>
                  </a:lnTo>
                  <a:lnTo>
                    <a:pt x="2609" y="4014"/>
                  </a:lnTo>
                  <a:lnTo>
                    <a:pt x="2642" y="4147"/>
                  </a:lnTo>
                  <a:lnTo>
                    <a:pt x="1565" y="4139"/>
                  </a:lnTo>
                  <a:lnTo>
                    <a:pt x="1661" y="3990"/>
                  </a:lnTo>
                  <a:lnTo>
                    <a:pt x="1679" y="3854"/>
                  </a:lnTo>
                  <a:lnTo>
                    <a:pt x="1745" y="3746"/>
                  </a:lnTo>
                  <a:lnTo>
                    <a:pt x="1699" y="3688"/>
                  </a:lnTo>
                  <a:lnTo>
                    <a:pt x="1706" y="3588"/>
                  </a:lnTo>
                  <a:lnTo>
                    <a:pt x="1596" y="3541"/>
                  </a:lnTo>
                  <a:lnTo>
                    <a:pt x="1530" y="3435"/>
                  </a:lnTo>
                  <a:lnTo>
                    <a:pt x="1523" y="3348"/>
                  </a:lnTo>
                  <a:lnTo>
                    <a:pt x="1406" y="3229"/>
                  </a:lnTo>
                  <a:lnTo>
                    <a:pt x="1387" y="3164"/>
                  </a:lnTo>
                  <a:lnTo>
                    <a:pt x="1286" y="3088"/>
                  </a:lnTo>
                  <a:lnTo>
                    <a:pt x="1282" y="3001"/>
                  </a:lnTo>
                  <a:lnTo>
                    <a:pt x="1096" y="2803"/>
                  </a:lnTo>
                  <a:lnTo>
                    <a:pt x="981" y="2801"/>
                  </a:lnTo>
                  <a:lnTo>
                    <a:pt x="957" y="2690"/>
                  </a:lnTo>
                  <a:lnTo>
                    <a:pt x="755" y="2572"/>
                  </a:lnTo>
                  <a:lnTo>
                    <a:pt x="678" y="2496"/>
                  </a:lnTo>
                  <a:lnTo>
                    <a:pt x="665" y="2387"/>
                  </a:lnTo>
                  <a:lnTo>
                    <a:pt x="584" y="2305"/>
                  </a:lnTo>
                  <a:lnTo>
                    <a:pt x="644" y="2138"/>
                  </a:lnTo>
                  <a:lnTo>
                    <a:pt x="622" y="1917"/>
                  </a:lnTo>
                  <a:lnTo>
                    <a:pt x="536" y="1946"/>
                  </a:lnTo>
                  <a:lnTo>
                    <a:pt x="504" y="1514"/>
                  </a:lnTo>
                  <a:lnTo>
                    <a:pt x="342" y="1360"/>
                  </a:lnTo>
                  <a:lnTo>
                    <a:pt x="398" y="1277"/>
                  </a:lnTo>
                  <a:lnTo>
                    <a:pt x="280" y="1056"/>
                  </a:lnTo>
                  <a:lnTo>
                    <a:pt x="290" y="969"/>
                  </a:lnTo>
                  <a:lnTo>
                    <a:pt x="212" y="881"/>
                  </a:lnTo>
                  <a:lnTo>
                    <a:pt x="270" y="810"/>
                  </a:lnTo>
                  <a:lnTo>
                    <a:pt x="230" y="773"/>
                  </a:lnTo>
                  <a:lnTo>
                    <a:pt x="244" y="630"/>
                  </a:lnTo>
                  <a:lnTo>
                    <a:pt x="102" y="476"/>
                  </a:lnTo>
                  <a:lnTo>
                    <a:pt x="108" y="362"/>
                  </a:lnTo>
                  <a:lnTo>
                    <a:pt x="2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-1704221" y="4440922"/>
              <a:ext cx="436217" cy="535693"/>
            </a:xfrm>
            <a:custGeom>
              <a:avLst/>
              <a:gdLst>
                <a:gd name="T0" fmla="*/ 1668 w 3929"/>
                <a:gd name="T1" fmla="*/ 0 h 4800"/>
                <a:gd name="T2" fmla="*/ 1684 w 3929"/>
                <a:gd name="T3" fmla="*/ 130 h 4800"/>
                <a:gd name="T4" fmla="*/ 1788 w 3929"/>
                <a:gd name="T5" fmla="*/ 350 h 4800"/>
                <a:gd name="T6" fmla="*/ 1903 w 3929"/>
                <a:gd name="T7" fmla="*/ 465 h 4800"/>
                <a:gd name="T8" fmla="*/ 2067 w 3929"/>
                <a:gd name="T9" fmla="*/ 875 h 4800"/>
                <a:gd name="T10" fmla="*/ 2195 w 3929"/>
                <a:gd name="T11" fmla="*/ 1133 h 4800"/>
                <a:gd name="T12" fmla="*/ 2329 w 3929"/>
                <a:gd name="T13" fmla="*/ 1300 h 4800"/>
                <a:gd name="T14" fmla="*/ 2318 w 3929"/>
                <a:gd name="T15" fmla="*/ 1112 h 4800"/>
                <a:gd name="T16" fmla="*/ 2587 w 3929"/>
                <a:gd name="T17" fmla="*/ 1566 h 4800"/>
                <a:gd name="T18" fmla="*/ 2642 w 3929"/>
                <a:gd name="T19" fmla="*/ 2143 h 4800"/>
                <a:gd name="T20" fmla="*/ 2750 w 3929"/>
                <a:gd name="T21" fmla="*/ 2310 h 4800"/>
                <a:gd name="T22" fmla="*/ 2877 w 3929"/>
                <a:gd name="T23" fmla="*/ 2517 h 4800"/>
                <a:gd name="T24" fmla="*/ 2919 w 3929"/>
                <a:gd name="T25" fmla="*/ 2752 h 4800"/>
                <a:gd name="T26" fmla="*/ 3068 w 3929"/>
                <a:gd name="T27" fmla="*/ 2991 h 4800"/>
                <a:gd name="T28" fmla="*/ 3028 w 3929"/>
                <a:gd name="T29" fmla="*/ 3355 h 4800"/>
                <a:gd name="T30" fmla="*/ 3256 w 3929"/>
                <a:gd name="T31" fmla="*/ 3562 h 4800"/>
                <a:gd name="T32" fmla="*/ 3369 w 3929"/>
                <a:gd name="T33" fmla="*/ 3641 h 4800"/>
                <a:gd name="T34" fmla="*/ 3371 w 3929"/>
                <a:gd name="T35" fmla="*/ 3414 h 4800"/>
                <a:gd name="T36" fmla="*/ 3557 w 3929"/>
                <a:gd name="T37" fmla="*/ 3550 h 4800"/>
                <a:gd name="T38" fmla="*/ 3694 w 3929"/>
                <a:gd name="T39" fmla="*/ 3761 h 4800"/>
                <a:gd name="T40" fmla="*/ 3786 w 3929"/>
                <a:gd name="T41" fmla="*/ 3928 h 4800"/>
                <a:gd name="T42" fmla="*/ 3808 w 3929"/>
                <a:gd name="T43" fmla="*/ 4162 h 4800"/>
                <a:gd name="T44" fmla="*/ 3929 w 3929"/>
                <a:gd name="T45" fmla="*/ 4360 h 4800"/>
                <a:gd name="T46" fmla="*/ 3738 w 3929"/>
                <a:gd name="T47" fmla="*/ 4622 h 4800"/>
                <a:gd name="T48" fmla="*/ 3413 w 3929"/>
                <a:gd name="T49" fmla="*/ 4695 h 4800"/>
                <a:gd name="T50" fmla="*/ 3340 w 3929"/>
                <a:gd name="T51" fmla="*/ 4284 h 4800"/>
                <a:gd name="T52" fmla="*/ 3260 w 3929"/>
                <a:gd name="T53" fmla="*/ 4158 h 4800"/>
                <a:gd name="T54" fmla="*/ 2839 w 3929"/>
                <a:gd name="T55" fmla="*/ 3633 h 4800"/>
                <a:gd name="T56" fmla="*/ 2661 w 3929"/>
                <a:gd name="T57" fmla="*/ 3465 h 4800"/>
                <a:gd name="T58" fmla="*/ 2511 w 3929"/>
                <a:gd name="T59" fmla="*/ 3365 h 4800"/>
                <a:gd name="T60" fmla="*/ 2339 w 3929"/>
                <a:gd name="T61" fmla="*/ 3180 h 4800"/>
                <a:gd name="T62" fmla="*/ 2108 w 3929"/>
                <a:gd name="T63" fmla="*/ 2938 h 4800"/>
                <a:gd name="T64" fmla="*/ 1921 w 3929"/>
                <a:gd name="T65" fmla="*/ 2721 h 4800"/>
                <a:gd name="T66" fmla="*/ 2025 w 3929"/>
                <a:gd name="T67" fmla="*/ 2483 h 4800"/>
                <a:gd name="T68" fmla="*/ 2021 w 3929"/>
                <a:gd name="T69" fmla="*/ 2333 h 4800"/>
                <a:gd name="T70" fmla="*/ 1962 w 3929"/>
                <a:gd name="T71" fmla="*/ 1860 h 4800"/>
                <a:gd name="T72" fmla="*/ 1859 w 3929"/>
                <a:gd name="T73" fmla="*/ 1771 h 4800"/>
                <a:gd name="T74" fmla="*/ 1703 w 3929"/>
                <a:gd name="T75" fmla="*/ 1627 h 4800"/>
                <a:gd name="T76" fmla="*/ 1563 w 3929"/>
                <a:gd name="T77" fmla="*/ 1495 h 4800"/>
                <a:gd name="T78" fmla="*/ 1494 w 3929"/>
                <a:gd name="T79" fmla="*/ 1399 h 4800"/>
                <a:gd name="T80" fmla="*/ 1375 w 3929"/>
                <a:gd name="T81" fmla="*/ 1311 h 4800"/>
                <a:gd name="T82" fmla="*/ 1293 w 3929"/>
                <a:gd name="T83" fmla="*/ 1161 h 4800"/>
                <a:gd name="T84" fmla="*/ 1205 w 3929"/>
                <a:gd name="T85" fmla="*/ 1100 h 4800"/>
                <a:gd name="T86" fmla="*/ 1031 w 3929"/>
                <a:gd name="T87" fmla="*/ 1139 h 4800"/>
                <a:gd name="T88" fmla="*/ 851 w 3929"/>
                <a:gd name="T89" fmla="*/ 996 h 4800"/>
                <a:gd name="T90" fmla="*/ 671 w 3929"/>
                <a:gd name="T91" fmla="*/ 898 h 4800"/>
                <a:gd name="T92" fmla="*/ 351 w 3929"/>
                <a:gd name="T93" fmla="*/ 606 h 4800"/>
                <a:gd name="T94" fmla="*/ 135 w 3929"/>
                <a:gd name="T95" fmla="*/ 305 h 4800"/>
                <a:gd name="T96" fmla="*/ 0 w 3929"/>
                <a:gd name="T97" fmla="*/ 97 h 4800"/>
                <a:gd name="T98" fmla="*/ 174 w 3929"/>
                <a:gd name="T99" fmla="*/ 127 h 4800"/>
                <a:gd name="T100" fmla="*/ 610 w 3929"/>
                <a:gd name="T101" fmla="*/ 230 h 4800"/>
                <a:gd name="T102" fmla="*/ 592 w 3929"/>
                <a:gd name="T103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9" h="4800">
                  <a:moveTo>
                    <a:pt x="592" y="0"/>
                  </a:moveTo>
                  <a:lnTo>
                    <a:pt x="1668" y="0"/>
                  </a:lnTo>
                  <a:lnTo>
                    <a:pt x="1636" y="60"/>
                  </a:lnTo>
                  <a:lnTo>
                    <a:pt x="1684" y="130"/>
                  </a:lnTo>
                  <a:lnTo>
                    <a:pt x="1690" y="250"/>
                  </a:lnTo>
                  <a:lnTo>
                    <a:pt x="1788" y="350"/>
                  </a:lnTo>
                  <a:lnTo>
                    <a:pt x="1798" y="435"/>
                  </a:lnTo>
                  <a:lnTo>
                    <a:pt x="1903" y="465"/>
                  </a:lnTo>
                  <a:lnTo>
                    <a:pt x="2062" y="773"/>
                  </a:lnTo>
                  <a:lnTo>
                    <a:pt x="2067" y="875"/>
                  </a:lnTo>
                  <a:lnTo>
                    <a:pt x="2207" y="921"/>
                  </a:lnTo>
                  <a:lnTo>
                    <a:pt x="2195" y="1133"/>
                  </a:lnTo>
                  <a:lnTo>
                    <a:pt x="2272" y="1309"/>
                  </a:lnTo>
                  <a:lnTo>
                    <a:pt x="2329" y="1300"/>
                  </a:lnTo>
                  <a:lnTo>
                    <a:pt x="2274" y="1147"/>
                  </a:lnTo>
                  <a:lnTo>
                    <a:pt x="2318" y="1112"/>
                  </a:lnTo>
                  <a:lnTo>
                    <a:pt x="2456" y="1246"/>
                  </a:lnTo>
                  <a:lnTo>
                    <a:pt x="2587" y="1566"/>
                  </a:lnTo>
                  <a:lnTo>
                    <a:pt x="2621" y="1842"/>
                  </a:lnTo>
                  <a:lnTo>
                    <a:pt x="2642" y="2143"/>
                  </a:lnTo>
                  <a:lnTo>
                    <a:pt x="2730" y="2196"/>
                  </a:lnTo>
                  <a:lnTo>
                    <a:pt x="2750" y="2310"/>
                  </a:lnTo>
                  <a:lnTo>
                    <a:pt x="2824" y="2394"/>
                  </a:lnTo>
                  <a:lnTo>
                    <a:pt x="2877" y="2517"/>
                  </a:lnTo>
                  <a:lnTo>
                    <a:pt x="2924" y="2667"/>
                  </a:lnTo>
                  <a:lnTo>
                    <a:pt x="2919" y="2752"/>
                  </a:lnTo>
                  <a:lnTo>
                    <a:pt x="3000" y="2801"/>
                  </a:lnTo>
                  <a:lnTo>
                    <a:pt x="3068" y="2991"/>
                  </a:lnTo>
                  <a:lnTo>
                    <a:pt x="2988" y="3223"/>
                  </a:lnTo>
                  <a:lnTo>
                    <a:pt x="3028" y="3355"/>
                  </a:lnTo>
                  <a:lnTo>
                    <a:pt x="3168" y="3550"/>
                  </a:lnTo>
                  <a:lnTo>
                    <a:pt x="3256" y="3562"/>
                  </a:lnTo>
                  <a:lnTo>
                    <a:pt x="3310" y="3677"/>
                  </a:lnTo>
                  <a:lnTo>
                    <a:pt x="3369" y="3641"/>
                  </a:lnTo>
                  <a:lnTo>
                    <a:pt x="3292" y="3512"/>
                  </a:lnTo>
                  <a:lnTo>
                    <a:pt x="3371" y="3414"/>
                  </a:lnTo>
                  <a:lnTo>
                    <a:pt x="3469" y="3527"/>
                  </a:lnTo>
                  <a:lnTo>
                    <a:pt x="3557" y="3550"/>
                  </a:lnTo>
                  <a:lnTo>
                    <a:pt x="3572" y="3671"/>
                  </a:lnTo>
                  <a:lnTo>
                    <a:pt x="3694" y="3761"/>
                  </a:lnTo>
                  <a:lnTo>
                    <a:pt x="3700" y="3856"/>
                  </a:lnTo>
                  <a:lnTo>
                    <a:pt x="3786" y="3928"/>
                  </a:lnTo>
                  <a:lnTo>
                    <a:pt x="3755" y="4034"/>
                  </a:lnTo>
                  <a:lnTo>
                    <a:pt x="3808" y="4162"/>
                  </a:lnTo>
                  <a:lnTo>
                    <a:pt x="3880" y="4175"/>
                  </a:lnTo>
                  <a:lnTo>
                    <a:pt x="3929" y="4360"/>
                  </a:lnTo>
                  <a:lnTo>
                    <a:pt x="3920" y="4592"/>
                  </a:lnTo>
                  <a:lnTo>
                    <a:pt x="3738" y="4622"/>
                  </a:lnTo>
                  <a:lnTo>
                    <a:pt x="3504" y="4800"/>
                  </a:lnTo>
                  <a:lnTo>
                    <a:pt x="3413" y="4695"/>
                  </a:lnTo>
                  <a:lnTo>
                    <a:pt x="3379" y="4475"/>
                  </a:lnTo>
                  <a:lnTo>
                    <a:pt x="3340" y="4284"/>
                  </a:lnTo>
                  <a:lnTo>
                    <a:pt x="3268" y="4230"/>
                  </a:lnTo>
                  <a:lnTo>
                    <a:pt x="3260" y="4158"/>
                  </a:lnTo>
                  <a:lnTo>
                    <a:pt x="3149" y="4111"/>
                  </a:lnTo>
                  <a:lnTo>
                    <a:pt x="2839" y="3633"/>
                  </a:lnTo>
                  <a:lnTo>
                    <a:pt x="2721" y="3561"/>
                  </a:lnTo>
                  <a:lnTo>
                    <a:pt x="2661" y="3465"/>
                  </a:lnTo>
                  <a:lnTo>
                    <a:pt x="2574" y="3440"/>
                  </a:lnTo>
                  <a:lnTo>
                    <a:pt x="2511" y="3365"/>
                  </a:lnTo>
                  <a:lnTo>
                    <a:pt x="2421" y="3345"/>
                  </a:lnTo>
                  <a:lnTo>
                    <a:pt x="2339" y="3180"/>
                  </a:lnTo>
                  <a:lnTo>
                    <a:pt x="2206" y="3100"/>
                  </a:lnTo>
                  <a:lnTo>
                    <a:pt x="2108" y="2938"/>
                  </a:lnTo>
                  <a:lnTo>
                    <a:pt x="1977" y="2856"/>
                  </a:lnTo>
                  <a:lnTo>
                    <a:pt x="1921" y="2721"/>
                  </a:lnTo>
                  <a:lnTo>
                    <a:pt x="1910" y="2599"/>
                  </a:lnTo>
                  <a:lnTo>
                    <a:pt x="2025" y="2483"/>
                  </a:lnTo>
                  <a:lnTo>
                    <a:pt x="1996" y="2389"/>
                  </a:lnTo>
                  <a:lnTo>
                    <a:pt x="2021" y="2333"/>
                  </a:lnTo>
                  <a:lnTo>
                    <a:pt x="2027" y="2042"/>
                  </a:lnTo>
                  <a:lnTo>
                    <a:pt x="1962" y="1860"/>
                  </a:lnTo>
                  <a:lnTo>
                    <a:pt x="1960" y="1758"/>
                  </a:lnTo>
                  <a:lnTo>
                    <a:pt x="1859" y="1771"/>
                  </a:lnTo>
                  <a:lnTo>
                    <a:pt x="1794" y="1610"/>
                  </a:lnTo>
                  <a:lnTo>
                    <a:pt x="1703" y="1627"/>
                  </a:lnTo>
                  <a:lnTo>
                    <a:pt x="1659" y="1541"/>
                  </a:lnTo>
                  <a:lnTo>
                    <a:pt x="1563" y="1495"/>
                  </a:lnTo>
                  <a:lnTo>
                    <a:pt x="1568" y="1426"/>
                  </a:lnTo>
                  <a:lnTo>
                    <a:pt x="1494" y="1399"/>
                  </a:lnTo>
                  <a:lnTo>
                    <a:pt x="1489" y="1318"/>
                  </a:lnTo>
                  <a:lnTo>
                    <a:pt x="1375" y="1311"/>
                  </a:lnTo>
                  <a:lnTo>
                    <a:pt x="1384" y="1242"/>
                  </a:lnTo>
                  <a:lnTo>
                    <a:pt x="1293" y="1161"/>
                  </a:lnTo>
                  <a:lnTo>
                    <a:pt x="1324" y="998"/>
                  </a:lnTo>
                  <a:lnTo>
                    <a:pt x="1205" y="1100"/>
                  </a:lnTo>
                  <a:lnTo>
                    <a:pt x="1103" y="1054"/>
                  </a:lnTo>
                  <a:lnTo>
                    <a:pt x="1031" y="1139"/>
                  </a:lnTo>
                  <a:lnTo>
                    <a:pt x="957" y="1111"/>
                  </a:lnTo>
                  <a:lnTo>
                    <a:pt x="851" y="996"/>
                  </a:lnTo>
                  <a:lnTo>
                    <a:pt x="781" y="875"/>
                  </a:lnTo>
                  <a:lnTo>
                    <a:pt x="671" y="898"/>
                  </a:lnTo>
                  <a:lnTo>
                    <a:pt x="522" y="718"/>
                  </a:lnTo>
                  <a:lnTo>
                    <a:pt x="351" y="606"/>
                  </a:lnTo>
                  <a:lnTo>
                    <a:pt x="367" y="489"/>
                  </a:lnTo>
                  <a:lnTo>
                    <a:pt x="135" y="305"/>
                  </a:lnTo>
                  <a:lnTo>
                    <a:pt x="125" y="220"/>
                  </a:lnTo>
                  <a:lnTo>
                    <a:pt x="0" y="97"/>
                  </a:lnTo>
                  <a:lnTo>
                    <a:pt x="65" y="58"/>
                  </a:lnTo>
                  <a:lnTo>
                    <a:pt x="174" y="127"/>
                  </a:lnTo>
                  <a:lnTo>
                    <a:pt x="454" y="112"/>
                  </a:lnTo>
                  <a:lnTo>
                    <a:pt x="610" y="230"/>
                  </a:lnTo>
                  <a:lnTo>
                    <a:pt x="681" y="17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9" name="Freeform 9"/>
            <p:cNvSpPr>
              <a:spLocks/>
            </p:cNvSpPr>
            <p:nvPr/>
          </p:nvSpPr>
          <p:spPr bwMode="auto">
            <a:xfrm>
              <a:off x="-1675140" y="3995208"/>
              <a:ext cx="521384" cy="642413"/>
            </a:xfrm>
            <a:custGeom>
              <a:avLst/>
              <a:gdLst>
                <a:gd name="T0" fmla="*/ 2932 w 4697"/>
                <a:gd name="T1" fmla="*/ 1335 h 5738"/>
                <a:gd name="T2" fmla="*/ 4555 w 4697"/>
                <a:gd name="T3" fmla="*/ 1761 h 5738"/>
                <a:gd name="T4" fmla="*/ 4697 w 4697"/>
                <a:gd name="T5" fmla="*/ 2435 h 5738"/>
                <a:gd name="T6" fmla="*/ 4656 w 4697"/>
                <a:gd name="T7" fmla="*/ 3005 h 5738"/>
                <a:gd name="T8" fmla="*/ 4598 w 4697"/>
                <a:gd name="T9" fmla="*/ 3177 h 5738"/>
                <a:gd name="T10" fmla="*/ 4554 w 4697"/>
                <a:gd name="T11" fmla="*/ 3451 h 5738"/>
                <a:gd name="T12" fmla="*/ 4553 w 4697"/>
                <a:gd name="T13" fmla="*/ 3858 h 5738"/>
                <a:gd name="T14" fmla="*/ 4547 w 4697"/>
                <a:gd name="T15" fmla="*/ 4100 h 5738"/>
                <a:gd name="T16" fmla="*/ 4253 w 4697"/>
                <a:gd name="T17" fmla="*/ 4042 h 5738"/>
                <a:gd name="T18" fmla="*/ 4247 w 4697"/>
                <a:gd name="T19" fmla="*/ 4271 h 5738"/>
                <a:gd name="T20" fmla="*/ 4296 w 4697"/>
                <a:gd name="T21" fmla="*/ 4500 h 5738"/>
                <a:gd name="T22" fmla="*/ 4402 w 4697"/>
                <a:gd name="T23" fmla="*/ 4660 h 5738"/>
                <a:gd name="T24" fmla="*/ 4501 w 4697"/>
                <a:gd name="T25" fmla="*/ 4758 h 5738"/>
                <a:gd name="T26" fmla="*/ 4541 w 4697"/>
                <a:gd name="T27" fmla="*/ 5069 h 5738"/>
                <a:gd name="T28" fmla="*/ 4509 w 4697"/>
                <a:gd name="T29" fmla="*/ 5257 h 5738"/>
                <a:gd name="T30" fmla="*/ 4425 w 4697"/>
                <a:gd name="T31" fmla="*/ 5483 h 5738"/>
                <a:gd name="T32" fmla="*/ 4252 w 4697"/>
                <a:gd name="T33" fmla="*/ 5625 h 5738"/>
                <a:gd name="T34" fmla="*/ 4068 w 4697"/>
                <a:gd name="T35" fmla="*/ 5738 h 5738"/>
                <a:gd name="T36" fmla="*/ 3955 w 4697"/>
                <a:gd name="T37" fmla="*/ 5691 h 5738"/>
                <a:gd name="T38" fmla="*/ 3888 w 4697"/>
                <a:gd name="T39" fmla="*/ 5467 h 5738"/>
                <a:gd name="T40" fmla="*/ 3627 w 4697"/>
                <a:gd name="T41" fmla="*/ 5416 h 5738"/>
                <a:gd name="T42" fmla="*/ 3503 w 4697"/>
                <a:gd name="T43" fmla="*/ 5230 h 5738"/>
                <a:gd name="T44" fmla="*/ 3383 w 4697"/>
                <a:gd name="T45" fmla="*/ 5097 h 5738"/>
                <a:gd name="T46" fmla="*/ 3310 w 4697"/>
                <a:gd name="T47" fmla="*/ 4940 h 5738"/>
                <a:gd name="T48" fmla="*/ 3151 w 4697"/>
                <a:gd name="T49" fmla="*/ 4917 h 5738"/>
                <a:gd name="T50" fmla="*/ 3009 w 4697"/>
                <a:gd name="T51" fmla="*/ 4736 h 5738"/>
                <a:gd name="T52" fmla="*/ 2871 w 4697"/>
                <a:gd name="T53" fmla="*/ 4278 h 5738"/>
                <a:gd name="T54" fmla="*/ 2549 w 4697"/>
                <a:gd name="T55" fmla="*/ 4158 h 5738"/>
                <a:gd name="T56" fmla="*/ 2430 w 4697"/>
                <a:gd name="T57" fmla="*/ 3854 h 5738"/>
                <a:gd name="T58" fmla="*/ 2234 w 4697"/>
                <a:gd name="T59" fmla="*/ 3793 h 5738"/>
                <a:gd name="T60" fmla="*/ 2188 w 4697"/>
                <a:gd name="T61" fmla="*/ 3586 h 5738"/>
                <a:gd name="T62" fmla="*/ 2085 w 4697"/>
                <a:gd name="T63" fmla="*/ 3438 h 5738"/>
                <a:gd name="T64" fmla="*/ 1930 w 4697"/>
                <a:gd name="T65" fmla="*/ 3178 h 5738"/>
                <a:gd name="T66" fmla="*/ 1769 w 4697"/>
                <a:gd name="T67" fmla="*/ 2920 h 5738"/>
                <a:gd name="T68" fmla="*/ 1700 w 4697"/>
                <a:gd name="T69" fmla="*/ 2677 h 5738"/>
                <a:gd name="T70" fmla="*/ 1661 w 4697"/>
                <a:gd name="T71" fmla="*/ 2478 h 5738"/>
                <a:gd name="T72" fmla="*/ 1587 w 4697"/>
                <a:gd name="T73" fmla="*/ 2339 h 5738"/>
                <a:gd name="T74" fmla="*/ 1533 w 4697"/>
                <a:gd name="T75" fmla="*/ 2083 h 5738"/>
                <a:gd name="T76" fmla="*/ 1522 w 4697"/>
                <a:gd name="T77" fmla="*/ 1934 h 5738"/>
                <a:gd name="T78" fmla="*/ 1423 w 4697"/>
                <a:gd name="T79" fmla="*/ 1801 h 5738"/>
                <a:gd name="T80" fmla="*/ 1380 w 4697"/>
                <a:gd name="T81" fmla="*/ 1513 h 5738"/>
                <a:gd name="T82" fmla="*/ 1254 w 4697"/>
                <a:gd name="T83" fmla="*/ 1166 h 5738"/>
                <a:gd name="T84" fmla="*/ 1045 w 4697"/>
                <a:gd name="T85" fmla="*/ 1087 h 5738"/>
                <a:gd name="T86" fmla="*/ 873 w 4697"/>
                <a:gd name="T87" fmla="*/ 837 h 5738"/>
                <a:gd name="T88" fmla="*/ 708 w 4697"/>
                <a:gd name="T89" fmla="*/ 949 h 5738"/>
                <a:gd name="T90" fmla="*/ 507 w 4697"/>
                <a:gd name="T91" fmla="*/ 872 h 5738"/>
                <a:gd name="T92" fmla="*/ 380 w 4697"/>
                <a:gd name="T93" fmla="*/ 682 h 5738"/>
                <a:gd name="T94" fmla="*/ 195 w 4697"/>
                <a:gd name="T95" fmla="*/ 461 h 5738"/>
                <a:gd name="T96" fmla="*/ 275 w 4697"/>
                <a:gd name="T97" fmla="*/ 0 h 5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97" h="5738">
                  <a:moveTo>
                    <a:pt x="275" y="0"/>
                  </a:moveTo>
                  <a:lnTo>
                    <a:pt x="2932" y="1335"/>
                  </a:lnTo>
                  <a:lnTo>
                    <a:pt x="4510" y="1409"/>
                  </a:lnTo>
                  <a:lnTo>
                    <a:pt x="4555" y="1761"/>
                  </a:lnTo>
                  <a:lnTo>
                    <a:pt x="4629" y="2204"/>
                  </a:lnTo>
                  <a:lnTo>
                    <a:pt x="4697" y="2435"/>
                  </a:lnTo>
                  <a:lnTo>
                    <a:pt x="4662" y="2742"/>
                  </a:lnTo>
                  <a:lnTo>
                    <a:pt x="4656" y="3005"/>
                  </a:lnTo>
                  <a:lnTo>
                    <a:pt x="4572" y="3088"/>
                  </a:lnTo>
                  <a:lnTo>
                    <a:pt x="4598" y="3177"/>
                  </a:lnTo>
                  <a:lnTo>
                    <a:pt x="4586" y="3304"/>
                  </a:lnTo>
                  <a:lnTo>
                    <a:pt x="4554" y="3451"/>
                  </a:lnTo>
                  <a:lnTo>
                    <a:pt x="4617" y="3607"/>
                  </a:lnTo>
                  <a:lnTo>
                    <a:pt x="4553" y="3858"/>
                  </a:lnTo>
                  <a:lnTo>
                    <a:pt x="4595" y="4012"/>
                  </a:lnTo>
                  <a:lnTo>
                    <a:pt x="4547" y="4100"/>
                  </a:lnTo>
                  <a:lnTo>
                    <a:pt x="4380" y="4081"/>
                  </a:lnTo>
                  <a:lnTo>
                    <a:pt x="4253" y="4042"/>
                  </a:lnTo>
                  <a:lnTo>
                    <a:pt x="4197" y="4164"/>
                  </a:lnTo>
                  <a:lnTo>
                    <a:pt x="4247" y="4271"/>
                  </a:lnTo>
                  <a:lnTo>
                    <a:pt x="4292" y="4371"/>
                  </a:lnTo>
                  <a:lnTo>
                    <a:pt x="4296" y="4500"/>
                  </a:lnTo>
                  <a:lnTo>
                    <a:pt x="4397" y="4516"/>
                  </a:lnTo>
                  <a:lnTo>
                    <a:pt x="4402" y="4660"/>
                  </a:lnTo>
                  <a:lnTo>
                    <a:pt x="4503" y="4670"/>
                  </a:lnTo>
                  <a:lnTo>
                    <a:pt x="4501" y="4758"/>
                  </a:lnTo>
                  <a:lnTo>
                    <a:pt x="4550" y="4922"/>
                  </a:lnTo>
                  <a:lnTo>
                    <a:pt x="4541" y="5069"/>
                  </a:lnTo>
                  <a:lnTo>
                    <a:pt x="4652" y="5231"/>
                  </a:lnTo>
                  <a:lnTo>
                    <a:pt x="4509" y="5257"/>
                  </a:lnTo>
                  <a:lnTo>
                    <a:pt x="4433" y="5358"/>
                  </a:lnTo>
                  <a:lnTo>
                    <a:pt x="4425" y="5483"/>
                  </a:lnTo>
                  <a:lnTo>
                    <a:pt x="4335" y="5538"/>
                  </a:lnTo>
                  <a:lnTo>
                    <a:pt x="4252" y="5625"/>
                  </a:lnTo>
                  <a:lnTo>
                    <a:pt x="4165" y="5707"/>
                  </a:lnTo>
                  <a:lnTo>
                    <a:pt x="4068" y="5738"/>
                  </a:lnTo>
                  <a:lnTo>
                    <a:pt x="4042" y="5666"/>
                  </a:lnTo>
                  <a:lnTo>
                    <a:pt x="3955" y="5691"/>
                  </a:lnTo>
                  <a:lnTo>
                    <a:pt x="3888" y="5609"/>
                  </a:lnTo>
                  <a:lnTo>
                    <a:pt x="3888" y="5467"/>
                  </a:lnTo>
                  <a:lnTo>
                    <a:pt x="3733" y="5382"/>
                  </a:lnTo>
                  <a:lnTo>
                    <a:pt x="3627" y="5416"/>
                  </a:lnTo>
                  <a:lnTo>
                    <a:pt x="3528" y="5349"/>
                  </a:lnTo>
                  <a:lnTo>
                    <a:pt x="3503" y="5230"/>
                  </a:lnTo>
                  <a:lnTo>
                    <a:pt x="3487" y="5091"/>
                  </a:lnTo>
                  <a:lnTo>
                    <a:pt x="3383" y="5097"/>
                  </a:lnTo>
                  <a:lnTo>
                    <a:pt x="3400" y="5030"/>
                  </a:lnTo>
                  <a:lnTo>
                    <a:pt x="3310" y="4940"/>
                  </a:lnTo>
                  <a:lnTo>
                    <a:pt x="3194" y="4988"/>
                  </a:lnTo>
                  <a:lnTo>
                    <a:pt x="3151" y="4917"/>
                  </a:lnTo>
                  <a:lnTo>
                    <a:pt x="3032" y="4819"/>
                  </a:lnTo>
                  <a:lnTo>
                    <a:pt x="3009" y="4736"/>
                  </a:lnTo>
                  <a:lnTo>
                    <a:pt x="2987" y="4365"/>
                  </a:lnTo>
                  <a:lnTo>
                    <a:pt x="2871" y="4278"/>
                  </a:lnTo>
                  <a:lnTo>
                    <a:pt x="2680" y="4259"/>
                  </a:lnTo>
                  <a:lnTo>
                    <a:pt x="2549" y="4158"/>
                  </a:lnTo>
                  <a:lnTo>
                    <a:pt x="2409" y="3988"/>
                  </a:lnTo>
                  <a:lnTo>
                    <a:pt x="2430" y="3854"/>
                  </a:lnTo>
                  <a:lnTo>
                    <a:pt x="2348" y="3793"/>
                  </a:lnTo>
                  <a:lnTo>
                    <a:pt x="2234" y="3793"/>
                  </a:lnTo>
                  <a:lnTo>
                    <a:pt x="2182" y="3708"/>
                  </a:lnTo>
                  <a:lnTo>
                    <a:pt x="2188" y="3586"/>
                  </a:lnTo>
                  <a:lnTo>
                    <a:pt x="2096" y="3537"/>
                  </a:lnTo>
                  <a:lnTo>
                    <a:pt x="2085" y="3438"/>
                  </a:lnTo>
                  <a:lnTo>
                    <a:pt x="1967" y="3296"/>
                  </a:lnTo>
                  <a:lnTo>
                    <a:pt x="1930" y="3178"/>
                  </a:lnTo>
                  <a:lnTo>
                    <a:pt x="1888" y="2997"/>
                  </a:lnTo>
                  <a:lnTo>
                    <a:pt x="1769" y="2920"/>
                  </a:lnTo>
                  <a:lnTo>
                    <a:pt x="1780" y="2822"/>
                  </a:lnTo>
                  <a:lnTo>
                    <a:pt x="1700" y="2677"/>
                  </a:lnTo>
                  <a:lnTo>
                    <a:pt x="1679" y="2568"/>
                  </a:lnTo>
                  <a:lnTo>
                    <a:pt x="1661" y="2478"/>
                  </a:lnTo>
                  <a:lnTo>
                    <a:pt x="1596" y="2455"/>
                  </a:lnTo>
                  <a:lnTo>
                    <a:pt x="1587" y="2339"/>
                  </a:lnTo>
                  <a:lnTo>
                    <a:pt x="1600" y="2158"/>
                  </a:lnTo>
                  <a:lnTo>
                    <a:pt x="1533" y="2083"/>
                  </a:lnTo>
                  <a:lnTo>
                    <a:pt x="1596" y="2003"/>
                  </a:lnTo>
                  <a:lnTo>
                    <a:pt x="1522" y="1934"/>
                  </a:lnTo>
                  <a:lnTo>
                    <a:pt x="1493" y="1835"/>
                  </a:lnTo>
                  <a:lnTo>
                    <a:pt x="1423" y="1801"/>
                  </a:lnTo>
                  <a:lnTo>
                    <a:pt x="1375" y="1698"/>
                  </a:lnTo>
                  <a:lnTo>
                    <a:pt x="1380" y="1513"/>
                  </a:lnTo>
                  <a:lnTo>
                    <a:pt x="1408" y="1284"/>
                  </a:lnTo>
                  <a:lnTo>
                    <a:pt x="1254" y="1166"/>
                  </a:lnTo>
                  <a:lnTo>
                    <a:pt x="1120" y="1192"/>
                  </a:lnTo>
                  <a:lnTo>
                    <a:pt x="1045" y="1087"/>
                  </a:lnTo>
                  <a:lnTo>
                    <a:pt x="1062" y="995"/>
                  </a:lnTo>
                  <a:lnTo>
                    <a:pt x="873" y="837"/>
                  </a:lnTo>
                  <a:lnTo>
                    <a:pt x="821" y="948"/>
                  </a:lnTo>
                  <a:lnTo>
                    <a:pt x="708" y="949"/>
                  </a:lnTo>
                  <a:lnTo>
                    <a:pt x="623" y="892"/>
                  </a:lnTo>
                  <a:lnTo>
                    <a:pt x="507" y="872"/>
                  </a:lnTo>
                  <a:lnTo>
                    <a:pt x="512" y="743"/>
                  </a:lnTo>
                  <a:lnTo>
                    <a:pt x="380" y="682"/>
                  </a:lnTo>
                  <a:lnTo>
                    <a:pt x="256" y="579"/>
                  </a:lnTo>
                  <a:lnTo>
                    <a:pt x="195" y="461"/>
                  </a:lnTo>
                  <a:lnTo>
                    <a:pt x="0" y="38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0" name="Freeform 10"/>
            <p:cNvSpPr>
              <a:spLocks/>
            </p:cNvSpPr>
            <p:nvPr/>
          </p:nvSpPr>
          <p:spPr bwMode="auto">
            <a:xfrm>
              <a:off x="-1209842" y="4116576"/>
              <a:ext cx="477762" cy="600562"/>
            </a:xfrm>
            <a:custGeom>
              <a:avLst/>
              <a:gdLst>
                <a:gd name="T0" fmla="*/ 2082 w 4304"/>
                <a:gd name="T1" fmla="*/ 62 h 5371"/>
                <a:gd name="T2" fmla="*/ 776 w 4304"/>
                <a:gd name="T3" fmla="*/ 352 h 5371"/>
                <a:gd name="T4" fmla="*/ 387 w 4304"/>
                <a:gd name="T5" fmla="*/ 848 h 5371"/>
                <a:gd name="T6" fmla="*/ 455 w 4304"/>
                <a:gd name="T7" fmla="*/ 1645 h 5371"/>
                <a:gd name="T8" fmla="*/ 373 w 4304"/>
                <a:gd name="T9" fmla="*/ 2009 h 5371"/>
                <a:gd name="T10" fmla="*/ 395 w 4304"/>
                <a:gd name="T11" fmla="*/ 2228 h 5371"/>
                <a:gd name="T12" fmla="*/ 409 w 4304"/>
                <a:gd name="T13" fmla="*/ 2522 h 5371"/>
                <a:gd name="T14" fmla="*/ 405 w 4304"/>
                <a:gd name="T15" fmla="*/ 2934 h 5371"/>
                <a:gd name="T16" fmla="*/ 271 w 4304"/>
                <a:gd name="T17" fmla="*/ 3022 h 5371"/>
                <a:gd name="T18" fmla="*/ 46 w 4304"/>
                <a:gd name="T19" fmla="*/ 2969 h 5371"/>
                <a:gd name="T20" fmla="*/ 89 w 4304"/>
                <a:gd name="T21" fmla="*/ 3296 h 5371"/>
                <a:gd name="T22" fmla="*/ 199 w 4304"/>
                <a:gd name="T23" fmla="*/ 3453 h 5371"/>
                <a:gd name="T24" fmla="*/ 316 w 4304"/>
                <a:gd name="T25" fmla="*/ 3592 h 5371"/>
                <a:gd name="T26" fmla="*/ 359 w 4304"/>
                <a:gd name="T27" fmla="*/ 3847 h 5371"/>
                <a:gd name="T28" fmla="*/ 466 w 4304"/>
                <a:gd name="T29" fmla="*/ 4133 h 5371"/>
                <a:gd name="T30" fmla="*/ 647 w 4304"/>
                <a:gd name="T31" fmla="*/ 4223 h 5371"/>
                <a:gd name="T32" fmla="*/ 781 w 4304"/>
                <a:gd name="T33" fmla="*/ 4336 h 5371"/>
                <a:gd name="T34" fmla="*/ 879 w 4304"/>
                <a:gd name="T35" fmla="*/ 4790 h 5371"/>
                <a:gd name="T36" fmla="*/ 1171 w 4304"/>
                <a:gd name="T37" fmla="*/ 4934 h 5371"/>
                <a:gd name="T38" fmla="*/ 1254 w 4304"/>
                <a:gd name="T39" fmla="*/ 5129 h 5371"/>
                <a:gd name="T40" fmla="*/ 1430 w 4304"/>
                <a:gd name="T41" fmla="*/ 5350 h 5371"/>
                <a:gd name="T42" fmla="*/ 1750 w 4304"/>
                <a:gd name="T43" fmla="*/ 5347 h 5371"/>
                <a:gd name="T44" fmla="*/ 1780 w 4304"/>
                <a:gd name="T45" fmla="*/ 5001 h 5371"/>
                <a:gd name="T46" fmla="*/ 1918 w 4304"/>
                <a:gd name="T47" fmla="*/ 4835 h 5371"/>
                <a:gd name="T48" fmla="*/ 2020 w 4304"/>
                <a:gd name="T49" fmla="*/ 4701 h 5371"/>
                <a:gd name="T50" fmla="*/ 2228 w 4304"/>
                <a:gd name="T51" fmla="*/ 4377 h 5371"/>
                <a:gd name="T52" fmla="*/ 2533 w 4304"/>
                <a:gd name="T53" fmla="*/ 4536 h 5371"/>
                <a:gd name="T54" fmla="*/ 2862 w 4304"/>
                <a:gd name="T55" fmla="*/ 4670 h 5371"/>
                <a:gd name="T56" fmla="*/ 3145 w 4304"/>
                <a:gd name="T57" fmla="*/ 4668 h 5371"/>
                <a:gd name="T58" fmla="*/ 3392 w 4304"/>
                <a:gd name="T59" fmla="*/ 4737 h 5371"/>
                <a:gd name="T60" fmla="*/ 4020 w 4304"/>
                <a:gd name="T61" fmla="*/ 4546 h 5371"/>
                <a:gd name="T62" fmla="*/ 4304 w 4304"/>
                <a:gd name="T63" fmla="*/ 2577 h 5371"/>
                <a:gd name="T64" fmla="*/ 4151 w 4304"/>
                <a:gd name="T65" fmla="*/ 2421 h 5371"/>
                <a:gd name="T66" fmla="*/ 4005 w 4304"/>
                <a:gd name="T67" fmla="*/ 2305 h 5371"/>
                <a:gd name="T68" fmla="*/ 3735 w 4304"/>
                <a:gd name="T69" fmla="*/ 2202 h 5371"/>
                <a:gd name="T70" fmla="*/ 3327 w 4304"/>
                <a:gd name="T71" fmla="*/ 1694 h 5371"/>
                <a:gd name="T72" fmla="*/ 3260 w 4304"/>
                <a:gd name="T73" fmla="*/ 1411 h 5371"/>
                <a:gd name="T74" fmla="*/ 3206 w 4304"/>
                <a:gd name="T75" fmla="*/ 1165 h 5371"/>
                <a:gd name="T76" fmla="*/ 2993 w 4304"/>
                <a:gd name="T77" fmla="*/ 1027 h 5371"/>
                <a:gd name="T78" fmla="*/ 2580 w 4304"/>
                <a:gd name="T79" fmla="*/ 657 h 5371"/>
                <a:gd name="T80" fmla="*/ 2383 w 4304"/>
                <a:gd name="T81" fmla="*/ 447 h 5371"/>
                <a:gd name="T82" fmla="*/ 2225 w 4304"/>
                <a:gd name="T83" fmla="*/ 278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04" h="5371">
                  <a:moveTo>
                    <a:pt x="2156" y="168"/>
                  </a:moveTo>
                  <a:lnTo>
                    <a:pt x="2082" y="62"/>
                  </a:lnTo>
                  <a:lnTo>
                    <a:pt x="776" y="0"/>
                  </a:lnTo>
                  <a:lnTo>
                    <a:pt x="776" y="352"/>
                  </a:lnTo>
                  <a:lnTo>
                    <a:pt x="308" y="331"/>
                  </a:lnTo>
                  <a:lnTo>
                    <a:pt x="387" y="848"/>
                  </a:lnTo>
                  <a:lnTo>
                    <a:pt x="497" y="1347"/>
                  </a:lnTo>
                  <a:lnTo>
                    <a:pt x="455" y="1645"/>
                  </a:lnTo>
                  <a:lnTo>
                    <a:pt x="455" y="1921"/>
                  </a:lnTo>
                  <a:lnTo>
                    <a:pt x="373" y="2009"/>
                  </a:lnTo>
                  <a:lnTo>
                    <a:pt x="395" y="2097"/>
                  </a:lnTo>
                  <a:lnTo>
                    <a:pt x="395" y="2228"/>
                  </a:lnTo>
                  <a:lnTo>
                    <a:pt x="355" y="2375"/>
                  </a:lnTo>
                  <a:lnTo>
                    <a:pt x="409" y="2522"/>
                  </a:lnTo>
                  <a:lnTo>
                    <a:pt x="356" y="2780"/>
                  </a:lnTo>
                  <a:lnTo>
                    <a:pt x="405" y="2934"/>
                  </a:lnTo>
                  <a:lnTo>
                    <a:pt x="352" y="3022"/>
                  </a:lnTo>
                  <a:lnTo>
                    <a:pt x="271" y="3022"/>
                  </a:lnTo>
                  <a:lnTo>
                    <a:pt x="212" y="3003"/>
                  </a:lnTo>
                  <a:lnTo>
                    <a:pt x="46" y="2969"/>
                  </a:lnTo>
                  <a:lnTo>
                    <a:pt x="0" y="3081"/>
                  </a:lnTo>
                  <a:lnTo>
                    <a:pt x="89" y="3296"/>
                  </a:lnTo>
                  <a:lnTo>
                    <a:pt x="100" y="3422"/>
                  </a:lnTo>
                  <a:lnTo>
                    <a:pt x="199" y="3453"/>
                  </a:lnTo>
                  <a:lnTo>
                    <a:pt x="216" y="3587"/>
                  </a:lnTo>
                  <a:lnTo>
                    <a:pt x="316" y="3592"/>
                  </a:lnTo>
                  <a:lnTo>
                    <a:pt x="317" y="3680"/>
                  </a:lnTo>
                  <a:lnTo>
                    <a:pt x="359" y="3847"/>
                  </a:lnTo>
                  <a:lnTo>
                    <a:pt x="346" y="3988"/>
                  </a:lnTo>
                  <a:lnTo>
                    <a:pt x="466" y="4133"/>
                  </a:lnTo>
                  <a:lnTo>
                    <a:pt x="530" y="4105"/>
                  </a:lnTo>
                  <a:lnTo>
                    <a:pt x="647" y="4223"/>
                  </a:lnTo>
                  <a:lnTo>
                    <a:pt x="741" y="4249"/>
                  </a:lnTo>
                  <a:lnTo>
                    <a:pt x="781" y="4336"/>
                  </a:lnTo>
                  <a:lnTo>
                    <a:pt x="869" y="4655"/>
                  </a:lnTo>
                  <a:lnTo>
                    <a:pt x="879" y="4790"/>
                  </a:lnTo>
                  <a:lnTo>
                    <a:pt x="932" y="4885"/>
                  </a:lnTo>
                  <a:lnTo>
                    <a:pt x="1171" y="4934"/>
                  </a:lnTo>
                  <a:lnTo>
                    <a:pt x="1260" y="5006"/>
                  </a:lnTo>
                  <a:lnTo>
                    <a:pt x="1254" y="5129"/>
                  </a:lnTo>
                  <a:lnTo>
                    <a:pt x="1357" y="5211"/>
                  </a:lnTo>
                  <a:lnTo>
                    <a:pt x="1430" y="5350"/>
                  </a:lnTo>
                  <a:lnTo>
                    <a:pt x="1650" y="5371"/>
                  </a:lnTo>
                  <a:lnTo>
                    <a:pt x="1750" y="5347"/>
                  </a:lnTo>
                  <a:lnTo>
                    <a:pt x="1748" y="5128"/>
                  </a:lnTo>
                  <a:lnTo>
                    <a:pt x="1780" y="5001"/>
                  </a:lnTo>
                  <a:lnTo>
                    <a:pt x="1864" y="5016"/>
                  </a:lnTo>
                  <a:lnTo>
                    <a:pt x="1918" y="4835"/>
                  </a:lnTo>
                  <a:lnTo>
                    <a:pt x="1852" y="4731"/>
                  </a:lnTo>
                  <a:lnTo>
                    <a:pt x="2020" y="4701"/>
                  </a:lnTo>
                  <a:lnTo>
                    <a:pt x="2117" y="4427"/>
                  </a:lnTo>
                  <a:lnTo>
                    <a:pt x="2228" y="4377"/>
                  </a:lnTo>
                  <a:lnTo>
                    <a:pt x="2369" y="4505"/>
                  </a:lnTo>
                  <a:lnTo>
                    <a:pt x="2533" y="4536"/>
                  </a:lnTo>
                  <a:lnTo>
                    <a:pt x="2645" y="4701"/>
                  </a:lnTo>
                  <a:lnTo>
                    <a:pt x="2862" y="4670"/>
                  </a:lnTo>
                  <a:lnTo>
                    <a:pt x="2997" y="4729"/>
                  </a:lnTo>
                  <a:lnTo>
                    <a:pt x="3145" y="4668"/>
                  </a:lnTo>
                  <a:lnTo>
                    <a:pt x="3319" y="4805"/>
                  </a:lnTo>
                  <a:lnTo>
                    <a:pt x="3392" y="4737"/>
                  </a:lnTo>
                  <a:lnTo>
                    <a:pt x="3674" y="4471"/>
                  </a:lnTo>
                  <a:lnTo>
                    <a:pt x="4020" y="4546"/>
                  </a:lnTo>
                  <a:lnTo>
                    <a:pt x="3815" y="3476"/>
                  </a:lnTo>
                  <a:lnTo>
                    <a:pt x="4304" y="2577"/>
                  </a:lnTo>
                  <a:lnTo>
                    <a:pt x="4267" y="2499"/>
                  </a:lnTo>
                  <a:lnTo>
                    <a:pt x="4151" y="2421"/>
                  </a:lnTo>
                  <a:lnTo>
                    <a:pt x="4060" y="2395"/>
                  </a:lnTo>
                  <a:lnTo>
                    <a:pt x="4005" y="2305"/>
                  </a:lnTo>
                  <a:lnTo>
                    <a:pt x="3850" y="2271"/>
                  </a:lnTo>
                  <a:lnTo>
                    <a:pt x="3735" y="2202"/>
                  </a:lnTo>
                  <a:lnTo>
                    <a:pt x="3424" y="1928"/>
                  </a:lnTo>
                  <a:lnTo>
                    <a:pt x="3327" y="1694"/>
                  </a:lnTo>
                  <a:lnTo>
                    <a:pt x="3325" y="1547"/>
                  </a:lnTo>
                  <a:lnTo>
                    <a:pt x="3260" y="1411"/>
                  </a:lnTo>
                  <a:lnTo>
                    <a:pt x="3212" y="1307"/>
                  </a:lnTo>
                  <a:lnTo>
                    <a:pt x="3206" y="1165"/>
                  </a:lnTo>
                  <a:lnTo>
                    <a:pt x="3133" y="1074"/>
                  </a:lnTo>
                  <a:lnTo>
                    <a:pt x="2993" y="1027"/>
                  </a:lnTo>
                  <a:lnTo>
                    <a:pt x="2805" y="894"/>
                  </a:lnTo>
                  <a:lnTo>
                    <a:pt x="2580" y="657"/>
                  </a:lnTo>
                  <a:lnTo>
                    <a:pt x="2572" y="580"/>
                  </a:lnTo>
                  <a:lnTo>
                    <a:pt x="2383" y="447"/>
                  </a:lnTo>
                  <a:lnTo>
                    <a:pt x="2329" y="360"/>
                  </a:lnTo>
                  <a:lnTo>
                    <a:pt x="2225" y="278"/>
                  </a:lnTo>
                  <a:lnTo>
                    <a:pt x="2156" y="168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1" name="Freeform 11"/>
            <p:cNvSpPr>
              <a:spLocks/>
            </p:cNvSpPr>
            <p:nvPr/>
          </p:nvSpPr>
          <p:spPr bwMode="auto">
            <a:xfrm>
              <a:off x="-786088" y="4315369"/>
              <a:ext cx="348974" cy="518952"/>
            </a:xfrm>
            <a:custGeom>
              <a:avLst/>
              <a:gdLst>
                <a:gd name="T0" fmla="*/ 2194 w 3134"/>
                <a:gd name="T1" fmla="*/ 296 h 4627"/>
                <a:gd name="T2" fmla="*/ 2087 w 3134"/>
                <a:gd name="T3" fmla="*/ 208 h 4627"/>
                <a:gd name="T4" fmla="*/ 1731 w 3134"/>
                <a:gd name="T5" fmla="*/ 104 h 4627"/>
                <a:gd name="T6" fmla="*/ 1583 w 3134"/>
                <a:gd name="T7" fmla="*/ 93 h 4627"/>
                <a:gd name="T8" fmla="*/ 1337 w 3134"/>
                <a:gd name="T9" fmla="*/ 88 h 4627"/>
                <a:gd name="T10" fmla="*/ 1157 w 3134"/>
                <a:gd name="T11" fmla="*/ 95 h 4627"/>
                <a:gd name="T12" fmla="*/ 950 w 3134"/>
                <a:gd name="T13" fmla="*/ 179 h 4627"/>
                <a:gd name="T14" fmla="*/ 879 w 3134"/>
                <a:gd name="T15" fmla="*/ 376 h 4627"/>
                <a:gd name="T16" fmla="*/ 812 w 3134"/>
                <a:gd name="T17" fmla="*/ 601 h 4627"/>
                <a:gd name="T18" fmla="*/ 641 w 3134"/>
                <a:gd name="T19" fmla="*/ 675 h 4627"/>
                <a:gd name="T20" fmla="*/ 482 w 3134"/>
                <a:gd name="T21" fmla="*/ 779 h 4627"/>
                <a:gd name="T22" fmla="*/ 204 w 3134"/>
                <a:gd name="T23" fmla="*/ 2751 h 4627"/>
                <a:gd name="T24" fmla="*/ 521 w 3134"/>
                <a:gd name="T25" fmla="*/ 3105 h 4627"/>
                <a:gd name="T26" fmla="*/ 435 w 3134"/>
                <a:gd name="T27" fmla="*/ 3337 h 4627"/>
                <a:gd name="T28" fmla="*/ 458 w 3134"/>
                <a:gd name="T29" fmla="*/ 3503 h 4627"/>
                <a:gd name="T30" fmla="*/ 308 w 3134"/>
                <a:gd name="T31" fmla="*/ 3730 h 4627"/>
                <a:gd name="T32" fmla="*/ 346 w 3134"/>
                <a:gd name="T33" fmla="*/ 3922 h 4627"/>
                <a:gd name="T34" fmla="*/ 462 w 3134"/>
                <a:gd name="T35" fmla="*/ 4087 h 4627"/>
                <a:gd name="T36" fmla="*/ 537 w 3134"/>
                <a:gd name="T37" fmla="*/ 4221 h 4627"/>
                <a:gd name="T38" fmla="*/ 664 w 3134"/>
                <a:gd name="T39" fmla="*/ 4365 h 4627"/>
                <a:gd name="T40" fmla="*/ 884 w 3134"/>
                <a:gd name="T41" fmla="*/ 4451 h 4627"/>
                <a:gd name="T42" fmla="*/ 941 w 3134"/>
                <a:gd name="T43" fmla="*/ 4276 h 4627"/>
                <a:gd name="T44" fmla="*/ 1243 w 3134"/>
                <a:gd name="T45" fmla="*/ 4096 h 4627"/>
                <a:gd name="T46" fmla="*/ 1733 w 3134"/>
                <a:gd name="T47" fmla="*/ 4249 h 4627"/>
                <a:gd name="T48" fmla="*/ 1829 w 3134"/>
                <a:gd name="T49" fmla="*/ 4452 h 4627"/>
                <a:gd name="T50" fmla="*/ 2086 w 3134"/>
                <a:gd name="T51" fmla="*/ 4416 h 4627"/>
                <a:gd name="T52" fmla="*/ 2297 w 3134"/>
                <a:gd name="T53" fmla="*/ 4627 h 4627"/>
                <a:gd name="T54" fmla="*/ 2383 w 3134"/>
                <a:gd name="T55" fmla="*/ 4367 h 4627"/>
                <a:gd name="T56" fmla="*/ 2352 w 3134"/>
                <a:gd name="T57" fmla="*/ 4183 h 4627"/>
                <a:gd name="T58" fmla="*/ 2584 w 3134"/>
                <a:gd name="T59" fmla="*/ 3986 h 4627"/>
                <a:gd name="T60" fmla="*/ 2746 w 3134"/>
                <a:gd name="T61" fmla="*/ 4008 h 4627"/>
                <a:gd name="T62" fmla="*/ 2641 w 3134"/>
                <a:gd name="T63" fmla="*/ 3923 h 4627"/>
                <a:gd name="T64" fmla="*/ 2574 w 3134"/>
                <a:gd name="T65" fmla="*/ 3758 h 4627"/>
                <a:gd name="T66" fmla="*/ 2370 w 3134"/>
                <a:gd name="T67" fmla="*/ 3574 h 4627"/>
                <a:gd name="T68" fmla="*/ 2327 w 3134"/>
                <a:gd name="T69" fmla="*/ 3310 h 4627"/>
                <a:gd name="T70" fmla="*/ 2138 w 3134"/>
                <a:gd name="T71" fmla="*/ 3127 h 4627"/>
                <a:gd name="T72" fmla="*/ 2424 w 3134"/>
                <a:gd name="T73" fmla="*/ 2784 h 4627"/>
                <a:gd name="T74" fmla="*/ 2584 w 3134"/>
                <a:gd name="T75" fmla="*/ 2796 h 4627"/>
                <a:gd name="T76" fmla="*/ 2619 w 3134"/>
                <a:gd name="T77" fmla="*/ 2639 h 4627"/>
                <a:gd name="T78" fmla="*/ 2529 w 3134"/>
                <a:gd name="T79" fmla="*/ 2440 h 4627"/>
                <a:gd name="T80" fmla="*/ 2371 w 3134"/>
                <a:gd name="T81" fmla="*/ 2475 h 4627"/>
                <a:gd name="T82" fmla="*/ 2408 w 3134"/>
                <a:gd name="T83" fmla="*/ 2297 h 4627"/>
                <a:gd name="T84" fmla="*/ 2597 w 3134"/>
                <a:gd name="T85" fmla="*/ 2189 h 4627"/>
                <a:gd name="T86" fmla="*/ 2693 w 3134"/>
                <a:gd name="T87" fmla="*/ 2045 h 4627"/>
                <a:gd name="T88" fmla="*/ 2805 w 3134"/>
                <a:gd name="T89" fmla="*/ 1836 h 4627"/>
                <a:gd name="T90" fmla="*/ 2953 w 3134"/>
                <a:gd name="T91" fmla="*/ 1936 h 4627"/>
                <a:gd name="T92" fmla="*/ 3134 w 3134"/>
                <a:gd name="T93" fmla="*/ 1903 h 4627"/>
                <a:gd name="T94" fmla="*/ 3088 w 3134"/>
                <a:gd name="T95" fmla="*/ 1689 h 4627"/>
                <a:gd name="T96" fmla="*/ 2830 w 3134"/>
                <a:gd name="T97" fmla="*/ 1348 h 4627"/>
                <a:gd name="T98" fmla="*/ 2728 w 3134"/>
                <a:gd name="T99" fmla="*/ 1173 h 4627"/>
                <a:gd name="T100" fmla="*/ 2629 w 3134"/>
                <a:gd name="T101" fmla="*/ 947 h 4627"/>
                <a:gd name="T102" fmla="*/ 2467 w 3134"/>
                <a:gd name="T103" fmla="*/ 626 h 4627"/>
                <a:gd name="T104" fmla="*/ 2325 w 3134"/>
                <a:gd name="T105" fmla="*/ 400 h 4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4" h="4627">
                  <a:moveTo>
                    <a:pt x="2325" y="400"/>
                  </a:moveTo>
                  <a:lnTo>
                    <a:pt x="2194" y="296"/>
                  </a:lnTo>
                  <a:lnTo>
                    <a:pt x="2169" y="182"/>
                  </a:lnTo>
                  <a:lnTo>
                    <a:pt x="2087" y="208"/>
                  </a:lnTo>
                  <a:lnTo>
                    <a:pt x="1891" y="97"/>
                  </a:lnTo>
                  <a:lnTo>
                    <a:pt x="1731" y="104"/>
                  </a:lnTo>
                  <a:lnTo>
                    <a:pt x="1649" y="38"/>
                  </a:lnTo>
                  <a:lnTo>
                    <a:pt x="1583" y="93"/>
                  </a:lnTo>
                  <a:lnTo>
                    <a:pt x="1461" y="0"/>
                  </a:lnTo>
                  <a:lnTo>
                    <a:pt x="1337" y="88"/>
                  </a:lnTo>
                  <a:lnTo>
                    <a:pt x="1248" y="17"/>
                  </a:lnTo>
                  <a:lnTo>
                    <a:pt x="1157" y="95"/>
                  </a:lnTo>
                  <a:lnTo>
                    <a:pt x="1073" y="120"/>
                  </a:lnTo>
                  <a:lnTo>
                    <a:pt x="950" y="179"/>
                  </a:lnTo>
                  <a:lnTo>
                    <a:pt x="879" y="302"/>
                  </a:lnTo>
                  <a:lnTo>
                    <a:pt x="879" y="376"/>
                  </a:lnTo>
                  <a:lnTo>
                    <a:pt x="802" y="454"/>
                  </a:lnTo>
                  <a:lnTo>
                    <a:pt x="812" y="601"/>
                  </a:lnTo>
                  <a:lnTo>
                    <a:pt x="736" y="669"/>
                  </a:lnTo>
                  <a:lnTo>
                    <a:pt x="641" y="675"/>
                  </a:lnTo>
                  <a:lnTo>
                    <a:pt x="570" y="759"/>
                  </a:lnTo>
                  <a:lnTo>
                    <a:pt x="482" y="779"/>
                  </a:lnTo>
                  <a:lnTo>
                    <a:pt x="0" y="1692"/>
                  </a:lnTo>
                  <a:lnTo>
                    <a:pt x="204" y="2751"/>
                  </a:lnTo>
                  <a:lnTo>
                    <a:pt x="311" y="2818"/>
                  </a:lnTo>
                  <a:lnTo>
                    <a:pt x="521" y="3105"/>
                  </a:lnTo>
                  <a:lnTo>
                    <a:pt x="445" y="3249"/>
                  </a:lnTo>
                  <a:lnTo>
                    <a:pt x="435" y="3337"/>
                  </a:lnTo>
                  <a:lnTo>
                    <a:pt x="462" y="3422"/>
                  </a:lnTo>
                  <a:lnTo>
                    <a:pt x="458" y="3503"/>
                  </a:lnTo>
                  <a:lnTo>
                    <a:pt x="456" y="3587"/>
                  </a:lnTo>
                  <a:lnTo>
                    <a:pt x="308" y="3730"/>
                  </a:lnTo>
                  <a:lnTo>
                    <a:pt x="443" y="3816"/>
                  </a:lnTo>
                  <a:lnTo>
                    <a:pt x="346" y="3922"/>
                  </a:lnTo>
                  <a:lnTo>
                    <a:pt x="403" y="4030"/>
                  </a:lnTo>
                  <a:lnTo>
                    <a:pt x="462" y="4087"/>
                  </a:lnTo>
                  <a:lnTo>
                    <a:pt x="500" y="4149"/>
                  </a:lnTo>
                  <a:lnTo>
                    <a:pt x="537" y="4221"/>
                  </a:lnTo>
                  <a:lnTo>
                    <a:pt x="605" y="4347"/>
                  </a:lnTo>
                  <a:lnTo>
                    <a:pt x="664" y="4365"/>
                  </a:lnTo>
                  <a:lnTo>
                    <a:pt x="753" y="4371"/>
                  </a:lnTo>
                  <a:lnTo>
                    <a:pt x="884" y="4451"/>
                  </a:lnTo>
                  <a:lnTo>
                    <a:pt x="955" y="4379"/>
                  </a:lnTo>
                  <a:lnTo>
                    <a:pt x="941" y="4276"/>
                  </a:lnTo>
                  <a:lnTo>
                    <a:pt x="1022" y="4126"/>
                  </a:lnTo>
                  <a:lnTo>
                    <a:pt x="1243" y="4096"/>
                  </a:lnTo>
                  <a:lnTo>
                    <a:pt x="1639" y="4159"/>
                  </a:lnTo>
                  <a:lnTo>
                    <a:pt x="1733" y="4249"/>
                  </a:lnTo>
                  <a:lnTo>
                    <a:pt x="1679" y="4334"/>
                  </a:lnTo>
                  <a:lnTo>
                    <a:pt x="1829" y="4452"/>
                  </a:lnTo>
                  <a:lnTo>
                    <a:pt x="1890" y="4390"/>
                  </a:lnTo>
                  <a:lnTo>
                    <a:pt x="2086" y="4416"/>
                  </a:lnTo>
                  <a:lnTo>
                    <a:pt x="2164" y="4529"/>
                  </a:lnTo>
                  <a:lnTo>
                    <a:pt x="2297" y="4627"/>
                  </a:lnTo>
                  <a:lnTo>
                    <a:pt x="2368" y="4522"/>
                  </a:lnTo>
                  <a:lnTo>
                    <a:pt x="2383" y="4367"/>
                  </a:lnTo>
                  <a:lnTo>
                    <a:pt x="2449" y="4291"/>
                  </a:lnTo>
                  <a:lnTo>
                    <a:pt x="2352" y="4183"/>
                  </a:lnTo>
                  <a:lnTo>
                    <a:pt x="2395" y="4083"/>
                  </a:lnTo>
                  <a:lnTo>
                    <a:pt x="2584" y="3986"/>
                  </a:lnTo>
                  <a:lnTo>
                    <a:pt x="2656" y="4010"/>
                  </a:lnTo>
                  <a:lnTo>
                    <a:pt x="2746" y="4008"/>
                  </a:lnTo>
                  <a:lnTo>
                    <a:pt x="2804" y="3937"/>
                  </a:lnTo>
                  <a:lnTo>
                    <a:pt x="2641" y="3923"/>
                  </a:lnTo>
                  <a:lnTo>
                    <a:pt x="2539" y="3837"/>
                  </a:lnTo>
                  <a:lnTo>
                    <a:pt x="2574" y="3758"/>
                  </a:lnTo>
                  <a:lnTo>
                    <a:pt x="2495" y="3688"/>
                  </a:lnTo>
                  <a:lnTo>
                    <a:pt x="2370" y="3574"/>
                  </a:lnTo>
                  <a:lnTo>
                    <a:pt x="2280" y="3451"/>
                  </a:lnTo>
                  <a:lnTo>
                    <a:pt x="2327" y="3310"/>
                  </a:lnTo>
                  <a:lnTo>
                    <a:pt x="2275" y="3241"/>
                  </a:lnTo>
                  <a:lnTo>
                    <a:pt x="2138" y="3127"/>
                  </a:lnTo>
                  <a:lnTo>
                    <a:pt x="2140" y="2997"/>
                  </a:lnTo>
                  <a:lnTo>
                    <a:pt x="2424" y="2784"/>
                  </a:lnTo>
                  <a:lnTo>
                    <a:pt x="2492" y="2819"/>
                  </a:lnTo>
                  <a:lnTo>
                    <a:pt x="2584" y="2796"/>
                  </a:lnTo>
                  <a:lnTo>
                    <a:pt x="2611" y="2726"/>
                  </a:lnTo>
                  <a:lnTo>
                    <a:pt x="2619" y="2639"/>
                  </a:lnTo>
                  <a:lnTo>
                    <a:pt x="2635" y="2533"/>
                  </a:lnTo>
                  <a:lnTo>
                    <a:pt x="2529" y="2440"/>
                  </a:lnTo>
                  <a:lnTo>
                    <a:pt x="2446" y="2434"/>
                  </a:lnTo>
                  <a:lnTo>
                    <a:pt x="2371" y="2475"/>
                  </a:lnTo>
                  <a:lnTo>
                    <a:pt x="2372" y="2381"/>
                  </a:lnTo>
                  <a:lnTo>
                    <a:pt x="2408" y="2297"/>
                  </a:lnTo>
                  <a:lnTo>
                    <a:pt x="2518" y="2186"/>
                  </a:lnTo>
                  <a:lnTo>
                    <a:pt x="2597" y="2189"/>
                  </a:lnTo>
                  <a:lnTo>
                    <a:pt x="2687" y="2125"/>
                  </a:lnTo>
                  <a:lnTo>
                    <a:pt x="2693" y="2045"/>
                  </a:lnTo>
                  <a:lnTo>
                    <a:pt x="2728" y="1932"/>
                  </a:lnTo>
                  <a:lnTo>
                    <a:pt x="2805" y="1836"/>
                  </a:lnTo>
                  <a:lnTo>
                    <a:pt x="2906" y="1861"/>
                  </a:lnTo>
                  <a:lnTo>
                    <a:pt x="2953" y="1936"/>
                  </a:lnTo>
                  <a:lnTo>
                    <a:pt x="3100" y="1985"/>
                  </a:lnTo>
                  <a:lnTo>
                    <a:pt x="3134" y="1903"/>
                  </a:lnTo>
                  <a:lnTo>
                    <a:pt x="3115" y="1787"/>
                  </a:lnTo>
                  <a:lnTo>
                    <a:pt x="3088" y="1689"/>
                  </a:lnTo>
                  <a:lnTo>
                    <a:pt x="2861" y="1449"/>
                  </a:lnTo>
                  <a:lnTo>
                    <a:pt x="2830" y="1348"/>
                  </a:lnTo>
                  <a:lnTo>
                    <a:pt x="2766" y="1281"/>
                  </a:lnTo>
                  <a:lnTo>
                    <a:pt x="2728" y="1173"/>
                  </a:lnTo>
                  <a:lnTo>
                    <a:pt x="2654" y="1049"/>
                  </a:lnTo>
                  <a:lnTo>
                    <a:pt x="2629" y="947"/>
                  </a:lnTo>
                  <a:lnTo>
                    <a:pt x="2575" y="860"/>
                  </a:lnTo>
                  <a:lnTo>
                    <a:pt x="2467" y="626"/>
                  </a:lnTo>
                  <a:lnTo>
                    <a:pt x="2430" y="444"/>
                  </a:lnTo>
                  <a:lnTo>
                    <a:pt x="2325" y="40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2" name="Freeform 12"/>
            <p:cNvSpPr>
              <a:spLocks/>
            </p:cNvSpPr>
            <p:nvPr/>
          </p:nvSpPr>
          <p:spPr bwMode="auto">
            <a:xfrm>
              <a:off x="516331" y="5058224"/>
              <a:ext cx="186950" cy="385029"/>
            </a:xfrm>
            <a:custGeom>
              <a:avLst/>
              <a:gdLst>
                <a:gd name="T0" fmla="*/ 1063 w 1682"/>
                <a:gd name="T1" fmla="*/ 138 h 3436"/>
                <a:gd name="T2" fmla="*/ 1425 w 1682"/>
                <a:gd name="T3" fmla="*/ 147 h 3436"/>
                <a:gd name="T4" fmla="*/ 1311 w 1682"/>
                <a:gd name="T5" fmla="*/ 71 h 3436"/>
                <a:gd name="T6" fmla="*/ 1419 w 1682"/>
                <a:gd name="T7" fmla="*/ 0 h 3436"/>
                <a:gd name="T8" fmla="*/ 1523 w 1682"/>
                <a:gd name="T9" fmla="*/ 28 h 3436"/>
                <a:gd name="T10" fmla="*/ 1593 w 1682"/>
                <a:gd name="T11" fmla="*/ 153 h 3436"/>
                <a:gd name="T12" fmla="*/ 1631 w 1682"/>
                <a:gd name="T13" fmla="*/ 260 h 3436"/>
                <a:gd name="T14" fmla="*/ 1682 w 1682"/>
                <a:gd name="T15" fmla="*/ 408 h 3436"/>
                <a:gd name="T16" fmla="*/ 1642 w 1682"/>
                <a:gd name="T17" fmla="*/ 497 h 3436"/>
                <a:gd name="T18" fmla="*/ 1659 w 1682"/>
                <a:gd name="T19" fmla="*/ 594 h 3436"/>
                <a:gd name="T20" fmla="*/ 1604 w 1682"/>
                <a:gd name="T21" fmla="*/ 734 h 3436"/>
                <a:gd name="T22" fmla="*/ 1515 w 1682"/>
                <a:gd name="T23" fmla="*/ 780 h 3436"/>
                <a:gd name="T24" fmla="*/ 1539 w 1682"/>
                <a:gd name="T25" fmla="*/ 855 h 3436"/>
                <a:gd name="T26" fmla="*/ 1461 w 1682"/>
                <a:gd name="T27" fmla="*/ 918 h 3436"/>
                <a:gd name="T28" fmla="*/ 1369 w 1682"/>
                <a:gd name="T29" fmla="*/ 1062 h 3436"/>
                <a:gd name="T30" fmla="*/ 1369 w 1682"/>
                <a:gd name="T31" fmla="*/ 1133 h 3436"/>
                <a:gd name="T32" fmla="*/ 1296 w 1682"/>
                <a:gd name="T33" fmla="*/ 1236 h 3436"/>
                <a:gd name="T34" fmla="*/ 1298 w 1682"/>
                <a:gd name="T35" fmla="*/ 1452 h 3436"/>
                <a:gd name="T36" fmla="*/ 1336 w 1682"/>
                <a:gd name="T37" fmla="*/ 1560 h 3436"/>
                <a:gd name="T38" fmla="*/ 1153 w 1682"/>
                <a:gd name="T39" fmla="*/ 1761 h 3436"/>
                <a:gd name="T40" fmla="*/ 1184 w 1682"/>
                <a:gd name="T41" fmla="*/ 1838 h 3436"/>
                <a:gd name="T42" fmla="*/ 1323 w 1682"/>
                <a:gd name="T43" fmla="*/ 1745 h 3436"/>
                <a:gd name="T44" fmla="*/ 1379 w 1682"/>
                <a:gd name="T45" fmla="*/ 1853 h 3436"/>
                <a:gd name="T46" fmla="*/ 1310 w 1682"/>
                <a:gd name="T47" fmla="*/ 1961 h 3436"/>
                <a:gd name="T48" fmla="*/ 1335 w 1682"/>
                <a:gd name="T49" fmla="*/ 2063 h 3436"/>
                <a:gd name="T50" fmla="*/ 1260 w 1682"/>
                <a:gd name="T51" fmla="*/ 2350 h 3436"/>
                <a:gd name="T52" fmla="*/ 1193 w 1682"/>
                <a:gd name="T53" fmla="*/ 2539 h 3436"/>
                <a:gd name="T54" fmla="*/ 1218 w 1682"/>
                <a:gd name="T55" fmla="*/ 2676 h 3436"/>
                <a:gd name="T56" fmla="*/ 1165 w 1682"/>
                <a:gd name="T57" fmla="*/ 2740 h 3436"/>
                <a:gd name="T58" fmla="*/ 1151 w 1682"/>
                <a:gd name="T59" fmla="*/ 2942 h 3436"/>
                <a:gd name="T60" fmla="*/ 1081 w 1682"/>
                <a:gd name="T61" fmla="*/ 2952 h 3436"/>
                <a:gd name="T62" fmla="*/ 1060 w 1682"/>
                <a:gd name="T63" fmla="*/ 2854 h 3436"/>
                <a:gd name="T64" fmla="*/ 956 w 1682"/>
                <a:gd name="T65" fmla="*/ 2760 h 3436"/>
                <a:gd name="T66" fmla="*/ 934 w 1682"/>
                <a:gd name="T67" fmla="*/ 2451 h 3436"/>
                <a:gd name="T68" fmla="*/ 907 w 1682"/>
                <a:gd name="T69" fmla="*/ 2529 h 3436"/>
                <a:gd name="T70" fmla="*/ 867 w 1682"/>
                <a:gd name="T71" fmla="*/ 2488 h 3436"/>
                <a:gd name="T72" fmla="*/ 886 w 1682"/>
                <a:gd name="T73" fmla="*/ 2418 h 3436"/>
                <a:gd name="T74" fmla="*/ 889 w 1682"/>
                <a:gd name="T75" fmla="*/ 2331 h 3436"/>
                <a:gd name="T76" fmla="*/ 815 w 1682"/>
                <a:gd name="T77" fmla="*/ 2305 h 3436"/>
                <a:gd name="T78" fmla="*/ 775 w 1682"/>
                <a:gd name="T79" fmla="*/ 2401 h 3436"/>
                <a:gd name="T80" fmla="*/ 836 w 1682"/>
                <a:gd name="T81" fmla="*/ 2451 h 3436"/>
                <a:gd name="T82" fmla="*/ 800 w 1682"/>
                <a:gd name="T83" fmla="*/ 2547 h 3436"/>
                <a:gd name="T84" fmla="*/ 840 w 1682"/>
                <a:gd name="T85" fmla="*/ 2603 h 3436"/>
                <a:gd name="T86" fmla="*/ 787 w 1682"/>
                <a:gd name="T87" fmla="*/ 2751 h 3436"/>
                <a:gd name="T88" fmla="*/ 705 w 1682"/>
                <a:gd name="T89" fmla="*/ 2738 h 3436"/>
                <a:gd name="T90" fmla="*/ 708 w 1682"/>
                <a:gd name="T91" fmla="*/ 2788 h 3436"/>
                <a:gd name="T92" fmla="*/ 570 w 1682"/>
                <a:gd name="T93" fmla="*/ 2898 h 3436"/>
                <a:gd name="T94" fmla="*/ 565 w 1682"/>
                <a:gd name="T95" fmla="*/ 2983 h 3436"/>
                <a:gd name="T96" fmla="*/ 504 w 1682"/>
                <a:gd name="T97" fmla="*/ 3098 h 3436"/>
                <a:gd name="T98" fmla="*/ 393 w 1682"/>
                <a:gd name="T99" fmla="*/ 3189 h 3436"/>
                <a:gd name="T100" fmla="*/ 352 w 1682"/>
                <a:gd name="T101" fmla="*/ 3270 h 3436"/>
                <a:gd name="T102" fmla="*/ 101 w 1682"/>
                <a:gd name="T103" fmla="*/ 3436 h 3436"/>
                <a:gd name="T104" fmla="*/ 0 w 1682"/>
                <a:gd name="T105" fmla="*/ 2103 h 3436"/>
                <a:gd name="T106" fmla="*/ 982 w 1682"/>
                <a:gd name="T107" fmla="*/ 888 h 3436"/>
                <a:gd name="T108" fmla="*/ 1063 w 1682"/>
                <a:gd name="T109" fmla="*/ 138 h 3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2" h="3436">
                  <a:moveTo>
                    <a:pt x="1063" y="138"/>
                  </a:moveTo>
                  <a:lnTo>
                    <a:pt x="1425" y="147"/>
                  </a:lnTo>
                  <a:lnTo>
                    <a:pt x="1311" y="71"/>
                  </a:lnTo>
                  <a:lnTo>
                    <a:pt x="1419" y="0"/>
                  </a:lnTo>
                  <a:lnTo>
                    <a:pt x="1523" y="28"/>
                  </a:lnTo>
                  <a:lnTo>
                    <a:pt x="1593" y="153"/>
                  </a:lnTo>
                  <a:lnTo>
                    <a:pt x="1631" y="260"/>
                  </a:lnTo>
                  <a:lnTo>
                    <a:pt x="1682" y="408"/>
                  </a:lnTo>
                  <a:lnTo>
                    <a:pt x="1642" y="497"/>
                  </a:lnTo>
                  <a:lnTo>
                    <a:pt x="1659" y="594"/>
                  </a:lnTo>
                  <a:lnTo>
                    <a:pt x="1604" y="734"/>
                  </a:lnTo>
                  <a:lnTo>
                    <a:pt x="1515" y="780"/>
                  </a:lnTo>
                  <a:lnTo>
                    <a:pt x="1539" y="855"/>
                  </a:lnTo>
                  <a:lnTo>
                    <a:pt x="1461" y="918"/>
                  </a:lnTo>
                  <a:lnTo>
                    <a:pt x="1369" y="1062"/>
                  </a:lnTo>
                  <a:lnTo>
                    <a:pt x="1369" y="1133"/>
                  </a:lnTo>
                  <a:lnTo>
                    <a:pt x="1296" y="1236"/>
                  </a:lnTo>
                  <a:lnTo>
                    <a:pt x="1298" y="1452"/>
                  </a:lnTo>
                  <a:lnTo>
                    <a:pt x="1336" y="1560"/>
                  </a:lnTo>
                  <a:lnTo>
                    <a:pt x="1153" y="1761"/>
                  </a:lnTo>
                  <a:lnTo>
                    <a:pt x="1184" y="1838"/>
                  </a:lnTo>
                  <a:lnTo>
                    <a:pt x="1323" y="1745"/>
                  </a:lnTo>
                  <a:lnTo>
                    <a:pt x="1379" y="1853"/>
                  </a:lnTo>
                  <a:lnTo>
                    <a:pt x="1310" y="1961"/>
                  </a:lnTo>
                  <a:lnTo>
                    <a:pt x="1335" y="2063"/>
                  </a:lnTo>
                  <a:lnTo>
                    <a:pt x="1260" y="2350"/>
                  </a:lnTo>
                  <a:lnTo>
                    <a:pt x="1193" y="2539"/>
                  </a:lnTo>
                  <a:lnTo>
                    <a:pt x="1218" y="2676"/>
                  </a:lnTo>
                  <a:lnTo>
                    <a:pt x="1165" y="2740"/>
                  </a:lnTo>
                  <a:lnTo>
                    <a:pt x="1151" y="2942"/>
                  </a:lnTo>
                  <a:lnTo>
                    <a:pt x="1081" y="2952"/>
                  </a:lnTo>
                  <a:lnTo>
                    <a:pt x="1060" y="2854"/>
                  </a:lnTo>
                  <a:lnTo>
                    <a:pt x="956" y="2760"/>
                  </a:lnTo>
                  <a:lnTo>
                    <a:pt x="934" y="2451"/>
                  </a:lnTo>
                  <a:lnTo>
                    <a:pt x="907" y="2529"/>
                  </a:lnTo>
                  <a:lnTo>
                    <a:pt x="867" y="2488"/>
                  </a:lnTo>
                  <a:lnTo>
                    <a:pt x="886" y="2418"/>
                  </a:lnTo>
                  <a:lnTo>
                    <a:pt x="889" y="2331"/>
                  </a:lnTo>
                  <a:lnTo>
                    <a:pt x="815" y="2305"/>
                  </a:lnTo>
                  <a:lnTo>
                    <a:pt x="775" y="2401"/>
                  </a:lnTo>
                  <a:lnTo>
                    <a:pt x="836" y="2451"/>
                  </a:lnTo>
                  <a:lnTo>
                    <a:pt x="800" y="2547"/>
                  </a:lnTo>
                  <a:lnTo>
                    <a:pt x="840" y="2603"/>
                  </a:lnTo>
                  <a:lnTo>
                    <a:pt x="787" y="2751"/>
                  </a:lnTo>
                  <a:lnTo>
                    <a:pt x="705" y="2738"/>
                  </a:lnTo>
                  <a:lnTo>
                    <a:pt x="708" y="2788"/>
                  </a:lnTo>
                  <a:lnTo>
                    <a:pt x="570" y="2898"/>
                  </a:lnTo>
                  <a:lnTo>
                    <a:pt x="565" y="2983"/>
                  </a:lnTo>
                  <a:lnTo>
                    <a:pt x="504" y="3098"/>
                  </a:lnTo>
                  <a:lnTo>
                    <a:pt x="393" y="3189"/>
                  </a:lnTo>
                  <a:lnTo>
                    <a:pt x="352" y="3270"/>
                  </a:lnTo>
                  <a:lnTo>
                    <a:pt x="101" y="3436"/>
                  </a:lnTo>
                  <a:lnTo>
                    <a:pt x="0" y="2103"/>
                  </a:lnTo>
                  <a:lnTo>
                    <a:pt x="982" y="888"/>
                  </a:lnTo>
                  <a:lnTo>
                    <a:pt x="1063" y="138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389621" y="5062409"/>
              <a:ext cx="245112" cy="230180"/>
            </a:xfrm>
            <a:custGeom>
              <a:avLst/>
              <a:gdLst>
                <a:gd name="T0" fmla="*/ 0 w 2202"/>
                <a:gd name="T1" fmla="*/ 1055 h 2049"/>
                <a:gd name="T2" fmla="*/ 40 w 2202"/>
                <a:gd name="T3" fmla="*/ 996 h 2049"/>
                <a:gd name="T4" fmla="*/ 50 w 2202"/>
                <a:gd name="T5" fmla="*/ 930 h 2049"/>
                <a:gd name="T6" fmla="*/ 100 w 2202"/>
                <a:gd name="T7" fmla="*/ 803 h 2049"/>
                <a:gd name="T8" fmla="*/ 70 w 2202"/>
                <a:gd name="T9" fmla="*/ 722 h 2049"/>
                <a:gd name="T10" fmla="*/ 117 w 2202"/>
                <a:gd name="T11" fmla="*/ 653 h 2049"/>
                <a:gd name="T12" fmla="*/ 232 w 2202"/>
                <a:gd name="T13" fmla="*/ 583 h 2049"/>
                <a:gd name="T14" fmla="*/ 324 w 2202"/>
                <a:gd name="T15" fmla="*/ 513 h 2049"/>
                <a:gd name="T16" fmla="*/ 447 w 2202"/>
                <a:gd name="T17" fmla="*/ 470 h 2049"/>
                <a:gd name="T18" fmla="*/ 517 w 2202"/>
                <a:gd name="T19" fmla="*/ 397 h 2049"/>
                <a:gd name="T20" fmla="*/ 672 w 2202"/>
                <a:gd name="T21" fmla="*/ 393 h 2049"/>
                <a:gd name="T22" fmla="*/ 881 w 2202"/>
                <a:gd name="T23" fmla="*/ 369 h 2049"/>
                <a:gd name="T24" fmla="*/ 993 w 2202"/>
                <a:gd name="T25" fmla="*/ 316 h 2049"/>
                <a:gd name="T26" fmla="*/ 1153 w 2202"/>
                <a:gd name="T27" fmla="*/ 312 h 2049"/>
                <a:gd name="T28" fmla="*/ 1331 w 2202"/>
                <a:gd name="T29" fmla="*/ 248 h 2049"/>
                <a:gd name="T30" fmla="*/ 1342 w 2202"/>
                <a:gd name="T31" fmla="*/ 148 h 2049"/>
                <a:gd name="T32" fmla="*/ 1466 w 2202"/>
                <a:gd name="T33" fmla="*/ 107 h 2049"/>
                <a:gd name="T34" fmla="*/ 1581 w 2202"/>
                <a:gd name="T35" fmla="*/ 123 h 2049"/>
                <a:gd name="T36" fmla="*/ 1699 w 2202"/>
                <a:gd name="T37" fmla="*/ 128 h 2049"/>
                <a:gd name="T38" fmla="*/ 1771 w 2202"/>
                <a:gd name="T39" fmla="*/ 0 h 2049"/>
                <a:gd name="T40" fmla="*/ 2017 w 2202"/>
                <a:gd name="T41" fmla="*/ 1 h 2049"/>
                <a:gd name="T42" fmla="*/ 2104 w 2202"/>
                <a:gd name="T43" fmla="*/ 58 h 2049"/>
                <a:gd name="T44" fmla="*/ 2202 w 2202"/>
                <a:gd name="T45" fmla="*/ 79 h 2049"/>
                <a:gd name="T46" fmla="*/ 2125 w 2202"/>
                <a:gd name="T47" fmla="*/ 822 h 2049"/>
                <a:gd name="T48" fmla="*/ 1133 w 2202"/>
                <a:gd name="T49" fmla="*/ 2049 h 2049"/>
                <a:gd name="T50" fmla="*/ 390 w 2202"/>
                <a:gd name="T51" fmla="*/ 1201 h 2049"/>
                <a:gd name="T52" fmla="*/ 11 w 2202"/>
                <a:gd name="T53" fmla="*/ 1239 h 2049"/>
                <a:gd name="T54" fmla="*/ 0 w 2202"/>
                <a:gd name="T55" fmla="*/ 1055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2" h="2049">
                  <a:moveTo>
                    <a:pt x="0" y="1055"/>
                  </a:moveTo>
                  <a:lnTo>
                    <a:pt x="40" y="996"/>
                  </a:lnTo>
                  <a:lnTo>
                    <a:pt x="50" y="930"/>
                  </a:lnTo>
                  <a:lnTo>
                    <a:pt x="100" y="803"/>
                  </a:lnTo>
                  <a:lnTo>
                    <a:pt x="70" y="722"/>
                  </a:lnTo>
                  <a:lnTo>
                    <a:pt x="117" y="653"/>
                  </a:lnTo>
                  <a:lnTo>
                    <a:pt x="232" y="583"/>
                  </a:lnTo>
                  <a:lnTo>
                    <a:pt x="324" y="513"/>
                  </a:lnTo>
                  <a:lnTo>
                    <a:pt x="447" y="470"/>
                  </a:lnTo>
                  <a:lnTo>
                    <a:pt x="517" y="397"/>
                  </a:lnTo>
                  <a:lnTo>
                    <a:pt x="672" y="393"/>
                  </a:lnTo>
                  <a:lnTo>
                    <a:pt x="881" y="369"/>
                  </a:lnTo>
                  <a:lnTo>
                    <a:pt x="993" y="316"/>
                  </a:lnTo>
                  <a:lnTo>
                    <a:pt x="1153" y="312"/>
                  </a:lnTo>
                  <a:lnTo>
                    <a:pt x="1331" y="248"/>
                  </a:lnTo>
                  <a:lnTo>
                    <a:pt x="1342" y="148"/>
                  </a:lnTo>
                  <a:lnTo>
                    <a:pt x="1466" y="107"/>
                  </a:lnTo>
                  <a:lnTo>
                    <a:pt x="1581" y="123"/>
                  </a:lnTo>
                  <a:lnTo>
                    <a:pt x="1699" y="128"/>
                  </a:lnTo>
                  <a:lnTo>
                    <a:pt x="1771" y="0"/>
                  </a:lnTo>
                  <a:lnTo>
                    <a:pt x="2017" y="1"/>
                  </a:lnTo>
                  <a:lnTo>
                    <a:pt x="2104" y="58"/>
                  </a:lnTo>
                  <a:lnTo>
                    <a:pt x="2202" y="79"/>
                  </a:lnTo>
                  <a:lnTo>
                    <a:pt x="2125" y="822"/>
                  </a:lnTo>
                  <a:lnTo>
                    <a:pt x="1133" y="2049"/>
                  </a:lnTo>
                  <a:lnTo>
                    <a:pt x="390" y="1201"/>
                  </a:lnTo>
                  <a:lnTo>
                    <a:pt x="11" y="1239"/>
                  </a:lnTo>
                  <a:lnTo>
                    <a:pt x="0" y="1055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240061" y="5196332"/>
              <a:ext cx="286657" cy="253199"/>
            </a:xfrm>
            <a:custGeom>
              <a:avLst/>
              <a:gdLst>
                <a:gd name="T0" fmla="*/ 1743 w 2573"/>
                <a:gd name="T1" fmla="*/ 0 h 2264"/>
                <a:gd name="T2" fmla="*/ 2491 w 2573"/>
                <a:gd name="T3" fmla="*/ 854 h 2264"/>
                <a:gd name="T4" fmla="*/ 2573 w 2573"/>
                <a:gd name="T5" fmla="*/ 2171 h 2264"/>
                <a:gd name="T6" fmla="*/ 1176 w 2573"/>
                <a:gd name="T7" fmla="*/ 2264 h 2264"/>
                <a:gd name="T8" fmla="*/ 1017 w 2573"/>
                <a:gd name="T9" fmla="*/ 2133 h 2264"/>
                <a:gd name="T10" fmla="*/ 883 w 2573"/>
                <a:gd name="T11" fmla="*/ 2135 h 2264"/>
                <a:gd name="T12" fmla="*/ 740 w 2573"/>
                <a:gd name="T13" fmla="*/ 2018 h 2264"/>
                <a:gd name="T14" fmla="*/ 607 w 2573"/>
                <a:gd name="T15" fmla="*/ 2051 h 2264"/>
                <a:gd name="T16" fmla="*/ 611 w 2573"/>
                <a:gd name="T17" fmla="*/ 2174 h 2264"/>
                <a:gd name="T18" fmla="*/ 441 w 2573"/>
                <a:gd name="T19" fmla="*/ 2157 h 2264"/>
                <a:gd name="T20" fmla="*/ 303 w 2573"/>
                <a:gd name="T21" fmla="*/ 2079 h 2264"/>
                <a:gd name="T22" fmla="*/ 261 w 2573"/>
                <a:gd name="T23" fmla="*/ 2023 h 2264"/>
                <a:gd name="T24" fmla="*/ 186 w 2573"/>
                <a:gd name="T25" fmla="*/ 2033 h 2264"/>
                <a:gd name="T26" fmla="*/ 113 w 2573"/>
                <a:gd name="T27" fmla="*/ 1837 h 2264"/>
                <a:gd name="T28" fmla="*/ 179 w 2573"/>
                <a:gd name="T29" fmla="*/ 1738 h 2264"/>
                <a:gd name="T30" fmla="*/ 40 w 2573"/>
                <a:gd name="T31" fmla="*/ 1714 h 2264"/>
                <a:gd name="T32" fmla="*/ 0 w 2573"/>
                <a:gd name="T33" fmla="*/ 1605 h 2264"/>
                <a:gd name="T34" fmla="*/ 159 w 2573"/>
                <a:gd name="T35" fmla="*/ 1589 h 2264"/>
                <a:gd name="T36" fmla="*/ 338 w 2573"/>
                <a:gd name="T37" fmla="*/ 1530 h 2264"/>
                <a:gd name="T38" fmla="*/ 270 w 2573"/>
                <a:gd name="T39" fmla="*/ 1600 h 2264"/>
                <a:gd name="T40" fmla="*/ 279 w 2573"/>
                <a:gd name="T41" fmla="*/ 1675 h 2264"/>
                <a:gd name="T42" fmla="*/ 429 w 2573"/>
                <a:gd name="T43" fmla="*/ 1698 h 2264"/>
                <a:gd name="T44" fmla="*/ 482 w 2573"/>
                <a:gd name="T45" fmla="*/ 1796 h 2264"/>
                <a:gd name="T46" fmla="*/ 693 w 2573"/>
                <a:gd name="T47" fmla="*/ 1753 h 2264"/>
                <a:gd name="T48" fmla="*/ 821 w 2573"/>
                <a:gd name="T49" fmla="*/ 1629 h 2264"/>
                <a:gd name="T50" fmla="*/ 971 w 2573"/>
                <a:gd name="T51" fmla="*/ 1592 h 2264"/>
                <a:gd name="T52" fmla="*/ 867 w 2573"/>
                <a:gd name="T53" fmla="*/ 1518 h 2264"/>
                <a:gd name="T54" fmla="*/ 862 w 2573"/>
                <a:gd name="T55" fmla="*/ 1425 h 2264"/>
                <a:gd name="T56" fmla="*/ 800 w 2573"/>
                <a:gd name="T57" fmla="*/ 1390 h 2264"/>
                <a:gd name="T58" fmla="*/ 694 w 2573"/>
                <a:gd name="T59" fmla="*/ 1417 h 2264"/>
                <a:gd name="T60" fmla="*/ 721 w 2573"/>
                <a:gd name="T61" fmla="*/ 1347 h 2264"/>
                <a:gd name="T62" fmla="*/ 817 w 2573"/>
                <a:gd name="T63" fmla="*/ 1278 h 2264"/>
                <a:gd name="T64" fmla="*/ 920 w 2573"/>
                <a:gd name="T65" fmla="*/ 1273 h 2264"/>
                <a:gd name="T66" fmla="*/ 984 w 2573"/>
                <a:gd name="T67" fmla="*/ 1172 h 2264"/>
                <a:gd name="T68" fmla="*/ 1061 w 2573"/>
                <a:gd name="T69" fmla="*/ 1131 h 2264"/>
                <a:gd name="T70" fmla="*/ 1232 w 2573"/>
                <a:gd name="T71" fmla="*/ 962 h 2264"/>
                <a:gd name="T72" fmla="*/ 1260 w 2573"/>
                <a:gd name="T73" fmla="*/ 836 h 2264"/>
                <a:gd name="T74" fmla="*/ 1271 w 2573"/>
                <a:gd name="T75" fmla="*/ 597 h 2264"/>
                <a:gd name="T76" fmla="*/ 1316 w 2573"/>
                <a:gd name="T77" fmla="*/ 449 h 2264"/>
                <a:gd name="T78" fmla="*/ 1387 w 2573"/>
                <a:gd name="T79" fmla="*/ 383 h 2264"/>
                <a:gd name="T80" fmla="*/ 1366 w 2573"/>
                <a:gd name="T81" fmla="*/ 42 h 2264"/>
                <a:gd name="T82" fmla="*/ 1743 w 2573"/>
                <a:gd name="T83" fmla="*/ 0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73" h="2264">
                  <a:moveTo>
                    <a:pt x="1743" y="0"/>
                  </a:moveTo>
                  <a:lnTo>
                    <a:pt x="2491" y="854"/>
                  </a:lnTo>
                  <a:lnTo>
                    <a:pt x="2573" y="2171"/>
                  </a:lnTo>
                  <a:lnTo>
                    <a:pt x="1176" y="2264"/>
                  </a:lnTo>
                  <a:lnTo>
                    <a:pt x="1017" y="2133"/>
                  </a:lnTo>
                  <a:lnTo>
                    <a:pt x="883" y="2135"/>
                  </a:lnTo>
                  <a:lnTo>
                    <a:pt x="740" y="2018"/>
                  </a:lnTo>
                  <a:lnTo>
                    <a:pt x="607" y="2051"/>
                  </a:lnTo>
                  <a:lnTo>
                    <a:pt x="611" y="2174"/>
                  </a:lnTo>
                  <a:lnTo>
                    <a:pt x="441" y="2157"/>
                  </a:lnTo>
                  <a:lnTo>
                    <a:pt x="303" y="2079"/>
                  </a:lnTo>
                  <a:lnTo>
                    <a:pt x="261" y="2023"/>
                  </a:lnTo>
                  <a:lnTo>
                    <a:pt x="186" y="2033"/>
                  </a:lnTo>
                  <a:lnTo>
                    <a:pt x="113" y="1837"/>
                  </a:lnTo>
                  <a:lnTo>
                    <a:pt x="179" y="1738"/>
                  </a:lnTo>
                  <a:lnTo>
                    <a:pt x="40" y="1714"/>
                  </a:lnTo>
                  <a:lnTo>
                    <a:pt x="0" y="1605"/>
                  </a:lnTo>
                  <a:lnTo>
                    <a:pt x="159" y="1589"/>
                  </a:lnTo>
                  <a:lnTo>
                    <a:pt x="338" y="1530"/>
                  </a:lnTo>
                  <a:lnTo>
                    <a:pt x="270" y="1600"/>
                  </a:lnTo>
                  <a:lnTo>
                    <a:pt x="279" y="1675"/>
                  </a:lnTo>
                  <a:lnTo>
                    <a:pt x="429" y="1698"/>
                  </a:lnTo>
                  <a:lnTo>
                    <a:pt x="482" y="1796"/>
                  </a:lnTo>
                  <a:lnTo>
                    <a:pt x="693" y="1753"/>
                  </a:lnTo>
                  <a:lnTo>
                    <a:pt x="821" y="1629"/>
                  </a:lnTo>
                  <a:lnTo>
                    <a:pt x="971" y="1592"/>
                  </a:lnTo>
                  <a:lnTo>
                    <a:pt x="867" y="1518"/>
                  </a:lnTo>
                  <a:lnTo>
                    <a:pt x="862" y="1425"/>
                  </a:lnTo>
                  <a:lnTo>
                    <a:pt x="800" y="1390"/>
                  </a:lnTo>
                  <a:lnTo>
                    <a:pt x="694" y="1417"/>
                  </a:lnTo>
                  <a:lnTo>
                    <a:pt x="721" y="1347"/>
                  </a:lnTo>
                  <a:lnTo>
                    <a:pt x="817" y="1278"/>
                  </a:lnTo>
                  <a:lnTo>
                    <a:pt x="920" y="1273"/>
                  </a:lnTo>
                  <a:lnTo>
                    <a:pt x="984" y="1172"/>
                  </a:lnTo>
                  <a:lnTo>
                    <a:pt x="1061" y="1131"/>
                  </a:lnTo>
                  <a:lnTo>
                    <a:pt x="1232" y="962"/>
                  </a:lnTo>
                  <a:lnTo>
                    <a:pt x="1260" y="836"/>
                  </a:lnTo>
                  <a:lnTo>
                    <a:pt x="1271" y="597"/>
                  </a:lnTo>
                  <a:lnTo>
                    <a:pt x="1316" y="449"/>
                  </a:lnTo>
                  <a:lnTo>
                    <a:pt x="1387" y="383"/>
                  </a:lnTo>
                  <a:lnTo>
                    <a:pt x="1366" y="42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80114" y="5374199"/>
              <a:ext cx="290811" cy="133923"/>
            </a:xfrm>
            <a:custGeom>
              <a:avLst/>
              <a:gdLst>
                <a:gd name="T0" fmla="*/ 112 w 2609"/>
                <a:gd name="T1" fmla="*/ 448 h 1205"/>
                <a:gd name="T2" fmla="*/ 306 w 2609"/>
                <a:gd name="T3" fmla="*/ 500 h 1205"/>
                <a:gd name="T4" fmla="*/ 344 w 2609"/>
                <a:gd name="T5" fmla="*/ 365 h 1205"/>
                <a:gd name="T6" fmla="*/ 550 w 2609"/>
                <a:gd name="T7" fmla="*/ 290 h 1205"/>
                <a:gd name="T8" fmla="*/ 792 w 2609"/>
                <a:gd name="T9" fmla="*/ 233 h 1205"/>
                <a:gd name="T10" fmla="*/ 920 w 2609"/>
                <a:gd name="T11" fmla="*/ 268 h 1205"/>
                <a:gd name="T12" fmla="*/ 1023 w 2609"/>
                <a:gd name="T13" fmla="*/ 271 h 1205"/>
                <a:gd name="T14" fmla="*/ 1121 w 2609"/>
                <a:gd name="T15" fmla="*/ 135 h 1205"/>
                <a:gd name="T16" fmla="*/ 1306 w 2609"/>
                <a:gd name="T17" fmla="*/ 0 h 1205"/>
                <a:gd name="T18" fmla="*/ 1486 w 2609"/>
                <a:gd name="T19" fmla="*/ 129 h 1205"/>
                <a:gd name="T20" fmla="*/ 1552 w 2609"/>
                <a:gd name="T21" fmla="*/ 245 h 1205"/>
                <a:gd name="T22" fmla="*/ 1712 w 2609"/>
                <a:gd name="T23" fmla="*/ 443 h 1205"/>
                <a:gd name="T24" fmla="*/ 1877 w 2609"/>
                <a:gd name="T25" fmla="*/ 570 h 1205"/>
                <a:gd name="T26" fmla="*/ 2051 w 2609"/>
                <a:gd name="T27" fmla="*/ 474 h 1205"/>
                <a:gd name="T28" fmla="*/ 2334 w 2609"/>
                <a:gd name="T29" fmla="*/ 554 h 1205"/>
                <a:gd name="T30" fmla="*/ 2599 w 2609"/>
                <a:gd name="T31" fmla="*/ 662 h 1205"/>
                <a:gd name="T32" fmla="*/ 2581 w 2609"/>
                <a:gd name="T33" fmla="*/ 1043 h 1205"/>
                <a:gd name="T34" fmla="*/ 2312 w 2609"/>
                <a:gd name="T35" fmla="*/ 1205 h 1205"/>
                <a:gd name="T36" fmla="*/ 2029 w 2609"/>
                <a:gd name="T37" fmla="*/ 1041 h 1205"/>
                <a:gd name="T38" fmla="*/ 1878 w 2609"/>
                <a:gd name="T39" fmla="*/ 819 h 1205"/>
                <a:gd name="T40" fmla="*/ 1644 w 2609"/>
                <a:gd name="T41" fmla="*/ 730 h 1205"/>
                <a:gd name="T42" fmla="*/ 1464 w 2609"/>
                <a:gd name="T43" fmla="*/ 850 h 1205"/>
                <a:gd name="T44" fmla="*/ 1270 w 2609"/>
                <a:gd name="T45" fmla="*/ 1108 h 1205"/>
                <a:gd name="T46" fmla="*/ 1100 w 2609"/>
                <a:gd name="T47" fmla="*/ 1106 h 1205"/>
                <a:gd name="T48" fmla="*/ 910 w 2609"/>
                <a:gd name="T49" fmla="*/ 984 h 1205"/>
                <a:gd name="T50" fmla="*/ 900 w 2609"/>
                <a:gd name="T51" fmla="*/ 759 h 1205"/>
                <a:gd name="T52" fmla="*/ 728 w 2609"/>
                <a:gd name="T53" fmla="*/ 717 h 1205"/>
                <a:gd name="T54" fmla="*/ 632 w 2609"/>
                <a:gd name="T55" fmla="*/ 1021 h 1205"/>
                <a:gd name="T56" fmla="*/ 422 w 2609"/>
                <a:gd name="T57" fmla="*/ 1115 h 1205"/>
                <a:gd name="T58" fmla="*/ 285 w 2609"/>
                <a:gd name="T59" fmla="*/ 942 h 1205"/>
                <a:gd name="T60" fmla="*/ 158 w 2609"/>
                <a:gd name="T61" fmla="*/ 859 h 1205"/>
                <a:gd name="T62" fmla="*/ 104 w 2609"/>
                <a:gd name="T63" fmla="*/ 652 h 1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9" h="1205">
                  <a:moveTo>
                    <a:pt x="0" y="518"/>
                  </a:moveTo>
                  <a:lnTo>
                    <a:pt x="112" y="448"/>
                  </a:lnTo>
                  <a:lnTo>
                    <a:pt x="224" y="437"/>
                  </a:lnTo>
                  <a:lnTo>
                    <a:pt x="306" y="500"/>
                  </a:lnTo>
                  <a:lnTo>
                    <a:pt x="382" y="456"/>
                  </a:lnTo>
                  <a:lnTo>
                    <a:pt x="344" y="365"/>
                  </a:lnTo>
                  <a:lnTo>
                    <a:pt x="370" y="301"/>
                  </a:lnTo>
                  <a:lnTo>
                    <a:pt x="550" y="290"/>
                  </a:lnTo>
                  <a:lnTo>
                    <a:pt x="679" y="199"/>
                  </a:lnTo>
                  <a:lnTo>
                    <a:pt x="792" y="233"/>
                  </a:lnTo>
                  <a:lnTo>
                    <a:pt x="838" y="295"/>
                  </a:lnTo>
                  <a:lnTo>
                    <a:pt x="920" y="268"/>
                  </a:lnTo>
                  <a:lnTo>
                    <a:pt x="956" y="335"/>
                  </a:lnTo>
                  <a:lnTo>
                    <a:pt x="1023" y="271"/>
                  </a:lnTo>
                  <a:lnTo>
                    <a:pt x="955" y="179"/>
                  </a:lnTo>
                  <a:lnTo>
                    <a:pt x="1121" y="135"/>
                  </a:lnTo>
                  <a:lnTo>
                    <a:pt x="1181" y="46"/>
                  </a:lnTo>
                  <a:lnTo>
                    <a:pt x="1306" y="0"/>
                  </a:lnTo>
                  <a:lnTo>
                    <a:pt x="1445" y="32"/>
                  </a:lnTo>
                  <a:lnTo>
                    <a:pt x="1486" y="129"/>
                  </a:lnTo>
                  <a:lnTo>
                    <a:pt x="1629" y="152"/>
                  </a:lnTo>
                  <a:lnTo>
                    <a:pt x="1552" y="245"/>
                  </a:lnTo>
                  <a:lnTo>
                    <a:pt x="1619" y="453"/>
                  </a:lnTo>
                  <a:lnTo>
                    <a:pt x="1712" y="443"/>
                  </a:lnTo>
                  <a:lnTo>
                    <a:pt x="1758" y="502"/>
                  </a:lnTo>
                  <a:lnTo>
                    <a:pt x="1877" y="570"/>
                  </a:lnTo>
                  <a:lnTo>
                    <a:pt x="2056" y="595"/>
                  </a:lnTo>
                  <a:lnTo>
                    <a:pt x="2051" y="474"/>
                  </a:lnTo>
                  <a:lnTo>
                    <a:pt x="2174" y="432"/>
                  </a:lnTo>
                  <a:lnTo>
                    <a:pt x="2334" y="554"/>
                  </a:lnTo>
                  <a:lnTo>
                    <a:pt x="2457" y="553"/>
                  </a:lnTo>
                  <a:lnTo>
                    <a:pt x="2599" y="662"/>
                  </a:lnTo>
                  <a:lnTo>
                    <a:pt x="2558" y="770"/>
                  </a:lnTo>
                  <a:lnTo>
                    <a:pt x="2581" y="1043"/>
                  </a:lnTo>
                  <a:lnTo>
                    <a:pt x="2609" y="1172"/>
                  </a:lnTo>
                  <a:lnTo>
                    <a:pt x="2312" y="1205"/>
                  </a:lnTo>
                  <a:lnTo>
                    <a:pt x="2221" y="1152"/>
                  </a:lnTo>
                  <a:lnTo>
                    <a:pt x="2029" y="1041"/>
                  </a:lnTo>
                  <a:lnTo>
                    <a:pt x="2013" y="852"/>
                  </a:lnTo>
                  <a:lnTo>
                    <a:pt x="1878" y="819"/>
                  </a:lnTo>
                  <a:lnTo>
                    <a:pt x="1843" y="719"/>
                  </a:lnTo>
                  <a:lnTo>
                    <a:pt x="1644" y="730"/>
                  </a:lnTo>
                  <a:lnTo>
                    <a:pt x="1583" y="813"/>
                  </a:lnTo>
                  <a:lnTo>
                    <a:pt x="1464" y="850"/>
                  </a:lnTo>
                  <a:lnTo>
                    <a:pt x="1321" y="854"/>
                  </a:lnTo>
                  <a:lnTo>
                    <a:pt x="1270" y="1108"/>
                  </a:lnTo>
                  <a:lnTo>
                    <a:pt x="1157" y="1193"/>
                  </a:lnTo>
                  <a:lnTo>
                    <a:pt x="1100" y="1106"/>
                  </a:lnTo>
                  <a:lnTo>
                    <a:pt x="976" y="1100"/>
                  </a:lnTo>
                  <a:lnTo>
                    <a:pt x="910" y="984"/>
                  </a:lnTo>
                  <a:lnTo>
                    <a:pt x="904" y="859"/>
                  </a:lnTo>
                  <a:lnTo>
                    <a:pt x="900" y="759"/>
                  </a:lnTo>
                  <a:lnTo>
                    <a:pt x="827" y="697"/>
                  </a:lnTo>
                  <a:lnTo>
                    <a:pt x="728" y="717"/>
                  </a:lnTo>
                  <a:lnTo>
                    <a:pt x="689" y="845"/>
                  </a:lnTo>
                  <a:lnTo>
                    <a:pt x="632" y="1021"/>
                  </a:lnTo>
                  <a:lnTo>
                    <a:pt x="540" y="1053"/>
                  </a:lnTo>
                  <a:lnTo>
                    <a:pt x="422" y="1115"/>
                  </a:lnTo>
                  <a:lnTo>
                    <a:pt x="368" y="1019"/>
                  </a:lnTo>
                  <a:lnTo>
                    <a:pt x="285" y="942"/>
                  </a:lnTo>
                  <a:lnTo>
                    <a:pt x="266" y="871"/>
                  </a:lnTo>
                  <a:lnTo>
                    <a:pt x="158" y="859"/>
                  </a:lnTo>
                  <a:lnTo>
                    <a:pt x="109" y="755"/>
                  </a:lnTo>
                  <a:lnTo>
                    <a:pt x="104" y="652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90500" y="5453716"/>
              <a:ext cx="336510" cy="330623"/>
            </a:xfrm>
            <a:custGeom>
              <a:avLst/>
              <a:gdLst>
                <a:gd name="T0" fmla="*/ 336 w 3025"/>
                <a:gd name="T1" fmla="*/ 409 h 2961"/>
                <a:gd name="T2" fmla="*/ 442 w 3025"/>
                <a:gd name="T3" fmla="*/ 344 h 2961"/>
                <a:gd name="T4" fmla="*/ 536 w 3025"/>
                <a:gd name="T5" fmla="*/ 311 h 2961"/>
                <a:gd name="T6" fmla="*/ 661 w 3025"/>
                <a:gd name="T7" fmla="*/ 15 h 2961"/>
                <a:gd name="T8" fmla="*/ 736 w 3025"/>
                <a:gd name="T9" fmla="*/ 0 h 2961"/>
                <a:gd name="T10" fmla="*/ 827 w 3025"/>
                <a:gd name="T11" fmla="*/ 53 h 2961"/>
                <a:gd name="T12" fmla="*/ 824 w 3025"/>
                <a:gd name="T13" fmla="*/ 284 h 2961"/>
                <a:gd name="T14" fmla="*/ 893 w 3025"/>
                <a:gd name="T15" fmla="*/ 382 h 2961"/>
                <a:gd name="T16" fmla="*/ 1026 w 3025"/>
                <a:gd name="T17" fmla="*/ 400 h 2961"/>
                <a:gd name="T18" fmla="*/ 1066 w 3025"/>
                <a:gd name="T19" fmla="*/ 479 h 2961"/>
                <a:gd name="T20" fmla="*/ 1189 w 3025"/>
                <a:gd name="T21" fmla="*/ 399 h 2961"/>
                <a:gd name="T22" fmla="*/ 1248 w 3025"/>
                <a:gd name="T23" fmla="*/ 144 h 2961"/>
                <a:gd name="T24" fmla="*/ 1382 w 3025"/>
                <a:gd name="T25" fmla="*/ 146 h 2961"/>
                <a:gd name="T26" fmla="*/ 1497 w 3025"/>
                <a:gd name="T27" fmla="*/ 111 h 2961"/>
                <a:gd name="T28" fmla="*/ 1554 w 3025"/>
                <a:gd name="T29" fmla="*/ 31 h 2961"/>
                <a:gd name="T30" fmla="*/ 1760 w 3025"/>
                <a:gd name="T31" fmla="*/ 12 h 2961"/>
                <a:gd name="T32" fmla="*/ 1798 w 3025"/>
                <a:gd name="T33" fmla="*/ 108 h 2961"/>
                <a:gd name="T34" fmla="*/ 1919 w 3025"/>
                <a:gd name="T35" fmla="*/ 146 h 2961"/>
                <a:gd name="T36" fmla="*/ 1942 w 3025"/>
                <a:gd name="T37" fmla="*/ 339 h 2961"/>
                <a:gd name="T38" fmla="*/ 2240 w 3025"/>
                <a:gd name="T39" fmla="*/ 502 h 2961"/>
                <a:gd name="T40" fmla="*/ 2313 w 3025"/>
                <a:gd name="T41" fmla="*/ 640 h 2961"/>
                <a:gd name="T42" fmla="*/ 2460 w 3025"/>
                <a:gd name="T43" fmla="*/ 679 h 2961"/>
                <a:gd name="T44" fmla="*/ 2550 w 3025"/>
                <a:gd name="T45" fmla="*/ 800 h 2961"/>
                <a:gd name="T46" fmla="*/ 2660 w 3025"/>
                <a:gd name="T47" fmla="*/ 805 h 2961"/>
                <a:gd name="T48" fmla="*/ 2824 w 3025"/>
                <a:gd name="T49" fmla="*/ 979 h 2961"/>
                <a:gd name="T50" fmla="*/ 2853 w 3025"/>
                <a:gd name="T51" fmla="*/ 1103 h 2961"/>
                <a:gd name="T52" fmla="*/ 3007 w 3025"/>
                <a:gd name="T53" fmla="*/ 1179 h 2961"/>
                <a:gd name="T54" fmla="*/ 3025 w 3025"/>
                <a:gd name="T55" fmla="*/ 1500 h 2961"/>
                <a:gd name="T56" fmla="*/ 1960 w 3025"/>
                <a:gd name="T57" fmla="*/ 1530 h 2961"/>
                <a:gd name="T58" fmla="*/ 1623 w 3025"/>
                <a:gd name="T59" fmla="*/ 2224 h 2961"/>
                <a:gd name="T60" fmla="*/ 1812 w 3025"/>
                <a:gd name="T61" fmla="*/ 2449 h 2961"/>
                <a:gd name="T62" fmla="*/ 1732 w 3025"/>
                <a:gd name="T63" fmla="*/ 2559 h 2961"/>
                <a:gd name="T64" fmla="*/ 1752 w 3025"/>
                <a:gd name="T65" fmla="*/ 2772 h 2961"/>
                <a:gd name="T66" fmla="*/ 1664 w 3025"/>
                <a:gd name="T67" fmla="*/ 2961 h 2961"/>
                <a:gd name="T68" fmla="*/ 1509 w 3025"/>
                <a:gd name="T69" fmla="*/ 2792 h 2961"/>
                <a:gd name="T70" fmla="*/ 1361 w 3025"/>
                <a:gd name="T71" fmla="*/ 2622 h 2961"/>
                <a:gd name="T72" fmla="*/ 1218 w 3025"/>
                <a:gd name="T73" fmla="*/ 2563 h 2961"/>
                <a:gd name="T74" fmla="*/ 1046 w 3025"/>
                <a:gd name="T75" fmla="*/ 2355 h 2961"/>
                <a:gd name="T76" fmla="*/ 1126 w 3025"/>
                <a:gd name="T77" fmla="*/ 2301 h 2961"/>
                <a:gd name="T78" fmla="*/ 1055 w 3025"/>
                <a:gd name="T79" fmla="*/ 2249 h 2961"/>
                <a:gd name="T80" fmla="*/ 976 w 3025"/>
                <a:gd name="T81" fmla="*/ 2257 h 2961"/>
                <a:gd name="T82" fmla="*/ 851 w 3025"/>
                <a:gd name="T83" fmla="*/ 2214 h 2961"/>
                <a:gd name="T84" fmla="*/ 853 w 3025"/>
                <a:gd name="T85" fmla="*/ 2104 h 2961"/>
                <a:gd name="T86" fmla="*/ 681 w 3025"/>
                <a:gd name="T87" fmla="*/ 2067 h 2961"/>
                <a:gd name="T88" fmla="*/ 578 w 3025"/>
                <a:gd name="T89" fmla="*/ 1929 h 2961"/>
                <a:gd name="T90" fmla="*/ 432 w 3025"/>
                <a:gd name="T91" fmla="*/ 1852 h 2961"/>
                <a:gd name="T92" fmla="*/ 297 w 3025"/>
                <a:gd name="T93" fmla="*/ 1757 h 2961"/>
                <a:gd name="T94" fmla="*/ 277 w 3025"/>
                <a:gd name="T95" fmla="*/ 1660 h 2961"/>
                <a:gd name="T96" fmla="*/ 53 w 3025"/>
                <a:gd name="T97" fmla="*/ 1589 h 2961"/>
                <a:gd name="T98" fmla="*/ 82 w 3025"/>
                <a:gd name="T99" fmla="*/ 1401 h 2961"/>
                <a:gd name="T100" fmla="*/ 0 w 3025"/>
                <a:gd name="T101" fmla="*/ 1319 h 2961"/>
                <a:gd name="T102" fmla="*/ 67 w 3025"/>
                <a:gd name="T103" fmla="*/ 1149 h 2961"/>
                <a:gd name="T104" fmla="*/ 145 w 3025"/>
                <a:gd name="T105" fmla="*/ 964 h 2961"/>
                <a:gd name="T106" fmla="*/ 185 w 3025"/>
                <a:gd name="T107" fmla="*/ 717 h 2961"/>
                <a:gd name="T108" fmla="*/ 311 w 3025"/>
                <a:gd name="T109" fmla="*/ 590 h 2961"/>
                <a:gd name="T110" fmla="*/ 336 w 3025"/>
                <a:gd name="T111" fmla="*/ 409 h 2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25" h="2961">
                  <a:moveTo>
                    <a:pt x="336" y="409"/>
                  </a:moveTo>
                  <a:lnTo>
                    <a:pt x="442" y="344"/>
                  </a:lnTo>
                  <a:lnTo>
                    <a:pt x="536" y="311"/>
                  </a:lnTo>
                  <a:lnTo>
                    <a:pt x="661" y="15"/>
                  </a:lnTo>
                  <a:lnTo>
                    <a:pt x="736" y="0"/>
                  </a:lnTo>
                  <a:lnTo>
                    <a:pt x="827" y="53"/>
                  </a:lnTo>
                  <a:lnTo>
                    <a:pt x="824" y="284"/>
                  </a:lnTo>
                  <a:lnTo>
                    <a:pt x="893" y="382"/>
                  </a:lnTo>
                  <a:lnTo>
                    <a:pt x="1026" y="400"/>
                  </a:lnTo>
                  <a:lnTo>
                    <a:pt x="1066" y="479"/>
                  </a:lnTo>
                  <a:lnTo>
                    <a:pt x="1189" y="399"/>
                  </a:lnTo>
                  <a:lnTo>
                    <a:pt x="1248" y="144"/>
                  </a:lnTo>
                  <a:lnTo>
                    <a:pt x="1382" y="146"/>
                  </a:lnTo>
                  <a:lnTo>
                    <a:pt x="1497" y="111"/>
                  </a:lnTo>
                  <a:lnTo>
                    <a:pt x="1554" y="31"/>
                  </a:lnTo>
                  <a:lnTo>
                    <a:pt x="1760" y="12"/>
                  </a:lnTo>
                  <a:lnTo>
                    <a:pt x="1798" y="108"/>
                  </a:lnTo>
                  <a:lnTo>
                    <a:pt x="1919" y="146"/>
                  </a:lnTo>
                  <a:lnTo>
                    <a:pt x="1942" y="339"/>
                  </a:lnTo>
                  <a:lnTo>
                    <a:pt x="2240" y="502"/>
                  </a:lnTo>
                  <a:lnTo>
                    <a:pt x="2313" y="640"/>
                  </a:lnTo>
                  <a:lnTo>
                    <a:pt x="2460" y="679"/>
                  </a:lnTo>
                  <a:lnTo>
                    <a:pt x="2550" y="800"/>
                  </a:lnTo>
                  <a:lnTo>
                    <a:pt x="2660" y="805"/>
                  </a:lnTo>
                  <a:lnTo>
                    <a:pt x="2824" y="979"/>
                  </a:lnTo>
                  <a:lnTo>
                    <a:pt x="2853" y="1103"/>
                  </a:lnTo>
                  <a:lnTo>
                    <a:pt x="3007" y="1179"/>
                  </a:lnTo>
                  <a:lnTo>
                    <a:pt x="3025" y="1500"/>
                  </a:lnTo>
                  <a:lnTo>
                    <a:pt x="1960" y="1530"/>
                  </a:lnTo>
                  <a:lnTo>
                    <a:pt x="1623" y="2224"/>
                  </a:lnTo>
                  <a:lnTo>
                    <a:pt x="1812" y="2449"/>
                  </a:lnTo>
                  <a:lnTo>
                    <a:pt x="1732" y="2559"/>
                  </a:lnTo>
                  <a:lnTo>
                    <a:pt x="1752" y="2772"/>
                  </a:lnTo>
                  <a:lnTo>
                    <a:pt x="1664" y="2961"/>
                  </a:lnTo>
                  <a:lnTo>
                    <a:pt x="1509" y="2792"/>
                  </a:lnTo>
                  <a:lnTo>
                    <a:pt x="1361" y="2622"/>
                  </a:lnTo>
                  <a:lnTo>
                    <a:pt x="1218" y="2563"/>
                  </a:lnTo>
                  <a:lnTo>
                    <a:pt x="1046" y="2355"/>
                  </a:lnTo>
                  <a:lnTo>
                    <a:pt x="1126" y="2301"/>
                  </a:lnTo>
                  <a:lnTo>
                    <a:pt x="1055" y="2249"/>
                  </a:lnTo>
                  <a:lnTo>
                    <a:pt x="976" y="2257"/>
                  </a:lnTo>
                  <a:lnTo>
                    <a:pt x="851" y="2214"/>
                  </a:lnTo>
                  <a:lnTo>
                    <a:pt x="853" y="2104"/>
                  </a:lnTo>
                  <a:lnTo>
                    <a:pt x="681" y="2067"/>
                  </a:lnTo>
                  <a:lnTo>
                    <a:pt x="578" y="1929"/>
                  </a:lnTo>
                  <a:lnTo>
                    <a:pt x="432" y="1852"/>
                  </a:lnTo>
                  <a:lnTo>
                    <a:pt x="297" y="1757"/>
                  </a:lnTo>
                  <a:lnTo>
                    <a:pt x="277" y="1660"/>
                  </a:lnTo>
                  <a:lnTo>
                    <a:pt x="53" y="1589"/>
                  </a:lnTo>
                  <a:lnTo>
                    <a:pt x="82" y="1401"/>
                  </a:lnTo>
                  <a:lnTo>
                    <a:pt x="0" y="1319"/>
                  </a:lnTo>
                  <a:lnTo>
                    <a:pt x="67" y="1149"/>
                  </a:lnTo>
                  <a:lnTo>
                    <a:pt x="145" y="964"/>
                  </a:lnTo>
                  <a:lnTo>
                    <a:pt x="185" y="717"/>
                  </a:lnTo>
                  <a:lnTo>
                    <a:pt x="311" y="590"/>
                  </a:lnTo>
                  <a:lnTo>
                    <a:pt x="336" y="409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-304172" y="5405587"/>
              <a:ext cx="417523" cy="286680"/>
            </a:xfrm>
            <a:custGeom>
              <a:avLst/>
              <a:gdLst>
                <a:gd name="T0" fmla="*/ 279 w 3766"/>
                <a:gd name="T1" fmla="*/ 501 h 2566"/>
                <a:gd name="T2" fmla="*/ 522 w 3766"/>
                <a:gd name="T3" fmla="*/ 566 h 2566"/>
                <a:gd name="T4" fmla="*/ 505 w 3766"/>
                <a:gd name="T5" fmla="*/ 432 h 2566"/>
                <a:gd name="T6" fmla="*/ 720 w 3766"/>
                <a:gd name="T7" fmla="*/ 329 h 2566"/>
                <a:gd name="T8" fmla="*/ 810 w 3766"/>
                <a:gd name="T9" fmla="*/ 544 h 2566"/>
                <a:gd name="T10" fmla="*/ 1180 w 3766"/>
                <a:gd name="T11" fmla="*/ 358 h 2566"/>
                <a:gd name="T12" fmla="*/ 1840 w 3766"/>
                <a:gd name="T13" fmla="*/ 353 h 2566"/>
                <a:gd name="T14" fmla="*/ 2184 w 3766"/>
                <a:gd name="T15" fmla="*/ 415 h 2566"/>
                <a:gd name="T16" fmla="*/ 2275 w 3766"/>
                <a:gd name="T17" fmla="*/ 886 h 2566"/>
                <a:gd name="T18" fmla="*/ 2538 w 3766"/>
                <a:gd name="T19" fmla="*/ 715 h 2566"/>
                <a:gd name="T20" fmla="*/ 2742 w 3766"/>
                <a:gd name="T21" fmla="*/ 765 h 2566"/>
                <a:gd name="T22" fmla="*/ 2691 w 3766"/>
                <a:gd name="T23" fmla="*/ 949 h 2566"/>
                <a:gd name="T24" fmla="*/ 2809 w 3766"/>
                <a:gd name="T25" fmla="*/ 1041 h 2566"/>
                <a:gd name="T26" fmla="*/ 2909 w 3766"/>
                <a:gd name="T27" fmla="*/ 1160 h 2566"/>
                <a:gd name="T28" fmla="*/ 3315 w 3766"/>
                <a:gd name="T29" fmla="*/ 1146 h 2566"/>
                <a:gd name="T30" fmla="*/ 3766 w 3766"/>
                <a:gd name="T31" fmla="*/ 1141 h 2566"/>
                <a:gd name="T32" fmla="*/ 3568 w 3766"/>
                <a:gd name="T33" fmla="*/ 1746 h 2566"/>
                <a:gd name="T34" fmla="*/ 3643 w 3766"/>
                <a:gd name="T35" fmla="*/ 2005 h 2566"/>
                <a:gd name="T36" fmla="*/ 3437 w 3766"/>
                <a:gd name="T37" fmla="*/ 2003 h 2566"/>
                <a:gd name="T38" fmla="*/ 3236 w 3766"/>
                <a:gd name="T39" fmla="*/ 1953 h 2566"/>
                <a:gd name="T40" fmla="*/ 3210 w 3766"/>
                <a:gd name="T41" fmla="*/ 1791 h 2566"/>
                <a:gd name="T42" fmla="*/ 3078 w 3766"/>
                <a:gd name="T43" fmla="*/ 1870 h 2566"/>
                <a:gd name="T44" fmla="*/ 2990 w 3766"/>
                <a:gd name="T45" fmla="*/ 1806 h 2566"/>
                <a:gd name="T46" fmla="*/ 3036 w 3766"/>
                <a:gd name="T47" fmla="*/ 1957 h 2566"/>
                <a:gd name="T48" fmla="*/ 2794 w 3766"/>
                <a:gd name="T49" fmla="*/ 2026 h 2566"/>
                <a:gd name="T50" fmla="*/ 2604 w 3766"/>
                <a:gd name="T51" fmla="*/ 2216 h 2566"/>
                <a:gd name="T52" fmla="*/ 2348 w 3766"/>
                <a:gd name="T53" fmla="*/ 2215 h 2566"/>
                <a:gd name="T54" fmla="*/ 2079 w 3766"/>
                <a:gd name="T55" fmla="*/ 2400 h 2566"/>
                <a:gd name="T56" fmla="*/ 1864 w 3766"/>
                <a:gd name="T57" fmla="*/ 2454 h 2566"/>
                <a:gd name="T58" fmla="*/ 1666 w 3766"/>
                <a:gd name="T59" fmla="*/ 2566 h 2566"/>
                <a:gd name="T60" fmla="*/ 1153 w 3766"/>
                <a:gd name="T61" fmla="*/ 2372 h 2566"/>
                <a:gd name="T62" fmla="*/ 1030 w 3766"/>
                <a:gd name="T63" fmla="*/ 2313 h 2566"/>
                <a:gd name="T64" fmla="*/ 735 w 3766"/>
                <a:gd name="T65" fmla="*/ 2260 h 2566"/>
                <a:gd name="T66" fmla="*/ 444 w 3766"/>
                <a:gd name="T67" fmla="*/ 2194 h 2566"/>
                <a:gd name="T68" fmla="*/ 273 w 3766"/>
                <a:gd name="T69" fmla="*/ 2091 h 2566"/>
                <a:gd name="T70" fmla="*/ 142 w 3766"/>
                <a:gd name="T71" fmla="*/ 1819 h 2566"/>
                <a:gd name="T72" fmla="*/ 342 w 3766"/>
                <a:gd name="T73" fmla="*/ 1467 h 2566"/>
                <a:gd name="T74" fmla="*/ 230 w 3766"/>
                <a:gd name="T75" fmla="*/ 1263 h 2566"/>
                <a:gd name="T76" fmla="*/ 75 w 3766"/>
                <a:gd name="T77" fmla="*/ 1058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66" h="2566">
                  <a:moveTo>
                    <a:pt x="72" y="605"/>
                  </a:moveTo>
                  <a:lnTo>
                    <a:pt x="279" y="501"/>
                  </a:lnTo>
                  <a:lnTo>
                    <a:pt x="425" y="479"/>
                  </a:lnTo>
                  <a:lnTo>
                    <a:pt x="522" y="566"/>
                  </a:lnTo>
                  <a:lnTo>
                    <a:pt x="561" y="535"/>
                  </a:lnTo>
                  <a:lnTo>
                    <a:pt x="505" y="432"/>
                  </a:lnTo>
                  <a:cubicBezTo>
                    <a:pt x="540" y="322"/>
                    <a:pt x="596" y="253"/>
                    <a:pt x="672" y="224"/>
                  </a:cubicBezTo>
                  <a:lnTo>
                    <a:pt x="720" y="329"/>
                  </a:lnTo>
                  <a:lnTo>
                    <a:pt x="740" y="466"/>
                  </a:lnTo>
                  <a:lnTo>
                    <a:pt x="810" y="544"/>
                  </a:lnTo>
                  <a:cubicBezTo>
                    <a:pt x="865" y="361"/>
                    <a:pt x="942" y="296"/>
                    <a:pt x="1052" y="319"/>
                  </a:cubicBezTo>
                  <a:lnTo>
                    <a:pt x="1180" y="358"/>
                  </a:lnTo>
                  <a:cubicBezTo>
                    <a:pt x="1332" y="295"/>
                    <a:pt x="1352" y="43"/>
                    <a:pt x="1528" y="0"/>
                  </a:cubicBezTo>
                  <a:lnTo>
                    <a:pt x="1840" y="353"/>
                  </a:lnTo>
                  <a:lnTo>
                    <a:pt x="2105" y="343"/>
                  </a:lnTo>
                  <a:lnTo>
                    <a:pt x="2184" y="415"/>
                  </a:lnTo>
                  <a:lnTo>
                    <a:pt x="2164" y="527"/>
                  </a:lnTo>
                  <a:cubicBezTo>
                    <a:pt x="1989" y="720"/>
                    <a:pt x="2093" y="817"/>
                    <a:pt x="2275" y="886"/>
                  </a:cubicBezTo>
                  <a:lnTo>
                    <a:pt x="2434" y="833"/>
                  </a:lnTo>
                  <a:lnTo>
                    <a:pt x="2538" y="715"/>
                  </a:lnTo>
                  <a:lnTo>
                    <a:pt x="2676" y="674"/>
                  </a:lnTo>
                  <a:lnTo>
                    <a:pt x="2742" y="765"/>
                  </a:lnTo>
                  <a:lnTo>
                    <a:pt x="2616" y="826"/>
                  </a:lnTo>
                  <a:lnTo>
                    <a:pt x="2691" y="949"/>
                  </a:lnTo>
                  <a:lnTo>
                    <a:pt x="2729" y="952"/>
                  </a:lnTo>
                  <a:lnTo>
                    <a:pt x="2809" y="1041"/>
                  </a:lnTo>
                  <a:lnTo>
                    <a:pt x="2960" y="1033"/>
                  </a:lnTo>
                  <a:lnTo>
                    <a:pt x="2909" y="1160"/>
                  </a:lnTo>
                  <a:lnTo>
                    <a:pt x="3022" y="1185"/>
                  </a:lnTo>
                  <a:lnTo>
                    <a:pt x="3315" y="1146"/>
                  </a:lnTo>
                  <a:lnTo>
                    <a:pt x="3571" y="1152"/>
                  </a:lnTo>
                  <a:lnTo>
                    <a:pt x="3766" y="1141"/>
                  </a:lnTo>
                  <a:lnTo>
                    <a:pt x="3695" y="1489"/>
                  </a:lnTo>
                  <a:lnTo>
                    <a:pt x="3568" y="1746"/>
                  </a:lnTo>
                  <a:lnTo>
                    <a:pt x="3666" y="1840"/>
                  </a:lnTo>
                  <a:lnTo>
                    <a:pt x="3643" y="2005"/>
                  </a:lnTo>
                  <a:lnTo>
                    <a:pt x="3529" y="2083"/>
                  </a:lnTo>
                  <a:lnTo>
                    <a:pt x="3437" y="2003"/>
                  </a:lnTo>
                  <a:lnTo>
                    <a:pt x="3308" y="2009"/>
                  </a:lnTo>
                  <a:lnTo>
                    <a:pt x="3236" y="1953"/>
                  </a:lnTo>
                  <a:lnTo>
                    <a:pt x="3293" y="1890"/>
                  </a:lnTo>
                  <a:lnTo>
                    <a:pt x="3210" y="1791"/>
                  </a:lnTo>
                  <a:lnTo>
                    <a:pt x="3149" y="1873"/>
                  </a:lnTo>
                  <a:lnTo>
                    <a:pt x="3078" y="1870"/>
                  </a:lnTo>
                  <a:lnTo>
                    <a:pt x="3088" y="1861"/>
                  </a:lnTo>
                  <a:lnTo>
                    <a:pt x="2990" y="1806"/>
                  </a:lnTo>
                  <a:lnTo>
                    <a:pt x="2943" y="1866"/>
                  </a:lnTo>
                  <a:lnTo>
                    <a:pt x="3036" y="1957"/>
                  </a:lnTo>
                  <a:lnTo>
                    <a:pt x="2933" y="2005"/>
                  </a:lnTo>
                  <a:lnTo>
                    <a:pt x="2794" y="2026"/>
                  </a:lnTo>
                  <a:lnTo>
                    <a:pt x="2671" y="2098"/>
                  </a:lnTo>
                  <a:lnTo>
                    <a:pt x="2604" y="2216"/>
                  </a:lnTo>
                  <a:lnTo>
                    <a:pt x="2418" y="2245"/>
                  </a:lnTo>
                  <a:lnTo>
                    <a:pt x="2348" y="2215"/>
                  </a:lnTo>
                  <a:lnTo>
                    <a:pt x="2234" y="2289"/>
                  </a:lnTo>
                  <a:lnTo>
                    <a:pt x="2079" y="2400"/>
                  </a:lnTo>
                  <a:lnTo>
                    <a:pt x="1956" y="2397"/>
                  </a:lnTo>
                  <a:lnTo>
                    <a:pt x="1864" y="2454"/>
                  </a:lnTo>
                  <a:lnTo>
                    <a:pt x="1793" y="2528"/>
                  </a:lnTo>
                  <a:lnTo>
                    <a:pt x="1666" y="2566"/>
                  </a:lnTo>
                  <a:lnTo>
                    <a:pt x="1450" y="2464"/>
                  </a:lnTo>
                  <a:lnTo>
                    <a:pt x="1153" y="2372"/>
                  </a:lnTo>
                  <a:lnTo>
                    <a:pt x="1130" y="2263"/>
                  </a:lnTo>
                  <a:lnTo>
                    <a:pt x="1030" y="2313"/>
                  </a:lnTo>
                  <a:lnTo>
                    <a:pt x="898" y="2301"/>
                  </a:lnTo>
                  <a:lnTo>
                    <a:pt x="735" y="2260"/>
                  </a:lnTo>
                  <a:lnTo>
                    <a:pt x="619" y="2246"/>
                  </a:lnTo>
                  <a:lnTo>
                    <a:pt x="444" y="2194"/>
                  </a:lnTo>
                  <a:lnTo>
                    <a:pt x="455" y="2098"/>
                  </a:lnTo>
                  <a:lnTo>
                    <a:pt x="273" y="2091"/>
                  </a:lnTo>
                  <a:lnTo>
                    <a:pt x="0" y="2015"/>
                  </a:lnTo>
                  <a:lnTo>
                    <a:pt x="142" y="1819"/>
                  </a:lnTo>
                  <a:lnTo>
                    <a:pt x="393" y="1623"/>
                  </a:lnTo>
                  <a:lnTo>
                    <a:pt x="342" y="1467"/>
                  </a:lnTo>
                  <a:lnTo>
                    <a:pt x="386" y="1378"/>
                  </a:lnTo>
                  <a:lnTo>
                    <a:pt x="230" y="1263"/>
                  </a:lnTo>
                  <a:lnTo>
                    <a:pt x="113" y="1211"/>
                  </a:lnTo>
                  <a:lnTo>
                    <a:pt x="75" y="1058"/>
                  </a:lnTo>
                  <a:lnTo>
                    <a:pt x="72" y="605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" name="Freeform 18"/>
            <p:cNvSpPr>
              <a:spLocks/>
            </p:cNvSpPr>
            <p:nvPr/>
          </p:nvSpPr>
          <p:spPr bwMode="auto">
            <a:xfrm>
              <a:off x="-644837" y="5388846"/>
              <a:ext cx="384287" cy="238551"/>
            </a:xfrm>
            <a:custGeom>
              <a:avLst/>
              <a:gdLst>
                <a:gd name="T0" fmla="*/ 606 w 3455"/>
                <a:gd name="T1" fmla="*/ 328 h 2148"/>
                <a:gd name="T2" fmla="*/ 1128 w 3455"/>
                <a:gd name="T3" fmla="*/ 329 h 2148"/>
                <a:gd name="T4" fmla="*/ 1330 w 3455"/>
                <a:gd name="T5" fmla="*/ 260 h 2148"/>
                <a:gd name="T6" fmla="*/ 1373 w 3455"/>
                <a:gd name="T7" fmla="*/ 22 h 2148"/>
                <a:gd name="T8" fmla="*/ 1494 w 3455"/>
                <a:gd name="T9" fmla="*/ 163 h 2148"/>
                <a:gd name="T10" fmla="*/ 1720 w 3455"/>
                <a:gd name="T11" fmla="*/ 244 h 2148"/>
                <a:gd name="T12" fmla="*/ 1989 w 3455"/>
                <a:gd name="T13" fmla="*/ 95 h 2148"/>
                <a:gd name="T14" fmla="*/ 2255 w 3455"/>
                <a:gd name="T15" fmla="*/ 195 h 2148"/>
                <a:gd name="T16" fmla="*/ 2450 w 3455"/>
                <a:gd name="T17" fmla="*/ 280 h 2148"/>
                <a:gd name="T18" fmla="*/ 2640 w 3455"/>
                <a:gd name="T19" fmla="*/ 520 h 2148"/>
                <a:gd name="T20" fmla="*/ 2950 w 3455"/>
                <a:gd name="T21" fmla="*/ 732 h 2148"/>
                <a:gd name="T22" fmla="*/ 3143 w 3455"/>
                <a:gd name="T23" fmla="*/ 774 h 2148"/>
                <a:gd name="T24" fmla="*/ 3187 w 3455"/>
                <a:gd name="T25" fmla="*/ 1356 h 2148"/>
                <a:gd name="T26" fmla="*/ 3445 w 3455"/>
                <a:gd name="T27" fmla="*/ 1536 h 2148"/>
                <a:gd name="T28" fmla="*/ 3455 w 3455"/>
                <a:gd name="T29" fmla="*/ 1771 h 2148"/>
                <a:gd name="T30" fmla="*/ 3081 w 3455"/>
                <a:gd name="T31" fmla="*/ 2148 h 2148"/>
                <a:gd name="T32" fmla="*/ 2897 w 3455"/>
                <a:gd name="T33" fmla="*/ 2075 h 2148"/>
                <a:gd name="T34" fmla="*/ 2770 w 3455"/>
                <a:gd name="T35" fmla="*/ 1956 h 2148"/>
                <a:gd name="T36" fmla="*/ 2662 w 3455"/>
                <a:gd name="T37" fmla="*/ 1933 h 2148"/>
                <a:gd name="T38" fmla="*/ 2369 w 3455"/>
                <a:gd name="T39" fmla="*/ 1853 h 2148"/>
                <a:gd name="T40" fmla="*/ 2056 w 3455"/>
                <a:gd name="T41" fmla="*/ 1834 h 2148"/>
                <a:gd name="T42" fmla="*/ 1973 w 3455"/>
                <a:gd name="T43" fmla="*/ 1738 h 2148"/>
                <a:gd name="T44" fmla="*/ 1818 w 3455"/>
                <a:gd name="T45" fmla="*/ 1670 h 2148"/>
                <a:gd name="T46" fmla="*/ 1673 w 3455"/>
                <a:gd name="T47" fmla="*/ 1596 h 2148"/>
                <a:gd name="T48" fmla="*/ 1380 w 3455"/>
                <a:gd name="T49" fmla="*/ 1529 h 2148"/>
                <a:gd name="T50" fmla="*/ 1049 w 3455"/>
                <a:gd name="T51" fmla="*/ 1361 h 2148"/>
                <a:gd name="T52" fmla="*/ 781 w 3455"/>
                <a:gd name="T53" fmla="*/ 1232 h 2148"/>
                <a:gd name="T54" fmla="*/ 560 w 3455"/>
                <a:gd name="T55" fmla="*/ 1145 h 2148"/>
                <a:gd name="T56" fmla="*/ 353 w 3455"/>
                <a:gd name="T57" fmla="*/ 968 h 2148"/>
                <a:gd name="T58" fmla="*/ 235 w 3455"/>
                <a:gd name="T59" fmla="*/ 818 h 2148"/>
                <a:gd name="T60" fmla="*/ 4 w 3455"/>
                <a:gd name="T61" fmla="*/ 732 h 2148"/>
                <a:gd name="T62" fmla="*/ 184 w 3455"/>
                <a:gd name="T63" fmla="*/ 495 h 2148"/>
                <a:gd name="T64" fmla="*/ 331 w 3455"/>
                <a:gd name="T65" fmla="*/ 340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55" h="2148">
                  <a:moveTo>
                    <a:pt x="378" y="249"/>
                  </a:moveTo>
                  <a:lnTo>
                    <a:pt x="606" y="328"/>
                  </a:lnTo>
                  <a:lnTo>
                    <a:pt x="890" y="278"/>
                  </a:lnTo>
                  <a:lnTo>
                    <a:pt x="1128" y="329"/>
                  </a:lnTo>
                  <a:lnTo>
                    <a:pt x="1280" y="427"/>
                  </a:lnTo>
                  <a:lnTo>
                    <a:pt x="1330" y="260"/>
                  </a:lnTo>
                  <a:lnTo>
                    <a:pt x="1288" y="42"/>
                  </a:lnTo>
                  <a:lnTo>
                    <a:pt x="1373" y="22"/>
                  </a:lnTo>
                  <a:lnTo>
                    <a:pt x="1470" y="0"/>
                  </a:lnTo>
                  <a:lnTo>
                    <a:pt x="1494" y="163"/>
                  </a:lnTo>
                  <a:lnTo>
                    <a:pt x="1609" y="329"/>
                  </a:lnTo>
                  <a:lnTo>
                    <a:pt x="1720" y="244"/>
                  </a:lnTo>
                  <a:lnTo>
                    <a:pt x="1947" y="197"/>
                  </a:lnTo>
                  <a:lnTo>
                    <a:pt x="1989" y="95"/>
                  </a:lnTo>
                  <a:lnTo>
                    <a:pt x="2092" y="45"/>
                  </a:lnTo>
                  <a:lnTo>
                    <a:pt x="2255" y="195"/>
                  </a:lnTo>
                  <a:lnTo>
                    <a:pt x="2347" y="290"/>
                  </a:lnTo>
                  <a:lnTo>
                    <a:pt x="2450" y="280"/>
                  </a:lnTo>
                  <a:lnTo>
                    <a:pt x="2599" y="373"/>
                  </a:lnTo>
                  <a:lnTo>
                    <a:pt x="2640" y="520"/>
                  </a:lnTo>
                  <a:lnTo>
                    <a:pt x="2814" y="618"/>
                  </a:lnTo>
                  <a:lnTo>
                    <a:pt x="2950" y="732"/>
                  </a:lnTo>
                  <a:lnTo>
                    <a:pt x="3038" y="689"/>
                  </a:lnTo>
                  <a:lnTo>
                    <a:pt x="3143" y="774"/>
                  </a:lnTo>
                  <a:lnTo>
                    <a:pt x="3129" y="1200"/>
                  </a:lnTo>
                  <a:lnTo>
                    <a:pt x="3187" y="1356"/>
                  </a:lnTo>
                  <a:lnTo>
                    <a:pt x="3295" y="1422"/>
                  </a:lnTo>
                  <a:lnTo>
                    <a:pt x="3445" y="1536"/>
                  </a:lnTo>
                  <a:lnTo>
                    <a:pt x="3400" y="1596"/>
                  </a:lnTo>
                  <a:lnTo>
                    <a:pt x="3455" y="1771"/>
                  </a:lnTo>
                  <a:lnTo>
                    <a:pt x="3189" y="1982"/>
                  </a:lnTo>
                  <a:lnTo>
                    <a:pt x="3081" y="2148"/>
                  </a:lnTo>
                  <a:lnTo>
                    <a:pt x="3016" y="2091"/>
                  </a:lnTo>
                  <a:lnTo>
                    <a:pt x="2897" y="2075"/>
                  </a:lnTo>
                  <a:lnTo>
                    <a:pt x="2874" y="1963"/>
                  </a:lnTo>
                  <a:lnTo>
                    <a:pt x="2770" y="1956"/>
                  </a:lnTo>
                  <a:lnTo>
                    <a:pt x="2775" y="1890"/>
                  </a:lnTo>
                  <a:lnTo>
                    <a:pt x="2662" y="1933"/>
                  </a:lnTo>
                  <a:lnTo>
                    <a:pt x="2560" y="1921"/>
                  </a:lnTo>
                  <a:lnTo>
                    <a:pt x="2369" y="1853"/>
                  </a:lnTo>
                  <a:lnTo>
                    <a:pt x="2282" y="1900"/>
                  </a:lnTo>
                  <a:lnTo>
                    <a:pt x="2056" y="1834"/>
                  </a:lnTo>
                  <a:lnTo>
                    <a:pt x="2066" y="1708"/>
                  </a:lnTo>
                  <a:lnTo>
                    <a:pt x="1973" y="1738"/>
                  </a:lnTo>
                  <a:lnTo>
                    <a:pt x="1922" y="1673"/>
                  </a:lnTo>
                  <a:lnTo>
                    <a:pt x="1818" y="1670"/>
                  </a:lnTo>
                  <a:lnTo>
                    <a:pt x="1825" y="1569"/>
                  </a:lnTo>
                  <a:lnTo>
                    <a:pt x="1673" y="1596"/>
                  </a:lnTo>
                  <a:lnTo>
                    <a:pt x="1526" y="1577"/>
                  </a:lnTo>
                  <a:lnTo>
                    <a:pt x="1380" y="1529"/>
                  </a:lnTo>
                  <a:lnTo>
                    <a:pt x="1239" y="1416"/>
                  </a:lnTo>
                  <a:lnTo>
                    <a:pt x="1049" y="1361"/>
                  </a:lnTo>
                  <a:lnTo>
                    <a:pt x="873" y="1234"/>
                  </a:lnTo>
                  <a:lnTo>
                    <a:pt x="781" y="1232"/>
                  </a:lnTo>
                  <a:lnTo>
                    <a:pt x="679" y="1130"/>
                  </a:lnTo>
                  <a:lnTo>
                    <a:pt x="560" y="1145"/>
                  </a:lnTo>
                  <a:lnTo>
                    <a:pt x="554" y="1041"/>
                  </a:lnTo>
                  <a:lnTo>
                    <a:pt x="353" y="968"/>
                  </a:lnTo>
                  <a:lnTo>
                    <a:pt x="347" y="834"/>
                  </a:lnTo>
                  <a:lnTo>
                    <a:pt x="235" y="818"/>
                  </a:lnTo>
                  <a:lnTo>
                    <a:pt x="200" y="740"/>
                  </a:lnTo>
                  <a:lnTo>
                    <a:pt x="4" y="732"/>
                  </a:lnTo>
                  <a:cubicBezTo>
                    <a:pt x="0" y="646"/>
                    <a:pt x="30" y="587"/>
                    <a:pt x="95" y="555"/>
                  </a:cubicBezTo>
                  <a:cubicBezTo>
                    <a:pt x="125" y="535"/>
                    <a:pt x="211" y="561"/>
                    <a:pt x="184" y="495"/>
                  </a:cubicBezTo>
                  <a:lnTo>
                    <a:pt x="225" y="467"/>
                  </a:lnTo>
                  <a:cubicBezTo>
                    <a:pt x="339" y="484"/>
                    <a:pt x="395" y="473"/>
                    <a:pt x="331" y="340"/>
                  </a:cubicBezTo>
                  <a:lnTo>
                    <a:pt x="378" y="249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-322868" y="5035206"/>
              <a:ext cx="450758" cy="502212"/>
            </a:xfrm>
            <a:custGeom>
              <a:avLst/>
              <a:gdLst>
                <a:gd name="T0" fmla="*/ 208 w 4052"/>
                <a:gd name="T1" fmla="*/ 109 h 4484"/>
                <a:gd name="T2" fmla="*/ 617 w 4052"/>
                <a:gd name="T3" fmla="*/ 159 h 4484"/>
                <a:gd name="T4" fmla="*/ 948 w 4052"/>
                <a:gd name="T5" fmla="*/ 628 h 4484"/>
                <a:gd name="T6" fmla="*/ 973 w 4052"/>
                <a:gd name="T7" fmla="*/ 776 h 4484"/>
                <a:gd name="T8" fmla="*/ 767 w 4052"/>
                <a:gd name="T9" fmla="*/ 576 h 4484"/>
                <a:gd name="T10" fmla="*/ 907 w 4052"/>
                <a:gd name="T11" fmla="*/ 1069 h 4484"/>
                <a:gd name="T12" fmla="*/ 1088 w 4052"/>
                <a:gd name="T13" fmla="*/ 1390 h 4484"/>
                <a:gd name="T14" fmla="*/ 1486 w 4052"/>
                <a:gd name="T15" fmla="*/ 1856 h 4484"/>
                <a:gd name="T16" fmla="*/ 1820 w 4052"/>
                <a:gd name="T17" fmla="*/ 2432 h 4484"/>
                <a:gd name="T18" fmla="*/ 1943 w 4052"/>
                <a:gd name="T19" fmla="*/ 2720 h 4484"/>
                <a:gd name="T20" fmla="*/ 2140 w 4052"/>
                <a:gd name="T21" fmla="*/ 2851 h 4484"/>
                <a:gd name="T22" fmla="*/ 2498 w 4052"/>
                <a:gd name="T23" fmla="*/ 3157 h 4484"/>
                <a:gd name="T24" fmla="*/ 2964 w 4052"/>
                <a:gd name="T25" fmla="*/ 3205 h 4484"/>
                <a:gd name="T26" fmla="*/ 3514 w 4052"/>
                <a:gd name="T27" fmla="*/ 3591 h 4484"/>
                <a:gd name="T28" fmla="*/ 3731 w 4052"/>
                <a:gd name="T29" fmla="*/ 3776 h 4484"/>
                <a:gd name="T30" fmla="*/ 3920 w 4052"/>
                <a:gd name="T31" fmla="*/ 3971 h 4484"/>
                <a:gd name="T32" fmla="*/ 4032 w 4052"/>
                <a:gd name="T33" fmla="*/ 4317 h 4484"/>
                <a:gd name="T34" fmla="*/ 3190 w 4052"/>
                <a:gd name="T35" fmla="*/ 4484 h 4484"/>
                <a:gd name="T36" fmla="*/ 2972 w 4052"/>
                <a:gd name="T37" fmla="*/ 4341 h 4484"/>
                <a:gd name="T38" fmla="*/ 2776 w 4052"/>
                <a:gd name="T39" fmla="*/ 4125 h 4484"/>
                <a:gd name="T40" fmla="*/ 2670 w 4052"/>
                <a:gd name="T41" fmla="*/ 4018 h 4484"/>
                <a:gd name="T42" fmla="*/ 2319 w 4052"/>
                <a:gd name="T43" fmla="*/ 3815 h 4484"/>
                <a:gd name="T44" fmla="*/ 1998 w 4052"/>
                <a:gd name="T45" fmla="*/ 3651 h 4484"/>
                <a:gd name="T46" fmla="*/ 1546 w 4052"/>
                <a:gd name="T47" fmla="*/ 3393 h 4484"/>
                <a:gd name="T48" fmla="*/ 1322 w 4052"/>
                <a:gd name="T49" fmla="*/ 3348 h 4484"/>
                <a:gd name="T50" fmla="*/ 1119 w 4052"/>
                <a:gd name="T51" fmla="*/ 3282 h 4484"/>
                <a:gd name="T52" fmla="*/ 1193 w 4052"/>
                <a:gd name="T53" fmla="*/ 3124 h 4484"/>
                <a:gd name="T54" fmla="*/ 1241 w 4052"/>
                <a:gd name="T55" fmla="*/ 2772 h 4484"/>
                <a:gd name="T56" fmla="*/ 1246 w 4052"/>
                <a:gd name="T57" fmla="*/ 2686 h 4484"/>
                <a:gd name="T58" fmla="*/ 1016 w 4052"/>
                <a:gd name="T59" fmla="*/ 2460 h 4484"/>
                <a:gd name="T60" fmla="*/ 1067 w 4052"/>
                <a:gd name="T61" fmla="*/ 2308 h 4484"/>
                <a:gd name="T62" fmla="*/ 1192 w 4052"/>
                <a:gd name="T63" fmla="*/ 1947 h 4484"/>
                <a:gd name="T64" fmla="*/ 995 w 4052"/>
                <a:gd name="T65" fmla="*/ 1936 h 4484"/>
                <a:gd name="T66" fmla="*/ 738 w 4052"/>
                <a:gd name="T67" fmla="*/ 1913 h 4484"/>
                <a:gd name="T68" fmla="*/ 807 w 4052"/>
                <a:gd name="T69" fmla="*/ 1669 h 4484"/>
                <a:gd name="T70" fmla="*/ 717 w 4052"/>
                <a:gd name="T71" fmla="*/ 1391 h 4484"/>
                <a:gd name="T72" fmla="*/ 395 w 4052"/>
                <a:gd name="T73" fmla="*/ 1544 h 4484"/>
                <a:gd name="T74" fmla="*/ 148 w 4052"/>
                <a:gd name="T75" fmla="*/ 1771 h 4484"/>
                <a:gd name="T76" fmla="*/ 185 w 4052"/>
                <a:gd name="T77" fmla="*/ 1545 h 4484"/>
                <a:gd name="T78" fmla="*/ 302 w 4052"/>
                <a:gd name="T79" fmla="*/ 1412 h 4484"/>
                <a:gd name="T80" fmla="*/ 388 w 4052"/>
                <a:gd name="T81" fmla="*/ 1191 h 4484"/>
                <a:gd name="T82" fmla="*/ 101 w 4052"/>
                <a:gd name="T83" fmla="*/ 1083 h 4484"/>
                <a:gd name="T84" fmla="*/ 27 w 4052"/>
                <a:gd name="T85" fmla="*/ 744 h 4484"/>
                <a:gd name="T86" fmla="*/ 193 w 4052"/>
                <a:gd name="T87" fmla="*/ 229 h 4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52" h="4484">
                  <a:moveTo>
                    <a:pt x="0" y="77"/>
                  </a:moveTo>
                  <a:lnTo>
                    <a:pt x="139" y="49"/>
                  </a:lnTo>
                  <a:lnTo>
                    <a:pt x="208" y="109"/>
                  </a:lnTo>
                  <a:lnTo>
                    <a:pt x="322" y="0"/>
                  </a:lnTo>
                  <a:lnTo>
                    <a:pt x="461" y="95"/>
                  </a:lnTo>
                  <a:lnTo>
                    <a:pt x="617" y="159"/>
                  </a:lnTo>
                  <a:lnTo>
                    <a:pt x="668" y="283"/>
                  </a:lnTo>
                  <a:lnTo>
                    <a:pt x="730" y="452"/>
                  </a:lnTo>
                  <a:lnTo>
                    <a:pt x="948" y="628"/>
                  </a:lnTo>
                  <a:lnTo>
                    <a:pt x="1047" y="778"/>
                  </a:lnTo>
                  <a:lnTo>
                    <a:pt x="1029" y="943"/>
                  </a:lnTo>
                  <a:lnTo>
                    <a:pt x="973" y="776"/>
                  </a:lnTo>
                  <a:lnTo>
                    <a:pt x="909" y="738"/>
                  </a:lnTo>
                  <a:lnTo>
                    <a:pt x="829" y="597"/>
                  </a:lnTo>
                  <a:lnTo>
                    <a:pt x="767" y="576"/>
                  </a:lnTo>
                  <a:lnTo>
                    <a:pt x="763" y="776"/>
                  </a:lnTo>
                  <a:lnTo>
                    <a:pt x="870" y="874"/>
                  </a:lnTo>
                  <a:lnTo>
                    <a:pt x="907" y="1069"/>
                  </a:lnTo>
                  <a:lnTo>
                    <a:pt x="995" y="1216"/>
                  </a:lnTo>
                  <a:lnTo>
                    <a:pt x="1105" y="1318"/>
                  </a:lnTo>
                  <a:lnTo>
                    <a:pt x="1088" y="1390"/>
                  </a:lnTo>
                  <a:lnTo>
                    <a:pt x="1184" y="1505"/>
                  </a:lnTo>
                  <a:lnTo>
                    <a:pt x="1199" y="1603"/>
                  </a:lnTo>
                  <a:lnTo>
                    <a:pt x="1486" y="1856"/>
                  </a:lnTo>
                  <a:lnTo>
                    <a:pt x="1670" y="2047"/>
                  </a:lnTo>
                  <a:lnTo>
                    <a:pt x="1835" y="2273"/>
                  </a:lnTo>
                  <a:lnTo>
                    <a:pt x="1820" y="2432"/>
                  </a:lnTo>
                  <a:lnTo>
                    <a:pt x="1870" y="2526"/>
                  </a:lnTo>
                  <a:lnTo>
                    <a:pt x="1891" y="2645"/>
                  </a:lnTo>
                  <a:lnTo>
                    <a:pt x="1943" y="2720"/>
                  </a:lnTo>
                  <a:lnTo>
                    <a:pt x="2018" y="2712"/>
                  </a:lnTo>
                  <a:lnTo>
                    <a:pt x="2039" y="2845"/>
                  </a:lnTo>
                  <a:lnTo>
                    <a:pt x="2140" y="2851"/>
                  </a:lnTo>
                  <a:lnTo>
                    <a:pt x="2240" y="2942"/>
                  </a:lnTo>
                  <a:lnTo>
                    <a:pt x="2236" y="3023"/>
                  </a:lnTo>
                  <a:lnTo>
                    <a:pt x="2498" y="3157"/>
                  </a:lnTo>
                  <a:lnTo>
                    <a:pt x="2609" y="3185"/>
                  </a:lnTo>
                  <a:lnTo>
                    <a:pt x="2743" y="3175"/>
                  </a:lnTo>
                  <a:lnTo>
                    <a:pt x="2964" y="3205"/>
                  </a:lnTo>
                  <a:lnTo>
                    <a:pt x="3133" y="3295"/>
                  </a:lnTo>
                  <a:lnTo>
                    <a:pt x="3356" y="3598"/>
                  </a:lnTo>
                  <a:lnTo>
                    <a:pt x="3514" y="3591"/>
                  </a:lnTo>
                  <a:lnTo>
                    <a:pt x="3643" y="3556"/>
                  </a:lnTo>
                  <a:lnTo>
                    <a:pt x="3736" y="3670"/>
                  </a:lnTo>
                  <a:lnTo>
                    <a:pt x="3731" y="3776"/>
                  </a:lnTo>
                  <a:lnTo>
                    <a:pt x="3789" y="3892"/>
                  </a:lnTo>
                  <a:lnTo>
                    <a:pt x="3893" y="3897"/>
                  </a:lnTo>
                  <a:lnTo>
                    <a:pt x="3920" y="3971"/>
                  </a:lnTo>
                  <a:lnTo>
                    <a:pt x="3997" y="4046"/>
                  </a:lnTo>
                  <a:lnTo>
                    <a:pt x="4052" y="4135"/>
                  </a:lnTo>
                  <a:lnTo>
                    <a:pt x="4032" y="4317"/>
                  </a:lnTo>
                  <a:lnTo>
                    <a:pt x="3912" y="4447"/>
                  </a:lnTo>
                  <a:lnTo>
                    <a:pt x="3491" y="4441"/>
                  </a:lnTo>
                  <a:lnTo>
                    <a:pt x="3190" y="4484"/>
                  </a:lnTo>
                  <a:lnTo>
                    <a:pt x="3063" y="4454"/>
                  </a:lnTo>
                  <a:lnTo>
                    <a:pt x="3110" y="4333"/>
                  </a:lnTo>
                  <a:lnTo>
                    <a:pt x="2972" y="4341"/>
                  </a:lnTo>
                  <a:lnTo>
                    <a:pt x="2889" y="4246"/>
                  </a:lnTo>
                  <a:lnTo>
                    <a:pt x="2845" y="4246"/>
                  </a:lnTo>
                  <a:lnTo>
                    <a:pt x="2776" y="4125"/>
                  </a:lnTo>
                  <a:lnTo>
                    <a:pt x="2894" y="4058"/>
                  </a:lnTo>
                  <a:lnTo>
                    <a:pt x="2836" y="3967"/>
                  </a:lnTo>
                  <a:lnTo>
                    <a:pt x="2670" y="4018"/>
                  </a:lnTo>
                  <a:lnTo>
                    <a:pt x="2591" y="4126"/>
                  </a:lnTo>
                  <a:lnTo>
                    <a:pt x="2445" y="4177"/>
                  </a:lnTo>
                  <a:cubicBezTo>
                    <a:pt x="2220" y="4130"/>
                    <a:pt x="2154" y="4020"/>
                    <a:pt x="2319" y="3815"/>
                  </a:cubicBezTo>
                  <a:lnTo>
                    <a:pt x="2337" y="3712"/>
                  </a:lnTo>
                  <a:lnTo>
                    <a:pt x="2261" y="3643"/>
                  </a:lnTo>
                  <a:lnTo>
                    <a:pt x="1998" y="3651"/>
                  </a:lnTo>
                  <a:lnTo>
                    <a:pt x="1681" y="3296"/>
                  </a:lnTo>
                  <a:lnTo>
                    <a:pt x="1614" y="3328"/>
                  </a:lnTo>
                  <a:lnTo>
                    <a:pt x="1546" y="3393"/>
                  </a:lnTo>
                  <a:lnTo>
                    <a:pt x="1468" y="3328"/>
                  </a:lnTo>
                  <a:lnTo>
                    <a:pt x="1425" y="3373"/>
                  </a:lnTo>
                  <a:lnTo>
                    <a:pt x="1322" y="3348"/>
                  </a:lnTo>
                  <a:lnTo>
                    <a:pt x="1290" y="3284"/>
                  </a:lnTo>
                  <a:lnTo>
                    <a:pt x="1231" y="3230"/>
                  </a:lnTo>
                  <a:lnTo>
                    <a:pt x="1119" y="3282"/>
                  </a:lnTo>
                  <a:lnTo>
                    <a:pt x="1078" y="3232"/>
                  </a:lnTo>
                  <a:lnTo>
                    <a:pt x="1105" y="3141"/>
                  </a:lnTo>
                  <a:lnTo>
                    <a:pt x="1193" y="3124"/>
                  </a:lnTo>
                  <a:lnTo>
                    <a:pt x="1180" y="2966"/>
                  </a:lnTo>
                  <a:lnTo>
                    <a:pt x="1113" y="2835"/>
                  </a:lnTo>
                  <a:lnTo>
                    <a:pt x="1241" y="2772"/>
                  </a:lnTo>
                  <a:lnTo>
                    <a:pt x="1321" y="2760"/>
                  </a:lnTo>
                  <a:lnTo>
                    <a:pt x="1352" y="2684"/>
                  </a:lnTo>
                  <a:lnTo>
                    <a:pt x="1246" y="2686"/>
                  </a:lnTo>
                  <a:lnTo>
                    <a:pt x="1115" y="2667"/>
                  </a:lnTo>
                  <a:lnTo>
                    <a:pt x="1048" y="2595"/>
                  </a:lnTo>
                  <a:lnTo>
                    <a:pt x="1016" y="2460"/>
                  </a:lnTo>
                  <a:lnTo>
                    <a:pt x="990" y="2355"/>
                  </a:lnTo>
                  <a:lnTo>
                    <a:pt x="1046" y="2377"/>
                  </a:lnTo>
                  <a:lnTo>
                    <a:pt x="1067" y="2308"/>
                  </a:lnTo>
                  <a:lnTo>
                    <a:pt x="1070" y="2174"/>
                  </a:lnTo>
                  <a:lnTo>
                    <a:pt x="1181" y="2044"/>
                  </a:lnTo>
                  <a:lnTo>
                    <a:pt x="1192" y="1947"/>
                  </a:lnTo>
                  <a:lnTo>
                    <a:pt x="1126" y="1948"/>
                  </a:lnTo>
                  <a:lnTo>
                    <a:pt x="1052" y="1902"/>
                  </a:lnTo>
                  <a:lnTo>
                    <a:pt x="995" y="1936"/>
                  </a:lnTo>
                  <a:lnTo>
                    <a:pt x="905" y="1995"/>
                  </a:lnTo>
                  <a:lnTo>
                    <a:pt x="800" y="1981"/>
                  </a:lnTo>
                  <a:lnTo>
                    <a:pt x="738" y="1913"/>
                  </a:lnTo>
                  <a:lnTo>
                    <a:pt x="729" y="1844"/>
                  </a:lnTo>
                  <a:lnTo>
                    <a:pt x="780" y="1767"/>
                  </a:lnTo>
                  <a:lnTo>
                    <a:pt x="807" y="1669"/>
                  </a:lnTo>
                  <a:lnTo>
                    <a:pt x="738" y="1600"/>
                  </a:lnTo>
                  <a:lnTo>
                    <a:pt x="680" y="1523"/>
                  </a:lnTo>
                  <a:lnTo>
                    <a:pt x="717" y="1391"/>
                  </a:lnTo>
                  <a:lnTo>
                    <a:pt x="629" y="1419"/>
                  </a:lnTo>
                  <a:lnTo>
                    <a:pt x="548" y="1525"/>
                  </a:lnTo>
                  <a:lnTo>
                    <a:pt x="395" y="1544"/>
                  </a:lnTo>
                  <a:lnTo>
                    <a:pt x="324" y="1668"/>
                  </a:lnTo>
                  <a:lnTo>
                    <a:pt x="225" y="1763"/>
                  </a:lnTo>
                  <a:lnTo>
                    <a:pt x="148" y="1771"/>
                  </a:lnTo>
                  <a:lnTo>
                    <a:pt x="80" y="1715"/>
                  </a:lnTo>
                  <a:lnTo>
                    <a:pt x="100" y="1627"/>
                  </a:lnTo>
                  <a:lnTo>
                    <a:pt x="185" y="1545"/>
                  </a:lnTo>
                  <a:lnTo>
                    <a:pt x="141" y="1449"/>
                  </a:lnTo>
                  <a:lnTo>
                    <a:pt x="220" y="1398"/>
                  </a:lnTo>
                  <a:lnTo>
                    <a:pt x="302" y="1412"/>
                  </a:lnTo>
                  <a:lnTo>
                    <a:pt x="343" y="1330"/>
                  </a:lnTo>
                  <a:lnTo>
                    <a:pt x="398" y="1284"/>
                  </a:lnTo>
                  <a:lnTo>
                    <a:pt x="388" y="1191"/>
                  </a:lnTo>
                  <a:lnTo>
                    <a:pt x="291" y="1140"/>
                  </a:lnTo>
                  <a:lnTo>
                    <a:pt x="201" y="1134"/>
                  </a:lnTo>
                  <a:lnTo>
                    <a:pt x="101" y="1083"/>
                  </a:lnTo>
                  <a:lnTo>
                    <a:pt x="47" y="990"/>
                  </a:lnTo>
                  <a:lnTo>
                    <a:pt x="81" y="897"/>
                  </a:lnTo>
                  <a:lnTo>
                    <a:pt x="27" y="744"/>
                  </a:lnTo>
                  <a:lnTo>
                    <a:pt x="113" y="651"/>
                  </a:lnTo>
                  <a:lnTo>
                    <a:pt x="39" y="543"/>
                  </a:lnTo>
                  <a:lnTo>
                    <a:pt x="193" y="229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" name="Freeform 20"/>
            <p:cNvSpPr>
              <a:spLocks/>
            </p:cNvSpPr>
            <p:nvPr/>
          </p:nvSpPr>
          <p:spPr bwMode="auto">
            <a:xfrm>
              <a:off x="-455810" y="4528809"/>
              <a:ext cx="230573" cy="533601"/>
            </a:xfrm>
            <a:custGeom>
              <a:avLst/>
              <a:gdLst>
                <a:gd name="T0" fmla="*/ 1176 w 2085"/>
                <a:gd name="T1" fmla="*/ 1209 h 4762"/>
                <a:gd name="T2" fmla="*/ 1401 w 2085"/>
                <a:gd name="T3" fmla="*/ 1322 h 4762"/>
                <a:gd name="T4" fmla="*/ 1791 w 2085"/>
                <a:gd name="T5" fmla="*/ 1363 h 4762"/>
                <a:gd name="T6" fmla="*/ 1946 w 2085"/>
                <a:gd name="T7" fmla="*/ 1496 h 4762"/>
                <a:gd name="T8" fmla="*/ 2014 w 2085"/>
                <a:gd name="T9" fmla="*/ 1620 h 4762"/>
                <a:gd name="T10" fmla="*/ 2027 w 2085"/>
                <a:gd name="T11" fmla="*/ 1850 h 4762"/>
                <a:gd name="T12" fmla="*/ 2017 w 2085"/>
                <a:gd name="T13" fmla="*/ 2067 h 4762"/>
                <a:gd name="T14" fmla="*/ 1786 w 2085"/>
                <a:gd name="T15" fmla="*/ 2072 h 4762"/>
                <a:gd name="T16" fmla="*/ 1790 w 2085"/>
                <a:gd name="T17" fmla="*/ 2327 h 4762"/>
                <a:gd name="T18" fmla="*/ 1852 w 2085"/>
                <a:gd name="T19" fmla="*/ 2457 h 4762"/>
                <a:gd name="T20" fmla="*/ 1839 w 2085"/>
                <a:gd name="T21" fmla="*/ 2615 h 4762"/>
                <a:gd name="T22" fmla="*/ 1770 w 2085"/>
                <a:gd name="T23" fmla="*/ 2693 h 4762"/>
                <a:gd name="T24" fmla="*/ 1837 w 2085"/>
                <a:gd name="T25" fmla="*/ 3032 h 4762"/>
                <a:gd name="T26" fmla="*/ 1792 w 2085"/>
                <a:gd name="T27" fmla="*/ 3481 h 4762"/>
                <a:gd name="T28" fmla="*/ 1810 w 2085"/>
                <a:gd name="T29" fmla="*/ 3663 h 4762"/>
                <a:gd name="T30" fmla="*/ 1868 w 2085"/>
                <a:gd name="T31" fmla="*/ 4070 h 4762"/>
                <a:gd name="T32" fmla="*/ 1809 w 2085"/>
                <a:gd name="T33" fmla="*/ 4406 h 4762"/>
                <a:gd name="T34" fmla="*/ 1667 w 2085"/>
                <a:gd name="T35" fmla="*/ 4624 h 4762"/>
                <a:gd name="T36" fmla="*/ 1426 w 2085"/>
                <a:gd name="T37" fmla="*/ 4629 h 4762"/>
                <a:gd name="T38" fmla="*/ 1221 w 2085"/>
                <a:gd name="T39" fmla="*/ 4612 h 4762"/>
                <a:gd name="T40" fmla="*/ 534 w 2085"/>
                <a:gd name="T41" fmla="*/ 4395 h 4762"/>
                <a:gd name="T42" fmla="*/ 59 w 2085"/>
                <a:gd name="T43" fmla="*/ 4235 h 4762"/>
                <a:gd name="T44" fmla="*/ 17 w 2085"/>
                <a:gd name="T45" fmla="*/ 3820 h 4762"/>
                <a:gd name="T46" fmla="*/ 124 w 2085"/>
                <a:gd name="T47" fmla="*/ 3615 h 4762"/>
                <a:gd name="T48" fmla="*/ 387 w 2085"/>
                <a:gd name="T49" fmla="*/ 3142 h 4762"/>
                <a:gd name="T50" fmla="*/ 379 w 2085"/>
                <a:gd name="T51" fmla="*/ 2754 h 4762"/>
                <a:gd name="T52" fmla="*/ 474 w 2085"/>
                <a:gd name="T53" fmla="*/ 2513 h 4762"/>
                <a:gd name="T54" fmla="*/ 664 w 2085"/>
                <a:gd name="T55" fmla="*/ 2487 h 4762"/>
                <a:gd name="T56" fmla="*/ 1273 w 2085"/>
                <a:gd name="T57" fmla="*/ 1902 h 4762"/>
                <a:gd name="T58" fmla="*/ 1138 w 2085"/>
                <a:gd name="T59" fmla="*/ 1827 h 4762"/>
                <a:gd name="T60" fmla="*/ 1046 w 2085"/>
                <a:gd name="T61" fmla="*/ 1394 h 4762"/>
                <a:gd name="T62" fmla="*/ 808 w 2085"/>
                <a:gd name="T63" fmla="*/ 1375 h 4762"/>
                <a:gd name="T64" fmla="*/ 632 w 2085"/>
                <a:gd name="T65" fmla="*/ 1279 h 4762"/>
                <a:gd name="T66" fmla="*/ 513 w 2085"/>
                <a:gd name="T67" fmla="*/ 1173 h 4762"/>
                <a:gd name="T68" fmla="*/ 349 w 2085"/>
                <a:gd name="T69" fmla="*/ 874 h 4762"/>
                <a:gd name="T70" fmla="*/ 257 w 2085"/>
                <a:gd name="T71" fmla="*/ 666 h 4762"/>
                <a:gd name="T72" fmla="*/ 312 w 2085"/>
                <a:gd name="T73" fmla="*/ 498 h 4762"/>
                <a:gd name="T74" fmla="*/ 172 w 2085"/>
                <a:gd name="T75" fmla="*/ 255 h 4762"/>
                <a:gd name="T76" fmla="*/ 140 w 2085"/>
                <a:gd name="T77" fmla="*/ 84 h 4762"/>
                <a:gd name="T78" fmla="*/ 297 w 2085"/>
                <a:gd name="T79" fmla="*/ 68 h 4762"/>
                <a:gd name="T80" fmla="*/ 455 w 2085"/>
                <a:gd name="T81" fmla="*/ 402 h 4762"/>
                <a:gd name="T82" fmla="*/ 510 w 2085"/>
                <a:gd name="T83" fmla="*/ 668 h 4762"/>
                <a:gd name="T84" fmla="*/ 669 w 2085"/>
                <a:gd name="T85" fmla="*/ 802 h 4762"/>
                <a:gd name="T86" fmla="*/ 797 w 2085"/>
                <a:gd name="T87" fmla="*/ 975 h 4762"/>
                <a:gd name="T88" fmla="*/ 893 w 2085"/>
                <a:gd name="T89" fmla="*/ 1093 h 4762"/>
                <a:gd name="T90" fmla="*/ 1052 w 2085"/>
                <a:gd name="T91" fmla="*/ 1216 h 4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5" h="4762">
                  <a:moveTo>
                    <a:pt x="1052" y="1216"/>
                  </a:moveTo>
                  <a:lnTo>
                    <a:pt x="1176" y="1209"/>
                  </a:lnTo>
                  <a:lnTo>
                    <a:pt x="1323" y="1252"/>
                  </a:lnTo>
                  <a:lnTo>
                    <a:pt x="1401" y="1322"/>
                  </a:lnTo>
                  <a:lnTo>
                    <a:pt x="1558" y="1362"/>
                  </a:lnTo>
                  <a:lnTo>
                    <a:pt x="1791" y="1363"/>
                  </a:lnTo>
                  <a:lnTo>
                    <a:pt x="1853" y="1408"/>
                  </a:lnTo>
                  <a:lnTo>
                    <a:pt x="1946" y="1496"/>
                  </a:lnTo>
                  <a:lnTo>
                    <a:pt x="2040" y="1519"/>
                  </a:lnTo>
                  <a:lnTo>
                    <a:pt x="2014" y="1620"/>
                  </a:lnTo>
                  <a:lnTo>
                    <a:pt x="2085" y="1741"/>
                  </a:lnTo>
                  <a:lnTo>
                    <a:pt x="2027" y="1850"/>
                  </a:lnTo>
                  <a:lnTo>
                    <a:pt x="1991" y="1932"/>
                  </a:lnTo>
                  <a:lnTo>
                    <a:pt x="2017" y="2067"/>
                  </a:lnTo>
                  <a:lnTo>
                    <a:pt x="1862" y="1954"/>
                  </a:lnTo>
                  <a:lnTo>
                    <a:pt x="1786" y="2072"/>
                  </a:lnTo>
                  <a:lnTo>
                    <a:pt x="1851" y="2190"/>
                  </a:lnTo>
                  <a:lnTo>
                    <a:pt x="1790" y="2327"/>
                  </a:lnTo>
                  <a:lnTo>
                    <a:pt x="1901" y="2363"/>
                  </a:lnTo>
                  <a:lnTo>
                    <a:pt x="1852" y="2457"/>
                  </a:lnTo>
                  <a:lnTo>
                    <a:pt x="1887" y="2557"/>
                  </a:lnTo>
                  <a:lnTo>
                    <a:pt x="1839" y="2615"/>
                  </a:lnTo>
                  <a:lnTo>
                    <a:pt x="1869" y="2706"/>
                  </a:lnTo>
                  <a:lnTo>
                    <a:pt x="1770" y="2693"/>
                  </a:lnTo>
                  <a:lnTo>
                    <a:pt x="1825" y="2839"/>
                  </a:lnTo>
                  <a:lnTo>
                    <a:pt x="1837" y="3032"/>
                  </a:lnTo>
                  <a:lnTo>
                    <a:pt x="1776" y="3101"/>
                  </a:lnTo>
                  <a:lnTo>
                    <a:pt x="1792" y="3481"/>
                  </a:lnTo>
                  <a:lnTo>
                    <a:pt x="1861" y="3513"/>
                  </a:lnTo>
                  <a:lnTo>
                    <a:pt x="1810" y="3663"/>
                  </a:lnTo>
                  <a:lnTo>
                    <a:pt x="1859" y="3889"/>
                  </a:lnTo>
                  <a:lnTo>
                    <a:pt x="1868" y="4070"/>
                  </a:lnTo>
                  <a:lnTo>
                    <a:pt x="1882" y="4237"/>
                  </a:lnTo>
                  <a:lnTo>
                    <a:pt x="1809" y="4406"/>
                  </a:lnTo>
                  <a:lnTo>
                    <a:pt x="1831" y="4684"/>
                  </a:lnTo>
                  <a:lnTo>
                    <a:pt x="1667" y="4624"/>
                  </a:lnTo>
                  <a:lnTo>
                    <a:pt x="1534" y="4518"/>
                  </a:lnTo>
                  <a:lnTo>
                    <a:pt x="1426" y="4629"/>
                  </a:lnTo>
                  <a:lnTo>
                    <a:pt x="1342" y="4585"/>
                  </a:lnTo>
                  <a:lnTo>
                    <a:pt x="1221" y="4612"/>
                  </a:lnTo>
                  <a:cubicBezTo>
                    <a:pt x="602" y="4762"/>
                    <a:pt x="796" y="4410"/>
                    <a:pt x="586" y="4403"/>
                  </a:cubicBezTo>
                  <a:lnTo>
                    <a:pt x="534" y="4395"/>
                  </a:lnTo>
                  <a:lnTo>
                    <a:pt x="475" y="4433"/>
                  </a:lnTo>
                  <a:lnTo>
                    <a:pt x="59" y="4235"/>
                  </a:lnTo>
                  <a:cubicBezTo>
                    <a:pt x="233" y="4113"/>
                    <a:pt x="199" y="4054"/>
                    <a:pt x="0" y="3948"/>
                  </a:cubicBezTo>
                  <a:lnTo>
                    <a:pt x="17" y="3820"/>
                  </a:lnTo>
                  <a:cubicBezTo>
                    <a:pt x="172" y="3818"/>
                    <a:pt x="208" y="3774"/>
                    <a:pt x="172" y="3690"/>
                  </a:cubicBezTo>
                  <a:lnTo>
                    <a:pt x="124" y="3615"/>
                  </a:lnTo>
                  <a:lnTo>
                    <a:pt x="257" y="3456"/>
                  </a:lnTo>
                  <a:cubicBezTo>
                    <a:pt x="481" y="3454"/>
                    <a:pt x="575" y="3378"/>
                    <a:pt x="387" y="3142"/>
                  </a:cubicBezTo>
                  <a:lnTo>
                    <a:pt x="333" y="3001"/>
                  </a:lnTo>
                  <a:lnTo>
                    <a:pt x="379" y="2754"/>
                  </a:lnTo>
                  <a:cubicBezTo>
                    <a:pt x="228" y="2794"/>
                    <a:pt x="227" y="2662"/>
                    <a:pt x="343" y="2637"/>
                  </a:cubicBezTo>
                  <a:lnTo>
                    <a:pt x="474" y="2513"/>
                  </a:lnTo>
                  <a:lnTo>
                    <a:pt x="591" y="2524"/>
                  </a:lnTo>
                  <a:lnTo>
                    <a:pt x="664" y="2487"/>
                  </a:lnTo>
                  <a:cubicBezTo>
                    <a:pt x="612" y="2287"/>
                    <a:pt x="655" y="2212"/>
                    <a:pt x="823" y="2232"/>
                  </a:cubicBezTo>
                  <a:lnTo>
                    <a:pt x="1273" y="1902"/>
                  </a:lnTo>
                  <a:lnTo>
                    <a:pt x="1175" y="1891"/>
                  </a:lnTo>
                  <a:lnTo>
                    <a:pt x="1138" y="1827"/>
                  </a:lnTo>
                  <a:lnTo>
                    <a:pt x="1122" y="1505"/>
                  </a:lnTo>
                  <a:lnTo>
                    <a:pt x="1046" y="1394"/>
                  </a:lnTo>
                  <a:lnTo>
                    <a:pt x="938" y="1474"/>
                  </a:lnTo>
                  <a:lnTo>
                    <a:pt x="808" y="1375"/>
                  </a:lnTo>
                  <a:lnTo>
                    <a:pt x="726" y="1399"/>
                  </a:lnTo>
                  <a:lnTo>
                    <a:pt x="632" y="1279"/>
                  </a:lnTo>
                  <a:lnTo>
                    <a:pt x="614" y="1199"/>
                  </a:lnTo>
                  <a:lnTo>
                    <a:pt x="513" y="1173"/>
                  </a:lnTo>
                  <a:lnTo>
                    <a:pt x="496" y="993"/>
                  </a:lnTo>
                  <a:lnTo>
                    <a:pt x="349" y="874"/>
                  </a:lnTo>
                  <a:lnTo>
                    <a:pt x="338" y="741"/>
                  </a:lnTo>
                  <a:lnTo>
                    <a:pt x="257" y="666"/>
                  </a:lnTo>
                  <a:lnTo>
                    <a:pt x="263" y="577"/>
                  </a:lnTo>
                  <a:lnTo>
                    <a:pt x="312" y="498"/>
                  </a:lnTo>
                  <a:lnTo>
                    <a:pt x="231" y="376"/>
                  </a:lnTo>
                  <a:lnTo>
                    <a:pt x="172" y="255"/>
                  </a:lnTo>
                  <a:lnTo>
                    <a:pt x="65" y="150"/>
                  </a:lnTo>
                  <a:lnTo>
                    <a:pt x="140" y="84"/>
                  </a:lnTo>
                  <a:lnTo>
                    <a:pt x="169" y="0"/>
                  </a:lnTo>
                  <a:lnTo>
                    <a:pt x="297" y="68"/>
                  </a:lnTo>
                  <a:lnTo>
                    <a:pt x="408" y="80"/>
                  </a:lnTo>
                  <a:lnTo>
                    <a:pt x="455" y="402"/>
                  </a:lnTo>
                  <a:lnTo>
                    <a:pt x="513" y="557"/>
                  </a:lnTo>
                  <a:lnTo>
                    <a:pt x="510" y="668"/>
                  </a:lnTo>
                  <a:lnTo>
                    <a:pt x="556" y="772"/>
                  </a:lnTo>
                  <a:lnTo>
                    <a:pt x="669" y="802"/>
                  </a:lnTo>
                  <a:lnTo>
                    <a:pt x="699" y="884"/>
                  </a:lnTo>
                  <a:lnTo>
                    <a:pt x="797" y="975"/>
                  </a:lnTo>
                  <a:lnTo>
                    <a:pt x="790" y="1061"/>
                  </a:lnTo>
                  <a:lnTo>
                    <a:pt x="893" y="1093"/>
                  </a:lnTo>
                  <a:lnTo>
                    <a:pt x="1011" y="1107"/>
                  </a:lnTo>
                  <a:lnTo>
                    <a:pt x="1052" y="1216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1" name="Freeform 21"/>
            <p:cNvSpPr>
              <a:spLocks/>
            </p:cNvSpPr>
            <p:nvPr/>
          </p:nvSpPr>
          <p:spPr bwMode="auto">
            <a:xfrm>
              <a:off x="-1253464" y="4574845"/>
              <a:ext cx="336510" cy="458269"/>
            </a:xfrm>
            <a:custGeom>
              <a:avLst/>
              <a:gdLst>
                <a:gd name="T0" fmla="*/ 242 w 3035"/>
                <a:gd name="T1" fmla="*/ 485 h 4087"/>
                <a:gd name="T2" fmla="*/ 374 w 3035"/>
                <a:gd name="T3" fmla="*/ 526 h 4087"/>
                <a:gd name="T4" fmla="*/ 624 w 3035"/>
                <a:gd name="T5" fmla="*/ 298 h 4087"/>
                <a:gd name="T6" fmla="*/ 716 w 3035"/>
                <a:gd name="T7" fmla="*/ 75 h 4087"/>
                <a:gd name="T8" fmla="*/ 928 w 3035"/>
                <a:gd name="T9" fmla="*/ 0 h 4087"/>
                <a:gd name="T10" fmla="*/ 1141 w 3035"/>
                <a:gd name="T11" fmla="*/ 148 h 4087"/>
                <a:gd name="T12" fmla="*/ 1267 w 3035"/>
                <a:gd name="T13" fmla="*/ 543 h 4087"/>
                <a:gd name="T14" fmla="*/ 1333 w 3035"/>
                <a:gd name="T15" fmla="*/ 786 h 4087"/>
                <a:gd name="T16" fmla="*/ 1658 w 3035"/>
                <a:gd name="T17" fmla="*/ 899 h 4087"/>
                <a:gd name="T18" fmla="*/ 1761 w 3035"/>
                <a:gd name="T19" fmla="*/ 1115 h 4087"/>
                <a:gd name="T20" fmla="*/ 1728 w 3035"/>
                <a:gd name="T21" fmla="*/ 1483 h 4087"/>
                <a:gd name="T22" fmla="*/ 2023 w 3035"/>
                <a:gd name="T23" fmla="*/ 1983 h 4087"/>
                <a:gd name="T24" fmla="*/ 2239 w 3035"/>
                <a:gd name="T25" fmla="*/ 2471 h 4087"/>
                <a:gd name="T26" fmla="*/ 2524 w 3035"/>
                <a:gd name="T27" fmla="*/ 2446 h 4087"/>
                <a:gd name="T28" fmla="*/ 2630 w 3035"/>
                <a:gd name="T29" fmla="*/ 2841 h 4087"/>
                <a:gd name="T30" fmla="*/ 2646 w 3035"/>
                <a:gd name="T31" fmla="*/ 3012 h 4087"/>
                <a:gd name="T32" fmla="*/ 2744 w 3035"/>
                <a:gd name="T33" fmla="*/ 3167 h 4087"/>
                <a:gd name="T34" fmla="*/ 2868 w 3035"/>
                <a:gd name="T35" fmla="*/ 3439 h 4087"/>
                <a:gd name="T36" fmla="*/ 3035 w 3035"/>
                <a:gd name="T37" fmla="*/ 3577 h 4087"/>
                <a:gd name="T38" fmla="*/ 2994 w 3035"/>
                <a:gd name="T39" fmla="*/ 3706 h 4087"/>
                <a:gd name="T40" fmla="*/ 3028 w 3035"/>
                <a:gd name="T41" fmla="*/ 3911 h 4087"/>
                <a:gd name="T42" fmla="*/ 2914 w 3035"/>
                <a:gd name="T43" fmla="*/ 4087 h 4087"/>
                <a:gd name="T44" fmla="*/ 2738 w 3035"/>
                <a:gd name="T45" fmla="*/ 4018 h 4087"/>
                <a:gd name="T46" fmla="*/ 2425 w 3035"/>
                <a:gd name="T47" fmla="*/ 3683 h 4087"/>
                <a:gd name="T48" fmla="*/ 2524 w 3035"/>
                <a:gd name="T49" fmla="*/ 3618 h 4087"/>
                <a:gd name="T50" fmla="*/ 2143 w 3035"/>
                <a:gd name="T51" fmla="*/ 3351 h 4087"/>
                <a:gd name="T52" fmla="*/ 1932 w 3035"/>
                <a:gd name="T53" fmla="*/ 3087 h 4087"/>
                <a:gd name="T54" fmla="*/ 1663 w 3035"/>
                <a:gd name="T55" fmla="*/ 2715 h 4087"/>
                <a:gd name="T56" fmla="*/ 1503 w 3035"/>
                <a:gd name="T57" fmla="*/ 2519 h 4087"/>
                <a:gd name="T58" fmla="*/ 1414 w 3035"/>
                <a:gd name="T59" fmla="*/ 2405 h 4087"/>
                <a:gd name="T60" fmla="*/ 1220 w 3035"/>
                <a:gd name="T61" fmla="*/ 2199 h 4087"/>
                <a:gd name="T62" fmla="*/ 1437 w 3035"/>
                <a:gd name="T63" fmla="*/ 2201 h 4087"/>
                <a:gd name="T64" fmla="*/ 1101 w 3035"/>
                <a:gd name="T65" fmla="*/ 2146 h 4087"/>
                <a:gd name="T66" fmla="*/ 1081 w 3035"/>
                <a:gd name="T67" fmla="*/ 1985 h 4087"/>
                <a:gd name="T68" fmla="*/ 840 w 3035"/>
                <a:gd name="T69" fmla="*/ 1551 h 4087"/>
                <a:gd name="T70" fmla="*/ 673 w 3035"/>
                <a:gd name="T71" fmla="*/ 1427 h 4087"/>
                <a:gd name="T72" fmla="*/ 532 w 3035"/>
                <a:gd name="T73" fmla="*/ 1346 h 4087"/>
                <a:gd name="T74" fmla="*/ 451 w 3035"/>
                <a:gd name="T75" fmla="*/ 1208 h 4087"/>
                <a:gd name="T76" fmla="*/ 329 w 3035"/>
                <a:gd name="T77" fmla="*/ 1176 h 4087"/>
                <a:gd name="T78" fmla="*/ 136 w 3035"/>
                <a:gd name="T79" fmla="*/ 1081 h 4087"/>
                <a:gd name="T80" fmla="*/ 61 w 3035"/>
                <a:gd name="T81" fmla="*/ 938 h 4087"/>
                <a:gd name="T82" fmla="*/ 57 w 3035"/>
                <a:gd name="T83" fmla="*/ 744 h 4087"/>
                <a:gd name="T84" fmla="*/ 143 w 3035"/>
                <a:gd name="T85" fmla="*/ 513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35" h="4087">
                  <a:moveTo>
                    <a:pt x="143" y="513"/>
                  </a:moveTo>
                  <a:lnTo>
                    <a:pt x="242" y="485"/>
                  </a:lnTo>
                  <a:lnTo>
                    <a:pt x="280" y="549"/>
                  </a:lnTo>
                  <a:lnTo>
                    <a:pt x="374" y="526"/>
                  </a:lnTo>
                  <a:lnTo>
                    <a:pt x="534" y="357"/>
                  </a:lnTo>
                  <a:lnTo>
                    <a:pt x="624" y="298"/>
                  </a:lnTo>
                  <a:lnTo>
                    <a:pt x="631" y="173"/>
                  </a:lnTo>
                  <a:lnTo>
                    <a:pt x="716" y="75"/>
                  </a:lnTo>
                  <a:lnTo>
                    <a:pt x="849" y="47"/>
                  </a:lnTo>
                  <a:lnTo>
                    <a:pt x="928" y="0"/>
                  </a:lnTo>
                  <a:lnTo>
                    <a:pt x="1034" y="111"/>
                  </a:lnTo>
                  <a:lnTo>
                    <a:pt x="1141" y="148"/>
                  </a:lnTo>
                  <a:lnTo>
                    <a:pt x="1197" y="274"/>
                  </a:lnTo>
                  <a:lnTo>
                    <a:pt x="1267" y="543"/>
                  </a:lnTo>
                  <a:lnTo>
                    <a:pt x="1277" y="686"/>
                  </a:lnTo>
                  <a:lnTo>
                    <a:pt x="1333" y="786"/>
                  </a:lnTo>
                  <a:lnTo>
                    <a:pt x="1575" y="837"/>
                  </a:lnTo>
                  <a:lnTo>
                    <a:pt x="1658" y="899"/>
                  </a:lnTo>
                  <a:lnTo>
                    <a:pt x="1655" y="1029"/>
                  </a:lnTo>
                  <a:lnTo>
                    <a:pt x="1761" y="1115"/>
                  </a:lnTo>
                  <a:lnTo>
                    <a:pt x="1813" y="1236"/>
                  </a:lnTo>
                  <a:lnTo>
                    <a:pt x="1728" y="1483"/>
                  </a:lnTo>
                  <a:lnTo>
                    <a:pt x="1877" y="1964"/>
                  </a:lnTo>
                  <a:lnTo>
                    <a:pt x="2023" y="1983"/>
                  </a:lnTo>
                  <a:lnTo>
                    <a:pt x="2139" y="2373"/>
                  </a:lnTo>
                  <a:lnTo>
                    <a:pt x="2239" y="2471"/>
                  </a:lnTo>
                  <a:lnTo>
                    <a:pt x="2376" y="2349"/>
                  </a:lnTo>
                  <a:lnTo>
                    <a:pt x="2524" y="2446"/>
                  </a:lnTo>
                  <a:lnTo>
                    <a:pt x="2638" y="2621"/>
                  </a:lnTo>
                  <a:lnTo>
                    <a:pt x="2630" y="2841"/>
                  </a:lnTo>
                  <a:lnTo>
                    <a:pt x="2614" y="2921"/>
                  </a:lnTo>
                  <a:lnTo>
                    <a:pt x="2646" y="3012"/>
                  </a:lnTo>
                  <a:lnTo>
                    <a:pt x="2737" y="3074"/>
                  </a:lnTo>
                  <a:lnTo>
                    <a:pt x="2744" y="3167"/>
                  </a:lnTo>
                  <a:lnTo>
                    <a:pt x="2806" y="3340"/>
                  </a:lnTo>
                  <a:lnTo>
                    <a:pt x="2868" y="3439"/>
                  </a:lnTo>
                  <a:lnTo>
                    <a:pt x="2957" y="3513"/>
                  </a:lnTo>
                  <a:lnTo>
                    <a:pt x="3035" y="3577"/>
                  </a:lnTo>
                  <a:lnTo>
                    <a:pt x="2933" y="3639"/>
                  </a:lnTo>
                  <a:lnTo>
                    <a:pt x="2994" y="3706"/>
                  </a:lnTo>
                  <a:lnTo>
                    <a:pt x="2974" y="3803"/>
                  </a:lnTo>
                  <a:lnTo>
                    <a:pt x="3028" y="3911"/>
                  </a:lnTo>
                  <a:lnTo>
                    <a:pt x="3003" y="4034"/>
                  </a:lnTo>
                  <a:lnTo>
                    <a:pt x="2914" y="4087"/>
                  </a:lnTo>
                  <a:lnTo>
                    <a:pt x="2783" y="3949"/>
                  </a:lnTo>
                  <a:lnTo>
                    <a:pt x="2738" y="4018"/>
                  </a:lnTo>
                  <a:lnTo>
                    <a:pt x="2616" y="3857"/>
                  </a:lnTo>
                  <a:lnTo>
                    <a:pt x="2425" y="3683"/>
                  </a:lnTo>
                  <a:lnTo>
                    <a:pt x="2531" y="3695"/>
                  </a:lnTo>
                  <a:lnTo>
                    <a:pt x="2524" y="3618"/>
                  </a:lnTo>
                  <a:lnTo>
                    <a:pt x="2410" y="3606"/>
                  </a:lnTo>
                  <a:lnTo>
                    <a:pt x="2143" y="3351"/>
                  </a:lnTo>
                  <a:lnTo>
                    <a:pt x="2134" y="3252"/>
                  </a:lnTo>
                  <a:lnTo>
                    <a:pt x="1932" y="3087"/>
                  </a:lnTo>
                  <a:lnTo>
                    <a:pt x="1980" y="3020"/>
                  </a:lnTo>
                  <a:lnTo>
                    <a:pt x="1663" y="2715"/>
                  </a:lnTo>
                  <a:lnTo>
                    <a:pt x="1624" y="2590"/>
                  </a:lnTo>
                  <a:lnTo>
                    <a:pt x="1503" y="2519"/>
                  </a:lnTo>
                  <a:lnTo>
                    <a:pt x="1508" y="2428"/>
                  </a:lnTo>
                  <a:lnTo>
                    <a:pt x="1414" y="2405"/>
                  </a:lnTo>
                  <a:lnTo>
                    <a:pt x="1308" y="2334"/>
                  </a:lnTo>
                  <a:lnTo>
                    <a:pt x="1220" y="2199"/>
                  </a:lnTo>
                  <a:lnTo>
                    <a:pt x="1416" y="2278"/>
                  </a:lnTo>
                  <a:lnTo>
                    <a:pt x="1437" y="2201"/>
                  </a:lnTo>
                  <a:lnTo>
                    <a:pt x="1196" y="2108"/>
                  </a:lnTo>
                  <a:lnTo>
                    <a:pt x="1101" y="2146"/>
                  </a:lnTo>
                  <a:lnTo>
                    <a:pt x="1031" y="2047"/>
                  </a:lnTo>
                  <a:lnTo>
                    <a:pt x="1081" y="1985"/>
                  </a:lnTo>
                  <a:lnTo>
                    <a:pt x="1111" y="1818"/>
                  </a:lnTo>
                  <a:lnTo>
                    <a:pt x="840" y="1551"/>
                  </a:lnTo>
                  <a:lnTo>
                    <a:pt x="755" y="1520"/>
                  </a:lnTo>
                  <a:lnTo>
                    <a:pt x="673" y="1427"/>
                  </a:lnTo>
                  <a:lnTo>
                    <a:pt x="626" y="1353"/>
                  </a:lnTo>
                  <a:lnTo>
                    <a:pt x="532" y="1346"/>
                  </a:lnTo>
                  <a:lnTo>
                    <a:pt x="553" y="1290"/>
                  </a:lnTo>
                  <a:lnTo>
                    <a:pt x="451" y="1208"/>
                  </a:lnTo>
                  <a:lnTo>
                    <a:pt x="377" y="1272"/>
                  </a:lnTo>
                  <a:lnTo>
                    <a:pt x="329" y="1176"/>
                  </a:lnTo>
                  <a:lnTo>
                    <a:pt x="156" y="1177"/>
                  </a:lnTo>
                  <a:lnTo>
                    <a:pt x="136" y="1081"/>
                  </a:lnTo>
                  <a:lnTo>
                    <a:pt x="55" y="1026"/>
                  </a:lnTo>
                  <a:lnTo>
                    <a:pt x="61" y="938"/>
                  </a:lnTo>
                  <a:lnTo>
                    <a:pt x="0" y="871"/>
                  </a:lnTo>
                  <a:lnTo>
                    <a:pt x="57" y="744"/>
                  </a:lnTo>
                  <a:lnTo>
                    <a:pt x="151" y="666"/>
                  </a:lnTo>
                  <a:lnTo>
                    <a:pt x="143" y="513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2" name="Freeform 22"/>
            <p:cNvSpPr>
              <a:spLocks/>
            </p:cNvSpPr>
            <p:nvPr/>
          </p:nvSpPr>
          <p:spPr bwMode="auto">
            <a:xfrm>
              <a:off x="-943957" y="4974522"/>
              <a:ext cx="145406" cy="238551"/>
            </a:xfrm>
            <a:custGeom>
              <a:avLst/>
              <a:gdLst>
                <a:gd name="T0" fmla="*/ 117 w 1317"/>
                <a:gd name="T1" fmla="*/ 511 h 2121"/>
                <a:gd name="T2" fmla="*/ 213 w 1317"/>
                <a:gd name="T3" fmla="*/ 461 h 2121"/>
                <a:gd name="T4" fmla="*/ 239 w 1317"/>
                <a:gd name="T5" fmla="*/ 336 h 2121"/>
                <a:gd name="T6" fmla="*/ 184 w 1317"/>
                <a:gd name="T7" fmla="*/ 244 h 2121"/>
                <a:gd name="T8" fmla="*/ 206 w 1317"/>
                <a:gd name="T9" fmla="*/ 129 h 2121"/>
                <a:gd name="T10" fmla="*/ 148 w 1317"/>
                <a:gd name="T11" fmla="*/ 62 h 2121"/>
                <a:gd name="T12" fmla="*/ 242 w 1317"/>
                <a:gd name="T13" fmla="*/ 0 h 2121"/>
                <a:gd name="T14" fmla="*/ 572 w 1317"/>
                <a:gd name="T15" fmla="*/ 90 h 2121"/>
                <a:gd name="T16" fmla="*/ 615 w 1317"/>
                <a:gd name="T17" fmla="*/ 254 h 2121"/>
                <a:gd name="T18" fmla="*/ 499 w 1317"/>
                <a:gd name="T19" fmla="*/ 368 h 2121"/>
                <a:gd name="T20" fmla="*/ 756 w 1317"/>
                <a:gd name="T21" fmla="*/ 389 h 2121"/>
                <a:gd name="T22" fmla="*/ 893 w 1317"/>
                <a:gd name="T23" fmla="*/ 542 h 2121"/>
                <a:gd name="T24" fmla="*/ 1098 w 1317"/>
                <a:gd name="T25" fmla="*/ 583 h 2121"/>
                <a:gd name="T26" fmla="*/ 1211 w 1317"/>
                <a:gd name="T27" fmla="*/ 1058 h 2121"/>
                <a:gd name="T28" fmla="*/ 1215 w 1317"/>
                <a:gd name="T29" fmla="*/ 1185 h 2121"/>
                <a:gd name="T30" fmla="*/ 1317 w 1317"/>
                <a:gd name="T31" fmla="*/ 1519 h 2121"/>
                <a:gd name="T32" fmla="*/ 1208 w 1317"/>
                <a:gd name="T33" fmla="*/ 1584 h 2121"/>
                <a:gd name="T34" fmla="*/ 1188 w 1317"/>
                <a:gd name="T35" fmla="*/ 1678 h 2121"/>
                <a:gd name="T36" fmla="*/ 1087 w 1317"/>
                <a:gd name="T37" fmla="*/ 1685 h 2121"/>
                <a:gd name="T38" fmla="*/ 1048 w 1317"/>
                <a:gd name="T39" fmla="*/ 1789 h 2121"/>
                <a:gd name="T40" fmla="*/ 1045 w 1317"/>
                <a:gd name="T41" fmla="*/ 2046 h 2121"/>
                <a:gd name="T42" fmla="*/ 993 w 1317"/>
                <a:gd name="T43" fmla="*/ 2121 h 2121"/>
                <a:gd name="T44" fmla="*/ 880 w 1317"/>
                <a:gd name="T45" fmla="*/ 2083 h 2121"/>
                <a:gd name="T46" fmla="*/ 842 w 1317"/>
                <a:gd name="T47" fmla="*/ 2007 h 2121"/>
                <a:gd name="T48" fmla="*/ 804 w 1317"/>
                <a:gd name="T49" fmla="*/ 1834 h 2121"/>
                <a:gd name="T50" fmla="*/ 685 w 1317"/>
                <a:gd name="T51" fmla="*/ 1785 h 2121"/>
                <a:gd name="T52" fmla="*/ 479 w 1317"/>
                <a:gd name="T53" fmla="*/ 1924 h 2121"/>
                <a:gd name="T54" fmla="*/ 384 w 1317"/>
                <a:gd name="T55" fmla="*/ 1921 h 2121"/>
                <a:gd name="T56" fmla="*/ 235 w 1317"/>
                <a:gd name="T57" fmla="*/ 2089 h 2121"/>
                <a:gd name="T58" fmla="*/ 210 w 1317"/>
                <a:gd name="T59" fmla="*/ 2020 h 2121"/>
                <a:gd name="T60" fmla="*/ 68 w 1317"/>
                <a:gd name="T61" fmla="*/ 1987 h 2121"/>
                <a:gd name="T62" fmla="*/ 98 w 1317"/>
                <a:gd name="T63" fmla="*/ 1846 h 2121"/>
                <a:gd name="T64" fmla="*/ 206 w 1317"/>
                <a:gd name="T65" fmla="*/ 1784 h 2121"/>
                <a:gd name="T66" fmla="*/ 214 w 1317"/>
                <a:gd name="T67" fmla="*/ 1701 h 2121"/>
                <a:gd name="T68" fmla="*/ 277 w 1317"/>
                <a:gd name="T69" fmla="*/ 1663 h 2121"/>
                <a:gd name="T70" fmla="*/ 263 w 1317"/>
                <a:gd name="T71" fmla="*/ 1538 h 2121"/>
                <a:gd name="T72" fmla="*/ 349 w 1317"/>
                <a:gd name="T73" fmla="*/ 1468 h 2121"/>
                <a:gd name="T74" fmla="*/ 379 w 1317"/>
                <a:gd name="T75" fmla="*/ 1344 h 2121"/>
                <a:gd name="T76" fmla="*/ 241 w 1317"/>
                <a:gd name="T77" fmla="*/ 1282 h 2121"/>
                <a:gd name="T78" fmla="*/ 145 w 1317"/>
                <a:gd name="T79" fmla="*/ 1174 h 2121"/>
                <a:gd name="T80" fmla="*/ 135 w 1317"/>
                <a:gd name="T81" fmla="*/ 1091 h 2121"/>
                <a:gd name="T82" fmla="*/ 24 w 1317"/>
                <a:gd name="T83" fmla="*/ 840 h 2121"/>
                <a:gd name="T84" fmla="*/ 20 w 1317"/>
                <a:gd name="T85" fmla="*/ 707 h 2121"/>
                <a:gd name="T86" fmla="*/ 0 w 1317"/>
                <a:gd name="T87" fmla="*/ 526 h 2121"/>
                <a:gd name="T88" fmla="*/ 51 w 1317"/>
                <a:gd name="T89" fmla="*/ 512 h 2121"/>
                <a:gd name="T90" fmla="*/ 77 w 1317"/>
                <a:gd name="T91" fmla="*/ 689 h 2121"/>
                <a:gd name="T92" fmla="*/ 169 w 1317"/>
                <a:gd name="T93" fmla="*/ 845 h 2121"/>
                <a:gd name="T94" fmla="*/ 239 w 1317"/>
                <a:gd name="T95" fmla="*/ 889 h 2121"/>
                <a:gd name="T96" fmla="*/ 245 w 1317"/>
                <a:gd name="T97" fmla="*/ 817 h 2121"/>
                <a:gd name="T98" fmla="*/ 156 w 1317"/>
                <a:gd name="T99" fmla="*/ 727 h 2121"/>
                <a:gd name="T100" fmla="*/ 150 w 1317"/>
                <a:gd name="T101" fmla="*/ 653 h 2121"/>
                <a:gd name="T102" fmla="*/ 117 w 1317"/>
                <a:gd name="T103" fmla="*/ 511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7" h="2121">
                  <a:moveTo>
                    <a:pt x="117" y="511"/>
                  </a:moveTo>
                  <a:lnTo>
                    <a:pt x="213" y="461"/>
                  </a:lnTo>
                  <a:lnTo>
                    <a:pt x="239" y="336"/>
                  </a:lnTo>
                  <a:lnTo>
                    <a:pt x="184" y="244"/>
                  </a:lnTo>
                  <a:lnTo>
                    <a:pt x="206" y="129"/>
                  </a:lnTo>
                  <a:lnTo>
                    <a:pt x="148" y="62"/>
                  </a:lnTo>
                  <a:lnTo>
                    <a:pt x="242" y="0"/>
                  </a:lnTo>
                  <a:lnTo>
                    <a:pt x="572" y="90"/>
                  </a:lnTo>
                  <a:lnTo>
                    <a:pt x="615" y="254"/>
                  </a:lnTo>
                  <a:lnTo>
                    <a:pt x="499" y="368"/>
                  </a:lnTo>
                  <a:lnTo>
                    <a:pt x="756" y="389"/>
                  </a:lnTo>
                  <a:lnTo>
                    <a:pt x="893" y="542"/>
                  </a:lnTo>
                  <a:lnTo>
                    <a:pt x="1098" y="583"/>
                  </a:lnTo>
                  <a:cubicBezTo>
                    <a:pt x="984" y="827"/>
                    <a:pt x="1093" y="982"/>
                    <a:pt x="1211" y="1058"/>
                  </a:cubicBezTo>
                  <a:cubicBezTo>
                    <a:pt x="1272" y="1097"/>
                    <a:pt x="1222" y="1181"/>
                    <a:pt x="1215" y="1185"/>
                  </a:cubicBezTo>
                  <a:cubicBezTo>
                    <a:pt x="1091" y="1328"/>
                    <a:pt x="1191" y="1399"/>
                    <a:pt x="1317" y="1519"/>
                  </a:cubicBezTo>
                  <a:lnTo>
                    <a:pt x="1208" y="1584"/>
                  </a:lnTo>
                  <a:lnTo>
                    <a:pt x="1188" y="1678"/>
                  </a:lnTo>
                  <a:lnTo>
                    <a:pt x="1087" y="1685"/>
                  </a:lnTo>
                  <a:lnTo>
                    <a:pt x="1048" y="1789"/>
                  </a:lnTo>
                  <a:lnTo>
                    <a:pt x="1045" y="2046"/>
                  </a:lnTo>
                  <a:lnTo>
                    <a:pt x="993" y="2121"/>
                  </a:lnTo>
                  <a:lnTo>
                    <a:pt x="880" y="2083"/>
                  </a:lnTo>
                  <a:lnTo>
                    <a:pt x="842" y="2007"/>
                  </a:lnTo>
                  <a:lnTo>
                    <a:pt x="804" y="1834"/>
                  </a:lnTo>
                  <a:lnTo>
                    <a:pt x="685" y="1785"/>
                  </a:lnTo>
                  <a:lnTo>
                    <a:pt x="479" y="1924"/>
                  </a:lnTo>
                  <a:lnTo>
                    <a:pt x="384" y="1921"/>
                  </a:lnTo>
                  <a:lnTo>
                    <a:pt x="235" y="2089"/>
                  </a:lnTo>
                  <a:lnTo>
                    <a:pt x="210" y="2020"/>
                  </a:lnTo>
                  <a:lnTo>
                    <a:pt x="68" y="1987"/>
                  </a:lnTo>
                  <a:lnTo>
                    <a:pt x="98" y="1846"/>
                  </a:lnTo>
                  <a:lnTo>
                    <a:pt x="206" y="1784"/>
                  </a:lnTo>
                  <a:lnTo>
                    <a:pt x="214" y="1701"/>
                  </a:lnTo>
                  <a:lnTo>
                    <a:pt x="277" y="1663"/>
                  </a:lnTo>
                  <a:lnTo>
                    <a:pt x="263" y="1538"/>
                  </a:lnTo>
                  <a:lnTo>
                    <a:pt x="349" y="1468"/>
                  </a:lnTo>
                  <a:lnTo>
                    <a:pt x="379" y="1344"/>
                  </a:lnTo>
                  <a:lnTo>
                    <a:pt x="241" y="1282"/>
                  </a:lnTo>
                  <a:lnTo>
                    <a:pt x="145" y="1174"/>
                  </a:lnTo>
                  <a:lnTo>
                    <a:pt x="135" y="1091"/>
                  </a:lnTo>
                  <a:lnTo>
                    <a:pt x="24" y="840"/>
                  </a:lnTo>
                  <a:lnTo>
                    <a:pt x="20" y="707"/>
                  </a:lnTo>
                  <a:lnTo>
                    <a:pt x="0" y="526"/>
                  </a:lnTo>
                  <a:lnTo>
                    <a:pt x="51" y="512"/>
                  </a:lnTo>
                  <a:lnTo>
                    <a:pt x="77" y="689"/>
                  </a:lnTo>
                  <a:lnTo>
                    <a:pt x="169" y="845"/>
                  </a:lnTo>
                  <a:lnTo>
                    <a:pt x="239" y="889"/>
                  </a:lnTo>
                  <a:lnTo>
                    <a:pt x="245" y="817"/>
                  </a:lnTo>
                  <a:lnTo>
                    <a:pt x="156" y="727"/>
                  </a:lnTo>
                  <a:lnTo>
                    <a:pt x="150" y="653"/>
                  </a:lnTo>
                  <a:lnTo>
                    <a:pt x="117" y="511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3" name="Freeform 23"/>
            <p:cNvSpPr>
              <a:spLocks/>
            </p:cNvSpPr>
            <p:nvPr/>
          </p:nvSpPr>
          <p:spPr bwMode="auto">
            <a:xfrm>
              <a:off x="-952266" y="4995447"/>
              <a:ext cx="378055" cy="376659"/>
            </a:xfrm>
            <a:custGeom>
              <a:avLst/>
              <a:gdLst>
                <a:gd name="T0" fmla="*/ 560 w 3409"/>
                <a:gd name="T1" fmla="*/ 1736 h 3357"/>
                <a:gd name="T2" fmla="*/ 919 w 3409"/>
                <a:gd name="T3" fmla="*/ 1802 h 3357"/>
                <a:gd name="T4" fmla="*/ 1116 w 3409"/>
                <a:gd name="T5" fmla="*/ 1848 h 3357"/>
                <a:gd name="T6" fmla="*/ 1262 w 3409"/>
                <a:gd name="T7" fmla="*/ 1488 h 3357"/>
                <a:gd name="T8" fmla="*/ 1327 w 3409"/>
                <a:gd name="T9" fmla="*/ 911 h 3357"/>
                <a:gd name="T10" fmla="*/ 1337 w 3409"/>
                <a:gd name="T11" fmla="*/ 292 h 3357"/>
                <a:gd name="T12" fmla="*/ 1577 w 3409"/>
                <a:gd name="T13" fmla="*/ 24 h 3357"/>
                <a:gd name="T14" fmla="*/ 1447 w 3409"/>
                <a:gd name="T15" fmla="*/ 391 h 3357"/>
                <a:gd name="T16" fmla="*/ 1576 w 3409"/>
                <a:gd name="T17" fmla="*/ 308 h 3357"/>
                <a:gd name="T18" fmla="*/ 1729 w 3409"/>
                <a:gd name="T19" fmla="*/ 336 h 3357"/>
                <a:gd name="T20" fmla="*/ 1665 w 3409"/>
                <a:gd name="T21" fmla="*/ 555 h 3357"/>
                <a:gd name="T22" fmla="*/ 1923 w 3409"/>
                <a:gd name="T23" fmla="*/ 349 h 3357"/>
                <a:gd name="T24" fmla="*/ 2102 w 3409"/>
                <a:gd name="T25" fmla="*/ 520 h 3357"/>
                <a:gd name="T26" fmla="*/ 1967 w 3409"/>
                <a:gd name="T27" fmla="*/ 732 h 3357"/>
                <a:gd name="T28" fmla="*/ 1818 w 3409"/>
                <a:gd name="T29" fmla="*/ 818 h 3357"/>
                <a:gd name="T30" fmla="*/ 1669 w 3409"/>
                <a:gd name="T31" fmla="*/ 877 h 3357"/>
                <a:gd name="T32" fmla="*/ 1509 w 3409"/>
                <a:gd name="T33" fmla="*/ 1332 h 3357"/>
                <a:gd name="T34" fmla="*/ 2065 w 3409"/>
                <a:gd name="T35" fmla="*/ 1481 h 3357"/>
                <a:gd name="T36" fmla="*/ 2378 w 3409"/>
                <a:gd name="T37" fmla="*/ 1319 h 3357"/>
                <a:gd name="T38" fmla="*/ 2350 w 3409"/>
                <a:gd name="T39" fmla="*/ 1022 h 3357"/>
                <a:gd name="T40" fmla="*/ 2609 w 3409"/>
                <a:gd name="T41" fmla="*/ 1038 h 3357"/>
                <a:gd name="T42" fmla="*/ 3098 w 3409"/>
                <a:gd name="T43" fmla="*/ 765 h 3357"/>
                <a:gd name="T44" fmla="*/ 3342 w 3409"/>
                <a:gd name="T45" fmla="*/ 992 h 3357"/>
                <a:gd name="T46" fmla="*/ 3301 w 3409"/>
                <a:gd name="T47" fmla="*/ 1172 h 3357"/>
                <a:gd name="T48" fmla="*/ 3163 w 3409"/>
                <a:gd name="T49" fmla="*/ 1478 h 3357"/>
                <a:gd name="T50" fmla="*/ 2920 w 3409"/>
                <a:gd name="T51" fmla="*/ 1838 h 3357"/>
                <a:gd name="T52" fmla="*/ 2915 w 3409"/>
                <a:gd name="T53" fmla="*/ 2070 h 3357"/>
                <a:gd name="T54" fmla="*/ 2635 w 3409"/>
                <a:gd name="T55" fmla="*/ 2213 h 3357"/>
                <a:gd name="T56" fmla="*/ 2254 w 3409"/>
                <a:gd name="T57" fmla="*/ 2381 h 3357"/>
                <a:gd name="T58" fmla="*/ 2182 w 3409"/>
                <a:gd name="T59" fmla="*/ 2529 h 3357"/>
                <a:gd name="T60" fmla="*/ 2361 w 3409"/>
                <a:gd name="T61" fmla="*/ 2574 h 3357"/>
                <a:gd name="T62" fmla="*/ 2348 w 3409"/>
                <a:gd name="T63" fmla="*/ 2743 h 3357"/>
                <a:gd name="T64" fmla="*/ 2398 w 3409"/>
                <a:gd name="T65" fmla="*/ 3216 h 3357"/>
                <a:gd name="T66" fmla="*/ 2182 w 3409"/>
                <a:gd name="T67" fmla="*/ 3192 h 3357"/>
                <a:gd name="T68" fmla="*/ 2008 w 3409"/>
                <a:gd name="T69" fmla="*/ 3345 h 3357"/>
                <a:gd name="T70" fmla="*/ 1814 w 3409"/>
                <a:gd name="T71" fmla="*/ 3280 h 3357"/>
                <a:gd name="T72" fmla="*/ 1715 w 3409"/>
                <a:gd name="T73" fmla="*/ 3114 h 3357"/>
                <a:gd name="T74" fmla="*/ 1576 w 3409"/>
                <a:gd name="T75" fmla="*/ 2965 h 3357"/>
                <a:gd name="T76" fmla="*/ 1280 w 3409"/>
                <a:gd name="T77" fmla="*/ 3035 h 3357"/>
                <a:gd name="T78" fmla="*/ 1055 w 3409"/>
                <a:gd name="T79" fmla="*/ 3171 h 3357"/>
                <a:gd name="T80" fmla="*/ 782 w 3409"/>
                <a:gd name="T81" fmla="*/ 3158 h 3357"/>
                <a:gd name="T82" fmla="*/ 534 w 3409"/>
                <a:gd name="T83" fmla="*/ 3029 h 3357"/>
                <a:gd name="T84" fmla="*/ 349 w 3409"/>
                <a:gd name="T85" fmla="*/ 2720 h 3357"/>
                <a:gd name="T86" fmla="*/ 107 w 3409"/>
                <a:gd name="T87" fmla="*/ 2456 h 3357"/>
                <a:gd name="T88" fmla="*/ 94 w 3409"/>
                <a:gd name="T89" fmla="*/ 2206 h 3357"/>
                <a:gd name="T90" fmla="*/ 64 w 3409"/>
                <a:gd name="T91" fmla="*/ 2025 h 3357"/>
                <a:gd name="T92" fmla="*/ 256 w 3409"/>
                <a:gd name="T93" fmla="*/ 1967 h 3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9" h="3357">
                  <a:moveTo>
                    <a:pt x="312" y="1912"/>
                  </a:moveTo>
                  <a:lnTo>
                    <a:pt x="444" y="1729"/>
                  </a:lnTo>
                  <a:lnTo>
                    <a:pt x="560" y="1736"/>
                  </a:lnTo>
                  <a:lnTo>
                    <a:pt x="766" y="1587"/>
                  </a:lnTo>
                  <a:lnTo>
                    <a:pt x="893" y="1648"/>
                  </a:lnTo>
                  <a:lnTo>
                    <a:pt x="919" y="1802"/>
                  </a:lnTo>
                  <a:lnTo>
                    <a:pt x="956" y="1895"/>
                  </a:lnTo>
                  <a:lnTo>
                    <a:pt x="1079" y="1936"/>
                  </a:lnTo>
                  <a:lnTo>
                    <a:pt x="1116" y="1848"/>
                  </a:lnTo>
                  <a:lnTo>
                    <a:pt x="1130" y="1590"/>
                  </a:lnTo>
                  <a:lnTo>
                    <a:pt x="1170" y="1499"/>
                  </a:lnTo>
                  <a:lnTo>
                    <a:pt x="1262" y="1488"/>
                  </a:lnTo>
                  <a:lnTo>
                    <a:pt x="1286" y="1395"/>
                  </a:lnTo>
                  <a:lnTo>
                    <a:pt x="1393" y="1325"/>
                  </a:lnTo>
                  <a:cubicBezTo>
                    <a:pt x="1066" y="1085"/>
                    <a:pt x="1354" y="984"/>
                    <a:pt x="1327" y="911"/>
                  </a:cubicBezTo>
                  <a:cubicBezTo>
                    <a:pt x="1332" y="870"/>
                    <a:pt x="1013" y="762"/>
                    <a:pt x="1164" y="383"/>
                  </a:cubicBezTo>
                  <a:lnTo>
                    <a:pt x="1278" y="294"/>
                  </a:lnTo>
                  <a:lnTo>
                    <a:pt x="1337" y="292"/>
                  </a:lnTo>
                  <a:lnTo>
                    <a:pt x="1385" y="248"/>
                  </a:lnTo>
                  <a:lnTo>
                    <a:pt x="1424" y="0"/>
                  </a:lnTo>
                  <a:lnTo>
                    <a:pt x="1577" y="24"/>
                  </a:lnTo>
                  <a:lnTo>
                    <a:pt x="1490" y="145"/>
                  </a:lnTo>
                  <a:lnTo>
                    <a:pt x="1494" y="274"/>
                  </a:lnTo>
                  <a:lnTo>
                    <a:pt x="1447" y="391"/>
                  </a:lnTo>
                  <a:lnTo>
                    <a:pt x="1461" y="443"/>
                  </a:lnTo>
                  <a:lnTo>
                    <a:pt x="1518" y="451"/>
                  </a:lnTo>
                  <a:lnTo>
                    <a:pt x="1576" y="308"/>
                  </a:lnTo>
                  <a:lnTo>
                    <a:pt x="1633" y="220"/>
                  </a:lnTo>
                  <a:lnTo>
                    <a:pt x="1724" y="254"/>
                  </a:lnTo>
                  <a:lnTo>
                    <a:pt x="1729" y="336"/>
                  </a:lnTo>
                  <a:lnTo>
                    <a:pt x="1674" y="408"/>
                  </a:lnTo>
                  <a:lnTo>
                    <a:pt x="1648" y="495"/>
                  </a:lnTo>
                  <a:lnTo>
                    <a:pt x="1665" y="555"/>
                  </a:lnTo>
                  <a:lnTo>
                    <a:pt x="1725" y="596"/>
                  </a:lnTo>
                  <a:lnTo>
                    <a:pt x="1807" y="503"/>
                  </a:lnTo>
                  <a:lnTo>
                    <a:pt x="1923" y="349"/>
                  </a:lnTo>
                  <a:lnTo>
                    <a:pt x="2013" y="369"/>
                  </a:lnTo>
                  <a:lnTo>
                    <a:pt x="2100" y="447"/>
                  </a:lnTo>
                  <a:lnTo>
                    <a:pt x="2102" y="520"/>
                  </a:lnTo>
                  <a:lnTo>
                    <a:pt x="2025" y="607"/>
                  </a:lnTo>
                  <a:lnTo>
                    <a:pt x="1995" y="703"/>
                  </a:lnTo>
                  <a:lnTo>
                    <a:pt x="1967" y="732"/>
                  </a:lnTo>
                  <a:lnTo>
                    <a:pt x="1856" y="689"/>
                  </a:lnTo>
                  <a:lnTo>
                    <a:pt x="1808" y="715"/>
                  </a:lnTo>
                  <a:lnTo>
                    <a:pt x="1818" y="818"/>
                  </a:lnTo>
                  <a:lnTo>
                    <a:pt x="1797" y="869"/>
                  </a:lnTo>
                  <a:lnTo>
                    <a:pt x="1696" y="847"/>
                  </a:lnTo>
                  <a:lnTo>
                    <a:pt x="1669" y="877"/>
                  </a:lnTo>
                  <a:lnTo>
                    <a:pt x="1666" y="943"/>
                  </a:lnTo>
                  <a:lnTo>
                    <a:pt x="1506" y="1246"/>
                  </a:lnTo>
                  <a:lnTo>
                    <a:pt x="1509" y="1332"/>
                  </a:lnTo>
                  <a:lnTo>
                    <a:pt x="1602" y="1435"/>
                  </a:lnTo>
                  <a:lnTo>
                    <a:pt x="1812" y="1429"/>
                  </a:lnTo>
                  <a:lnTo>
                    <a:pt x="2065" y="1481"/>
                  </a:lnTo>
                  <a:lnTo>
                    <a:pt x="2198" y="1459"/>
                  </a:lnTo>
                  <a:lnTo>
                    <a:pt x="2234" y="1356"/>
                  </a:lnTo>
                  <a:lnTo>
                    <a:pt x="2378" y="1319"/>
                  </a:lnTo>
                  <a:lnTo>
                    <a:pt x="2428" y="1123"/>
                  </a:lnTo>
                  <a:lnTo>
                    <a:pt x="2409" y="1063"/>
                  </a:lnTo>
                  <a:lnTo>
                    <a:pt x="2350" y="1022"/>
                  </a:lnTo>
                  <a:lnTo>
                    <a:pt x="2461" y="1013"/>
                  </a:lnTo>
                  <a:lnTo>
                    <a:pt x="2537" y="1044"/>
                  </a:lnTo>
                  <a:lnTo>
                    <a:pt x="2609" y="1038"/>
                  </a:lnTo>
                  <a:lnTo>
                    <a:pt x="2623" y="976"/>
                  </a:lnTo>
                  <a:lnTo>
                    <a:pt x="2741" y="1048"/>
                  </a:lnTo>
                  <a:lnTo>
                    <a:pt x="3098" y="765"/>
                  </a:lnTo>
                  <a:lnTo>
                    <a:pt x="3166" y="745"/>
                  </a:lnTo>
                  <a:lnTo>
                    <a:pt x="3409" y="921"/>
                  </a:lnTo>
                  <a:lnTo>
                    <a:pt x="3342" y="992"/>
                  </a:lnTo>
                  <a:lnTo>
                    <a:pt x="3353" y="1072"/>
                  </a:lnTo>
                  <a:lnTo>
                    <a:pt x="3334" y="1144"/>
                  </a:lnTo>
                  <a:lnTo>
                    <a:pt x="3301" y="1172"/>
                  </a:lnTo>
                  <a:lnTo>
                    <a:pt x="3351" y="1295"/>
                  </a:lnTo>
                  <a:lnTo>
                    <a:pt x="3335" y="1396"/>
                  </a:lnTo>
                  <a:lnTo>
                    <a:pt x="3163" y="1478"/>
                  </a:lnTo>
                  <a:lnTo>
                    <a:pt x="3087" y="1663"/>
                  </a:lnTo>
                  <a:lnTo>
                    <a:pt x="2935" y="1777"/>
                  </a:lnTo>
                  <a:lnTo>
                    <a:pt x="2920" y="1838"/>
                  </a:lnTo>
                  <a:lnTo>
                    <a:pt x="3009" y="1948"/>
                  </a:lnTo>
                  <a:lnTo>
                    <a:pt x="2988" y="2007"/>
                  </a:lnTo>
                  <a:lnTo>
                    <a:pt x="2915" y="2070"/>
                  </a:lnTo>
                  <a:lnTo>
                    <a:pt x="2900" y="2194"/>
                  </a:lnTo>
                  <a:lnTo>
                    <a:pt x="2793" y="2230"/>
                  </a:lnTo>
                  <a:lnTo>
                    <a:pt x="2635" y="2213"/>
                  </a:lnTo>
                  <a:lnTo>
                    <a:pt x="2555" y="2316"/>
                  </a:lnTo>
                  <a:lnTo>
                    <a:pt x="2392" y="2402"/>
                  </a:lnTo>
                  <a:lnTo>
                    <a:pt x="2254" y="2381"/>
                  </a:lnTo>
                  <a:lnTo>
                    <a:pt x="2181" y="2397"/>
                  </a:lnTo>
                  <a:lnTo>
                    <a:pt x="2146" y="2453"/>
                  </a:lnTo>
                  <a:lnTo>
                    <a:pt x="2182" y="2529"/>
                  </a:lnTo>
                  <a:lnTo>
                    <a:pt x="2234" y="2555"/>
                  </a:lnTo>
                  <a:lnTo>
                    <a:pt x="2289" y="2567"/>
                  </a:lnTo>
                  <a:lnTo>
                    <a:pt x="2361" y="2574"/>
                  </a:lnTo>
                  <a:lnTo>
                    <a:pt x="2424" y="2624"/>
                  </a:lnTo>
                  <a:lnTo>
                    <a:pt x="2406" y="2683"/>
                  </a:lnTo>
                  <a:lnTo>
                    <a:pt x="2348" y="2743"/>
                  </a:lnTo>
                  <a:lnTo>
                    <a:pt x="2415" y="2948"/>
                  </a:lnTo>
                  <a:lnTo>
                    <a:pt x="2576" y="2973"/>
                  </a:lnTo>
                  <a:lnTo>
                    <a:pt x="2398" y="3216"/>
                  </a:lnTo>
                  <a:lnTo>
                    <a:pt x="2323" y="3195"/>
                  </a:lnTo>
                  <a:lnTo>
                    <a:pt x="2246" y="3169"/>
                  </a:lnTo>
                  <a:lnTo>
                    <a:pt x="2182" y="3192"/>
                  </a:lnTo>
                  <a:lnTo>
                    <a:pt x="2143" y="3238"/>
                  </a:lnTo>
                  <a:lnTo>
                    <a:pt x="2080" y="3283"/>
                  </a:lnTo>
                  <a:lnTo>
                    <a:pt x="2008" y="3345"/>
                  </a:lnTo>
                  <a:lnTo>
                    <a:pt x="1944" y="3337"/>
                  </a:lnTo>
                  <a:lnTo>
                    <a:pt x="1877" y="3284"/>
                  </a:lnTo>
                  <a:lnTo>
                    <a:pt x="1814" y="3280"/>
                  </a:lnTo>
                  <a:lnTo>
                    <a:pt x="1771" y="3292"/>
                  </a:lnTo>
                  <a:lnTo>
                    <a:pt x="1711" y="3357"/>
                  </a:lnTo>
                  <a:lnTo>
                    <a:pt x="1715" y="3114"/>
                  </a:lnTo>
                  <a:lnTo>
                    <a:pt x="1702" y="3010"/>
                  </a:lnTo>
                  <a:lnTo>
                    <a:pt x="1643" y="2970"/>
                  </a:lnTo>
                  <a:lnTo>
                    <a:pt x="1576" y="2965"/>
                  </a:lnTo>
                  <a:lnTo>
                    <a:pt x="1474" y="3022"/>
                  </a:lnTo>
                  <a:lnTo>
                    <a:pt x="1393" y="3014"/>
                  </a:lnTo>
                  <a:lnTo>
                    <a:pt x="1280" y="3035"/>
                  </a:lnTo>
                  <a:lnTo>
                    <a:pt x="1192" y="3075"/>
                  </a:lnTo>
                  <a:lnTo>
                    <a:pt x="1086" y="3091"/>
                  </a:lnTo>
                  <a:lnTo>
                    <a:pt x="1055" y="3171"/>
                  </a:lnTo>
                  <a:lnTo>
                    <a:pt x="989" y="3181"/>
                  </a:lnTo>
                  <a:lnTo>
                    <a:pt x="862" y="3178"/>
                  </a:lnTo>
                  <a:lnTo>
                    <a:pt x="782" y="3158"/>
                  </a:lnTo>
                  <a:lnTo>
                    <a:pt x="667" y="3135"/>
                  </a:lnTo>
                  <a:lnTo>
                    <a:pt x="636" y="3024"/>
                  </a:lnTo>
                  <a:lnTo>
                    <a:pt x="534" y="3029"/>
                  </a:lnTo>
                  <a:lnTo>
                    <a:pt x="461" y="2859"/>
                  </a:lnTo>
                  <a:lnTo>
                    <a:pt x="356" y="2803"/>
                  </a:lnTo>
                  <a:lnTo>
                    <a:pt x="349" y="2720"/>
                  </a:lnTo>
                  <a:lnTo>
                    <a:pt x="267" y="2656"/>
                  </a:lnTo>
                  <a:lnTo>
                    <a:pt x="208" y="2548"/>
                  </a:lnTo>
                  <a:lnTo>
                    <a:pt x="107" y="2456"/>
                  </a:lnTo>
                  <a:lnTo>
                    <a:pt x="103" y="2386"/>
                  </a:lnTo>
                  <a:lnTo>
                    <a:pt x="91" y="2299"/>
                  </a:lnTo>
                  <a:lnTo>
                    <a:pt x="94" y="2206"/>
                  </a:lnTo>
                  <a:lnTo>
                    <a:pt x="28" y="2177"/>
                  </a:lnTo>
                  <a:lnTo>
                    <a:pt x="0" y="2106"/>
                  </a:lnTo>
                  <a:lnTo>
                    <a:pt x="64" y="2025"/>
                  </a:lnTo>
                  <a:lnTo>
                    <a:pt x="116" y="2004"/>
                  </a:lnTo>
                  <a:lnTo>
                    <a:pt x="202" y="1960"/>
                  </a:lnTo>
                  <a:lnTo>
                    <a:pt x="256" y="1967"/>
                  </a:lnTo>
                  <a:lnTo>
                    <a:pt x="312" y="1912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4" name="Freeform 24"/>
            <p:cNvSpPr>
              <a:spLocks/>
            </p:cNvSpPr>
            <p:nvPr/>
          </p:nvSpPr>
          <p:spPr bwMode="auto">
            <a:xfrm>
              <a:off x="-842174" y="5328163"/>
              <a:ext cx="81012" cy="71147"/>
            </a:xfrm>
            <a:custGeom>
              <a:avLst/>
              <a:gdLst>
                <a:gd name="T0" fmla="*/ 2 w 725"/>
                <a:gd name="T1" fmla="*/ 210 h 640"/>
                <a:gd name="T2" fmla="*/ 60 w 725"/>
                <a:gd name="T3" fmla="*/ 200 h 640"/>
                <a:gd name="T4" fmla="*/ 102 w 725"/>
                <a:gd name="T5" fmla="*/ 120 h 640"/>
                <a:gd name="T6" fmla="*/ 190 w 725"/>
                <a:gd name="T7" fmla="*/ 107 h 640"/>
                <a:gd name="T8" fmla="*/ 296 w 725"/>
                <a:gd name="T9" fmla="*/ 65 h 640"/>
                <a:gd name="T10" fmla="*/ 405 w 725"/>
                <a:gd name="T11" fmla="*/ 48 h 640"/>
                <a:gd name="T12" fmla="*/ 488 w 725"/>
                <a:gd name="T13" fmla="*/ 54 h 640"/>
                <a:gd name="T14" fmla="*/ 599 w 725"/>
                <a:gd name="T15" fmla="*/ 0 h 640"/>
                <a:gd name="T16" fmla="*/ 654 w 725"/>
                <a:gd name="T17" fmla="*/ 1 h 640"/>
                <a:gd name="T18" fmla="*/ 714 w 725"/>
                <a:gd name="T19" fmla="*/ 44 h 640"/>
                <a:gd name="T20" fmla="*/ 725 w 725"/>
                <a:gd name="T21" fmla="*/ 151 h 640"/>
                <a:gd name="T22" fmla="*/ 723 w 725"/>
                <a:gd name="T23" fmla="*/ 395 h 640"/>
                <a:gd name="T24" fmla="*/ 643 w 725"/>
                <a:gd name="T25" fmla="*/ 567 h 640"/>
                <a:gd name="T26" fmla="*/ 564 w 725"/>
                <a:gd name="T27" fmla="*/ 640 h 640"/>
                <a:gd name="T28" fmla="*/ 403 w 725"/>
                <a:gd name="T29" fmla="*/ 475 h 640"/>
                <a:gd name="T30" fmla="*/ 329 w 725"/>
                <a:gd name="T31" fmla="*/ 492 h 640"/>
                <a:gd name="T32" fmla="*/ 275 w 725"/>
                <a:gd name="T33" fmla="*/ 468 h 640"/>
                <a:gd name="T34" fmla="*/ 264 w 725"/>
                <a:gd name="T35" fmla="*/ 417 h 640"/>
                <a:gd name="T36" fmla="*/ 177 w 725"/>
                <a:gd name="T37" fmla="*/ 380 h 640"/>
                <a:gd name="T38" fmla="*/ 110 w 725"/>
                <a:gd name="T39" fmla="*/ 343 h 640"/>
                <a:gd name="T40" fmla="*/ 67 w 725"/>
                <a:gd name="T41" fmla="*/ 360 h 640"/>
                <a:gd name="T42" fmla="*/ 16 w 725"/>
                <a:gd name="T43" fmla="*/ 336 h 640"/>
                <a:gd name="T44" fmla="*/ 22 w 725"/>
                <a:gd name="T45" fmla="*/ 283 h 640"/>
                <a:gd name="T46" fmla="*/ 0 w 725"/>
                <a:gd name="T47" fmla="*/ 216 h 640"/>
                <a:gd name="T48" fmla="*/ 2 w 725"/>
                <a:gd name="T49" fmla="*/ 21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5" h="640">
                  <a:moveTo>
                    <a:pt x="2" y="210"/>
                  </a:moveTo>
                  <a:lnTo>
                    <a:pt x="60" y="200"/>
                  </a:lnTo>
                  <a:lnTo>
                    <a:pt x="102" y="120"/>
                  </a:lnTo>
                  <a:lnTo>
                    <a:pt x="190" y="107"/>
                  </a:lnTo>
                  <a:lnTo>
                    <a:pt x="296" y="65"/>
                  </a:lnTo>
                  <a:lnTo>
                    <a:pt x="405" y="48"/>
                  </a:lnTo>
                  <a:lnTo>
                    <a:pt x="488" y="54"/>
                  </a:lnTo>
                  <a:lnTo>
                    <a:pt x="599" y="0"/>
                  </a:lnTo>
                  <a:lnTo>
                    <a:pt x="654" y="1"/>
                  </a:lnTo>
                  <a:lnTo>
                    <a:pt x="714" y="44"/>
                  </a:lnTo>
                  <a:lnTo>
                    <a:pt x="725" y="151"/>
                  </a:lnTo>
                  <a:lnTo>
                    <a:pt x="723" y="395"/>
                  </a:lnTo>
                  <a:lnTo>
                    <a:pt x="643" y="567"/>
                  </a:lnTo>
                  <a:lnTo>
                    <a:pt x="564" y="640"/>
                  </a:lnTo>
                  <a:lnTo>
                    <a:pt x="403" y="475"/>
                  </a:lnTo>
                  <a:lnTo>
                    <a:pt x="329" y="492"/>
                  </a:lnTo>
                  <a:lnTo>
                    <a:pt x="275" y="468"/>
                  </a:lnTo>
                  <a:lnTo>
                    <a:pt x="264" y="417"/>
                  </a:lnTo>
                  <a:lnTo>
                    <a:pt x="177" y="380"/>
                  </a:lnTo>
                  <a:lnTo>
                    <a:pt x="110" y="343"/>
                  </a:lnTo>
                  <a:lnTo>
                    <a:pt x="67" y="360"/>
                  </a:lnTo>
                  <a:lnTo>
                    <a:pt x="16" y="336"/>
                  </a:lnTo>
                  <a:lnTo>
                    <a:pt x="22" y="283"/>
                  </a:lnTo>
                  <a:lnTo>
                    <a:pt x="0" y="216"/>
                  </a:lnTo>
                  <a:lnTo>
                    <a:pt x="2" y="21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-779857" y="5236091"/>
              <a:ext cx="340665" cy="240644"/>
            </a:xfrm>
            <a:custGeom>
              <a:avLst/>
              <a:gdLst>
                <a:gd name="T0" fmla="*/ 1352 w 3072"/>
                <a:gd name="T1" fmla="*/ 64 h 2154"/>
                <a:gd name="T2" fmla="*/ 1429 w 3072"/>
                <a:gd name="T3" fmla="*/ 136 h 2154"/>
                <a:gd name="T4" fmla="*/ 1760 w 3072"/>
                <a:gd name="T5" fmla="*/ 122 h 2154"/>
                <a:gd name="T6" fmla="*/ 2223 w 3072"/>
                <a:gd name="T7" fmla="*/ 242 h 2154"/>
                <a:gd name="T8" fmla="*/ 2773 w 3072"/>
                <a:gd name="T9" fmla="*/ 276 h 2154"/>
                <a:gd name="T10" fmla="*/ 2908 w 3072"/>
                <a:gd name="T11" fmla="*/ 292 h 2154"/>
                <a:gd name="T12" fmla="*/ 3072 w 3072"/>
                <a:gd name="T13" fmla="*/ 296 h 2154"/>
                <a:gd name="T14" fmla="*/ 2821 w 3072"/>
                <a:gd name="T15" fmla="*/ 1076 h 2154"/>
                <a:gd name="T16" fmla="*/ 2765 w 3072"/>
                <a:gd name="T17" fmla="*/ 1174 h 2154"/>
                <a:gd name="T18" fmla="*/ 2700 w 3072"/>
                <a:gd name="T19" fmla="*/ 1220 h 2154"/>
                <a:gd name="T20" fmla="*/ 2680 w 3072"/>
                <a:gd name="T21" fmla="*/ 1360 h 2154"/>
                <a:gd name="T22" fmla="*/ 2516 w 3072"/>
                <a:gd name="T23" fmla="*/ 1402 h 2154"/>
                <a:gd name="T24" fmla="*/ 2554 w 3072"/>
                <a:gd name="T25" fmla="*/ 1616 h 2154"/>
                <a:gd name="T26" fmla="*/ 2505 w 3072"/>
                <a:gd name="T27" fmla="*/ 1788 h 2154"/>
                <a:gd name="T28" fmla="*/ 2359 w 3072"/>
                <a:gd name="T29" fmla="*/ 1693 h 2154"/>
                <a:gd name="T30" fmla="*/ 2110 w 3072"/>
                <a:gd name="T31" fmla="*/ 1643 h 2154"/>
                <a:gd name="T32" fmla="*/ 1835 w 3072"/>
                <a:gd name="T33" fmla="*/ 1691 h 2154"/>
                <a:gd name="T34" fmla="*/ 1607 w 3072"/>
                <a:gd name="T35" fmla="*/ 1613 h 2154"/>
                <a:gd name="T36" fmla="*/ 1546 w 3072"/>
                <a:gd name="T37" fmla="*/ 1697 h 2154"/>
                <a:gd name="T38" fmla="*/ 1446 w 3072"/>
                <a:gd name="T39" fmla="*/ 1831 h 2154"/>
                <a:gd name="T40" fmla="*/ 1405 w 3072"/>
                <a:gd name="T41" fmla="*/ 1857 h 2154"/>
                <a:gd name="T42" fmla="*/ 1235 w 3072"/>
                <a:gd name="T43" fmla="*/ 2107 h 2154"/>
                <a:gd name="T44" fmla="*/ 1203 w 3072"/>
                <a:gd name="T45" fmla="*/ 2154 h 2154"/>
                <a:gd name="T46" fmla="*/ 1116 w 3072"/>
                <a:gd name="T47" fmla="*/ 2138 h 2154"/>
                <a:gd name="T48" fmla="*/ 1041 w 3072"/>
                <a:gd name="T49" fmla="*/ 2043 h 2154"/>
                <a:gd name="T50" fmla="*/ 928 w 3072"/>
                <a:gd name="T51" fmla="*/ 2041 h 2154"/>
                <a:gd name="T52" fmla="*/ 821 w 3072"/>
                <a:gd name="T53" fmla="*/ 1974 h 2154"/>
                <a:gd name="T54" fmla="*/ 717 w 3072"/>
                <a:gd name="T55" fmla="*/ 1960 h 2154"/>
                <a:gd name="T56" fmla="*/ 615 w 3072"/>
                <a:gd name="T57" fmla="*/ 1905 h 2154"/>
                <a:gd name="T58" fmla="*/ 507 w 3072"/>
                <a:gd name="T59" fmla="*/ 1896 h 2154"/>
                <a:gd name="T60" fmla="*/ 400 w 3072"/>
                <a:gd name="T61" fmla="*/ 1836 h 2154"/>
                <a:gd name="T62" fmla="*/ 272 w 3072"/>
                <a:gd name="T63" fmla="*/ 1839 h 2154"/>
                <a:gd name="T64" fmla="*/ 141 w 3072"/>
                <a:gd name="T65" fmla="*/ 1748 h 2154"/>
                <a:gd name="T66" fmla="*/ 135 w 3072"/>
                <a:gd name="T67" fmla="*/ 1622 h 2154"/>
                <a:gd name="T68" fmla="*/ 24 w 3072"/>
                <a:gd name="T69" fmla="*/ 1546 h 2154"/>
                <a:gd name="T70" fmla="*/ 0 w 3072"/>
                <a:gd name="T71" fmla="*/ 1480 h 2154"/>
                <a:gd name="T72" fmla="*/ 83 w 3072"/>
                <a:gd name="T73" fmla="*/ 1407 h 2154"/>
                <a:gd name="T74" fmla="*/ 166 w 3072"/>
                <a:gd name="T75" fmla="*/ 1212 h 2154"/>
                <a:gd name="T76" fmla="*/ 240 w 3072"/>
                <a:gd name="T77" fmla="*/ 1145 h 2154"/>
                <a:gd name="T78" fmla="*/ 326 w 3072"/>
                <a:gd name="T79" fmla="*/ 1141 h 2154"/>
                <a:gd name="T80" fmla="*/ 399 w 3072"/>
                <a:gd name="T81" fmla="*/ 1201 h 2154"/>
                <a:gd name="T82" fmla="*/ 457 w 3072"/>
                <a:gd name="T83" fmla="*/ 1212 h 2154"/>
                <a:gd name="T84" fmla="*/ 583 w 3072"/>
                <a:gd name="T85" fmla="*/ 1119 h 2154"/>
                <a:gd name="T86" fmla="*/ 625 w 3072"/>
                <a:gd name="T87" fmla="*/ 1059 h 2154"/>
                <a:gd name="T88" fmla="*/ 708 w 3072"/>
                <a:gd name="T89" fmla="*/ 1029 h 2154"/>
                <a:gd name="T90" fmla="*/ 846 w 3072"/>
                <a:gd name="T91" fmla="*/ 1082 h 2154"/>
                <a:gd name="T92" fmla="*/ 1030 w 3072"/>
                <a:gd name="T93" fmla="*/ 841 h 2154"/>
                <a:gd name="T94" fmla="*/ 878 w 3072"/>
                <a:gd name="T95" fmla="*/ 814 h 2154"/>
                <a:gd name="T96" fmla="*/ 800 w 3072"/>
                <a:gd name="T97" fmla="*/ 609 h 2154"/>
                <a:gd name="T98" fmla="*/ 859 w 3072"/>
                <a:gd name="T99" fmla="*/ 550 h 2154"/>
                <a:gd name="T100" fmla="*/ 875 w 3072"/>
                <a:gd name="T101" fmla="*/ 494 h 2154"/>
                <a:gd name="T102" fmla="*/ 815 w 3072"/>
                <a:gd name="T103" fmla="*/ 439 h 2154"/>
                <a:gd name="T104" fmla="*/ 699 w 3072"/>
                <a:gd name="T105" fmla="*/ 422 h 2154"/>
                <a:gd name="T106" fmla="*/ 638 w 3072"/>
                <a:gd name="T107" fmla="*/ 390 h 2154"/>
                <a:gd name="T108" fmla="*/ 602 w 3072"/>
                <a:gd name="T109" fmla="*/ 323 h 2154"/>
                <a:gd name="T110" fmla="*/ 620 w 3072"/>
                <a:gd name="T111" fmla="*/ 275 h 2154"/>
                <a:gd name="T112" fmla="*/ 692 w 3072"/>
                <a:gd name="T113" fmla="*/ 247 h 2154"/>
                <a:gd name="T114" fmla="*/ 849 w 3072"/>
                <a:gd name="T115" fmla="*/ 266 h 2154"/>
                <a:gd name="T116" fmla="*/ 1015 w 3072"/>
                <a:gd name="T117" fmla="*/ 179 h 2154"/>
                <a:gd name="T118" fmla="*/ 1088 w 3072"/>
                <a:gd name="T119" fmla="*/ 78 h 2154"/>
                <a:gd name="T120" fmla="*/ 1247 w 3072"/>
                <a:gd name="T121" fmla="*/ 93 h 2154"/>
                <a:gd name="T122" fmla="*/ 1352 w 3072"/>
                <a:gd name="T123" fmla="*/ 6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2" h="2154">
                  <a:moveTo>
                    <a:pt x="1352" y="64"/>
                  </a:moveTo>
                  <a:cubicBezTo>
                    <a:pt x="1358" y="65"/>
                    <a:pt x="1429" y="0"/>
                    <a:pt x="1429" y="136"/>
                  </a:cubicBezTo>
                  <a:cubicBezTo>
                    <a:pt x="1428" y="275"/>
                    <a:pt x="1649" y="221"/>
                    <a:pt x="1760" y="122"/>
                  </a:cubicBezTo>
                  <a:cubicBezTo>
                    <a:pt x="1794" y="322"/>
                    <a:pt x="1942" y="358"/>
                    <a:pt x="2223" y="242"/>
                  </a:cubicBezTo>
                  <a:cubicBezTo>
                    <a:pt x="2399" y="410"/>
                    <a:pt x="2596" y="409"/>
                    <a:pt x="2773" y="276"/>
                  </a:cubicBezTo>
                  <a:lnTo>
                    <a:pt x="2908" y="292"/>
                  </a:lnTo>
                  <a:lnTo>
                    <a:pt x="3072" y="296"/>
                  </a:lnTo>
                  <a:cubicBezTo>
                    <a:pt x="2906" y="547"/>
                    <a:pt x="2784" y="763"/>
                    <a:pt x="2821" y="1076"/>
                  </a:cubicBezTo>
                  <a:lnTo>
                    <a:pt x="2765" y="1174"/>
                  </a:lnTo>
                  <a:lnTo>
                    <a:pt x="2700" y="1220"/>
                  </a:lnTo>
                  <a:lnTo>
                    <a:pt x="2680" y="1360"/>
                  </a:lnTo>
                  <a:lnTo>
                    <a:pt x="2516" y="1402"/>
                  </a:lnTo>
                  <a:lnTo>
                    <a:pt x="2554" y="1616"/>
                  </a:lnTo>
                  <a:lnTo>
                    <a:pt x="2505" y="1788"/>
                  </a:lnTo>
                  <a:lnTo>
                    <a:pt x="2359" y="1693"/>
                  </a:lnTo>
                  <a:lnTo>
                    <a:pt x="2110" y="1643"/>
                  </a:lnTo>
                  <a:lnTo>
                    <a:pt x="1835" y="1691"/>
                  </a:lnTo>
                  <a:lnTo>
                    <a:pt x="1607" y="1613"/>
                  </a:lnTo>
                  <a:lnTo>
                    <a:pt x="1546" y="1697"/>
                  </a:lnTo>
                  <a:cubicBezTo>
                    <a:pt x="1624" y="1826"/>
                    <a:pt x="1566" y="1852"/>
                    <a:pt x="1446" y="1831"/>
                  </a:cubicBezTo>
                  <a:lnTo>
                    <a:pt x="1405" y="1857"/>
                  </a:lnTo>
                  <a:cubicBezTo>
                    <a:pt x="1469" y="1979"/>
                    <a:pt x="1209" y="1814"/>
                    <a:pt x="1235" y="2107"/>
                  </a:cubicBezTo>
                  <a:lnTo>
                    <a:pt x="1203" y="2154"/>
                  </a:lnTo>
                  <a:lnTo>
                    <a:pt x="1116" y="2138"/>
                  </a:lnTo>
                  <a:lnTo>
                    <a:pt x="1041" y="2043"/>
                  </a:lnTo>
                  <a:lnTo>
                    <a:pt x="928" y="2041"/>
                  </a:lnTo>
                  <a:lnTo>
                    <a:pt x="821" y="1974"/>
                  </a:lnTo>
                  <a:lnTo>
                    <a:pt x="717" y="1960"/>
                  </a:lnTo>
                  <a:lnTo>
                    <a:pt x="615" y="1905"/>
                  </a:lnTo>
                  <a:lnTo>
                    <a:pt x="507" y="1896"/>
                  </a:lnTo>
                  <a:lnTo>
                    <a:pt x="400" y="1836"/>
                  </a:lnTo>
                  <a:lnTo>
                    <a:pt x="272" y="1839"/>
                  </a:lnTo>
                  <a:lnTo>
                    <a:pt x="141" y="1748"/>
                  </a:lnTo>
                  <a:lnTo>
                    <a:pt x="135" y="1622"/>
                  </a:lnTo>
                  <a:lnTo>
                    <a:pt x="24" y="1546"/>
                  </a:lnTo>
                  <a:lnTo>
                    <a:pt x="0" y="1480"/>
                  </a:lnTo>
                  <a:lnTo>
                    <a:pt x="83" y="1407"/>
                  </a:lnTo>
                  <a:lnTo>
                    <a:pt x="166" y="1212"/>
                  </a:lnTo>
                  <a:lnTo>
                    <a:pt x="240" y="1145"/>
                  </a:lnTo>
                  <a:lnTo>
                    <a:pt x="326" y="1141"/>
                  </a:lnTo>
                  <a:lnTo>
                    <a:pt x="399" y="1201"/>
                  </a:lnTo>
                  <a:lnTo>
                    <a:pt x="457" y="1212"/>
                  </a:lnTo>
                  <a:lnTo>
                    <a:pt x="583" y="1119"/>
                  </a:lnTo>
                  <a:lnTo>
                    <a:pt x="625" y="1059"/>
                  </a:lnTo>
                  <a:lnTo>
                    <a:pt x="708" y="1029"/>
                  </a:lnTo>
                  <a:lnTo>
                    <a:pt x="846" y="1082"/>
                  </a:lnTo>
                  <a:lnTo>
                    <a:pt x="1030" y="841"/>
                  </a:lnTo>
                  <a:lnTo>
                    <a:pt x="878" y="814"/>
                  </a:lnTo>
                  <a:lnTo>
                    <a:pt x="800" y="609"/>
                  </a:lnTo>
                  <a:lnTo>
                    <a:pt x="859" y="550"/>
                  </a:lnTo>
                  <a:lnTo>
                    <a:pt x="875" y="494"/>
                  </a:lnTo>
                  <a:lnTo>
                    <a:pt x="815" y="439"/>
                  </a:lnTo>
                  <a:lnTo>
                    <a:pt x="699" y="422"/>
                  </a:lnTo>
                  <a:lnTo>
                    <a:pt x="638" y="390"/>
                  </a:lnTo>
                  <a:lnTo>
                    <a:pt x="602" y="323"/>
                  </a:lnTo>
                  <a:lnTo>
                    <a:pt x="620" y="275"/>
                  </a:lnTo>
                  <a:lnTo>
                    <a:pt x="692" y="247"/>
                  </a:lnTo>
                  <a:lnTo>
                    <a:pt x="849" y="266"/>
                  </a:lnTo>
                  <a:lnTo>
                    <a:pt x="1015" y="179"/>
                  </a:lnTo>
                  <a:lnTo>
                    <a:pt x="1088" y="78"/>
                  </a:lnTo>
                  <a:lnTo>
                    <a:pt x="1247" y="93"/>
                  </a:lnTo>
                  <a:lnTo>
                    <a:pt x="1352" y="64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-356103" y="5190055"/>
              <a:ext cx="205646" cy="282495"/>
            </a:xfrm>
            <a:custGeom>
              <a:avLst/>
              <a:gdLst>
                <a:gd name="T0" fmla="*/ 827 w 1852"/>
                <a:gd name="T1" fmla="*/ 233 h 2520"/>
                <a:gd name="T2" fmla="*/ 920 w 1852"/>
                <a:gd name="T3" fmla="*/ 20 h 2520"/>
                <a:gd name="T4" fmla="*/ 976 w 1852"/>
                <a:gd name="T5" fmla="*/ 134 h 2520"/>
                <a:gd name="T6" fmla="*/ 1078 w 1852"/>
                <a:gd name="T7" fmla="*/ 377 h 2520"/>
                <a:gd name="T8" fmla="*/ 1049 w 1852"/>
                <a:gd name="T9" fmla="*/ 534 h 2520"/>
                <a:gd name="T10" fmla="*/ 1214 w 1852"/>
                <a:gd name="T11" fmla="*/ 598 h 2520"/>
                <a:gd name="T12" fmla="*/ 1434 w 1852"/>
                <a:gd name="T13" fmla="*/ 553 h 2520"/>
                <a:gd name="T14" fmla="*/ 1481 w 1852"/>
                <a:gd name="T15" fmla="*/ 652 h 2520"/>
                <a:gd name="T16" fmla="*/ 1366 w 1852"/>
                <a:gd name="T17" fmla="*/ 908 h 2520"/>
                <a:gd name="T18" fmla="*/ 1290 w 1852"/>
                <a:gd name="T19" fmla="*/ 965 h 2520"/>
                <a:gd name="T20" fmla="*/ 1428 w 1852"/>
                <a:gd name="T21" fmla="*/ 1278 h 2520"/>
                <a:gd name="T22" fmla="*/ 1648 w 1852"/>
                <a:gd name="T23" fmla="*/ 1293 h 2520"/>
                <a:gd name="T24" fmla="*/ 1548 w 1852"/>
                <a:gd name="T25" fmla="*/ 1378 h 2520"/>
                <a:gd name="T26" fmla="*/ 1483 w 1852"/>
                <a:gd name="T27" fmla="*/ 1585 h 2520"/>
                <a:gd name="T28" fmla="*/ 1408 w 1852"/>
                <a:gd name="T29" fmla="*/ 1744 h 2520"/>
                <a:gd name="T30" fmla="*/ 1422 w 1852"/>
                <a:gd name="T31" fmla="*/ 1892 h 2520"/>
                <a:gd name="T32" fmla="*/ 1594 w 1852"/>
                <a:gd name="T33" fmla="*/ 1897 h 2520"/>
                <a:gd name="T34" fmla="*/ 1728 w 1852"/>
                <a:gd name="T35" fmla="*/ 1976 h 2520"/>
                <a:gd name="T36" fmla="*/ 1852 w 1852"/>
                <a:gd name="T37" fmla="*/ 1999 h 2520"/>
                <a:gd name="T38" fmla="*/ 1260 w 1852"/>
                <a:gd name="T39" fmla="*/ 2440 h 2520"/>
                <a:gd name="T40" fmla="*/ 1175 w 1852"/>
                <a:gd name="T41" fmla="*/ 2236 h 2520"/>
                <a:gd name="T42" fmla="*/ 957 w 1852"/>
                <a:gd name="T43" fmla="*/ 2345 h 2520"/>
                <a:gd name="T44" fmla="*/ 974 w 1852"/>
                <a:gd name="T45" fmla="*/ 2467 h 2520"/>
                <a:gd name="T46" fmla="*/ 738 w 1852"/>
                <a:gd name="T47" fmla="*/ 2409 h 2520"/>
                <a:gd name="T48" fmla="*/ 437 w 1852"/>
                <a:gd name="T49" fmla="*/ 2447 h 2520"/>
                <a:gd name="T50" fmla="*/ 209 w 1852"/>
                <a:gd name="T51" fmla="*/ 2376 h 2520"/>
                <a:gd name="T52" fmla="*/ 0 w 1852"/>
                <a:gd name="T53" fmla="*/ 2123 h 2520"/>
                <a:gd name="T54" fmla="*/ 52 w 1852"/>
                <a:gd name="T55" fmla="*/ 2011 h 2520"/>
                <a:gd name="T56" fmla="*/ 213 w 1852"/>
                <a:gd name="T57" fmla="*/ 2035 h 2520"/>
                <a:gd name="T58" fmla="*/ 253 w 1852"/>
                <a:gd name="T59" fmla="*/ 1914 h 2520"/>
                <a:gd name="T60" fmla="*/ 225 w 1852"/>
                <a:gd name="T61" fmla="*/ 1743 h 2520"/>
                <a:gd name="T62" fmla="*/ 283 w 1852"/>
                <a:gd name="T63" fmla="*/ 1615 h 2520"/>
                <a:gd name="T64" fmla="*/ 272 w 1852"/>
                <a:gd name="T65" fmla="*/ 1358 h 2520"/>
                <a:gd name="T66" fmla="*/ 289 w 1852"/>
                <a:gd name="T67" fmla="*/ 1117 h 2520"/>
                <a:gd name="T68" fmla="*/ 380 w 1852"/>
                <a:gd name="T69" fmla="*/ 1075 h 2520"/>
                <a:gd name="T70" fmla="*/ 479 w 1852"/>
                <a:gd name="T71" fmla="*/ 1250 h 2520"/>
                <a:gd name="T72" fmla="*/ 509 w 1852"/>
                <a:gd name="T73" fmla="*/ 1423 h 2520"/>
                <a:gd name="T74" fmla="*/ 619 w 1852"/>
                <a:gd name="T75" fmla="*/ 1496 h 2520"/>
                <a:gd name="T76" fmla="*/ 791 w 1852"/>
                <a:gd name="T77" fmla="*/ 1393 h 2520"/>
                <a:gd name="T78" fmla="*/ 1119 w 1852"/>
                <a:gd name="T79" fmla="*/ 1246 h 2520"/>
                <a:gd name="T80" fmla="*/ 924 w 1852"/>
                <a:gd name="T81" fmla="*/ 1129 h 2520"/>
                <a:gd name="T82" fmla="*/ 844 w 1852"/>
                <a:gd name="T83" fmla="*/ 972 h 2520"/>
                <a:gd name="T84" fmla="*/ 667 w 1852"/>
                <a:gd name="T85" fmla="*/ 970 h 2520"/>
                <a:gd name="T86" fmla="*/ 600 w 1852"/>
                <a:gd name="T87" fmla="*/ 825 h 2520"/>
                <a:gd name="T88" fmla="*/ 702 w 1852"/>
                <a:gd name="T89" fmla="*/ 658 h 2520"/>
                <a:gd name="T90" fmla="*/ 673 w 1852"/>
                <a:gd name="T91" fmla="*/ 452 h 2520"/>
                <a:gd name="T92" fmla="*/ 810 w 1852"/>
                <a:gd name="T93" fmla="*/ 324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52" h="2520">
                  <a:moveTo>
                    <a:pt x="810" y="324"/>
                  </a:moveTo>
                  <a:lnTo>
                    <a:pt x="827" y="233"/>
                  </a:lnTo>
                  <a:lnTo>
                    <a:pt x="847" y="131"/>
                  </a:lnTo>
                  <a:lnTo>
                    <a:pt x="920" y="20"/>
                  </a:lnTo>
                  <a:lnTo>
                    <a:pt x="1016" y="0"/>
                  </a:lnTo>
                  <a:lnTo>
                    <a:pt x="976" y="134"/>
                  </a:lnTo>
                  <a:lnTo>
                    <a:pt x="1109" y="282"/>
                  </a:lnTo>
                  <a:lnTo>
                    <a:pt x="1078" y="377"/>
                  </a:lnTo>
                  <a:lnTo>
                    <a:pt x="1031" y="450"/>
                  </a:lnTo>
                  <a:lnTo>
                    <a:pt x="1049" y="534"/>
                  </a:lnTo>
                  <a:lnTo>
                    <a:pt x="1116" y="593"/>
                  </a:lnTo>
                  <a:lnTo>
                    <a:pt x="1214" y="598"/>
                  </a:lnTo>
                  <a:lnTo>
                    <a:pt x="1347" y="507"/>
                  </a:lnTo>
                  <a:lnTo>
                    <a:pt x="1434" y="553"/>
                  </a:lnTo>
                  <a:lnTo>
                    <a:pt x="1495" y="558"/>
                  </a:lnTo>
                  <a:lnTo>
                    <a:pt x="1481" y="652"/>
                  </a:lnTo>
                  <a:lnTo>
                    <a:pt x="1366" y="782"/>
                  </a:lnTo>
                  <a:lnTo>
                    <a:pt x="1366" y="908"/>
                  </a:lnTo>
                  <a:lnTo>
                    <a:pt x="1339" y="989"/>
                  </a:lnTo>
                  <a:lnTo>
                    <a:pt x="1290" y="965"/>
                  </a:lnTo>
                  <a:lnTo>
                    <a:pt x="1346" y="1202"/>
                  </a:lnTo>
                  <a:lnTo>
                    <a:pt x="1428" y="1278"/>
                  </a:lnTo>
                  <a:lnTo>
                    <a:pt x="1556" y="1293"/>
                  </a:lnTo>
                  <a:lnTo>
                    <a:pt x="1648" y="1293"/>
                  </a:lnTo>
                  <a:lnTo>
                    <a:pt x="1618" y="1368"/>
                  </a:lnTo>
                  <a:lnTo>
                    <a:pt x="1548" y="1378"/>
                  </a:lnTo>
                  <a:lnTo>
                    <a:pt x="1409" y="1451"/>
                  </a:lnTo>
                  <a:lnTo>
                    <a:pt x="1483" y="1585"/>
                  </a:lnTo>
                  <a:lnTo>
                    <a:pt x="1489" y="1733"/>
                  </a:lnTo>
                  <a:lnTo>
                    <a:pt x="1408" y="1744"/>
                  </a:lnTo>
                  <a:lnTo>
                    <a:pt x="1378" y="1841"/>
                  </a:lnTo>
                  <a:lnTo>
                    <a:pt x="1422" y="1892"/>
                  </a:lnTo>
                  <a:lnTo>
                    <a:pt x="1530" y="1835"/>
                  </a:lnTo>
                  <a:lnTo>
                    <a:pt x="1594" y="1897"/>
                  </a:lnTo>
                  <a:lnTo>
                    <a:pt x="1629" y="1958"/>
                  </a:lnTo>
                  <a:lnTo>
                    <a:pt x="1728" y="1976"/>
                  </a:lnTo>
                  <a:lnTo>
                    <a:pt x="1768" y="1936"/>
                  </a:lnTo>
                  <a:lnTo>
                    <a:pt x="1852" y="1999"/>
                  </a:lnTo>
                  <a:cubicBezTo>
                    <a:pt x="1791" y="2111"/>
                    <a:pt x="1716" y="2214"/>
                    <a:pt x="1635" y="2271"/>
                  </a:cubicBezTo>
                  <a:cubicBezTo>
                    <a:pt x="1471" y="2179"/>
                    <a:pt x="1335" y="2196"/>
                    <a:pt x="1260" y="2440"/>
                  </a:cubicBezTo>
                  <a:lnTo>
                    <a:pt x="1196" y="2370"/>
                  </a:lnTo>
                  <a:lnTo>
                    <a:pt x="1175" y="2236"/>
                  </a:lnTo>
                  <a:lnTo>
                    <a:pt x="1129" y="2127"/>
                  </a:lnTo>
                  <a:cubicBezTo>
                    <a:pt x="1044" y="2169"/>
                    <a:pt x="987" y="2242"/>
                    <a:pt x="957" y="2345"/>
                  </a:cubicBezTo>
                  <a:lnTo>
                    <a:pt x="1015" y="2440"/>
                  </a:lnTo>
                  <a:lnTo>
                    <a:pt x="974" y="2467"/>
                  </a:lnTo>
                  <a:lnTo>
                    <a:pt x="882" y="2388"/>
                  </a:lnTo>
                  <a:lnTo>
                    <a:pt x="738" y="2409"/>
                  </a:lnTo>
                  <a:lnTo>
                    <a:pt x="522" y="2520"/>
                  </a:lnTo>
                  <a:lnTo>
                    <a:pt x="437" y="2447"/>
                  </a:lnTo>
                  <a:lnTo>
                    <a:pt x="347" y="2495"/>
                  </a:lnTo>
                  <a:lnTo>
                    <a:pt x="209" y="2376"/>
                  </a:lnTo>
                  <a:lnTo>
                    <a:pt x="23" y="2270"/>
                  </a:lnTo>
                  <a:lnTo>
                    <a:pt x="0" y="2123"/>
                  </a:lnTo>
                  <a:lnTo>
                    <a:pt x="49" y="2050"/>
                  </a:lnTo>
                  <a:lnTo>
                    <a:pt x="52" y="2011"/>
                  </a:lnTo>
                  <a:lnTo>
                    <a:pt x="138" y="2039"/>
                  </a:lnTo>
                  <a:lnTo>
                    <a:pt x="213" y="2035"/>
                  </a:lnTo>
                  <a:lnTo>
                    <a:pt x="249" y="1988"/>
                  </a:lnTo>
                  <a:lnTo>
                    <a:pt x="253" y="1914"/>
                  </a:lnTo>
                  <a:lnTo>
                    <a:pt x="265" y="1841"/>
                  </a:lnTo>
                  <a:lnTo>
                    <a:pt x="225" y="1743"/>
                  </a:lnTo>
                  <a:lnTo>
                    <a:pt x="224" y="1642"/>
                  </a:lnTo>
                  <a:lnTo>
                    <a:pt x="283" y="1615"/>
                  </a:lnTo>
                  <a:lnTo>
                    <a:pt x="271" y="1491"/>
                  </a:lnTo>
                  <a:lnTo>
                    <a:pt x="272" y="1358"/>
                  </a:lnTo>
                  <a:lnTo>
                    <a:pt x="288" y="1234"/>
                  </a:lnTo>
                  <a:lnTo>
                    <a:pt x="289" y="1117"/>
                  </a:lnTo>
                  <a:lnTo>
                    <a:pt x="318" y="1067"/>
                  </a:lnTo>
                  <a:lnTo>
                    <a:pt x="380" y="1075"/>
                  </a:lnTo>
                  <a:lnTo>
                    <a:pt x="438" y="1147"/>
                  </a:lnTo>
                  <a:lnTo>
                    <a:pt x="479" y="1250"/>
                  </a:lnTo>
                  <a:lnTo>
                    <a:pt x="497" y="1353"/>
                  </a:lnTo>
                  <a:lnTo>
                    <a:pt x="509" y="1423"/>
                  </a:lnTo>
                  <a:lnTo>
                    <a:pt x="555" y="1473"/>
                  </a:lnTo>
                  <a:lnTo>
                    <a:pt x="619" y="1496"/>
                  </a:lnTo>
                  <a:lnTo>
                    <a:pt x="701" y="1496"/>
                  </a:lnTo>
                  <a:lnTo>
                    <a:pt x="791" y="1393"/>
                  </a:lnTo>
                  <a:lnTo>
                    <a:pt x="980" y="1390"/>
                  </a:lnTo>
                  <a:lnTo>
                    <a:pt x="1119" y="1246"/>
                  </a:lnTo>
                  <a:lnTo>
                    <a:pt x="1003" y="1219"/>
                  </a:lnTo>
                  <a:lnTo>
                    <a:pt x="924" y="1129"/>
                  </a:lnTo>
                  <a:lnTo>
                    <a:pt x="859" y="1053"/>
                  </a:lnTo>
                  <a:lnTo>
                    <a:pt x="844" y="972"/>
                  </a:lnTo>
                  <a:lnTo>
                    <a:pt x="738" y="966"/>
                  </a:lnTo>
                  <a:lnTo>
                    <a:pt x="667" y="970"/>
                  </a:lnTo>
                  <a:lnTo>
                    <a:pt x="614" y="900"/>
                  </a:lnTo>
                  <a:lnTo>
                    <a:pt x="600" y="825"/>
                  </a:lnTo>
                  <a:lnTo>
                    <a:pt x="664" y="749"/>
                  </a:lnTo>
                  <a:lnTo>
                    <a:pt x="702" y="658"/>
                  </a:lnTo>
                  <a:lnTo>
                    <a:pt x="651" y="553"/>
                  </a:lnTo>
                  <a:lnTo>
                    <a:pt x="673" y="452"/>
                  </a:lnTo>
                  <a:lnTo>
                    <a:pt x="709" y="394"/>
                  </a:lnTo>
                  <a:lnTo>
                    <a:pt x="810" y="324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-410111" y="5361644"/>
              <a:ext cx="83089" cy="66962"/>
            </a:xfrm>
            <a:custGeom>
              <a:avLst/>
              <a:gdLst>
                <a:gd name="T0" fmla="*/ 340 w 765"/>
                <a:gd name="T1" fmla="*/ 20 h 598"/>
                <a:gd name="T2" fmla="*/ 550 w 765"/>
                <a:gd name="T3" fmla="*/ 0 h 598"/>
                <a:gd name="T4" fmla="*/ 592 w 765"/>
                <a:gd name="T5" fmla="*/ 99 h 598"/>
                <a:gd name="T6" fmla="*/ 722 w 765"/>
                <a:gd name="T7" fmla="*/ 106 h 598"/>
                <a:gd name="T8" fmla="*/ 722 w 765"/>
                <a:gd name="T9" fmla="*/ 204 h 598"/>
                <a:gd name="T10" fmla="*/ 765 w 765"/>
                <a:gd name="T11" fmla="*/ 309 h 598"/>
                <a:gd name="T12" fmla="*/ 749 w 765"/>
                <a:gd name="T13" fmla="*/ 461 h 598"/>
                <a:gd name="T14" fmla="*/ 712 w 765"/>
                <a:gd name="T15" fmla="*/ 504 h 598"/>
                <a:gd name="T16" fmla="*/ 637 w 765"/>
                <a:gd name="T17" fmla="*/ 517 h 598"/>
                <a:gd name="T18" fmla="*/ 559 w 765"/>
                <a:gd name="T19" fmla="*/ 483 h 598"/>
                <a:gd name="T20" fmla="*/ 544 w 765"/>
                <a:gd name="T21" fmla="*/ 536 h 598"/>
                <a:gd name="T22" fmla="*/ 499 w 765"/>
                <a:gd name="T23" fmla="*/ 598 h 598"/>
                <a:gd name="T24" fmla="*/ 345 w 765"/>
                <a:gd name="T25" fmla="*/ 508 h 598"/>
                <a:gd name="T26" fmla="*/ 259 w 765"/>
                <a:gd name="T27" fmla="*/ 526 h 598"/>
                <a:gd name="T28" fmla="*/ 0 w 765"/>
                <a:gd name="T29" fmla="*/ 282 h 598"/>
                <a:gd name="T30" fmla="*/ 108 w 765"/>
                <a:gd name="T31" fmla="*/ 277 h 598"/>
                <a:gd name="T32" fmla="*/ 166 w 765"/>
                <a:gd name="T33" fmla="*/ 232 h 598"/>
                <a:gd name="T34" fmla="*/ 173 w 765"/>
                <a:gd name="T35" fmla="*/ 157 h 598"/>
                <a:gd name="T36" fmla="*/ 229 w 765"/>
                <a:gd name="T37" fmla="*/ 103 h 598"/>
                <a:gd name="T38" fmla="*/ 300 w 765"/>
                <a:gd name="T39" fmla="*/ 79 h 598"/>
                <a:gd name="T40" fmla="*/ 340 w 765"/>
                <a:gd name="T41" fmla="*/ 2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5" h="598">
                  <a:moveTo>
                    <a:pt x="340" y="20"/>
                  </a:moveTo>
                  <a:lnTo>
                    <a:pt x="550" y="0"/>
                  </a:lnTo>
                  <a:lnTo>
                    <a:pt x="592" y="99"/>
                  </a:lnTo>
                  <a:lnTo>
                    <a:pt x="722" y="106"/>
                  </a:lnTo>
                  <a:lnTo>
                    <a:pt x="722" y="204"/>
                  </a:lnTo>
                  <a:lnTo>
                    <a:pt x="765" y="309"/>
                  </a:lnTo>
                  <a:lnTo>
                    <a:pt x="749" y="461"/>
                  </a:lnTo>
                  <a:lnTo>
                    <a:pt x="712" y="504"/>
                  </a:lnTo>
                  <a:lnTo>
                    <a:pt x="637" y="517"/>
                  </a:lnTo>
                  <a:lnTo>
                    <a:pt x="559" y="483"/>
                  </a:lnTo>
                  <a:lnTo>
                    <a:pt x="544" y="536"/>
                  </a:lnTo>
                  <a:lnTo>
                    <a:pt x="499" y="598"/>
                  </a:lnTo>
                  <a:lnTo>
                    <a:pt x="345" y="508"/>
                  </a:lnTo>
                  <a:lnTo>
                    <a:pt x="259" y="526"/>
                  </a:lnTo>
                  <a:lnTo>
                    <a:pt x="0" y="282"/>
                  </a:lnTo>
                  <a:lnTo>
                    <a:pt x="108" y="277"/>
                  </a:lnTo>
                  <a:lnTo>
                    <a:pt x="166" y="232"/>
                  </a:lnTo>
                  <a:lnTo>
                    <a:pt x="173" y="157"/>
                  </a:lnTo>
                  <a:lnTo>
                    <a:pt x="229" y="103"/>
                  </a:lnTo>
                  <a:lnTo>
                    <a:pt x="300" y="79"/>
                  </a:lnTo>
                  <a:lnTo>
                    <a:pt x="340" y="2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>
              <a:off x="-482813" y="5246553"/>
              <a:ext cx="159947" cy="177867"/>
            </a:xfrm>
            <a:custGeom>
              <a:avLst/>
              <a:gdLst>
                <a:gd name="T0" fmla="*/ 389 w 1438"/>
                <a:gd name="T1" fmla="*/ 191 h 1584"/>
                <a:gd name="T2" fmla="*/ 410 w 1438"/>
                <a:gd name="T3" fmla="*/ 0 h 1584"/>
                <a:gd name="T4" fmla="*/ 536 w 1438"/>
                <a:gd name="T5" fmla="*/ 18 h 1584"/>
                <a:gd name="T6" fmla="*/ 849 w 1438"/>
                <a:gd name="T7" fmla="*/ 254 h 1584"/>
                <a:gd name="T8" fmla="*/ 857 w 1438"/>
                <a:gd name="T9" fmla="*/ 323 h 1584"/>
                <a:gd name="T10" fmla="*/ 908 w 1438"/>
                <a:gd name="T11" fmla="*/ 346 h 1584"/>
                <a:gd name="T12" fmla="*/ 1127 w 1438"/>
                <a:gd name="T13" fmla="*/ 226 h 1584"/>
                <a:gd name="T14" fmla="*/ 1181 w 1438"/>
                <a:gd name="T15" fmla="*/ 282 h 1584"/>
                <a:gd name="T16" fmla="*/ 1178 w 1438"/>
                <a:gd name="T17" fmla="*/ 360 h 1584"/>
                <a:gd name="T18" fmla="*/ 1340 w 1438"/>
                <a:gd name="T19" fmla="*/ 350 h 1584"/>
                <a:gd name="T20" fmla="*/ 1438 w 1438"/>
                <a:gd name="T21" fmla="*/ 391 h 1584"/>
                <a:gd name="T22" fmla="*/ 1412 w 1438"/>
                <a:gd name="T23" fmla="*/ 505 h 1584"/>
                <a:gd name="T24" fmla="*/ 1436 w 1438"/>
                <a:gd name="T25" fmla="*/ 612 h 1584"/>
                <a:gd name="T26" fmla="*/ 1435 w 1438"/>
                <a:gd name="T27" fmla="*/ 728 h 1584"/>
                <a:gd name="T28" fmla="*/ 1421 w 1438"/>
                <a:gd name="T29" fmla="*/ 905 h 1584"/>
                <a:gd name="T30" fmla="*/ 1438 w 1438"/>
                <a:gd name="T31" fmla="*/ 1103 h 1584"/>
                <a:gd name="T32" fmla="*/ 1379 w 1438"/>
                <a:gd name="T33" fmla="*/ 1128 h 1584"/>
                <a:gd name="T34" fmla="*/ 1246 w 1438"/>
                <a:gd name="T35" fmla="*/ 1124 h 1584"/>
                <a:gd name="T36" fmla="*/ 1203 w 1438"/>
                <a:gd name="T37" fmla="*/ 1020 h 1584"/>
                <a:gd name="T38" fmla="*/ 985 w 1438"/>
                <a:gd name="T39" fmla="*/ 1045 h 1584"/>
                <a:gd name="T40" fmla="*/ 939 w 1438"/>
                <a:gd name="T41" fmla="*/ 1103 h 1584"/>
                <a:gd name="T42" fmla="*/ 876 w 1438"/>
                <a:gd name="T43" fmla="*/ 1126 h 1584"/>
                <a:gd name="T44" fmla="*/ 818 w 1438"/>
                <a:gd name="T45" fmla="*/ 1182 h 1584"/>
                <a:gd name="T46" fmla="*/ 814 w 1438"/>
                <a:gd name="T47" fmla="*/ 1256 h 1584"/>
                <a:gd name="T48" fmla="*/ 755 w 1438"/>
                <a:gd name="T49" fmla="*/ 1300 h 1584"/>
                <a:gd name="T50" fmla="*/ 641 w 1438"/>
                <a:gd name="T51" fmla="*/ 1299 h 1584"/>
                <a:gd name="T52" fmla="*/ 531 w 1438"/>
                <a:gd name="T53" fmla="*/ 1346 h 1584"/>
                <a:gd name="T54" fmla="*/ 485 w 1438"/>
                <a:gd name="T55" fmla="*/ 1452 h 1584"/>
                <a:gd name="T56" fmla="*/ 258 w 1438"/>
                <a:gd name="T57" fmla="*/ 1502 h 1584"/>
                <a:gd name="T58" fmla="*/ 148 w 1438"/>
                <a:gd name="T59" fmla="*/ 1584 h 1584"/>
                <a:gd name="T60" fmla="*/ 35 w 1438"/>
                <a:gd name="T61" fmla="*/ 1427 h 1584"/>
                <a:gd name="T62" fmla="*/ 0 w 1438"/>
                <a:gd name="T63" fmla="*/ 1255 h 1584"/>
                <a:gd name="T64" fmla="*/ 21 w 1438"/>
                <a:gd name="T65" fmla="*/ 1113 h 1584"/>
                <a:gd name="T66" fmla="*/ 83 w 1438"/>
                <a:gd name="T67" fmla="*/ 1067 h 1584"/>
                <a:gd name="T68" fmla="*/ 136 w 1438"/>
                <a:gd name="T69" fmla="*/ 961 h 1584"/>
                <a:gd name="T70" fmla="*/ 389 w 1438"/>
                <a:gd name="T71" fmla="*/ 191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38" h="1584">
                  <a:moveTo>
                    <a:pt x="389" y="191"/>
                  </a:moveTo>
                  <a:lnTo>
                    <a:pt x="410" y="0"/>
                  </a:lnTo>
                  <a:lnTo>
                    <a:pt x="536" y="18"/>
                  </a:lnTo>
                  <a:lnTo>
                    <a:pt x="849" y="254"/>
                  </a:lnTo>
                  <a:lnTo>
                    <a:pt x="857" y="323"/>
                  </a:lnTo>
                  <a:lnTo>
                    <a:pt x="908" y="346"/>
                  </a:lnTo>
                  <a:lnTo>
                    <a:pt x="1127" y="226"/>
                  </a:lnTo>
                  <a:lnTo>
                    <a:pt x="1181" y="282"/>
                  </a:lnTo>
                  <a:lnTo>
                    <a:pt x="1178" y="360"/>
                  </a:lnTo>
                  <a:lnTo>
                    <a:pt x="1340" y="350"/>
                  </a:lnTo>
                  <a:lnTo>
                    <a:pt x="1438" y="391"/>
                  </a:lnTo>
                  <a:lnTo>
                    <a:pt x="1412" y="505"/>
                  </a:lnTo>
                  <a:lnTo>
                    <a:pt x="1436" y="612"/>
                  </a:lnTo>
                  <a:lnTo>
                    <a:pt x="1435" y="728"/>
                  </a:lnTo>
                  <a:lnTo>
                    <a:pt x="1421" y="905"/>
                  </a:lnTo>
                  <a:lnTo>
                    <a:pt x="1438" y="1103"/>
                  </a:lnTo>
                  <a:lnTo>
                    <a:pt x="1379" y="1128"/>
                  </a:lnTo>
                  <a:lnTo>
                    <a:pt x="1246" y="1124"/>
                  </a:lnTo>
                  <a:lnTo>
                    <a:pt x="1203" y="1020"/>
                  </a:lnTo>
                  <a:lnTo>
                    <a:pt x="985" y="1045"/>
                  </a:lnTo>
                  <a:lnTo>
                    <a:pt x="939" y="1103"/>
                  </a:lnTo>
                  <a:lnTo>
                    <a:pt x="876" y="1126"/>
                  </a:lnTo>
                  <a:lnTo>
                    <a:pt x="818" y="1182"/>
                  </a:lnTo>
                  <a:lnTo>
                    <a:pt x="814" y="1256"/>
                  </a:lnTo>
                  <a:lnTo>
                    <a:pt x="755" y="1300"/>
                  </a:lnTo>
                  <a:lnTo>
                    <a:pt x="641" y="1299"/>
                  </a:lnTo>
                  <a:lnTo>
                    <a:pt x="531" y="1346"/>
                  </a:lnTo>
                  <a:lnTo>
                    <a:pt x="485" y="1452"/>
                  </a:lnTo>
                  <a:lnTo>
                    <a:pt x="258" y="1502"/>
                  </a:lnTo>
                  <a:lnTo>
                    <a:pt x="148" y="1584"/>
                  </a:lnTo>
                  <a:lnTo>
                    <a:pt x="35" y="1427"/>
                  </a:lnTo>
                  <a:lnTo>
                    <a:pt x="0" y="1255"/>
                  </a:lnTo>
                  <a:lnTo>
                    <a:pt x="21" y="1113"/>
                  </a:lnTo>
                  <a:lnTo>
                    <a:pt x="83" y="1067"/>
                  </a:lnTo>
                  <a:lnTo>
                    <a:pt x="136" y="961"/>
                  </a:lnTo>
                  <a:cubicBezTo>
                    <a:pt x="122" y="681"/>
                    <a:pt x="211" y="416"/>
                    <a:pt x="389" y="191"/>
                  </a:cubicBez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9" name="Freeform 29"/>
            <p:cNvSpPr>
              <a:spLocks/>
            </p:cNvSpPr>
            <p:nvPr/>
          </p:nvSpPr>
          <p:spPr bwMode="auto">
            <a:xfrm>
              <a:off x="-387261" y="5309330"/>
              <a:ext cx="41544" cy="54406"/>
            </a:xfrm>
            <a:custGeom>
              <a:avLst/>
              <a:gdLst>
                <a:gd name="T0" fmla="*/ 231 w 388"/>
                <a:gd name="T1" fmla="*/ 0 h 484"/>
                <a:gd name="T2" fmla="*/ 275 w 388"/>
                <a:gd name="T3" fmla="*/ 41 h 484"/>
                <a:gd name="T4" fmla="*/ 294 w 388"/>
                <a:gd name="T5" fmla="*/ 164 h 484"/>
                <a:gd name="T6" fmla="*/ 388 w 388"/>
                <a:gd name="T7" fmla="*/ 275 h 484"/>
                <a:gd name="T8" fmla="*/ 343 w 388"/>
                <a:gd name="T9" fmla="*/ 314 h 484"/>
                <a:gd name="T10" fmla="*/ 357 w 388"/>
                <a:gd name="T11" fmla="*/ 463 h 484"/>
                <a:gd name="T12" fmla="*/ 139 w 388"/>
                <a:gd name="T13" fmla="*/ 484 h 484"/>
                <a:gd name="T14" fmla="*/ 0 w 388"/>
                <a:gd name="T15" fmla="*/ 279 h 484"/>
                <a:gd name="T16" fmla="*/ 231 w 38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484">
                  <a:moveTo>
                    <a:pt x="231" y="0"/>
                  </a:moveTo>
                  <a:lnTo>
                    <a:pt x="275" y="41"/>
                  </a:lnTo>
                  <a:lnTo>
                    <a:pt x="294" y="164"/>
                  </a:lnTo>
                  <a:lnTo>
                    <a:pt x="388" y="275"/>
                  </a:lnTo>
                  <a:lnTo>
                    <a:pt x="343" y="314"/>
                  </a:lnTo>
                  <a:lnTo>
                    <a:pt x="357" y="463"/>
                  </a:lnTo>
                  <a:lnTo>
                    <a:pt x="139" y="484"/>
                  </a:lnTo>
                  <a:lnTo>
                    <a:pt x="0" y="279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0" name="Freeform 30"/>
            <p:cNvSpPr>
              <a:spLocks/>
            </p:cNvSpPr>
            <p:nvPr/>
          </p:nvSpPr>
          <p:spPr bwMode="auto">
            <a:xfrm>
              <a:off x="-312481" y="5298867"/>
              <a:ext cx="81012" cy="58591"/>
            </a:xfrm>
            <a:custGeom>
              <a:avLst/>
              <a:gdLst>
                <a:gd name="T0" fmla="*/ 0 w 738"/>
                <a:gd name="T1" fmla="*/ 111 h 529"/>
                <a:gd name="T2" fmla="*/ 288 w 738"/>
                <a:gd name="T3" fmla="*/ 0 h 529"/>
                <a:gd name="T4" fmla="*/ 467 w 738"/>
                <a:gd name="T5" fmla="*/ 6 h 529"/>
                <a:gd name="T6" fmla="*/ 477 w 738"/>
                <a:gd name="T7" fmla="*/ 80 h 529"/>
                <a:gd name="T8" fmla="*/ 627 w 738"/>
                <a:gd name="T9" fmla="*/ 255 h 529"/>
                <a:gd name="T10" fmla="*/ 738 w 738"/>
                <a:gd name="T11" fmla="*/ 286 h 529"/>
                <a:gd name="T12" fmla="*/ 598 w 738"/>
                <a:gd name="T13" fmla="*/ 423 h 529"/>
                <a:gd name="T14" fmla="*/ 411 w 738"/>
                <a:gd name="T15" fmla="*/ 424 h 529"/>
                <a:gd name="T16" fmla="*/ 319 w 738"/>
                <a:gd name="T17" fmla="*/ 528 h 529"/>
                <a:gd name="T18" fmla="*/ 247 w 738"/>
                <a:gd name="T19" fmla="*/ 529 h 529"/>
                <a:gd name="T20" fmla="*/ 178 w 738"/>
                <a:gd name="T21" fmla="*/ 509 h 529"/>
                <a:gd name="T22" fmla="*/ 124 w 738"/>
                <a:gd name="T23" fmla="*/ 460 h 529"/>
                <a:gd name="T24" fmla="*/ 103 w 738"/>
                <a:gd name="T25" fmla="*/ 305 h 529"/>
                <a:gd name="T26" fmla="*/ 64 w 738"/>
                <a:gd name="T27" fmla="*/ 189 h 529"/>
                <a:gd name="T28" fmla="*/ 0 w 738"/>
                <a:gd name="T29" fmla="*/ 11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529">
                  <a:moveTo>
                    <a:pt x="0" y="111"/>
                  </a:moveTo>
                  <a:lnTo>
                    <a:pt x="288" y="0"/>
                  </a:lnTo>
                  <a:lnTo>
                    <a:pt x="467" y="6"/>
                  </a:lnTo>
                  <a:lnTo>
                    <a:pt x="477" y="80"/>
                  </a:lnTo>
                  <a:lnTo>
                    <a:pt x="627" y="255"/>
                  </a:lnTo>
                  <a:lnTo>
                    <a:pt x="738" y="286"/>
                  </a:lnTo>
                  <a:lnTo>
                    <a:pt x="598" y="423"/>
                  </a:lnTo>
                  <a:lnTo>
                    <a:pt x="411" y="424"/>
                  </a:lnTo>
                  <a:lnTo>
                    <a:pt x="319" y="528"/>
                  </a:lnTo>
                  <a:lnTo>
                    <a:pt x="247" y="529"/>
                  </a:lnTo>
                  <a:lnTo>
                    <a:pt x="178" y="509"/>
                  </a:lnTo>
                  <a:lnTo>
                    <a:pt x="124" y="460"/>
                  </a:lnTo>
                  <a:lnTo>
                    <a:pt x="103" y="305"/>
                  </a:lnTo>
                  <a:lnTo>
                    <a:pt x="64" y="189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1" name="Freeform 31"/>
            <p:cNvSpPr>
              <a:spLocks/>
            </p:cNvSpPr>
            <p:nvPr/>
          </p:nvSpPr>
          <p:spPr bwMode="auto">
            <a:xfrm>
              <a:off x="-428806" y="5154481"/>
              <a:ext cx="166178" cy="156942"/>
            </a:xfrm>
            <a:custGeom>
              <a:avLst/>
              <a:gdLst>
                <a:gd name="T0" fmla="*/ 400 w 1503"/>
                <a:gd name="T1" fmla="*/ 113 h 1391"/>
                <a:gd name="T2" fmla="*/ 647 w 1503"/>
                <a:gd name="T3" fmla="*/ 70 h 1391"/>
                <a:gd name="T4" fmla="*/ 681 w 1503"/>
                <a:gd name="T5" fmla="*/ 23 h 1391"/>
                <a:gd name="T6" fmla="*/ 757 w 1503"/>
                <a:gd name="T7" fmla="*/ 63 h 1391"/>
                <a:gd name="T8" fmla="*/ 898 w 1503"/>
                <a:gd name="T9" fmla="*/ 51 h 1391"/>
                <a:gd name="T10" fmla="*/ 1050 w 1503"/>
                <a:gd name="T11" fmla="*/ 0 h 1391"/>
                <a:gd name="T12" fmla="*/ 1156 w 1503"/>
                <a:gd name="T13" fmla="*/ 61 h 1391"/>
                <a:gd name="T14" fmla="*/ 1254 w 1503"/>
                <a:gd name="T15" fmla="*/ 67 h 1391"/>
                <a:gd name="T16" fmla="*/ 1349 w 1503"/>
                <a:gd name="T17" fmla="*/ 121 h 1391"/>
                <a:gd name="T18" fmla="*/ 1349 w 1503"/>
                <a:gd name="T19" fmla="*/ 219 h 1391"/>
                <a:gd name="T20" fmla="*/ 1300 w 1503"/>
                <a:gd name="T21" fmla="*/ 260 h 1391"/>
                <a:gd name="T22" fmla="*/ 1261 w 1503"/>
                <a:gd name="T23" fmla="*/ 337 h 1391"/>
                <a:gd name="T24" fmla="*/ 1179 w 1503"/>
                <a:gd name="T25" fmla="*/ 322 h 1391"/>
                <a:gd name="T26" fmla="*/ 1099 w 1503"/>
                <a:gd name="T27" fmla="*/ 373 h 1391"/>
                <a:gd name="T28" fmla="*/ 1141 w 1503"/>
                <a:gd name="T29" fmla="*/ 469 h 1391"/>
                <a:gd name="T30" fmla="*/ 1062 w 1503"/>
                <a:gd name="T31" fmla="*/ 545 h 1391"/>
                <a:gd name="T32" fmla="*/ 1039 w 1503"/>
                <a:gd name="T33" fmla="*/ 639 h 1391"/>
                <a:gd name="T34" fmla="*/ 1111 w 1503"/>
                <a:gd name="T35" fmla="*/ 700 h 1391"/>
                <a:gd name="T36" fmla="*/ 1181 w 1503"/>
                <a:gd name="T37" fmla="*/ 692 h 1391"/>
                <a:gd name="T38" fmla="*/ 1284 w 1503"/>
                <a:gd name="T39" fmla="*/ 594 h 1391"/>
                <a:gd name="T40" fmla="*/ 1350 w 1503"/>
                <a:gd name="T41" fmla="*/ 470 h 1391"/>
                <a:gd name="T42" fmla="*/ 1503 w 1503"/>
                <a:gd name="T43" fmla="*/ 453 h 1391"/>
                <a:gd name="T44" fmla="*/ 1472 w 1503"/>
                <a:gd name="T45" fmla="*/ 638 h 1391"/>
                <a:gd name="T46" fmla="*/ 1371 w 1503"/>
                <a:gd name="T47" fmla="*/ 707 h 1391"/>
                <a:gd name="T48" fmla="*/ 1333 w 1503"/>
                <a:gd name="T49" fmla="*/ 772 h 1391"/>
                <a:gd name="T50" fmla="*/ 1310 w 1503"/>
                <a:gd name="T51" fmla="*/ 870 h 1391"/>
                <a:gd name="T52" fmla="*/ 1361 w 1503"/>
                <a:gd name="T53" fmla="*/ 978 h 1391"/>
                <a:gd name="T54" fmla="*/ 1321 w 1503"/>
                <a:gd name="T55" fmla="*/ 1068 h 1391"/>
                <a:gd name="T56" fmla="*/ 1261 w 1503"/>
                <a:gd name="T57" fmla="*/ 1142 h 1391"/>
                <a:gd name="T58" fmla="*/ 1274 w 1503"/>
                <a:gd name="T59" fmla="*/ 1221 h 1391"/>
                <a:gd name="T60" fmla="*/ 1328 w 1503"/>
                <a:gd name="T61" fmla="*/ 1283 h 1391"/>
                <a:gd name="T62" fmla="*/ 1058 w 1503"/>
                <a:gd name="T63" fmla="*/ 1391 h 1391"/>
                <a:gd name="T64" fmla="*/ 940 w 1503"/>
                <a:gd name="T65" fmla="*/ 1384 h 1391"/>
                <a:gd name="T66" fmla="*/ 925 w 1503"/>
                <a:gd name="T67" fmla="*/ 1329 h 1391"/>
                <a:gd name="T68" fmla="*/ 954 w 1503"/>
                <a:gd name="T69" fmla="*/ 1216 h 1391"/>
                <a:gd name="T70" fmla="*/ 846 w 1503"/>
                <a:gd name="T71" fmla="*/ 1172 h 1391"/>
                <a:gd name="T72" fmla="*/ 694 w 1503"/>
                <a:gd name="T73" fmla="*/ 1179 h 1391"/>
                <a:gd name="T74" fmla="*/ 693 w 1503"/>
                <a:gd name="T75" fmla="*/ 1104 h 1391"/>
                <a:gd name="T76" fmla="*/ 641 w 1503"/>
                <a:gd name="T77" fmla="*/ 1051 h 1391"/>
                <a:gd name="T78" fmla="*/ 423 w 1503"/>
                <a:gd name="T79" fmla="*/ 1164 h 1391"/>
                <a:gd name="T80" fmla="*/ 373 w 1503"/>
                <a:gd name="T81" fmla="*/ 1139 h 1391"/>
                <a:gd name="T82" fmla="*/ 363 w 1503"/>
                <a:gd name="T83" fmla="*/ 1074 h 1391"/>
                <a:gd name="T84" fmla="*/ 51 w 1503"/>
                <a:gd name="T85" fmla="*/ 836 h 1391"/>
                <a:gd name="T86" fmla="*/ 14 w 1503"/>
                <a:gd name="T87" fmla="*/ 833 h 1391"/>
                <a:gd name="T88" fmla="*/ 30 w 1503"/>
                <a:gd name="T89" fmla="*/ 735 h 1391"/>
                <a:gd name="T90" fmla="*/ 0 w 1503"/>
                <a:gd name="T91" fmla="*/ 666 h 1391"/>
                <a:gd name="T92" fmla="*/ 15 w 1503"/>
                <a:gd name="T93" fmla="*/ 568 h 1391"/>
                <a:gd name="T94" fmla="*/ 204 w 1503"/>
                <a:gd name="T95" fmla="*/ 547 h 1391"/>
                <a:gd name="T96" fmla="*/ 292 w 1503"/>
                <a:gd name="T97" fmla="*/ 496 h 1391"/>
                <a:gd name="T98" fmla="*/ 328 w 1503"/>
                <a:gd name="T99" fmla="*/ 408 h 1391"/>
                <a:gd name="T100" fmla="*/ 333 w 1503"/>
                <a:gd name="T101" fmla="*/ 288 h 1391"/>
                <a:gd name="T102" fmla="*/ 400 w 1503"/>
                <a:gd name="T103" fmla="*/ 113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03" h="1391">
                  <a:moveTo>
                    <a:pt x="400" y="113"/>
                  </a:moveTo>
                  <a:lnTo>
                    <a:pt x="647" y="70"/>
                  </a:lnTo>
                  <a:lnTo>
                    <a:pt x="681" y="23"/>
                  </a:lnTo>
                  <a:lnTo>
                    <a:pt x="757" y="63"/>
                  </a:lnTo>
                  <a:lnTo>
                    <a:pt x="898" y="51"/>
                  </a:lnTo>
                  <a:lnTo>
                    <a:pt x="1050" y="0"/>
                  </a:lnTo>
                  <a:lnTo>
                    <a:pt x="1156" y="61"/>
                  </a:lnTo>
                  <a:lnTo>
                    <a:pt x="1254" y="67"/>
                  </a:lnTo>
                  <a:lnTo>
                    <a:pt x="1349" y="121"/>
                  </a:lnTo>
                  <a:lnTo>
                    <a:pt x="1349" y="219"/>
                  </a:lnTo>
                  <a:lnTo>
                    <a:pt x="1300" y="260"/>
                  </a:lnTo>
                  <a:lnTo>
                    <a:pt x="1261" y="337"/>
                  </a:lnTo>
                  <a:lnTo>
                    <a:pt x="1179" y="322"/>
                  </a:lnTo>
                  <a:lnTo>
                    <a:pt x="1099" y="373"/>
                  </a:lnTo>
                  <a:lnTo>
                    <a:pt x="1141" y="469"/>
                  </a:lnTo>
                  <a:lnTo>
                    <a:pt x="1062" y="545"/>
                  </a:lnTo>
                  <a:lnTo>
                    <a:pt x="1039" y="639"/>
                  </a:lnTo>
                  <a:lnTo>
                    <a:pt x="1111" y="700"/>
                  </a:lnTo>
                  <a:lnTo>
                    <a:pt x="1181" y="692"/>
                  </a:lnTo>
                  <a:lnTo>
                    <a:pt x="1284" y="594"/>
                  </a:lnTo>
                  <a:lnTo>
                    <a:pt x="1350" y="470"/>
                  </a:lnTo>
                  <a:lnTo>
                    <a:pt x="1503" y="453"/>
                  </a:lnTo>
                  <a:lnTo>
                    <a:pt x="1472" y="638"/>
                  </a:lnTo>
                  <a:lnTo>
                    <a:pt x="1371" y="707"/>
                  </a:lnTo>
                  <a:lnTo>
                    <a:pt x="1333" y="772"/>
                  </a:lnTo>
                  <a:lnTo>
                    <a:pt x="1310" y="870"/>
                  </a:lnTo>
                  <a:lnTo>
                    <a:pt x="1361" y="978"/>
                  </a:lnTo>
                  <a:lnTo>
                    <a:pt x="1321" y="1068"/>
                  </a:lnTo>
                  <a:lnTo>
                    <a:pt x="1261" y="1142"/>
                  </a:lnTo>
                  <a:lnTo>
                    <a:pt x="1274" y="1221"/>
                  </a:lnTo>
                  <a:lnTo>
                    <a:pt x="1328" y="1283"/>
                  </a:lnTo>
                  <a:lnTo>
                    <a:pt x="1058" y="1391"/>
                  </a:lnTo>
                  <a:lnTo>
                    <a:pt x="940" y="1384"/>
                  </a:lnTo>
                  <a:lnTo>
                    <a:pt x="925" y="1329"/>
                  </a:lnTo>
                  <a:lnTo>
                    <a:pt x="954" y="1216"/>
                  </a:lnTo>
                  <a:lnTo>
                    <a:pt x="846" y="1172"/>
                  </a:lnTo>
                  <a:lnTo>
                    <a:pt x="694" y="1179"/>
                  </a:lnTo>
                  <a:lnTo>
                    <a:pt x="693" y="1104"/>
                  </a:lnTo>
                  <a:lnTo>
                    <a:pt x="641" y="1051"/>
                  </a:lnTo>
                  <a:lnTo>
                    <a:pt x="423" y="1164"/>
                  </a:lnTo>
                  <a:lnTo>
                    <a:pt x="373" y="1139"/>
                  </a:lnTo>
                  <a:lnTo>
                    <a:pt x="363" y="1074"/>
                  </a:lnTo>
                  <a:lnTo>
                    <a:pt x="51" y="836"/>
                  </a:lnTo>
                  <a:lnTo>
                    <a:pt x="14" y="833"/>
                  </a:lnTo>
                  <a:lnTo>
                    <a:pt x="30" y="735"/>
                  </a:lnTo>
                  <a:lnTo>
                    <a:pt x="0" y="666"/>
                  </a:lnTo>
                  <a:lnTo>
                    <a:pt x="15" y="568"/>
                  </a:lnTo>
                  <a:lnTo>
                    <a:pt x="204" y="547"/>
                  </a:lnTo>
                  <a:lnTo>
                    <a:pt x="292" y="496"/>
                  </a:lnTo>
                  <a:lnTo>
                    <a:pt x="328" y="408"/>
                  </a:lnTo>
                  <a:lnTo>
                    <a:pt x="333" y="288"/>
                  </a:lnTo>
                  <a:lnTo>
                    <a:pt x="400" y="113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2" name="Freeform 32"/>
            <p:cNvSpPr>
              <a:spLocks/>
            </p:cNvSpPr>
            <p:nvPr/>
          </p:nvSpPr>
          <p:spPr bwMode="auto">
            <a:xfrm>
              <a:off x="-493200" y="5121000"/>
              <a:ext cx="141251" cy="146478"/>
            </a:xfrm>
            <a:custGeom>
              <a:avLst/>
              <a:gdLst>
                <a:gd name="T0" fmla="*/ 123 w 1272"/>
                <a:gd name="T1" fmla="*/ 563 h 1314"/>
                <a:gd name="T2" fmla="*/ 380 w 1272"/>
                <a:gd name="T3" fmla="*/ 552 h 1314"/>
                <a:gd name="T4" fmla="*/ 391 w 1272"/>
                <a:gd name="T5" fmla="*/ 415 h 1314"/>
                <a:gd name="T6" fmla="*/ 469 w 1272"/>
                <a:gd name="T7" fmla="*/ 335 h 1314"/>
                <a:gd name="T8" fmla="*/ 642 w 1272"/>
                <a:gd name="T9" fmla="*/ 341 h 1314"/>
                <a:gd name="T10" fmla="*/ 659 w 1272"/>
                <a:gd name="T11" fmla="*/ 288 h 1314"/>
                <a:gd name="T12" fmla="*/ 584 w 1272"/>
                <a:gd name="T13" fmla="*/ 210 h 1314"/>
                <a:gd name="T14" fmla="*/ 634 w 1272"/>
                <a:gd name="T15" fmla="*/ 123 h 1314"/>
                <a:gd name="T16" fmla="*/ 642 w 1272"/>
                <a:gd name="T17" fmla="*/ 70 h 1314"/>
                <a:gd name="T18" fmla="*/ 680 w 1272"/>
                <a:gd name="T19" fmla="*/ 39 h 1314"/>
                <a:gd name="T20" fmla="*/ 728 w 1272"/>
                <a:gd name="T21" fmla="*/ 51 h 1314"/>
                <a:gd name="T22" fmla="*/ 749 w 1272"/>
                <a:gd name="T23" fmla="*/ 97 h 1314"/>
                <a:gd name="T24" fmla="*/ 842 w 1272"/>
                <a:gd name="T25" fmla="*/ 165 h 1314"/>
                <a:gd name="T26" fmla="*/ 936 w 1272"/>
                <a:gd name="T27" fmla="*/ 161 h 1314"/>
                <a:gd name="T28" fmla="*/ 945 w 1272"/>
                <a:gd name="T29" fmla="*/ 37 h 1314"/>
                <a:gd name="T30" fmla="*/ 1024 w 1272"/>
                <a:gd name="T31" fmla="*/ 0 h 1314"/>
                <a:gd name="T32" fmla="*/ 1078 w 1272"/>
                <a:gd name="T33" fmla="*/ 19 h 1314"/>
                <a:gd name="T34" fmla="*/ 1097 w 1272"/>
                <a:gd name="T35" fmla="*/ 92 h 1314"/>
                <a:gd name="T36" fmla="*/ 1125 w 1272"/>
                <a:gd name="T37" fmla="*/ 222 h 1314"/>
                <a:gd name="T38" fmla="*/ 1201 w 1272"/>
                <a:gd name="T39" fmla="*/ 272 h 1314"/>
                <a:gd name="T40" fmla="*/ 1265 w 1272"/>
                <a:gd name="T41" fmla="*/ 269 h 1314"/>
                <a:gd name="T42" fmla="*/ 1272 w 1272"/>
                <a:gd name="T43" fmla="*/ 322 h 1314"/>
                <a:gd name="T44" fmla="*/ 1228 w 1272"/>
                <a:gd name="T45" fmla="*/ 371 h 1314"/>
                <a:gd name="T46" fmla="*/ 985 w 1272"/>
                <a:gd name="T47" fmla="*/ 420 h 1314"/>
                <a:gd name="T48" fmla="*/ 916 w 1272"/>
                <a:gd name="T49" fmla="*/ 595 h 1314"/>
                <a:gd name="T50" fmla="*/ 915 w 1272"/>
                <a:gd name="T51" fmla="*/ 710 h 1314"/>
                <a:gd name="T52" fmla="*/ 867 w 1272"/>
                <a:gd name="T53" fmla="*/ 801 h 1314"/>
                <a:gd name="T54" fmla="*/ 780 w 1272"/>
                <a:gd name="T55" fmla="*/ 852 h 1314"/>
                <a:gd name="T56" fmla="*/ 715 w 1272"/>
                <a:gd name="T57" fmla="*/ 860 h 1314"/>
                <a:gd name="T58" fmla="*/ 598 w 1272"/>
                <a:gd name="T59" fmla="*/ 871 h 1314"/>
                <a:gd name="T60" fmla="*/ 585 w 1272"/>
                <a:gd name="T61" fmla="*/ 976 h 1314"/>
                <a:gd name="T62" fmla="*/ 613 w 1272"/>
                <a:gd name="T63" fmla="*/ 1051 h 1314"/>
                <a:gd name="T64" fmla="*/ 596 w 1272"/>
                <a:gd name="T65" fmla="*/ 1138 h 1314"/>
                <a:gd name="T66" fmla="*/ 506 w 1272"/>
                <a:gd name="T67" fmla="*/ 1131 h 1314"/>
                <a:gd name="T68" fmla="*/ 486 w 1272"/>
                <a:gd name="T69" fmla="*/ 1314 h 1314"/>
                <a:gd name="T70" fmla="*/ 381 w 1272"/>
                <a:gd name="T71" fmla="*/ 1313 h 1314"/>
                <a:gd name="T72" fmla="*/ 127 w 1272"/>
                <a:gd name="T73" fmla="*/ 1028 h 1314"/>
                <a:gd name="T74" fmla="*/ 49 w 1272"/>
                <a:gd name="T75" fmla="*/ 908 h 1314"/>
                <a:gd name="T76" fmla="*/ 0 w 1272"/>
                <a:gd name="T77" fmla="*/ 772 h 1314"/>
                <a:gd name="T78" fmla="*/ 24 w 1272"/>
                <a:gd name="T79" fmla="*/ 615 h 1314"/>
                <a:gd name="T80" fmla="*/ 123 w 1272"/>
                <a:gd name="T81" fmla="*/ 563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2" h="1314">
                  <a:moveTo>
                    <a:pt x="123" y="563"/>
                  </a:moveTo>
                  <a:lnTo>
                    <a:pt x="380" y="552"/>
                  </a:lnTo>
                  <a:lnTo>
                    <a:pt x="391" y="415"/>
                  </a:lnTo>
                  <a:lnTo>
                    <a:pt x="469" y="335"/>
                  </a:lnTo>
                  <a:lnTo>
                    <a:pt x="642" y="341"/>
                  </a:lnTo>
                  <a:lnTo>
                    <a:pt x="659" y="288"/>
                  </a:lnTo>
                  <a:lnTo>
                    <a:pt x="584" y="210"/>
                  </a:lnTo>
                  <a:lnTo>
                    <a:pt x="634" y="123"/>
                  </a:lnTo>
                  <a:lnTo>
                    <a:pt x="642" y="70"/>
                  </a:lnTo>
                  <a:lnTo>
                    <a:pt x="680" y="39"/>
                  </a:lnTo>
                  <a:lnTo>
                    <a:pt x="728" y="51"/>
                  </a:lnTo>
                  <a:lnTo>
                    <a:pt x="749" y="97"/>
                  </a:lnTo>
                  <a:lnTo>
                    <a:pt x="842" y="165"/>
                  </a:lnTo>
                  <a:lnTo>
                    <a:pt x="936" y="161"/>
                  </a:lnTo>
                  <a:lnTo>
                    <a:pt x="945" y="37"/>
                  </a:lnTo>
                  <a:lnTo>
                    <a:pt x="1024" y="0"/>
                  </a:lnTo>
                  <a:lnTo>
                    <a:pt x="1078" y="19"/>
                  </a:lnTo>
                  <a:lnTo>
                    <a:pt x="1097" y="92"/>
                  </a:lnTo>
                  <a:lnTo>
                    <a:pt x="1125" y="222"/>
                  </a:lnTo>
                  <a:lnTo>
                    <a:pt x="1201" y="272"/>
                  </a:lnTo>
                  <a:lnTo>
                    <a:pt x="1265" y="269"/>
                  </a:lnTo>
                  <a:lnTo>
                    <a:pt x="1272" y="322"/>
                  </a:lnTo>
                  <a:lnTo>
                    <a:pt x="1228" y="371"/>
                  </a:lnTo>
                  <a:lnTo>
                    <a:pt x="985" y="420"/>
                  </a:lnTo>
                  <a:lnTo>
                    <a:pt x="916" y="595"/>
                  </a:lnTo>
                  <a:lnTo>
                    <a:pt x="915" y="710"/>
                  </a:lnTo>
                  <a:lnTo>
                    <a:pt x="867" y="801"/>
                  </a:lnTo>
                  <a:lnTo>
                    <a:pt x="780" y="852"/>
                  </a:lnTo>
                  <a:lnTo>
                    <a:pt x="715" y="860"/>
                  </a:lnTo>
                  <a:lnTo>
                    <a:pt x="598" y="871"/>
                  </a:lnTo>
                  <a:lnTo>
                    <a:pt x="585" y="976"/>
                  </a:lnTo>
                  <a:lnTo>
                    <a:pt x="613" y="1051"/>
                  </a:lnTo>
                  <a:lnTo>
                    <a:pt x="596" y="1138"/>
                  </a:lnTo>
                  <a:lnTo>
                    <a:pt x="506" y="1131"/>
                  </a:lnTo>
                  <a:lnTo>
                    <a:pt x="486" y="1314"/>
                  </a:lnTo>
                  <a:lnTo>
                    <a:pt x="381" y="1313"/>
                  </a:lnTo>
                  <a:lnTo>
                    <a:pt x="127" y="1028"/>
                  </a:lnTo>
                  <a:lnTo>
                    <a:pt x="49" y="908"/>
                  </a:lnTo>
                  <a:lnTo>
                    <a:pt x="0" y="772"/>
                  </a:lnTo>
                  <a:lnTo>
                    <a:pt x="24" y="615"/>
                  </a:lnTo>
                  <a:lnTo>
                    <a:pt x="123" y="563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3" name="Freeform 33"/>
            <p:cNvSpPr>
              <a:spLocks/>
            </p:cNvSpPr>
            <p:nvPr/>
          </p:nvSpPr>
          <p:spPr bwMode="auto">
            <a:xfrm>
              <a:off x="-642760" y="5100075"/>
              <a:ext cx="222264" cy="182052"/>
            </a:xfrm>
            <a:custGeom>
              <a:avLst/>
              <a:gdLst>
                <a:gd name="T0" fmla="*/ 616 w 2006"/>
                <a:gd name="T1" fmla="*/ 0 h 1631"/>
                <a:gd name="T2" fmla="*/ 982 w 2006"/>
                <a:gd name="T3" fmla="*/ 62 h 1631"/>
                <a:gd name="T4" fmla="*/ 1206 w 2006"/>
                <a:gd name="T5" fmla="*/ 250 h 1631"/>
                <a:gd name="T6" fmla="*/ 1297 w 2006"/>
                <a:gd name="T7" fmla="*/ 286 h 1631"/>
                <a:gd name="T8" fmla="*/ 1516 w 2006"/>
                <a:gd name="T9" fmla="*/ 143 h 1631"/>
                <a:gd name="T10" fmla="*/ 1973 w 2006"/>
                <a:gd name="T11" fmla="*/ 344 h 1631"/>
                <a:gd name="T12" fmla="*/ 1930 w 2006"/>
                <a:gd name="T13" fmla="*/ 401 h 1631"/>
                <a:gd name="T14" fmla="*/ 2006 w 2006"/>
                <a:gd name="T15" fmla="*/ 483 h 1631"/>
                <a:gd name="T16" fmla="*/ 1984 w 2006"/>
                <a:gd name="T17" fmla="*/ 538 h 1631"/>
                <a:gd name="T18" fmla="*/ 1821 w 2006"/>
                <a:gd name="T19" fmla="*/ 528 h 1631"/>
                <a:gd name="T20" fmla="*/ 1738 w 2006"/>
                <a:gd name="T21" fmla="*/ 617 h 1631"/>
                <a:gd name="T22" fmla="*/ 1728 w 2006"/>
                <a:gd name="T23" fmla="*/ 747 h 1631"/>
                <a:gd name="T24" fmla="*/ 1471 w 2006"/>
                <a:gd name="T25" fmla="*/ 754 h 1631"/>
                <a:gd name="T26" fmla="*/ 1366 w 2006"/>
                <a:gd name="T27" fmla="*/ 811 h 1631"/>
                <a:gd name="T28" fmla="*/ 1349 w 2006"/>
                <a:gd name="T29" fmla="*/ 981 h 1631"/>
                <a:gd name="T30" fmla="*/ 1395 w 2006"/>
                <a:gd name="T31" fmla="*/ 1107 h 1631"/>
                <a:gd name="T32" fmla="*/ 1480 w 2006"/>
                <a:gd name="T33" fmla="*/ 1230 h 1631"/>
                <a:gd name="T34" fmla="*/ 1739 w 2006"/>
                <a:gd name="T35" fmla="*/ 1513 h 1631"/>
                <a:gd name="T36" fmla="*/ 1678 w 2006"/>
                <a:gd name="T37" fmla="*/ 1513 h 1631"/>
                <a:gd name="T38" fmla="*/ 1531 w 2006"/>
                <a:gd name="T39" fmla="*/ 1496 h 1631"/>
                <a:gd name="T40" fmla="*/ 986 w 2006"/>
                <a:gd name="T41" fmla="*/ 1459 h 1631"/>
                <a:gd name="T42" fmla="*/ 522 w 2006"/>
                <a:gd name="T43" fmla="*/ 1344 h 1631"/>
                <a:gd name="T44" fmla="*/ 109 w 2006"/>
                <a:gd name="T45" fmla="*/ 1275 h 1631"/>
                <a:gd name="T46" fmla="*/ 124 w 2006"/>
                <a:gd name="T47" fmla="*/ 1153 h 1631"/>
                <a:gd name="T48" fmla="*/ 200 w 2006"/>
                <a:gd name="T49" fmla="*/ 1086 h 1631"/>
                <a:gd name="T50" fmla="*/ 221 w 2006"/>
                <a:gd name="T51" fmla="*/ 1027 h 1631"/>
                <a:gd name="T52" fmla="*/ 130 w 2006"/>
                <a:gd name="T53" fmla="*/ 915 h 1631"/>
                <a:gd name="T54" fmla="*/ 149 w 2006"/>
                <a:gd name="T55" fmla="*/ 859 h 1631"/>
                <a:gd name="T56" fmla="*/ 298 w 2006"/>
                <a:gd name="T57" fmla="*/ 745 h 1631"/>
                <a:gd name="T58" fmla="*/ 372 w 2006"/>
                <a:gd name="T59" fmla="*/ 557 h 1631"/>
                <a:gd name="T60" fmla="*/ 550 w 2006"/>
                <a:gd name="T61" fmla="*/ 475 h 1631"/>
                <a:gd name="T62" fmla="*/ 557 w 2006"/>
                <a:gd name="T63" fmla="*/ 375 h 1631"/>
                <a:gd name="T64" fmla="*/ 510 w 2006"/>
                <a:gd name="T65" fmla="*/ 254 h 1631"/>
                <a:gd name="T66" fmla="*/ 551 w 2006"/>
                <a:gd name="T67" fmla="*/ 221 h 1631"/>
                <a:gd name="T68" fmla="*/ 564 w 2006"/>
                <a:gd name="T69" fmla="*/ 151 h 1631"/>
                <a:gd name="T70" fmla="*/ 556 w 2006"/>
                <a:gd name="T71" fmla="*/ 69 h 1631"/>
                <a:gd name="T72" fmla="*/ 616 w 2006"/>
                <a:gd name="T73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6" h="1631">
                  <a:moveTo>
                    <a:pt x="616" y="0"/>
                  </a:moveTo>
                  <a:lnTo>
                    <a:pt x="982" y="62"/>
                  </a:lnTo>
                  <a:lnTo>
                    <a:pt x="1206" y="250"/>
                  </a:lnTo>
                  <a:lnTo>
                    <a:pt x="1297" y="286"/>
                  </a:lnTo>
                  <a:lnTo>
                    <a:pt x="1516" y="143"/>
                  </a:lnTo>
                  <a:lnTo>
                    <a:pt x="1973" y="344"/>
                  </a:lnTo>
                  <a:lnTo>
                    <a:pt x="1930" y="401"/>
                  </a:lnTo>
                  <a:lnTo>
                    <a:pt x="2006" y="483"/>
                  </a:lnTo>
                  <a:lnTo>
                    <a:pt x="1984" y="538"/>
                  </a:lnTo>
                  <a:lnTo>
                    <a:pt x="1821" y="528"/>
                  </a:lnTo>
                  <a:lnTo>
                    <a:pt x="1738" y="617"/>
                  </a:lnTo>
                  <a:lnTo>
                    <a:pt x="1728" y="747"/>
                  </a:lnTo>
                  <a:lnTo>
                    <a:pt x="1471" y="754"/>
                  </a:lnTo>
                  <a:lnTo>
                    <a:pt x="1366" y="811"/>
                  </a:lnTo>
                  <a:lnTo>
                    <a:pt x="1349" y="981"/>
                  </a:lnTo>
                  <a:lnTo>
                    <a:pt x="1395" y="1107"/>
                  </a:lnTo>
                  <a:lnTo>
                    <a:pt x="1480" y="1230"/>
                  </a:lnTo>
                  <a:lnTo>
                    <a:pt x="1739" y="1513"/>
                  </a:lnTo>
                  <a:lnTo>
                    <a:pt x="1678" y="1513"/>
                  </a:lnTo>
                  <a:lnTo>
                    <a:pt x="1531" y="1496"/>
                  </a:lnTo>
                  <a:cubicBezTo>
                    <a:pt x="1332" y="1631"/>
                    <a:pt x="1151" y="1619"/>
                    <a:pt x="986" y="1459"/>
                  </a:cubicBezTo>
                  <a:cubicBezTo>
                    <a:pt x="752" y="1552"/>
                    <a:pt x="564" y="1568"/>
                    <a:pt x="522" y="1344"/>
                  </a:cubicBezTo>
                  <a:cubicBezTo>
                    <a:pt x="0" y="1627"/>
                    <a:pt x="297" y="1167"/>
                    <a:pt x="109" y="1275"/>
                  </a:cubicBezTo>
                  <a:lnTo>
                    <a:pt x="124" y="1153"/>
                  </a:lnTo>
                  <a:lnTo>
                    <a:pt x="200" y="1086"/>
                  </a:lnTo>
                  <a:lnTo>
                    <a:pt x="221" y="1027"/>
                  </a:lnTo>
                  <a:lnTo>
                    <a:pt x="130" y="915"/>
                  </a:lnTo>
                  <a:lnTo>
                    <a:pt x="149" y="859"/>
                  </a:lnTo>
                  <a:lnTo>
                    <a:pt x="298" y="745"/>
                  </a:lnTo>
                  <a:lnTo>
                    <a:pt x="372" y="557"/>
                  </a:lnTo>
                  <a:lnTo>
                    <a:pt x="550" y="475"/>
                  </a:lnTo>
                  <a:lnTo>
                    <a:pt x="557" y="375"/>
                  </a:lnTo>
                  <a:lnTo>
                    <a:pt x="510" y="254"/>
                  </a:lnTo>
                  <a:lnTo>
                    <a:pt x="551" y="221"/>
                  </a:lnTo>
                  <a:lnTo>
                    <a:pt x="564" y="151"/>
                  </a:lnTo>
                  <a:lnTo>
                    <a:pt x="556" y="69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-707154" y="5043576"/>
              <a:ext cx="99707" cy="69055"/>
            </a:xfrm>
            <a:custGeom>
              <a:avLst/>
              <a:gdLst>
                <a:gd name="T0" fmla="*/ 64 w 886"/>
                <a:gd name="T1" fmla="*/ 232 h 619"/>
                <a:gd name="T2" fmla="*/ 177 w 886"/>
                <a:gd name="T3" fmla="*/ 175 h 619"/>
                <a:gd name="T4" fmla="*/ 320 w 886"/>
                <a:gd name="T5" fmla="*/ 203 h 619"/>
                <a:gd name="T6" fmla="*/ 417 w 886"/>
                <a:gd name="T7" fmla="*/ 51 h 619"/>
                <a:gd name="T8" fmla="*/ 516 w 886"/>
                <a:gd name="T9" fmla="*/ 0 h 619"/>
                <a:gd name="T10" fmla="*/ 656 w 886"/>
                <a:gd name="T11" fmla="*/ 64 h 619"/>
                <a:gd name="T12" fmla="*/ 753 w 886"/>
                <a:gd name="T13" fmla="*/ 82 h 619"/>
                <a:gd name="T14" fmla="*/ 747 w 886"/>
                <a:gd name="T15" fmla="*/ 216 h 619"/>
                <a:gd name="T16" fmla="*/ 886 w 886"/>
                <a:gd name="T17" fmla="*/ 337 h 619"/>
                <a:gd name="T18" fmla="*/ 526 w 886"/>
                <a:gd name="T19" fmla="*/ 619 h 619"/>
                <a:gd name="T20" fmla="*/ 411 w 886"/>
                <a:gd name="T21" fmla="*/ 555 h 619"/>
                <a:gd name="T22" fmla="*/ 392 w 886"/>
                <a:gd name="T23" fmla="*/ 610 h 619"/>
                <a:gd name="T24" fmla="*/ 320 w 886"/>
                <a:gd name="T25" fmla="*/ 615 h 619"/>
                <a:gd name="T26" fmla="*/ 246 w 886"/>
                <a:gd name="T27" fmla="*/ 587 h 619"/>
                <a:gd name="T28" fmla="*/ 71 w 886"/>
                <a:gd name="T29" fmla="*/ 596 h 619"/>
                <a:gd name="T30" fmla="*/ 0 w 886"/>
                <a:gd name="T31" fmla="*/ 494 h 619"/>
                <a:gd name="T32" fmla="*/ 1 w 886"/>
                <a:gd name="T33" fmla="*/ 360 h 619"/>
                <a:gd name="T34" fmla="*/ 64 w 886"/>
                <a:gd name="T35" fmla="*/ 23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619">
                  <a:moveTo>
                    <a:pt x="64" y="232"/>
                  </a:moveTo>
                  <a:lnTo>
                    <a:pt x="177" y="175"/>
                  </a:lnTo>
                  <a:lnTo>
                    <a:pt x="320" y="203"/>
                  </a:lnTo>
                  <a:lnTo>
                    <a:pt x="417" y="51"/>
                  </a:lnTo>
                  <a:lnTo>
                    <a:pt x="516" y="0"/>
                  </a:lnTo>
                  <a:lnTo>
                    <a:pt x="656" y="64"/>
                  </a:lnTo>
                  <a:lnTo>
                    <a:pt x="753" y="82"/>
                  </a:lnTo>
                  <a:lnTo>
                    <a:pt x="747" y="216"/>
                  </a:lnTo>
                  <a:lnTo>
                    <a:pt x="886" y="337"/>
                  </a:lnTo>
                  <a:lnTo>
                    <a:pt x="526" y="619"/>
                  </a:lnTo>
                  <a:lnTo>
                    <a:pt x="411" y="555"/>
                  </a:lnTo>
                  <a:lnTo>
                    <a:pt x="392" y="610"/>
                  </a:lnTo>
                  <a:lnTo>
                    <a:pt x="320" y="615"/>
                  </a:lnTo>
                  <a:lnTo>
                    <a:pt x="246" y="587"/>
                  </a:lnTo>
                  <a:lnTo>
                    <a:pt x="71" y="596"/>
                  </a:lnTo>
                  <a:lnTo>
                    <a:pt x="0" y="494"/>
                  </a:lnTo>
                  <a:lnTo>
                    <a:pt x="1" y="360"/>
                  </a:lnTo>
                  <a:lnTo>
                    <a:pt x="64" y="232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-634451" y="4836413"/>
              <a:ext cx="334434" cy="326438"/>
            </a:xfrm>
            <a:custGeom>
              <a:avLst/>
              <a:gdLst>
                <a:gd name="T0" fmla="*/ 935 w 3001"/>
                <a:gd name="T1" fmla="*/ 0 h 2919"/>
                <a:gd name="T2" fmla="*/ 1108 w 3001"/>
                <a:gd name="T3" fmla="*/ 15 h 2919"/>
                <a:gd name="T4" fmla="*/ 1210 w 3001"/>
                <a:gd name="T5" fmla="*/ 295 h 2919"/>
                <a:gd name="T6" fmla="*/ 1256 w 3001"/>
                <a:gd name="T7" fmla="*/ 638 h 2919"/>
                <a:gd name="T8" fmla="*/ 1348 w 3001"/>
                <a:gd name="T9" fmla="*/ 746 h 2919"/>
                <a:gd name="T10" fmla="*/ 1305 w 3001"/>
                <a:gd name="T11" fmla="*/ 1081 h 2919"/>
                <a:gd name="T12" fmla="*/ 1317 w 3001"/>
                <a:gd name="T13" fmla="*/ 1172 h 2919"/>
                <a:gd name="T14" fmla="*/ 1410 w 3001"/>
                <a:gd name="T15" fmla="*/ 1208 h 2919"/>
                <a:gd name="T16" fmla="*/ 1479 w 3001"/>
                <a:gd name="T17" fmla="*/ 1144 h 2919"/>
                <a:gd name="T18" fmla="*/ 1605 w 3001"/>
                <a:gd name="T19" fmla="*/ 1145 h 2919"/>
                <a:gd name="T20" fmla="*/ 1596 w 3001"/>
                <a:gd name="T21" fmla="*/ 1202 h 2919"/>
                <a:gd name="T22" fmla="*/ 1655 w 3001"/>
                <a:gd name="T23" fmla="*/ 1488 h 2919"/>
                <a:gd name="T24" fmla="*/ 2076 w 3001"/>
                <a:gd name="T25" fmla="*/ 1688 h 2919"/>
                <a:gd name="T26" fmla="*/ 2131 w 3001"/>
                <a:gd name="T27" fmla="*/ 1649 h 2919"/>
                <a:gd name="T28" fmla="*/ 2822 w 3001"/>
                <a:gd name="T29" fmla="*/ 1873 h 2919"/>
                <a:gd name="T30" fmla="*/ 3001 w 3001"/>
                <a:gd name="T31" fmla="*/ 2010 h 2919"/>
                <a:gd name="T32" fmla="*/ 2844 w 3001"/>
                <a:gd name="T33" fmla="*/ 2321 h 2919"/>
                <a:gd name="T34" fmla="*/ 2917 w 3001"/>
                <a:gd name="T35" fmla="*/ 2429 h 2919"/>
                <a:gd name="T36" fmla="*/ 2834 w 3001"/>
                <a:gd name="T37" fmla="*/ 2518 h 2919"/>
                <a:gd name="T38" fmla="*/ 2884 w 3001"/>
                <a:gd name="T39" fmla="*/ 2681 h 2919"/>
                <a:gd name="T40" fmla="*/ 2856 w 3001"/>
                <a:gd name="T41" fmla="*/ 2774 h 2919"/>
                <a:gd name="T42" fmla="*/ 2899 w 3001"/>
                <a:gd name="T43" fmla="*/ 2850 h 2919"/>
                <a:gd name="T44" fmla="*/ 2756 w 3001"/>
                <a:gd name="T45" fmla="*/ 2902 h 2919"/>
                <a:gd name="T46" fmla="*/ 2614 w 3001"/>
                <a:gd name="T47" fmla="*/ 2919 h 2919"/>
                <a:gd name="T48" fmla="*/ 2535 w 3001"/>
                <a:gd name="T49" fmla="*/ 2875 h 2919"/>
                <a:gd name="T50" fmla="*/ 2529 w 3001"/>
                <a:gd name="T51" fmla="*/ 2819 h 2919"/>
                <a:gd name="T52" fmla="*/ 2476 w 3001"/>
                <a:gd name="T53" fmla="*/ 2821 h 2919"/>
                <a:gd name="T54" fmla="*/ 2391 w 3001"/>
                <a:gd name="T55" fmla="*/ 2769 h 2919"/>
                <a:gd name="T56" fmla="*/ 2342 w 3001"/>
                <a:gd name="T57" fmla="*/ 2567 h 2919"/>
                <a:gd name="T58" fmla="*/ 2293 w 3001"/>
                <a:gd name="T59" fmla="*/ 2551 h 2919"/>
                <a:gd name="T60" fmla="*/ 2214 w 3001"/>
                <a:gd name="T61" fmla="*/ 2583 h 2919"/>
                <a:gd name="T62" fmla="*/ 2203 w 3001"/>
                <a:gd name="T63" fmla="*/ 2707 h 2919"/>
                <a:gd name="T64" fmla="*/ 2111 w 3001"/>
                <a:gd name="T65" fmla="*/ 2711 h 2919"/>
                <a:gd name="T66" fmla="*/ 2016 w 3001"/>
                <a:gd name="T67" fmla="*/ 2646 h 2919"/>
                <a:gd name="T68" fmla="*/ 1995 w 3001"/>
                <a:gd name="T69" fmla="*/ 2599 h 2919"/>
                <a:gd name="T70" fmla="*/ 1949 w 3001"/>
                <a:gd name="T71" fmla="*/ 2587 h 2919"/>
                <a:gd name="T72" fmla="*/ 1902 w 3001"/>
                <a:gd name="T73" fmla="*/ 2617 h 2919"/>
                <a:gd name="T74" fmla="*/ 1905 w 3001"/>
                <a:gd name="T75" fmla="*/ 2658 h 2919"/>
                <a:gd name="T76" fmla="*/ 1887 w 3001"/>
                <a:gd name="T77" fmla="*/ 2692 h 2919"/>
                <a:gd name="T78" fmla="*/ 1435 w 3001"/>
                <a:gd name="T79" fmla="*/ 2495 h 2919"/>
                <a:gd name="T80" fmla="*/ 1216 w 3001"/>
                <a:gd name="T81" fmla="*/ 2632 h 2919"/>
                <a:gd name="T82" fmla="*/ 1129 w 3001"/>
                <a:gd name="T83" fmla="*/ 2596 h 2919"/>
                <a:gd name="T84" fmla="*/ 903 w 3001"/>
                <a:gd name="T85" fmla="*/ 2414 h 2919"/>
                <a:gd name="T86" fmla="*/ 605 w 3001"/>
                <a:gd name="T87" fmla="*/ 2365 h 2919"/>
                <a:gd name="T88" fmla="*/ 604 w 3001"/>
                <a:gd name="T89" fmla="*/ 2239 h 2919"/>
                <a:gd name="T90" fmla="*/ 654 w 3001"/>
                <a:gd name="T91" fmla="*/ 2187 h 2919"/>
                <a:gd name="T92" fmla="*/ 659 w 3001"/>
                <a:gd name="T93" fmla="*/ 1937 h 2919"/>
                <a:gd name="T94" fmla="*/ 789 w 3001"/>
                <a:gd name="T95" fmla="*/ 1833 h 2919"/>
                <a:gd name="T96" fmla="*/ 550 w 3001"/>
                <a:gd name="T97" fmla="*/ 1651 h 2919"/>
                <a:gd name="T98" fmla="*/ 370 w 3001"/>
                <a:gd name="T99" fmla="*/ 1780 h 2919"/>
                <a:gd name="T100" fmla="*/ 294 w 3001"/>
                <a:gd name="T101" fmla="*/ 1799 h 2919"/>
                <a:gd name="T102" fmla="*/ 231 w 3001"/>
                <a:gd name="T103" fmla="*/ 1769 h 2919"/>
                <a:gd name="T104" fmla="*/ 217 w 3001"/>
                <a:gd name="T105" fmla="*/ 1671 h 2919"/>
                <a:gd name="T106" fmla="*/ 2 w 3001"/>
                <a:gd name="T107" fmla="*/ 1472 h 2919"/>
                <a:gd name="T108" fmla="*/ 37 w 3001"/>
                <a:gd name="T109" fmla="*/ 1383 h 2919"/>
                <a:gd name="T110" fmla="*/ 0 w 3001"/>
                <a:gd name="T111" fmla="*/ 1128 h 2919"/>
                <a:gd name="T112" fmla="*/ 935 w 3001"/>
                <a:gd name="T113" fmla="*/ 0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01" h="2919">
                  <a:moveTo>
                    <a:pt x="935" y="0"/>
                  </a:moveTo>
                  <a:lnTo>
                    <a:pt x="1108" y="15"/>
                  </a:lnTo>
                  <a:lnTo>
                    <a:pt x="1210" y="295"/>
                  </a:lnTo>
                  <a:lnTo>
                    <a:pt x="1256" y="638"/>
                  </a:lnTo>
                  <a:lnTo>
                    <a:pt x="1348" y="746"/>
                  </a:lnTo>
                  <a:lnTo>
                    <a:pt x="1305" y="1081"/>
                  </a:lnTo>
                  <a:lnTo>
                    <a:pt x="1317" y="1172"/>
                  </a:lnTo>
                  <a:lnTo>
                    <a:pt x="1410" y="1208"/>
                  </a:lnTo>
                  <a:lnTo>
                    <a:pt x="1479" y="1144"/>
                  </a:lnTo>
                  <a:lnTo>
                    <a:pt x="1605" y="1145"/>
                  </a:lnTo>
                  <a:lnTo>
                    <a:pt x="1596" y="1202"/>
                  </a:lnTo>
                  <a:cubicBezTo>
                    <a:pt x="1790" y="1295"/>
                    <a:pt x="1824" y="1388"/>
                    <a:pt x="1655" y="1488"/>
                  </a:cubicBezTo>
                  <a:lnTo>
                    <a:pt x="2076" y="1688"/>
                  </a:lnTo>
                  <a:lnTo>
                    <a:pt x="2131" y="1649"/>
                  </a:lnTo>
                  <a:cubicBezTo>
                    <a:pt x="2423" y="1628"/>
                    <a:pt x="2150" y="2020"/>
                    <a:pt x="2822" y="1873"/>
                  </a:cubicBezTo>
                  <a:lnTo>
                    <a:pt x="3001" y="2010"/>
                  </a:lnTo>
                  <a:lnTo>
                    <a:pt x="2844" y="2321"/>
                  </a:lnTo>
                  <a:lnTo>
                    <a:pt x="2917" y="2429"/>
                  </a:lnTo>
                  <a:lnTo>
                    <a:pt x="2834" y="2518"/>
                  </a:lnTo>
                  <a:lnTo>
                    <a:pt x="2884" y="2681"/>
                  </a:lnTo>
                  <a:lnTo>
                    <a:pt x="2856" y="2774"/>
                  </a:lnTo>
                  <a:lnTo>
                    <a:pt x="2899" y="2850"/>
                  </a:lnTo>
                  <a:lnTo>
                    <a:pt x="2756" y="2902"/>
                  </a:lnTo>
                  <a:lnTo>
                    <a:pt x="2614" y="2919"/>
                  </a:lnTo>
                  <a:lnTo>
                    <a:pt x="2535" y="2875"/>
                  </a:lnTo>
                  <a:lnTo>
                    <a:pt x="2529" y="2819"/>
                  </a:lnTo>
                  <a:lnTo>
                    <a:pt x="2476" y="2821"/>
                  </a:lnTo>
                  <a:lnTo>
                    <a:pt x="2391" y="2769"/>
                  </a:lnTo>
                  <a:lnTo>
                    <a:pt x="2342" y="2567"/>
                  </a:lnTo>
                  <a:lnTo>
                    <a:pt x="2293" y="2551"/>
                  </a:lnTo>
                  <a:lnTo>
                    <a:pt x="2214" y="2583"/>
                  </a:lnTo>
                  <a:lnTo>
                    <a:pt x="2203" y="2707"/>
                  </a:lnTo>
                  <a:lnTo>
                    <a:pt x="2111" y="2711"/>
                  </a:lnTo>
                  <a:lnTo>
                    <a:pt x="2016" y="2646"/>
                  </a:lnTo>
                  <a:lnTo>
                    <a:pt x="1995" y="2599"/>
                  </a:lnTo>
                  <a:lnTo>
                    <a:pt x="1949" y="2587"/>
                  </a:lnTo>
                  <a:lnTo>
                    <a:pt x="1902" y="2617"/>
                  </a:lnTo>
                  <a:lnTo>
                    <a:pt x="1905" y="2658"/>
                  </a:lnTo>
                  <a:lnTo>
                    <a:pt x="1887" y="2692"/>
                  </a:lnTo>
                  <a:lnTo>
                    <a:pt x="1435" y="2495"/>
                  </a:lnTo>
                  <a:lnTo>
                    <a:pt x="1216" y="2632"/>
                  </a:lnTo>
                  <a:lnTo>
                    <a:pt x="1129" y="2596"/>
                  </a:lnTo>
                  <a:lnTo>
                    <a:pt x="903" y="2414"/>
                  </a:lnTo>
                  <a:lnTo>
                    <a:pt x="605" y="2365"/>
                  </a:lnTo>
                  <a:lnTo>
                    <a:pt x="604" y="2239"/>
                  </a:lnTo>
                  <a:lnTo>
                    <a:pt x="654" y="2187"/>
                  </a:lnTo>
                  <a:lnTo>
                    <a:pt x="659" y="1937"/>
                  </a:lnTo>
                  <a:lnTo>
                    <a:pt x="789" y="1833"/>
                  </a:lnTo>
                  <a:lnTo>
                    <a:pt x="550" y="1651"/>
                  </a:lnTo>
                  <a:lnTo>
                    <a:pt x="370" y="1780"/>
                  </a:lnTo>
                  <a:lnTo>
                    <a:pt x="294" y="1799"/>
                  </a:lnTo>
                  <a:lnTo>
                    <a:pt x="231" y="1769"/>
                  </a:lnTo>
                  <a:lnTo>
                    <a:pt x="217" y="1671"/>
                  </a:lnTo>
                  <a:lnTo>
                    <a:pt x="2" y="1472"/>
                  </a:lnTo>
                  <a:lnTo>
                    <a:pt x="37" y="1383"/>
                  </a:lnTo>
                  <a:lnTo>
                    <a:pt x="0" y="1128"/>
                  </a:lnTo>
                  <a:cubicBezTo>
                    <a:pt x="479" y="795"/>
                    <a:pt x="826" y="428"/>
                    <a:pt x="935" y="0"/>
                  </a:cubicBez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-547208" y="4520439"/>
              <a:ext cx="232649" cy="449899"/>
            </a:xfrm>
            <a:custGeom>
              <a:avLst/>
              <a:gdLst>
                <a:gd name="T0" fmla="*/ 768 w 2093"/>
                <a:gd name="T1" fmla="*/ 26 h 4021"/>
                <a:gd name="T2" fmla="*/ 961 w 2093"/>
                <a:gd name="T3" fmla="*/ 151 h 4021"/>
                <a:gd name="T4" fmla="*/ 1002 w 2093"/>
                <a:gd name="T5" fmla="*/ 342 h 4021"/>
                <a:gd name="T6" fmla="*/ 1141 w 2093"/>
                <a:gd name="T7" fmla="*/ 574 h 4021"/>
                <a:gd name="T8" fmla="*/ 1088 w 2093"/>
                <a:gd name="T9" fmla="*/ 742 h 4021"/>
                <a:gd name="T10" fmla="*/ 1175 w 2093"/>
                <a:gd name="T11" fmla="*/ 940 h 4021"/>
                <a:gd name="T12" fmla="*/ 1346 w 2093"/>
                <a:gd name="T13" fmla="*/ 1245 h 4021"/>
                <a:gd name="T14" fmla="*/ 1464 w 2093"/>
                <a:gd name="T15" fmla="*/ 1355 h 4021"/>
                <a:gd name="T16" fmla="*/ 1629 w 2093"/>
                <a:gd name="T17" fmla="*/ 1443 h 4021"/>
                <a:gd name="T18" fmla="*/ 1870 w 2093"/>
                <a:gd name="T19" fmla="*/ 1469 h 4021"/>
                <a:gd name="T20" fmla="*/ 1966 w 2093"/>
                <a:gd name="T21" fmla="*/ 1898 h 4021"/>
                <a:gd name="T22" fmla="*/ 2093 w 2093"/>
                <a:gd name="T23" fmla="*/ 1972 h 4021"/>
                <a:gd name="T24" fmla="*/ 1488 w 2093"/>
                <a:gd name="T25" fmla="*/ 2553 h 4021"/>
                <a:gd name="T26" fmla="*/ 1303 w 2093"/>
                <a:gd name="T27" fmla="*/ 2582 h 4021"/>
                <a:gd name="T28" fmla="*/ 1206 w 2093"/>
                <a:gd name="T29" fmla="*/ 2821 h 4021"/>
                <a:gd name="T30" fmla="*/ 1216 w 2093"/>
                <a:gd name="T31" fmla="*/ 3212 h 4021"/>
                <a:gd name="T32" fmla="*/ 952 w 2093"/>
                <a:gd name="T33" fmla="*/ 3678 h 4021"/>
                <a:gd name="T34" fmla="*/ 841 w 2093"/>
                <a:gd name="T35" fmla="*/ 3957 h 4021"/>
                <a:gd name="T36" fmla="*/ 637 w 2093"/>
                <a:gd name="T37" fmla="*/ 4021 h 4021"/>
                <a:gd name="T38" fmla="*/ 532 w 2093"/>
                <a:gd name="T39" fmla="*/ 3895 h 4021"/>
                <a:gd name="T40" fmla="*/ 483 w 2093"/>
                <a:gd name="T41" fmla="*/ 3447 h 4021"/>
                <a:gd name="T42" fmla="*/ 336 w 2093"/>
                <a:gd name="T43" fmla="*/ 2827 h 4021"/>
                <a:gd name="T44" fmla="*/ 223 w 2093"/>
                <a:gd name="T45" fmla="*/ 2686 h 4021"/>
                <a:gd name="T46" fmla="*/ 307 w 2093"/>
                <a:gd name="T47" fmla="*/ 2454 h 4021"/>
                <a:gd name="T48" fmla="*/ 257 w 2093"/>
                <a:gd name="T49" fmla="*/ 2243 h 4021"/>
                <a:gd name="T50" fmla="*/ 518 w 2093"/>
                <a:gd name="T51" fmla="*/ 2172 h 4021"/>
                <a:gd name="T52" fmla="*/ 662 w 2093"/>
                <a:gd name="T53" fmla="*/ 2101 h 4021"/>
                <a:gd name="T54" fmla="*/ 400 w 2093"/>
                <a:gd name="T55" fmla="*/ 1997 h 4021"/>
                <a:gd name="T56" fmla="*/ 232 w 2093"/>
                <a:gd name="T57" fmla="*/ 1736 h 4021"/>
                <a:gd name="T58" fmla="*/ 188 w 2093"/>
                <a:gd name="T59" fmla="*/ 1477 h 4021"/>
                <a:gd name="T60" fmla="*/ 1 w 2093"/>
                <a:gd name="T61" fmla="*/ 1289 h 4021"/>
                <a:gd name="T62" fmla="*/ 286 w 2093"/>
                <a:gd name="T63" fmla="*/ 948 h 4021"/>
                <a:gd name="T64" fmla="*/ 446 w 2093"/>
                <a:gd name="T65" fmla="*/ 955 h 4021"/>
                <a:gd name="T66" fmla="*/ 493 w 2093"/>
                <a:gd name="T67" fmla="*/ 693 h 4021"/>
                <a:gd name="T68" fmla="*/ 309 w 2093"/>
                <a:gd name="T69" fmla="*/ 594 h 4021"/>
                <a:gd name="T70" fmla="*/ 229 w 2093"/>
                <a:gd name="T71" fmla="*/ 556 h 4021"/>
                <a:gd name="T72" fmla="*/ 379 w 2093"/>
                <a:gd name="T73" fmla="*/ 350 h 4021"/>
                <a:gd name="T74" fmla="*/ 546 w 2093"/>
                <a:gd name="T75" fmla="*/ 286 h 4021"/>
                <a:gd name="T76" fmla="*/ 595 w 2093"/>
                <a:gd name="T77" fmla="*/ 89 h 4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93" h="4021">
                  <a:moveTo>
                    <a:pt x="670" y="0"/>
                  </a:moveTo>
                  <a:lnTo>
                    <a:pt x="768" y="26"/>
                  </a:lnTo>
                  <a:lnTo>
                    <a:pt x="820" y="103"/>
                  </a:lnTo>
                  <a:lnTo>
                    <a:pt x="961" y="151"/>
                  </a:lnTo>
                  <a:lnTo>
                    <a:pt x="886" y="224"/>
                  </a:lnTo>
                  <a:lnTo>
                    <a:pt x="1002" y="342"/>
                  </a:lnTo>
                  <a:lnTo>
                    <a:pt x="1062" y="456"/>
                  </a:lnTo>
                  <a:lnTo>
                    <a:pt x="1141" y="574"/>
                  </a:lnTo>
                  <a:lnTo>
                    <a:pt x="1086" y="659"/>
                  </a:lnTo>
                  <a:lnTo>
                    <a:pt x="1088" y="742"/>
                  </a:lnTo>
                  <a:lnTo>
                    <a:pt x="1159" y="812"/>
                  </a:lnTo>
                  <a:lnTo>
                    <a:pt x="1175" y="940"/>
                  </a:lnTo>
                  <a:lnTo>
                    <a:pt x="1325" y="1071"/>
                  </a:lnTo>
                  <a:lnTo>
                    <a:pt x="1346" y="1245"/>
                  </a:lnTo>
                  <a:lnTo>
                    <a:pt x="1442" y="1269"/>
                  </a:lnTo>
                  <a:lnTo>
                    <a:pt x="1464" y="1355"/>
                  </a:lnTo>
                  <a:lnTo>
                    <a:pt x="1552" y="1464"/>
                  </a:lnTo>
                  <a:lnTo>
                    <a:pt x="1629" y="1443"/>
                  </a:lnTo>
                  <a:lnTo>
                    <a:pt x="1754" y="1540"/>
                  </a:lnTo>
                  <a:lnTo>
                    <a:pt x="1870" y="1469"/>
                  </a:lnTo>
                  <a:lnTo>
                    <a:pt x="1951" y="1571"/>
                  </a:lnTo>
                  <a:lnTo>
                    <a:pt x="1966" y="1898"/>
                  </a:lnTo>
                  <a:lnTo>
                    <a:pt x="2011" y="1959"/>
                  </a:lnTo>
                  <a:lnTo>
                    <a:pt x="2093" y="1972"/>
                  </a:lnTo>
                  <a:lnTo>
                    <a:pt x="1654" y="2296"/>
                  </a:lnTo>
                  <a:cubicBezTo>
                    <a:pt x="1502" y="2275"/>
                    <a:pt x="1434" y="2347"/>
                    <a:pt x="1488" y="2553"/>
                  </a:cubicBezTo>
                  <a:lnTo>
                    <a:pt x="1409" y="2595"/>
                  </a:lnTo>
                  <a:lnTo>
                    <a:pt x="1303" y="2582"/>
                  </a:lnTo>
                  <a:lnTo>
                    <a:pt x="1169" y="2699"/>
                  </a:lnTo>
                  <a:cubicBezTo>
                    <a:pt x="1035" y="2735"/>
                    <a:pt x="1071" y="2855"/>
                    <a:pt x="1206" y="2821"/>
                  </a:cubicBezTo>
                  <a:lnTo>
                    <a:pt x="1161" y="3075"/>
                  </a:lnTo>
                  <a:lnTo>
                    <a:pt x="1216" y="3212"/>
                  </a:lnTo>
                  <a:cubicBezTo>
                    <a:pt x="1386" y="3438"/>
                    <a:pt x="1318" y="3524"/>
                    <a:pt x="1084" y="3524"/>
                  </a:cubicBezTo>
                  <a:lnTo>
                    <a:pt x="952" y="3678"/>
                  </a:lnTo>
                  <a:cubicBezTo>
                    <a:pt x="1060" y="3814"/>
                    <a:pt x="1024" y="3885"/>
                    <a:pt x="844" y="3891"/>
                  </a:cubicBezTo>
                  <a:lnTo>
                    <a:pt x="841" y="3957"/>
                  </a:lnTo>
                  <a:lnTo>
                    <a:pt x="706" y="3954"/>
                  </a:lnTo>
                  <a:lnTo>
                    <a:pt x="637" y="4021"/>
                  </a:lnTo>
                  <a:lnTo>
                    <a:pt x="548" y="3985"/>
                  </a:lnTo>
                  <a:lnTo>
                    <a:pt x="532" y="3895"/>
                  </a:lnTo>
                  <a:lnTo>
                    <a:pt x="581" y="3559"/>
                  </a:lnTo>
                  <a:lnTo>
                    <a:pt x="483" y="3447"/>
                  </a:lnTo>
                  <a:lnTo>
                    <a:pt x="439" y="3107"/>
                  </a:lnTo>
                  <a:lnTo>
                    <a:pt x="336" y="2827"/>
                  </a:lnTo>
                  <a:lnTo>
                    <a:pt x="162" y="2806"/>
                  </a:lnTo>
                  <a:lnTo>
                    <a:pt x="223" y="2686"/>
                  </a:lnTo>
                  <a:lnTo>
                    <a:pt x="241" y="2530"/>
                  </a:lnTo>
                  <a:lnTo>
                    <a:pt x="307" y="2454"/>
                  </a:lnTo>
                  <a:lnTo>
                    <a:pt x="214" y="2339"/>
                  </a:lnTo>
                  <a:lnTo>
                    <a:pt x="257" y="2243"/>
                  </a:lnTo>
                  <a:lnTo>
                    <a:pt x="450" y="2148"/>
                  </a:lnTo>
                  <a:lnTo>
                    <a:pt x="518" y="2172"/>
                  </a:lnTo>
                  <a:lnTo>
                    <a:pt x="613" y="2167"/>
                  </a:lnTo>
                  <a:lnTo>
                    <a:pt x="662" y="2101"/>
                  </a:lnTo>
                  <a:lnTo>
                    <a:pt x="502" y="2084"/>
                  </a:lnTo>
                  <a:lnTo>
                    <a:pt x="400" y="1997"/>
                  </a:lnTo>
                  <a:lnTo>
                    <a:pt x="437" y="1921"/>
                  </a:lnTo>
                  <a:lnTo>
                    <a:pt x="232" y="1736"/>
                  </a:lnTo>
                  <a:lnTo>
                    <a:pt x="142" y="1610"/>
                  </a:lnTo>
                  <a:lnTo>
                    <a:pt x="188" y="1477"/>
                  </a:lnTo>
                  <a:lnTo>
                    <a:pt x="134" y="1401"/>
                  </a:lnTo>
                  <a:lnTo>
                    <a:pt x="1" y="1289"/>
                  </a:lnTo>
                  <a:lnTo>
                    <a:pt x="0" y="1163"/>
                  </a:lnTo>
                  <a:lnTo>
                    <a:pt x="286" y="948"/>
                  </a:lnTo>
                  <a:lnTo>
                    <a:pt x="359" y="981"/>
                  </a:lnTo>
                  <a:lnTo>
                    <a:pt x="446" y="955"/>
                  </a:lnTo>
                  <a:lnTo>
                    <a:pt x="473" y="878"/>
                  </a:lnTo>
                  <a:lnTo>
                    <a:pt x="493" y="693"/>
                  </a:lnTo>
                  <a:lnTo>
                    <a:pt x="395" y="602"/>
                  </a:lnTo>
                  <a:lnTo>
                    <a:pt x="309" y="594"/>
                  </a:lnTo>
                  <a:lnTo>
                    <a:pt x="235" y="637"/>
                  </a:lnTo>
                  <a:lnTo>
                    <a:pt x="229" y="556"/>
                  </a:lnTo>
                  <a:lnTo>
                    <a:pt x="273" y="455"/>
                  </a:lnTo>
                  <a:lnTo>
                    <a:pt x="379" y="350"/>
                  </a:lnTo>
                  <a:lnTo>
                    <a:pt x="464" y="348"/>
                  </a:lnTo>
                  <a:lnTo>
                    <a:pt x="546" y="286"/>
                  </a:lnTo>
                  <a:lnTo>
                    <a:pt x="549" y="210"/>
                  </a:lnTo>
                  <a:lnTo>
                    <a:pt x="595" y="89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FFCC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-811015" y="4773637"/>
              <a:ext cx="282503" cy="389214"/>
            </a:xfrm>
            <a:custGeom>
              <a:avLst/>
              <a:gdLst>
                <a:gd name="T0" fmla="*/ 1460 w 2534"/>
                <a:gd name="T1" fmla="*/ 0 h 3466"/>
                <a:gd name="T2" fmla="*/ 1958 w 2534"/>
                <a:gd name="T3" fmla="*/ 152 h 3466"/>
                <a:gd name="T4" fmla="*/ 2052 w 2534"/>
                <a:gd name="T5" fmla="*/ 356 h 3466"/>
                <a:gd name="T6" fmla="*/ 2308 w 2534"/>
                <a:gd name="T7" fmla="*/ 317 h 3466"/>
                <a:gd name="T8" fmla="*/ 2534 w 2534"/>
                <a:gd name="T9" fmla="*/ 544 h 3466"/>
                <a:gd name="T10" fmla="*/ 1629 w 2534"/>
                <a:gd name="T11" fmla="*/ 1939 h 3466"/>
                <a:gd name="T12" fmla="*/ 1811 w 2534"/>
                <a:gd name="T13" fmla="*/ 2229 h 3466"/>
                <a:gd name="T14" fmla="*/ 1887 w 2534"/>
                <a:gd name="T15" fmla="*/ 2350 h 3466"/>
                <a:gd name="T16" fmla="*/ 2142 w 2534"/>
                <a:gd name="T17" fmla="*/ 2204 h 3466"/>
                <a:gd name="T18" fmla="*/ 2247 w 2534"/>
                <a:gd name="T19" fmla="*/ 2488 h 3466"/>
                <a:gd name="T20" fmla="*/ 2195 w 2534"/>
                <a:gd name="T21" fmla="*/ 2788 h 3466"/>
                <a:gd name="T22" fmla="*/ 2129 w 2534"/>
                <a:gd name="T23" fmla="*/ 2900 h 3466"/>
                <a:gd name="T24" fmla="*/ 1826 w 2534"/>
                <a:gd name="T25" fmla="*/ 2745 h 3466"/>
                <a:gd name="T26" fmla="*/ 1689 w 2534"/>
                <a:gd name="T27" fmla="*/ 2494 h 3466"/>
                <a:gd name="T28" fmla="*/ 1455 w 2534"/>
                <a:gd name="T29" fmla="*/ 2411 h 3466"/>
                <a:gd name="T30" fmla="*/ 1255 w 2534"/>
                <a:gd name="T31" fmla="*/ 2613 h 3466"/>
                <a:gd name="T32" fmla="*/ 1003 w 2534"/>
                <a:gd name="T33" fmla="*/ 2640 h 3466"/>
                <a:gd name="T34" fmla="*/ 939 w 2534"/>
                <a:gd name="T35" fmla="*/ 2899 h 3466"/>
                <a:gd name="T36" fmla="*/ 1071 w 2534"/>
                <a:gd name="T37" fmla="*/ 3000 h 3466"/>
                <a:gd name="T38" fmla="*/ 1153 w 2534"/>
                <a:gd name="T39" fmla="*/ 3114 h 3466"/>
                <a:gd name="T40" fmla="*/ 959 w 2534"/>
                <a:gd name="T41" fmla="*/ 3341 h 3466"/>
                <a:gd name="T42" fmla="*/ 784 w 2534"/>
                <a:gd name="T43" fmla="*/ 3466 h 3466"/>
                <a:gd name="T44" fmla="*/ 324 w 2534"/>
                <a:gd name="T45" fmla="*/ 3421 h 3466"/>
                <a:gd name="T46" fmla="*/ 227 w 2534"/>
                <a:gd name="T47" fmla="*/ 3226 h 3466"/>
                <a:gd name="T48" fmla="*/ 391 w 2534"/>
                <a:gd name="T49" fmla="*/ 2859 h 3466"/>
                <a:gd name="T50" fmla="*/ 515 w 2534"/>
                <a:gd name="T51" fmla="*/ 2857 h 3466"/>
                <a:gd name="T52" fmla="*/ 528 w 2534"/>
                <a:gd name="T53" fmla="*/ 2699 h 3466"/>
                <a:gd name="T54" fmla="*/ 687 w 2534"/>
                <a:gd name="T55" fmla="*/ 2716 h 3466"/>
                <a:gd name="T56" fmla="*/ 746 w 2534"/>
                <a:gd name="T57" fmla="*/ 2592 h 3466"/>
                <a:gd name="T58" fmla="*/ 823 w 2534"/>
                <a:gd name="T59" fmla="*/ 2432 h 3466"/>
                <a:gd name="T60" fmla="*/ 649 w 2534"/>
                <a:gd name="T61" fmla="*/ 2335 h 3466"/>
                <a:gd name="T62" fmla="*/ 448 w 2534"/>
                <a:gd name="T63" fmla="*/ 2577 h 3466"/>
                <a:gd name="T64" fmla="*/ 368 w 2534"/>
                <a:gd name="T65" fmla="*/ 2478 h 3466"/>
                <a:gd name="T66" fmla="*/ 450 w 2534"/>
                <a:gd name="T67" fmla="*/ 2319 h 3466"/>
                <a:gd name="T68" fmla="*/ 356 w 2534"/>
                <a:gd name="T69" fmla="*/ 2206 h 3466"/>
                <a:gd name="T70" fmla="*/ 242 w 2534"/>
                <a:gd name="T71" fmla="*/ 2433 h 3466"/>
                <a:gd name="T72" fmla="*/ 163 w 2534"/>
                <a:gd name="T73" fmla="*/ 2376 h 3466"/>
                <a:gd name="T74" fmla="*/ 214 w 2534"/>
                <a:gd name="T75" fmla="*/ 2120 h 3466"/>
                <a:gd name="T76" fmla="*/ 147 w 2534"/>
                <a:gd name="T77" fmla="*/ 1980 h 3466"/>
                <a:gd name="T78" fmla="*/ 55 w 2534"/>
                <a:gd name="T79" fmla="*/ 2284 h 3466"/>
                <a:gd name="T80" fmla="*/ 0 w 2534"/>
                <a:gd name="T81" fmla="*/ 1956 h 3466"/>
                <a:gd name="T82" fmla="*/ 314 w 2534"/>
                <a:gd name="T83" fmla="*/ 1308 h 3466"/>
                <a:gd name="T84" fmla="*/ 330 w 2534"/>
                <a:gd name="T85" fmla="*/ 1005 h 3466"/>
                <a:gd name="T86" fmla="*/ 531 w 2534"/>
                <a:gd name="T87" fmla="*/ 727 h 3466"/>
                <a:gd name="T88" fmla="*/ 970 w 2534"/>
                <a:gd name="T89" fmla="*/ 597 h 3466"/>
                <a:gd name="T90" fmla="*/ 1363 w 2534"/>
                <a:gd name="T91" fmla="*/ 236 h 3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34" h="3466">
                  <a:moveTo>
                    <a:pt x="1255" y="33"/>
                  </a:moveTo>
                  <a:lnTo>
                    <a:pt x="1460" y="0"/>
                  </a:lnTo>
                  <a:lnTo>
                    <a:pt x="1865" y="62"/>
                  </a:lnTo>
                  <a:lnTo>
                    <a:pt x="1958" y="152"/>
                  </a:lnTo>
                  <a:lnTo>
                    <a:pt x="1906" y="238"/>
                  </a:lnTo>
                  <a:lnTo>
                    <a:pt x="2052" y="356"/>
                  </a:lnTo>
                  <a:lnTo>
                    <a:pt x="2119" y="293"/>
                  </a:lnTo>
                  <a:lnTo>
                    <a:pt x="2308" y="317"/>
                  </a:lnTo>
                  <a:lnTo>
                    <a:pt x="2396" y="437"/>
                  </a:lnTo>
                  <a:lnTo>
                    <a:pt x="2534" y="544"/>
                  </a:lnTo>
                  <a:cubicBezTo>
                    <a:pt x="2373" y="1026"/>
                    <a:pt x="2040" y="1393"/>
                    <a:pt x="1590" y="1682"/>
                  </a:cubicBezTo>
                  <a:lnTo>
                    <a:pt x="1629" y="1939"/>
                  </a:lnTo>
                  <a:lnTo>
                    <a:pt x="1593" y="2024"/>
                  </a:lnTo>
                  <a:lnTo>
                    <a:pt x="1811" y="2229"/>
                  </a:lnTo>
                  <a:lnTo>
                    <a:pt x="1827" y="2323"/>
                  </a:lnTo>
                  <a:lnTo>
                    <a:pt x="1887" y="2350"/>
                  </a:lnTo>
                  <a:lnTo>
                    <a:pt x="1959" y="2330"/>
                  </a:lnTo>
                  <a:lnTo>
                    <a:pt x="2142" y="2204"/>
                  </a:lnTo>
                  <a:lnTo>
                    <a:pt x="2377" y="2386"/>
                  </a:lnTo>
                  <a:lnTo>
                    <a:pt x="2247" y="2488"/>
                  </a:lnTo>
                  <a:lnTo>
                    <a:pt x="2246" y="2736"/>
                  </a:lnTo>
                  <a:lnTo>
                    <a:pt x="2195" y="2788"/>
                  </a:lnTo>
                  <a:lnTo>
                    <a:pt x="2201" y="2917"/>
                  </a:lnTo>
                  <a:lnTo>
                    <a:pt x="2129" y="2900"/>
                  </a:lnTo>
                  <a:lnTo>
                    <a:pt x="1893" y="2729"/>
                  </a:lnTo>
                  <a:lnTo>
                    <a:pt x="1826" y="2745"/>
                  </a:lnTo>
                  <a:lnTo>
                    <a:pt x="1684" y="2624"/>
                  </a:lnTo>
                  <a:lnTo>
                    <a:pt x="1689" y="2494"/>
                  </a:lnTo>
                  <a:lnTo>
                    <a:pt x="1592" y="2470"/>
                  </a:lnTo>
                  <a:lnTo>
                    <a:pt x="1455" y="2411"/>
                  </a:lnTo>
                  <a:lnTo>
                    <a:pt x="1355" y="2455"/>
                  </a:lnTo>
                  <a:lnTo>
                    <a:pt x="1255" y="2613"/>
                  </a:lnTo>
                  <a:lnTo>
                    <a:pt x="1116" y="2585"/>
                  </a:lnTo>
                  <a:lnTo>
                    <a:pt x="1003" y="2640"/>
                  </a:lnTo>
                  <a:lnTo>
                    <a:pt x="938" y="2763"/>
                  </a:lnTo>
                  <a:lnTo>
                    <a:pt x="939" y="2899"/>
                  </a:lnTo>
                  <a:lnTo>
                    <a:pt x="1012" y="3006"/>
                  </a:lnTo>
                  <a:lnTo>
                    <a:pt x="1071" y="3000"/>
                  </a:lnTo>
                  <a:lnTo>
                    <a:pt x="1137" y="3051"/>
                  </a:lnTo>
                  <a:lnTo>
                    <a:pt x="1153" y="3114"/>
                  </a:lnTo>
                  <a:lnTo>
                    <a:pt x="1095" y="3300"/>
                  </a:lnTo>
                  <a:lnTo>
                    <a:pt x="959" y="3341"/>
                  </a:lnTo>
                  <a:lnTo>
                    <a:pt x="920" y="3443"/>
                  </a:lnTo>
                  <a:lnTo>
                    <a:pt x="784" y="3466"/>
                  </a:lnTo>
                  <a:lnTo>
                    <a:pt x="535" y="3414"/>
                  </a:lnTo>
                  <a:lnTo>
                    <a:pt x="324" y="3421"/>
                  </a:lnTo>
                  <a:lnTo>
                    <a:pt x="227" y="3311"/>
                  </a:lnTo>
                  <a:lnTo>
                    <a:pt x="227" y="3226"/>
                  </a:lnTo>
                  <a:lnTo>
                    <a:pt x="384" y="2935"/>
                  </a:lnTo>
                  <a:lnTo>
                    <a:pt x="391" y="2859"/>
                  </a:lnTo>
                  <a:lnTo>
                    <a:pt x="420" y="2827"/>
                  </a:lnTo>
                  <a:lnTo>
                    <a:pt x="515" y="2857"/>
                  </a:lnTo>
                  <a:lnTo>
                    <a:pt x="540" y="2802"/>
                  </a:lnTo>
                  <a:lnTo>
                    <a:pt x="528" y="2699"/>
                  </a:lnTo>
                  <a:lnTo>
                    <a:pt x="579" y="2670"/>
                  </a:lnTo>
                  <a:lnTo>
                    <a:pt x="687" y="2716"/>
                  </a:lnTo>
                  <a:lnTo>
                    <a:pt x="713" y="2696"/>
                  </a:lnTo>
                  <a:lnTo>
                    <a:pt x="746" y="2592"/>
                  </a:lnTo>
                  <a:lnTo>
                    <a:pt x="823" y="2510"/>
                  </a:lnTo>
                  <a:lnTo>
                    <a:pt x="823" y="2432"/>
                  </a:lnTo>
                  <a:lnTo>
                    <a:pt x="726" y="2351"/>
                  </a:lnTo>
                  <a:lnTo>
                    <a:pt x="649" y="2335"/>
                  </a:lnTo>
                  <a:lnTo>
                    <a:pt x="525" y="2494"/>
                  </a:lnTo>
                  <a:lnTo>
                    <a:pt x="448" y="2577"/>
                  </a:lnTo>
                  <a:lnTo>
                    <a:pt x="389" y="2541"/>
                  </a:lnTo>
                  <a:lnTo>
                    <a:pt x="368" y="2478"/>
                  </a:lnTo>
                  <a:lnTo>
                    <a:pt x="391" y="2393"/>
                  </a:lnTo>
                  <a:lnTo>
                    <a:pt x="450" y="2319"/>
                  </a:lnTo>
                  <a:lnTo>
                    <a:pt x="445" y="2240"/>
                  </a:lnTo>
                  <a:lnTo>
                    <a:pt x="356" y="2206"/>
                  </a:lnTo>
                  <a:lnTo>
                    <a:pt x="299" y="2288"/>
                  </a:lnTo>
                  <a:lnTo>
                    <a:pt x="242" y="2433"/>
                  </a:lnTo>
                  <a:lnTo>
                    <a:pt x="186" y="2425"/>
                  </a:lnTo>
                  <a:lnTo>
                    <a:pt x="163" y="2376"/>
                  </a:lnTo>
                  <a:lnTo>
                    <a:pt x="215" y="2262"/>
                  </a:lnTo>
                  <a:lnTo>
                    <a:pt x="214" y="2120"/>
                  </a:lnTo>
                  <a:lnTo>
                    <a:pt x="294" y="2008"/>
                  </a:lnTo>
                  <a:lnTo>
                    <a:pt x="147" y="1980"/>
                  </a:lnTo>
                  <a:lnTo>
                    <a:pt x="101" y="2239"/>
                  </a:lnTo>
                  <a:lnTo>
                    <a:pt x="55" y="2284"/>
                  </a:lnTo>
                  <a:lnTo>
                    <a:pt x="1" y="2277"/>
                  </a:lnTo>
                  <a:lnTo>
                    <a:pt x="0" y="1956"/>
                  </a:lnTo>
                  <a:lnTo>
                    <a:pt x="73" y="1486"/>
                  </a:lnTo>
                  <a:lnTo>
                    <a:pt x="314" y="1308"/>
                  </a:lnTo>
                  <a:lnTo>
                    <a:pt x="269" y="1110"/>
                  </a:lnTo>
                  <a:lnTo>
                    <a:pt x="330" y="1005"/>
                  </a:lnTo>
                  <a:lnTo>
                    <a:pt x="379" y="839"/>
                  </a:lnTo>
                  <a:lnTo>
                    <a:pt x="531" y="727"/>
                  </a:lnTo>
                  <a:lnTo>
                    <a:pt x="661" y="563"/>
                  </a:lnTo>
                  <a:lnTo>
                    <a:pt x="970" y="597"/>
                  </a:lnTo>
                  <a:lnTo>
                    <a:pt x="1339" y="620"/>
                  </a:lnTo>
                  <a:lnTo>
                    <a:pt x="1363" y="236"/>
                  </a:lnTo>
                  <a:lnTo>
                    <a:pt x="1255" y="33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-1062360" y="4606233"/>
              <a:ext cx="402982" cy="433158"/>
            </a:xfrm>
            <a:custGeom>
              <a:avLst/>
              <a:gdLst>
                <a:gd name="T0" fmla="*/ 316 w 3628"/>
                <a:gd name="T1" fmla="*/ 989 h 3873"/>
                <a:gd name="T2" fmla="*/ 416 w 3628"/>
                <a:gd name="T3" fmla="*/ 748 h 3873"/>
                <a:gd name="T4" fmla="*/ 532 w 3628"/>
                <a:gd name="T5" fmla="*/ 636 h 3873"/>
                <a:gd name="T6" fmla="*/ 524 w 3628"/>
                <a:gd name="T7" fmla="*/ 353 h 3873"/>
                <a:gd name="T8" fmla="*/ 785 w 3628"/>
                <a:gd name="T9" fmla="*/ 49 h 3873"/>
                <a:gd name="T10" fmla="*/ 1040 w 3628"/>
                <a:gd name="T11" fmla="*/ 128 h 3873"/>
                <a:gd name="T12" fmla="*/ 1314 w 3628"/>
                <a:gd name="T13" fmla="*/ 322 h 3873"/>
                <a:gd name="T14" fmla="*/ 1670 w 3628"/>
                <a:gd name="T15" fmla="*/ 355 h 3873"/>
                <a:gd name="T16" fmla="*/ 1988 w 3628"/>
                <a:gd name="T17" fmla="*/ 423 h 3873"/>
                <a:gd name="T18" fmla="*/ 2694 w 3628"/>
                <a:gd name="T19" fmla="*/ 165 h 3873"/>
                <a:gd name="T20" fmla="*/ 3007 w 3628"/>
                <a:gd name="T21" fmla="*/ 511 h 3873"/>
                <a:gd name="T22" fmla="*/ 2919 w 3628"/>
                <a:gd name="T23" fmla="*/ 755 h 3873"/>
                <a:gd name="T24" fmla="*/ 2941 w 3628"/>
                <a:gd name="T25" fmla="*/ 998 h 3873"/>
                <a:gd name="T26" fmla="*/ 2927 w 3628"/>
                <a:gd name="T27" fmla="*/ 1221 h 3873"/>
                <a:gd name="T28" fmla="*/ 2893 w 3628"/>
                <a:gd name="T29" fmla="*/ 1440 h 3873"/>
                <a:gd name="T30" fmla="*/ 3092 w 3628"/>
                <a:gd name="T31" fmla="*/ 1752 h 3873"/>
                <a:gd name="T32" fmla="*/ 3245 w 3628"/>
                <a:gd name="T33" fmla="*/ 1777 h 3873"/>
                <a:gd name="T34" fmla="*/ 3443 w 3628"/>
                <a:gd name="T35" fmla="*/ 1786 h 3873"/>
                <a:gd name="T36" fmla="*/ 3511 w 3628"/>
                <a:gd name="T37" fmla="*/ 1527 h 3873"/>
                <a:gd name="T38" fmla="*/ 3602 w 3628"/>
                <a:gd name="T39" fmla="*/ 2121 h 3873"/>
                <a:gd name="T40" fmla="*/ 2923 w 3628"/>
                <a:gd name="T41" fmla="*/ 2064 h 3873"/>
                <a:gd name="T42" fmla="*/ 2646 w 3628"/>
                <a:gd name="T43" fmla="*/ 2338 h 3873"/>
                <a:gd name="T44" fmla="*/ 2532 w 3628"/>
                <a:gd name="T45" fmla="*/ 2615 h 3873"/>
                <a:gd name="T46" fmla="*/ 2341 w 3628"/>
                <a:gd name="T47" fmla="*/ 2988 h 3873"/>
                <a:gd name="T48" fmla="*/ 2264 w 3628"/>
                <a:gd name="T49" fmla="*/ 3782 h 3873"/>
                <a:gd name="T50" fmla="*/ 1959 w 3628"/>
                <a:gd name="T51" fmla="*/ 3838 h 3873"/>
                <a:gd name="T52" fmla="*/ 1562 w 3628"/>
                <a:gd name="T53" fmla="*/ 3665 h 3873"/>
                <a:gd name="T54" fmla="*/ 1630 w 3628"/>
                <a:gd name="T55" fmla="*/ 3385 h 3873"/>
                <a:gd name="T56" fmla="*/ 1138 w 3628"/>
                <a:gd name="T57" fmla="*/ 3161 h 3873"/>
                <a:gd name="T58" fmla="*/ 1017 w 3628"/>
                <a:gd name="T59" fmla="*/ 2895 h 3873"/>
                <a:gd name="T60" fmla="*/ 918 w 3628"/>
                <a:gd name="T61" fmla="*/ 2737 h 3873"/>
                <a:gd name="T62" fmla="*/ 902 w 3628"/>
                <a:gd name="T63" fmla="*/ 2580 h 3873"/>
                <a:gd name="T64" fmla="*/ 796 w 3628"/>
                <a:gd name="T65" fmla="*/ 2170 h 3873"/>
                <a:gd name="T66" fmla="*/ 514 w 3628"/>
                <a:gd name="T67" fmla="*/ 2194 h 3873"/>
                <a:gd name="T68" fmla="*/ 291 w 3628"/>
                <a:gd name="T69" fmla="*/ 1704 h 3873"/>
                <a:gd name="T70" fmla="*/ 0 w 3628"/>
                <a:gd name="T71" fmla="*/ 1210 h 3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8" h="3873">
                  <a:moveTo>
                    <a:pt x="77" y="964"/>
                  </a:moveTo>
                  <a:lnTo>
                    <a:pt x="316" y="989"/>
                  </a:lnTo>
                  <a:lnTo>
                    <a:pt x="419" y="970"/>
                  </a:lnTo>
                  <a:lnTo>
                    <a:pt x="416" y="748"/>
                  </a:lnTo>
                  <a:lnTo>
                    <a:pt x="451" y="624"/>
                  </a:lnTo>
                  <a:lnTo>
                    <a:pt x="532" y="636"/>
                  </a:lnTo>
                  <a:lnTo>
                    <a:pt x="586" y="459"/>
                  </a:lnTo>
                  <a:lnTo>
                    <a:pt x="524" y="353"/>
                  </a:lnTo>
                  <a:lnTo>
                    <a:pt x="689" y="318"/>
                  </a:lnTo>
                  <a:lnTo>
                    <a:pt x="785" y="49"/>
                  </a:lnTo>
                  <a:lnTo>
                    <a:pt x="898" y="0"/>
                  </a:lnTo>
                  <a:lnTo>
                    <a:pt x="1040" y="128"/>
                  </a:lnTo>
                  <a:lnTo>
                    <a:pt x="1204" y="158"/>
                  </a:lnTo>
                  <a:lnTo>
                    <a:pt x="1314" y="322"/>
                  </a:lnTo>
                  <a:lnTo>
                    <a:pt x="1542" y="290"/>
                  </a:lnTo>
                  <a:lnTo>
                    <a:pt x="1670" y="355"/>
                  </a:lnTo>
                  <a:lnTo>
                    <a:pt x="1817" y="291"/>
                  </a:lnTo>
                  <a:lnTo>
                    <a:pt x="1988" y="423"/>
                  </a:lnTo>
                  <a:lnTo>
                    <a:pt x="2345" y="94"/>
                  </a:lnTo>
                  <a:lnTo>
                    <a:pt x="2694" y="165"/>
                  </a:lnTo>
                  <a:lnTo>
                    <a:pt x="2798" y="233"/>
                  </a:lnTo>
                  <a:lnTo>
                    <a:pt x="3007" y="511"/>
                  </a:lnTo>
                  <a:lnTo>
                    <a:pt x="2930" y="657"/>
                  </a:lnTo>
                  <a:lnTo>
                    <a:pt x="2919" y="755"/>
                  </a:lnTo>
                  <a:lnTo>
                    <a:pt x="2947" y="830"/>
                  </a:lnTo>
                  <a:lnTo>
                    <a:pt x="2941" y="998"/>
                  </a:lnTo>
                  <a:lnTo>
                    <a:pt x="2793" y="1136"/>
                  </a:lnTo>
                  <a:lnTo>
                    <a:pt x="2927" y="1221"/>
                  </a:lnTo>
                  <a:lnTo>
                    <a:pt x="2831" y="1335"/>
                  </a:lnTo>
                  <a:lnTo>
                    <a:pt x="2893" y="1440"/>
                  </a:lnTo>
                  <a:lnTo>
                    <a:pt x="2950" y="1493"/>
                  </a:lnTo>
                  <a:lnTo>
                    <a:pt x="3092" y="1752"/>
                  </a:lnTo>
                  <a:lnTo>
                    <a:pt x="3140" y="1770"/>
                  </a:lnTo>
                  <a:lnTo>
                    <a:pt x="3245" y="1777"/>
                  </a:lnTo>
                  <a:lnTo>
                    <a:pt x="3377" y="1855"/>
                  </a:lnTo>
                  <a:lnTo>
                    <a:pt x="3443" y="1786"/>
                  </a:lnTo>
                  <a:lnTo>
                    <a:pt x="3425" y="1681"/>
                  </a:lnTo>
                  <a:lnTo>
                    <a:pt x="3511" y="1527"/>
                  </a:lnTo>
                  <a:lnTo>
                    <a:pt x="3628" y="1744"/>
                  </a:lnTo>
                  <a:lnTo>
                    <a:pt x="3602" y="2121"/>
                  </a:lnTo>
                  <a:lnTo>
                    <a:pt x="3239" y="2100"/>
                  </a:lnTo>
                  <a:lnTo>
                    <a:pt x="2923" y="2064"/>
                  </a:lnTo>
                  <a:lnTo>
                    <a:pt x="2784" y="2237"/>
                  </a:lnTo>
                  <a:lnTo>
                    <a:pt x="2646" y="2338"/>
                  </a:lnTo>
                  <a:lnTo>
                    <a:pt x="2595" y="2504"/>
                  </a:lnTo>
                  <a:lnTo>
                    <a:pt x="2532" y="2615"/>
                  </a:lnTo>
                  <a:lnTo>
                    <a:pt x="2581" y="2806"/>
                  </a:lnTo>
                  <a:lnTo>
                    <a:pt x="2341" y="2988"/>
                  </a:lnTo>
                  <a:lnTo>
                    <a:pt x="2263" y="3465"/>
                  </a:lnTo>
                  <a:lnTo>
                    <a:pt x="2264" y="3782"/>
                  </a:lnTo>
                  <a:lnTo>
                    <a:pt x="2150" y="3873"/>
                  </a:lnTo>
                  <a:lnTo>
                    <a:pt x="1959" y="3838"/>
                  </a:lnTo>
                  <a:lnTo>
                    <a:pt x="1817" y="3686"/>
                  </a:lnTo>
                  <a:lnTo>
                    <a:pt x="1562" y="3665"/>
                  </a:lnTo>
                  <a:lnTo>
                    <a:pt x="1676" y="3553"/>
                  </a:lnTo>
                  <a:lnTo>
                    <a:pt x="1630" y="3385"/>
                  </a:lnTo>
                  <a:lnTo>
                    <a:pt x="1304" y="3298"/>
                  </a:lnTo>
                  <a:lnTo>
                    <a:pt x="1138" y="3161"/>
                  </a:lnTo>
                  <a:lnTo>
                    <a:pt x="1081" y="3071"/>
                  </a:lnTo>
                  <a:lnTo>
                    <a:pt x="1017" y="2895"/>
                  </a:lnTo>
                  <a:lnTo>
                    <a:pt x="1006" y="2796"/>
                  </a:lnTo>
                  <a:lnTo>
                    <a:pt x="918" y="2737"/>
                  </a:lnTo>
                  <a:lnTo>
                    <a:pt x="885" y="2654"/>
                  </a:lnTo>
                  <a:lnTo>
                    <a:pt x="902" y="2580"/>
                  </a:lnTo>
                  <a:lnTo>
                    <a:pt x="914" y="2356"/>
                  </a:lnTo>
                  <a:lnTo>
                    <a:pt x="796" y="2170"/>
                  </a:lnTo>
                  <a:lnTo>
                    <a:pt x="647" y="2072"/>
                  </a:lnTo>
                  <a:lnTo>
                    <a:pt x="514" y="2194"/>
                  </a:lnTo>
                  <a:lnTo>
                    <a:pt x="411" y="2097"/>
                  </a:lnTo>
                  <a:lnTo>
                    <a:pt x="291" y="1704"/>
                  </a:lnTo>
                  <a:lnTo>
                    <a:pt x="142" y="1683"/>
                  </a:lnTo>
                  <a:lnTo>
                    <a:pt x="0" y="1210"/>
                  </a:lnTo>
                  <a:lnTo>
                    <a:pt x="77" y="964"/>
                  </a:lnTo>
                  <a:close/>
                </a:path>
              </a:pathLst>
            </a:custGeom>
            <a:solidFill>
              <a:srgbClr val="CC6600"/>
            </a:solidFill>
            <a:ln w="2" cap="flat">
              <a:solidFill>
                <a:srgbClr val="22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116230" y="719698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Aleatorización (2)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57200" y="1196752"/>
            <a:ext cx="8229600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300" dirty="0" smtClean="0">
                <a:latin typeface="Arial" pitchFamily="34" charset="0"/>
                <a:cs typeface="Arial" pitchFamily="34" charset="0"/>
              </a:rPr>
              <a:t>Para la Ciudad de México (en cada conglomerado)</a:t>
            </a:r>
          </a:p>
          <a:p>
            <a:pPr marL="0" indent="0">
              <a:buNone/>
            </a:pPr>
            <a:endParaRPr lang="es-MX" sz="23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3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2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1896666" y="1894146"/>
            <a:ext cx="738740" cy="679969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A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63888" y="1788038"/>
            <a:ext cx="2304256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Medicina Familiar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63888" y="2796150"/>
            <a:ext cx="2304256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Atención Crónicos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63888" y="3372213"/>
            <a:ext cx="2304256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Externo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835696" y="4095962"/>
            <a:ext cx="745805" cy="708016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solidFill>
                  <a:schemeClr val="tx1"/>
                </a:solidFill>
              </a:rPr>
              <a:t>A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1907704" y="4567273"/>
            <a:ext cx="1512168" cy="360040"/>
          </a:xfrm>
          <a:prstGeom prst="straightConnector1">
            <a:avLst/>
          </a:prstGeom>
          <a:ln w="28575">
            <a:solidFill>
              <a:srgbClr val="FF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1907704" y="4941168"/>
            <a:ext cx="1512168" cy="180020"/>
          </a:xfrm>
          <a:prstGeom prst="straightConnector1">
            <a:avLst/>
          </a:prstGeom>
          <a:ln w="28575">
            <a:solidFill>
              <a:srgbClr val="FFCC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563888" y="2292094"/>
            <a:ext cx="2304256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Diabetimss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563888" y="4437112"/>
            <a:ext cx="2304256" cy="360040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Medicina Familiar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563888" y="5013176"/>
            <a:ext cx="2304256" cy="360040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Externo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012160" y="1788038"/>
            <a:ext cx="1728192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2,000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012160" y="2292094"/>
            <a:ext cx="1728192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2,000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012160" y="2796150"/>
            <a:ext cx="1728192" cy="3600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2,000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012160" y="3315427"/>
            <a:ext cx="1728192" cy="473613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N = 4,000 x 3 </a:t>
            </a:r>
          </a:p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N = 12,000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012160" y="4437112"/>
            <a:ext cx="1728192" cy="360040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2,000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012160" y="5013176"/>
            <a:ext cx="1728192" cy="360040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4,000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23528" y="587727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 bloques  (para asegurar tamaño de muestra  planeado</a:t>
            </a:r>
            <a:r>
              <a:rPr lang="es-E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Por estratos:</a:t>
            </a:r>
          </a:p>
          <a:p>
            <a:pPr lvl="1"/>
            <a:r>
              <a:rPr lang="es-ES" sz="1400" dirty="0"/>
              <a:t>A1c:</a:t>
            </a:r>
            <a:r>
              <a:rPr lang="es-ES_tradnl" sz="1400" dirty="0"/>
              <a:t> &lt; 8%, 8%-9.5% y &gt; 9.5%</a:t>
            </a:r>
            <a:endParaRPr lang="es-ES" sz="1400" dirty="0"/>
          </a:p>
          <a:p>
            <a:pPr lvl="1"/>
            <a:r>
              <a:rPr lang="es-ES" sz="1400" dirty="0"/>
              <a:t>Duración de la enfermedad: &lt; 5 años, ≥ 5 </a:t>
            </a:r>
            <a:r>
              <a:rPr lang="es-ES" sz="1400" dirty="0" smtClean="0"/>
              <a:t>años</a:t>
            </a:r>
            <a:endParaRPr lang="es-ES" sz="1400" dirty="0"/>
          </a:p>
        </p:txBody>
      </p:sp>
      <p:sp>
        <p:nvSpPr>
          <p:cNvPr id="36" name="35 Rectángulo"/>
          <p:cNvSpPr/>
          <p:nvPr/>
        </p:nvSpPr>
        <p:spPr>
          <a:xfrm>
            <a:off x="6012160" y="5445224"/>
            <a:ext cx="1728192" cy="360040"/>
          </a:xfrm>
          <a:prstGeom prst="rect">
            <a:avLst/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N = 24,000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3982" y="3649686"/>
            <a:ext cx="221246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300" dirty="0">
                <a:latin typeface="Arial" pitchFamily="34" charset="0"/>
                <a:cs typeface="Arial" pitchFamily="34" charset="0"/>
              </a:rPr>
              <a:t>Para Monterrey</a:t>
            </a: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119888" y="1841723"/>
            <a:ext cx="292889" cy="464546"/>
          </a:xfrm>
          <a:custGeom>
            <a:avLst/>
            <a:gdLst>
              <a:gd name="T0" fmla="*/ 0 w 2642"/>
              <a:gd name="T1" fmla="*/ 0 h 4147"/>
              <a:gd name="T2" fmla="*/ 1615 w 2642"/>
              <a:gd name="T3" fmla="*/ 10 h 4147"/>
              <a:gd name="T4" fmla="*/ 1226 w 2642"/>
              <a:gd name="T5" fmla="*/ 569 h 4147"/>
              <a:gd name="T6" fmla="*/ 1367 w 2642"/>
              <a:gd name="T7" fmla="*/ 619 h 4147"/>
              <a:gd name="T8" fmla="*/ 1494 w 2642"/>
              <a:gd name="T9" fmla="*/ 902 h 4147"/>
              <a:gd name="T10" fmla="*/ 1366 w 2642"/>
              <a:gd name="T11" fmla="*/ 1028 h 4147"/>
              <a:gd name="T12" fmla="*/ 1455 w 2642"/>
              <a:gd name="T13" fmla="*/ 1067 h 4147"/>
              <a:gd name="T14" fmla="*/ 1393 w 2642"/>
              <a:gd name="T15" fmla="*/ 1475 h 4147"/>
              <a:gd name="T16" fmla="*/ 1474 w 2642"/>
              <a:gd name="T17" fmla="*/ 1647 h 4147"/>
              <a:gd name="T18" fmla="*/ 1476 w 2642"/>
              <a:gd name="T19" fmla="*/ 2274 h 4147"/>
              <a:gd name="T20" fmla="*/ 1615 w 2642"/>
              <a:gd name="T21" fmla="*/ 2387 h 4147"/>
              <a:gd name="T22" fmla="*/ 1615 w 2642"/>
              <a:gd name="T23" fmla="*/ 2505 h 4147"/>
              <a:gd name="T24" fmla="*/ 2016 w 2642"/>
              <a:gd name="T25" fmla="*/ 2958 h 4147"/>
              <a:gd name="T26" fmla="*/ 2097 w 2642"/>
              <a:gd name="T27" fmla="*/ 3015 h 4147"/>
              <a:gd name="T28" fmla="*/ 2087 w 2642"/>
              <a:gd name="T29" fmla="*/ 3100 h 4147"/>
              <a:gd name="T30" fmla="*/ 2151 w 2642"/>
              <a:gd name="T31" fmla="*/ 3182 h 4147"/>
              <a:gd name="T32" fmla="*/ 2132 w 2642"/>
              <a:gd name="T33" fmla="*/ 3300 h 4147"/>
              <a:gd name="T34" fmla="*/ 2236 w 2642"/>
              <a:gd name="T35" fmla="*/ 3351 h 4147"/>
              <a:gd name="T36" fmla="*/ 2312 w 2642"/>
              <a:gd name="T37" fmla="*/ 3470 h 4147"/>
              <a:gd name="T38" fmla="*/ 2401 w 2642"/>
              <a:gd name="T39" fmla="*/ 3527 h 4147"/>
              <a:gd name="T40" fmla="*/ 2397 w 2642"/>
              <a:gd name="T41" fmla="*/ 3632 h 4147"/>
              <a:gd name="T42" fmla="*/ 2447 w 2642"/>
              <a:gd name="T43" fmla="*/ 3675 h 4147"/>
              <a:gd name="T44" fmla="*/ 2442 w 2642"/>
              <a:gd name="T45" fmla="*/ 3783 h 4147"/>
              <a:gd name="T46" fmla="*/ 2621 w 2642"/>
              <a:gd name="T47" fmla="*/ 3877 h 4147"/>
              <a:gd name="T48" fmla="*/ 2609 w 2642"/>
              <a:gd name="T49" fmla="*/ 4014 h 4147"/>
              <a:gd name="T50" fmla="*/ 2642 w 2642"/>
              <a:gd name="T51" fmla="*/ 4147 h 4147"/>
              <a:gd name="T52" fmla="*/ 1565 w 2642"/>
              <a:gd name="T53" fmla="*/ 4139 h 4147"/>
              <a:gd name="T54" fmla="*/ 1661 w 2642"/>
              <a:gd name="T55" fmla="*/ 3990 h 4147"/>
              <a:gd name="T56" fmla="*/ 1679 w 2642"/>
              <a:gd name="T57" fmla="*/ 3854 h 4147"/>
              <a:gd name="T58" fmla="*/ 1745 w 2642"/>
              <a:gd name="T59" fmla="*/ 3746 h 4147"/>
              <a:gd name="T60" fmla="*/ 1699 w 2642"/>
              <a:gd name="T61" fmla="*/ 3688 h 4147"/>
              <a:gd name="T62" fmla="*/ 1706 w 2642"/>
              <a:gd name="T63" fmla="*/ 3588 h 4147"/>
              <a:gd name="T64" fmla="*/ 1596 w 2642"/>
              <a:gd name="T65" fmla="*/ 3541 h 4147"/>
              <a:gd name="T66" fmla="*/ 1530 w 2642"/>
              <a:gd name="T67" fmla="*/ 3435 h 4147"/>
              <a:gd name="T68" fmla="*/ 1523 w 2642"/>
              <a:gd name="T69" fmla="*/ 3348 h 4147"/>
              <a:gd name="T70" fmla="*/ 1406 w 2642"/>
              <a:gd name="T71" fmla="*/ 3229 h 4147"/>
              <a:gd name="T72" fmla="*/ 1387 w 2642"/>
              <a:gd name="T73" fmla="*/ 3164 h 4147"/>
              <a:gd name="T74" fmla="*/ 1286 w 2642"/>
              <a:gd name="T75" fmla="*/ 3088 h 4147"/>
              <a:gd name="T76" fmla="*/ 1282 w 2642"/>
              <a:gd name="T77" fmla="*/ 3001 h 4147"/>
              <a:gd name="T78" fmla="*/ 1096 w 2642"/>
              <a:gd name="T79" fmla="*/ 2803 h 4147"/>
              <a:gd name="T80" fmla="*/ 981 w 2642"/>
              <a:gd name="T81" fmla="*/ 2801 h 4147"/>
              <a:gd name="T82" fmla="*/ 957 w 2642"/>
              <a:gd name="T83" fmla="*/ 2690 h 4147"/>
              <a:gd name="T84" fmla="*/ 755 w 2642"/>
              <a:gd name="T85" fmla="*/ 2572 h 4147"/>
              <a:gd name="T86" fmla="*/ 678 w 2642"/>
              <a:gd name="T87" fmla="*/ 2496 h 4147"/>
              <a:gd name="T88" fmla="*/ 665 w 2642"/>
              <a:gd name="T89" fmla="*/ 2387 h 4147"/>
              <a:gd name="T90" fmla="*/ 584 w 2642"/>
              <a:gd name="T91" fmla="*/ 2305 h 4147"/>
              <a:gd name="T92" fmla="*/ 644 w 2642"/>
              <a:gd name="T93" fmla="*/ 2138 h 4147"/>
              <a:gd name="T94" fmla="*/ 622 w 2642"/>
              <a:gd name="T95" fmla="*/ 1917 h 4147"/>
              <a:gd name="T96" fmla="*/ 536 w 2642"/>
              <a:gd name="T97" fmla="*/ 1946 h 4147"/>
              <a:gd name="T98" fmla="*/ 504 w 2642"/>
              <a:gd name="T99" fmla="*/ 1514 h 4147"/>
              <a:gd name="T100" fmla="*/ 342 w 2642"/>
              <a:gd name="T101" fmla="*/ 1360 h 4147"/>
              <a:gd name="T102" fmla="*/ 398 w 2642"/>
              <a:gd name="T103" fmla="*/ 1277 h 4147"/>
              <a:gd name="T104" fmla="*/ 280 w 2642"/>
              <a:gd name="T105" fmla="*/ 1056 h 4147"/>
              <a:gd name="T106" fmla="*/ 290 w 2642"/>
              <a:gd name="T107" fmla="*/ 969 h 4147"/>
              <a:gd name="T108" fmla="*/ 212 w 2642"/>
              <a:gd name="T109" fmla="*/ 881 h 4147"/>
              <a:gd name="T110" fmla="*/ 270 w 2642"/>
              <a:gd name="T111" fmla="*/ 810 h 4147"/>
              <a:gd name="T112" fmla="*/ 230 w 2642"/>
              <a:gd name="T113" fmla="*/ 773 h 4147"/>
              <a:gd name="T114" fmla="*/ 244 w 2642"/>
              <a:gd name="T115" fmla="*/ 630 h 4147"/>
              <a:gd name="T116" fmla="*/ 102 w 2642"/>
              <a:gd name="T117" fmla="*/ 476 h 4147"/>
              <a:gd name="T118" fmla="*/ 108 w 2642"/>
              <a:gd name="T119" fmla="*/ 362 h 4147"/>
              <a:gd name="T120" fmla="*/ 20 w 2642"/>
              <a:gd name="T121" fmla="*/ 182 h 4147"/>
              <a:gd name="T122" fmla="*/ 0 w 2642"/>
              <a:gd name="T123" fmla="*/ 0 h 4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42" h="4147">
                <a:moveTo>
                  <a:pt x="0" y="0"/>
                </a:moveTo>
                <a:lnTo>
                  <a:pt x="1615" y="10"/>
                </a:lnTo>
                <a:lnTo>
                  <a:pt x="1226" y="569"/>
                </a:lnTo>
                <a:lnTo>
                  <a:pt x="1367" y="619"/>
                </a:lnTo>
                <a:lnTo>
                  <a:pt x="1494" y="902"/>
                </a:lnTo>
                <a:lnTo>
                  <a:pt x="1366" y="1028"/>
                </a:lnTo>
                <a:lnTo>
                  <a:pt x="1455" y="1067"/>
                </a:lnTo>
                <a:lnTo>
                  <a:pt x="1393" y="1475"/>
                </a:lnTo>
                <a:lnTo>
                  <a:pt x="1474" y="1647"/>
                </a:lnTo>
                <a:lnTo>
                  <a:pt x="1476" y="2274"/>
                </a:lnTo>
                <a:lnTo>
                  <a:pt x="1615" y="2387"/>
                </a:lnTo>
                <a:lnTo>
                  <a:pt x="1615" y="2505"/>
                </a:lnTo>
                <a:lnTo>
                  <a:pt x="2016" y="2958"/>
                </a:lnTo>
                <a:lnTo>
                  <a:pt x="2097" y="3015"/>
                </a:lnTo>
                <a:lnTo>
                  <a:pt x="2087" y="3100"/>
                </a:lnTo>
                <a:lnTo>
                  <a:pt x="2151" y="3182"/>
                </a:lnTo>
                <a:lnTo>
                  <a:pt x="2132" y="3300"/>
                </a:lnTo>
                <a:lnTo>
                  <a:pt x="2236" y="3351"/>
                </a:lnTo>
                <a:lnTo>
                  <a:pt x="2312" y="3470"/>
                </a:lnTo>
                <a:lnTo>
                  <a:pt x="2401" y="3527"/>
                </a:lnTo>
                <a:lnTo>
                  <a:pt x="2397" y="3632"/>
                </a:lnTo>
                <a:lnTo>
                  <a:pt x="2447" y="3675"/>
                </a:lnTo>
                <a:lnTo>
                  <a:pt x="2442" y="3783"/>
                </a:lnTo>
                <a:lnTo>
                  <a:pt x="2621" y="3877"/>
                </a:lnTo>
                <a:lnTo>
                  <a:pt x="2609" y="4014"/>
                </a:lnTo>
                <a:lnTo>
                  <a:pt x="2642" y="4147"/>
                </a:lnTo>
                <a:lnTo>
                  <a:pt x="1565" y="4139"/>
                </a:lnTo>
                <a:lnTo>
                  <a:pt x="1661" y="3990"/>
                </a:lnTo>
                <a:lnTo>
                  <a:pt x="1679" y="3854"/>
                </a:lnTo>
                <a:lnTo>
                  <a:pt x="1745" y="3746"/>
                </a:lnTo>
                <a:lnTo>
                  <a:pt x="1699" y="3688"/>
                </a:lnTo>
                <a:lnTo>
                  <a:pt x="1706" y="3588"/>
                </a:lnTo>
                <a:lnTo>
                  <a:pt x="1596" y="3541"/>
                </a:lnTo>
                <a:lnTo>
                  <a:pt x="1530" y="3435"/>
                </a:lnTo>
                <a:lnTo>
                  <a:pt x="1523" y="3348"/>
                </a:lnTo>
                <a:lnTo>
                  <a:pt x="1406" y="3229"/>
                </a:lnTo>
                <a:lnTo>
                  <a:pt x="1387" y="3164"/>
                </a:lnTo>
                <a:lnTo>
                  <a:pt x="1286" y="3088"/>
                </a:lnTo>
                <a:lnTo>
                  <a:pt x="1282" y="3001"/>
                </a:lnTo>
                <a:lnTo>
                  <a:pt x="1096" y="2803"/>
                </a:lnTo>
                <a:lnTo>
                  <a:pt x="981" y="2801"/>
                </a:lnTo>
                <a:lnTo>
                  <a:pt x="957" y="2690"/>
                </a:lnTo>
                <a:lnTo>
                  <a:pt x="755" y="2572"/>
                </a:lnTo>
                <a:lnTo>
                  <a:pt x="678" y="2496"/>
                </a:lnTo>
                <a:lnTo>
                  <a:pt x="665" y="2387"/>
                </a:lnTo>
                <a:lnTo>
                  <a:pt x="584" y="2305"/>
                </a:lnTo>
                <a:lnTo>
                  <a:pt x="644" y="2138"/>
                </a:lnTo>
                <a:lnTo>
                  <a:pt x="622" y="1917"/>
                </a:lnTo>
                <a:lnTo>
                  <a:pt x="536" y="1946"/>
                </a:lnTo>
                <a:lnTo>
                  <a:pt x="504" y="1514"/>
                </a:lnTo>
                <a:lnTo>
                  <a:pt x="342" y="1360"/>
                </a:lnTo>
                <a:lnTo>
                  <a:pt x="398" y="1277"/>
                </a:lnTo>
                <a:lnTo>
                  <a:pt x="280" y="1056"/>
                </a:lnTo>
                <a:lnTo>
                  <a:pt x="290" y="969"/>
                </a:lnTo>
                <a:lnTo>
                  <a:pt x="212" y="881"/>
                </a:lnTo>
                <a:lnTo>
                  <a:pt x="270" y="810"/>
                </a:lnTo>
                <a:lnTo>
                  <a:pt x="230" y="773"/>
                </a:lnTo>
                <a:lnTo>
                  <a:pt x="244" y="630"/>
                </a:lnTo>
                <a:lnTo>
                  <a:pt x="102" y="476"/>
                </a:lnTo>
                <a:lnTo>
                  <a:pt x="108" y="362"/>
                </a:lnTo>
                <a:lnTo>
                  <a:pt x="20" y="182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9" name="Freeform 8"/>
          <p:cNvSpPr>
            <a:spLocks/>
          </p:cNvSpPr>
          <p:nvPr/>
        </p:nvSpPr>
        <p:spPr bwMode="auto">
          <a:xfrm>
            <a:off x="227904" y="2306269"/>
            <a:ext cx="436217" cy="535693"/>
          </a:xfrm>
          <a:custGeom>
            <a:avLst/>
            <a:gdLst>
              <a:gd name="T0" fmla="*/ 1668 w 3929"/>
              <a:gd name="T1" fmla="*/ 0 h 4800"/>
              <a:gd name="T2" fmla="*/ 1684 w 3929"/>
              <a:gd name="T3" fmla="*/ 130 h 4800"/>
              <a:gd name="T4" fmla="*/ 1788 w 3929"/>
              <a:gd name="T5" fmla="*/ 350 h 4800"/>
              <a:gd name="T6" fmla="*/ 1903 w 3929"/>
              <a:gd name="T7" fmla="*/ 465 h 4800"/>
              <a:gd name="T8" fmla="*/ 2067 w 3929"/>
              <a:gd name="T9" fmla="*/ 875 h 4800"/>
              <a:gd name="T10" fmla="*/ 2195 w 3929"/>
              <a:gd name="T11" fmla="*/ 1133 h 4800"/>
              <a:gd name="T12" fmla="*/ 2329 w 3929"/>
              <a:gd name="T13" fmla="*/ 1300 h 4800"/>
              <a:gd name="T14" fmla="*/ 2318 w 3929"/>
              <a:gd name="T15" fmla="*/ 1112 h 4800"/>
              <a:gd name="T16" fmla="*/ 2587 w 3929"/>
              <a:gd name="T17" fmla="*/ 1566 h 4800"/>
              <a:gd name="T18" fmla="*/ 2642 w 3929"/>
              <a:gd name="T19" fmla="*/ 2143 h 4800"/>
              <a:gd name="T20" fmla="*/ 2750 w 3929"/>
              <a:gd name="T21" fmla="*/ 2310 h 4800"/>
              <a:gd name="T22" fmla="*/ 2877 w 3929"/>
              <a:gd name="T23" fmla="*/ 2517 h 4800"/>
              <a:gd name="T24" fmla="*/ 2919 w 3929"/>
              <a:gd name="T25" fmla="*/ 2752 h 4800"/>
              <a:gd name="T26" fmla="*/ 3068 w 3929"/>
              <a:gd name="T27" fmla="*/ 2991 h 4800"/>
              <a:gd name="T28" fmla="*/ 3028 w 3929"/>
              <a:gd name="T29" fmla="*/ 3355 h 4800"/>
              <a:gd name="T30" fmla="*/ 3256 w 3929"/>
              <a:gd name="T31" fmla="*/ 3562 h 4800"/>
              <a:gd name="T32" fmla="*/ 3369 w 3929"/>
              <a:gd name="T33" fmla="*/ 3641 h 4800"/>
              <a:gd name="T34" fmla="*/ 3371 w 3929"/>
              <a:gd name="T35" fmla="*/ 3414 h 4800"/>
              <a:gd name="T36" fmla="*/ 3557 w 3929"/>
              <a:gd name="T37" fmla="*/ 3550 h 4800"/>
              <a:gd name="T38" fmla="*/ 3694 w 3929"/>
              <a:gd name="T39" fmla="*/ 3761 h 4800"/>
              <a:gd name="T40" fmla="*/ 3786 w 3929"/>
              <a:gd name="T41" fmla="*/ 3928 h 4800"/>
              <a:gd name="T42" fmla="*/ 3808 w 3929"/>
              <a:gd name="T43" fmla="*/ 4162 h 4800"/>
              <a:gd name="T44" fmla="*/ 3929 w 3929"/>
              <a:gd name="T45" fmla="*/ 4360 h 4800"/>
              <a:gd name="T46" fmla="*/ 3738 w 3929"/>
              <a:gd name="T47" fmla="*/ 4622 h 4800"/>
              <a:gd name="T48" fmla="*/ 3413 w 3929"/>
              <a:gd name="T49" fmla="*/ 4695 h 4800"/>
              <a:gd name="T50" fmla="*/ 3340 w 3929"/>
              <a:gd name="T51" fmla="*/ 4284 h 4800"/>
              <a:gd name="T52" fmla="*/ 3260 w 3929"/>
              <a:gd name="T53" fmla="*/ 4158 h 4800"/>
              <a:gd name="T54" fmla="*/ 2839 w 3929"/>
              <a:gd name="T55" fmla="*/ 3633 h 4800"/>
              <a:gd name="T56" fmla="*/ 2661 w 3929"/>
              <a:gd name="T57" fmla="*/ 3465 h 4800"/>
              <a:gd name="T58" fmla="*/ 2511 w 3929"/>
              <a:gd name="T59" fmla="*/ 3365 h 4800"/>
              <a:gd name="T60" fmla="*/ 2339 w 3929"/>
              <a:gd name="T61" fmla="*/ 3180 h 4800"/>
              <a:gd name="T62" fmla="*/ 2108 w 3929"/>
              <a:gd name="T63" fmla="*/ 2938 h 4800"/>
              <a:gd name="T64" fmla="*/ 1921 w 3929"/>
              <a:gd name="T65" fmla="*/ 2721 h 4800"/>
              <a:gd name="T66" fmla="*/ 2025 w 3929"/>
              <a:gd name="T67" fmla="*/ 2483 h 4800"/>
              <a:gd name="T68" fmla="*/ 2021 w 3929"/>
              <a:gd name="T69" fmla="*/ 2333 h 4800"/>
              <a:gd name="T70" fmla="*/ 1962 w 3929"/>
              <a:gd name="T71" fmla="*/ 1860 h 4800"/>
              <a:gd name="T72" fmla="*/ 1859 w 3929"/>
              <a:gd name="T73" fmla="*/ 1771 h 4800"/>
              <a:gd name="T74" fmla="*/ 1703 w 3929"/>
              <a:gd name="T75" fmla="*/ 1627 h 4800"/>
              <a:gd name="T76" fmla="*/ 1563 w 3929"/>
              <a:gd name="T77" fmla="*/ 1495 h 4800"/>
              <a:gd name="T78" fmla="*/ 1494 w 3929"/>
              <a:gd name="T79" fmla="*/ 1399 h 4800"/>
              <a:gd name="T80" fmla="*/ 1375 w 3929"/>
              <a:gd name="T81" fmla="*/ 1311 h 4800"/>
              <a:gd name="T82" fmla="*/ 1293 w 3929"/>
              <a:gd name="T83" fmla="*/ 1161 h 4800"/>
              <a:gd name="T84" fmla="*/ 1205 w 3929"/>
              <a:gd name="T85" fmla="*/ 1100 h 4800"/>
              <a:gd name="T86" fmla="*/ 1031 w 3929"/>
              <a:gd name="T87" fmla="*/ 1139 h 4800"/>
              <a:gd name="T88" fmla="*/ 851 w 3929"/>
              <a:gd name="T89" fmla="*/ 996 h 4800"/>
              <a:gd name="T90" fmla="*/ 671 w 3929"/>
              <a:gd name="T91" fmla="*/ 898 h 4800"/>
              <a:gd name="T92" fmla="*/ 351 w 3929"/>
              <a:gd name="T93" fmla="*/ 606 h 4800"/>
              <a:gd name="T94" fmla="*/ 135 w 3929"/>
              <a:gd name="T95" fmla="*/ 305 h 4800"/>
              <a:gd name="T96" fmla="*/ 0 w 3929"/>
              <a:gd name="T97" fmla="*/ 97 h 4800"/>
              <a:gd name="T98" fmla="*/ 174 w 3929"/>
              <a:gd name="T99" fmla="*/ 127 h 4800"/>
              <a:gd name="T100" fmla="*/ 610 w 3929"/>
              <a:gd name="T101" fmla="*/ 230 h 4800"/>
              <a:gd name="T102" fmla="*/ 592 w 3929"/>
              <a:gd name="T103" fmla="*/ 0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29" h="4800">
                <a:moveTo>
                  <a:pt x="592" y="0"/>
                </a:moveTo>
                <a:lnTo>
                  <a:pt x="1668" y="0"/>
                </a:lnTo>
                <a:lnTo>
                  <a:pt x="1636" y="60"/>
                </a:lnTo>
                <a:lnTo>
                  <a:pt x="1684" y="130"/>
                </a:lnTo>
                <a:lnTo>
                  <a:pt x="1690" y="250"/>
                </a:lnTo>
                <a:lnTo>
                  <a:pt x="1788" y="350"/>
                </a:lnTo>
                <a:lnTo>
                  <a:pt x="1798" y="435"/>
                </a:lnTo>
                <a:lnTo>
                  <a:pt x="1903" y="465"/>
                </a:lnTo>
                <a:lnTo>
                  <a:pt x="2062" y="773"/>
                </a:lnTo>
                <a:lnTo>
                  <a:pt x="2067" y="875"/>
                </a:lnTo>
                <a:lnTo>
                  <a:pt x="2207" y="921"/>
                </a:lnTo>
                <a:lnTo>
                  <a:pt x="2195" y="1133"/>
                </a:lnTo>
                <a:lnTo>
                  <a:pt x="2272" y="1309"/>
                </a:lnTo>
                <a:lnTo>
                  <a:pt x="2329" y="1300"/>
                </a:lnTo>
                <a:lnTo>
                  <a:pt x="2274" y="1147"/>
                </a:lnTo>
                <a:lnTo>
                  <a:pt x="2318" y="1112"/>
                </a:lnTo>
                <a:lnTo>
                  <a:pt x="2456" y="1246"/>
                </a:lnTo>
                <a:lnTo>
                  <a:pt x="2587" y="1566"/>
                </a:lnTo>
                <a:lnTo>
                  <a:pt x="2621" y="1842"/>
                </a:lnTo>
                <a:lnTo>
                  <a:pt x="2642" y="2143"/>
                </a:lnTo>
                <a:lnTo>
                  <a:pt x="2730" y="2196"/>
                </a:lnTo>
                <a:lnTo>
                  <a:pt x="2750" y="2310"/>
                </a:lnTo>
                <a:lnTo>
                  <a:pt x="2824" y="2394"/>
                </a:lnTo>
                <a:lnTo>
                  <a:pt x="2877" y="2517"/>
                </a:lnTo>
                <a:lnTo>
                  <a:pt x="2924" y="2667"/>
                </a:lnTo>
                <a:lnTo>
                  <a:pt x="2919" y="2752"/>
                </a:lnTo>
                <a:lnTo>
                  <a:pt x="3000" y="2801"/>
                </a:lnTo>
                <a:lnTo>
                  <a:pt x="3068" y="2991"/>
                </a:lnTo>
                <a:lnTo>
                  <a:pt x="2988" y="3223"/>
                </a:lnTo>
                <a:lnTo>
                  <a:pt x="3028" y="3355"/>
                </a:lnTo>
                <a:lnTo>
                  <a:pt x="3168" y="3550"/>
                </a:lnTo>
                <a:lnTo>
                  <a:pt x="3256" y="3562"/>
                </a:lnTo>
                <a:lnTo>
                  <a:pt x="3310" y="3677"/>
                </a:lnTo>
                <a:lnTo>
                  <a:pt x="3369" y="3641"/>
                </a:lnTo>
                <a:lnTo>
                  <a:pt x="3292" y="3512"/>
                </a:lnTo>
                <a:lnTo>
                  <a:pt x="3371" y="3414"/>
                </a:lnTo>
                <a:lnTo>
                  <a:pt x="3469" y="3527"/>
                </a:lnTo>
                <a:lnTo>
                  <a:pt x="3557" y="3550"/>
                </a:lnTo>
                <a:lnTo>
                  <a:pt x="3572" y="3671"/>
                </a:lnTo>
                <a:lnTo>
                  <a:pt x="3694" y="3761"/>
                </a:lnTo>
                <a:lnTo>
                  <a:pt x="3700" y="3856"/>
                </a:lnTo>
                <a:lnTo>
                  <a:pt x="3786" y="3928"/>
                </a:lnTo>
                <a:lnTo>
                  <a:pt x="3755" y="4034"/>
                </a:lnTo>
                <a:lnTo>
                  <a:pt x="3808" y="4162"/>
                </a:lnTo>
                <a:lnTo>
                  <a:pt x="3880" y="4175"/>
                </a:lnTo>
                <a:lnTo>
                  <a:pt x="3929" y="4360"/>
                </a:lnTo>
                <a:lnTo>
                  <a:pt x="3920" y="4592"/>
                </a:lnTo>
                <a:lnTo>
                  <a:pt x="3738" y="4622"/>
                </a:lnTo>
                <a:lnTo>
                  <a:pt x="3504" y="4800"/>
                </a:lnTo>
                <a:lnTo>
                  <a:pt x="3413" y="4695"/>
                </a:lnTo>
                <a:lnTo>
                  <a:pt x="3379" y="4475"/>
                </a:lnTo>
                <a:lnTo>
                  <a:pt x="3340" y="4284"/>
                </a:lnTo>
                <a:lnTo>
                  <a:pt x="3268" y="4230"/>
                </a:lnTo>
                <a:lnTo>
                  <a:pt x="3260" y="4158"/>
                </a:lnTo>
                <a:lnTo>
                  <a:pt x="3149" y="4111"/>
                </a:lnTo>
                <a:lnTo>
                  <a:pt x="2839" y="3633"/>
                </a:lnTo>
                <a:lnTo>
                  <a:pt x="2721" y="3561"/>
                </a:lnTo>
                <a:lnTo>
                  <a:pt x="2661" y="3465"/>
                </a:lnTo>
                <a:lnTo>
                  <a:pt x="2574" y="3440"/>
                </a:lnTo>
                <a:lnTo>
                  <a:pt x="2511" y="3365"/>
                </a:lnTo>
                <a:lnTo>
                  <a:pt x="2421" y="3345"/>
                </a:lnTo>
                <a:lnTo>
                  <a:pt x="2339" y="3180"/>
                </a:lnTo>
                <a:lnTo>
                  <a:pt x="2206" y="3100"/>
                </a:lnTo>
                <a:lnTo>
                  <a:pt x="2108" y="2938"/>
                </a:lnTo>
                <a:lnTo>
                  <a:pt x="1977" y="2856"/>
                </a:lnTo>
                <a:lnTo>
                  <a:pt x="1921" y="2721"/>
                </a:lnTo>
                <a:lnTo>
                  <a:pt x="1910" y="2599"/>
                </a:lnTo>
                <a:lnTo>
                  <a:pt x="2025" y="2483"/>
                </a:lnTo>
                <a:lnTo>
                  <a:pt x="1996" y="2389"/>
                </a:lnTo>
                <a:lnTo>
                  <a:pt x="2021" y="2333"/>
                </a:lnTo>
                <a:lnTo>
                  <a:pt x="2027" y="2042"/>
                </a:lnTo>
                <a:lnTo>
                  <a:pt x="1962" y="1860"/>
                </a:lnTo>
                <a:lnTo>
                  <a:pt x="1960" y="1758"/>
                </a:lnTo>
                <a:lnTo>
                  <a:pt x="1859" y="1771"/>
                </a:lnTo>
                <a:lnTo>
                  <a:pt x="1794" y="1610"/>
                </a:lnTo>
                <a:lnTo>
                  <a:pt x="1703" y="1627"/>
                </a:lnTo>
                <a:lnTo>
                  <a:pt x="1659" y="1541"/>
                </a:lnTo>
                <a:lnTo>
                  <a:pt x="1563" y="1495"/>
                </a:lnTo>
                <a:lnTo>
                  <a:pt x="1568" y="1426"/>
                </a:lnTo>
                <a:lnTo>
                  <a:pt x="1494" y="1399"/>
                </a:lnTo>
                <a:lnTo>
                  <a:pt x="1489" y="1318"/>
                </a:lnTo>
                <a:lnTo>
                  <a:pt x="1375" y="1311"/>
                </a:lnTo>
                <a:lnTo>
                  <a:pt x="1384" y="1242"/>
                </a:lnTo>
                <a:lnTo>
                  <a:pt x="1293" y="1161"/>
                </a:lnTo>
                <a:lnTo>
                  <a:pt x="1324" y="998"/>
                </a:lnTo>
                <a:lnTo>
                  <a:pt x="1205" y="1100"/>
                </a:lnTo>
                <a:lnTo>
                  <a:pt x="1103" y="1054"/>
                </a:lnTo>
                <a:lnTo>
                  <a:pt x="1031" y="1139"/>
                </a:lnTo>
                <a:lnTo>
                  <a:pt x="957" y="1111"/>
                </a:lnTo>
                <a:lnTo>
                  <a:pt x="851" y="996"/>
                </a:lnTo>
                <a:lnTo>
                  <a:pt x="781" y="875"/>
                </a:lnTo>
                <a:lnTo>
                  <a:pt x="671" y="898"/>
                </a:lnTo>
                <a:lnTo>
                  <a:pt x="522" y="718"/>
                </a:lnTo>
                <a:lnTo>
                  <a:pt x="351" y="606"/>
                </a:lnTo>
                <a:lnTo>
                  <a:pt x="367" y="489"/>
                </a:lnTo>
                <a:lnTo>
                  <a:pt x="135" y="305"/>
                </a:lnTo>
                <a:lnTo>
                  <a:pt x="125" y="220"/>
                </a:lnTo>
                <a:lnTo>
                  <a:pt x="0" y="97"/>
                </a:lnTo>
                <a:lnTo>
                  <a:pt x="65" y="58"/>
                </a:lnTo>
                <a:lnTo>
                  <a:pt x="174" y="127"/>
                </a:lnTo>
                <a:lnTo>
                  <a:pt x="454" y="112"/>
                </a:lnTo>
                <a:lnTo>
                  <a:pt x="610" y="230"/>
                </a:lnTo>
                <a:lnTo>
                  <a:pt x="681" y="173"/>
                </a:lnTo>
                <a:lnTo>
                  <a:pt x="592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0" name="Freeform 9"/>
          <p:cNvSpPr>
            <a:spLocks/>
          </p:cNvSpPr>
          <p:nvPr/>
        </p:nvSpPr>
        <p:spPr bwMode="auto">
          <a:xfrm>
            <a:off x="256985" y="1860555"/>
            <a:ext cx="521384" cy="642413"/>
          </a:xfrm>
          <a:custGeom>
            <a:avLst/>
            <a:gdLst>
              <a:gd name="T0" fmla="*/ 2932 w 4697"/>
              <a:gd name="T1" fmla="*/ 1335 h 5738"/>
              <a:gd name="T2" fmla="*/ 4555 w 4697"/>
              <a:gd name="T3" fmla="*/ 1761 h 5738"/>
              <a:gd name="T4" fmla="*/ 4697 w 4697"/>
              <a:gd name="T5" fmla="*/ 2435 h 5738"/>
              <a:gd name="T6" fmla="*/ 4656 w 4697"/>
              <a:gd name="T7" fmla="*/ 3005 h 5738"/>
              <a:gd name="T8" fmla="*/ 4598 w 4697"/>
              <a:gd name="T9" fmla="*/ 3177 h 5738"/>
              <a:gd name="T10" fmla="*/ 4554 w 4697"/>
              <a:gd name="T11" fmla="*/ 3451 h 5738"/>
              <a:gd name="T12" fmla="*/ 4553 w 4697"/>
              <a:gd name="T13" fmla="*/ 3858 h 5738"/>
              <a:gd name="T14" fmla="*/ 4547 w 4697"/>
              <a:gd name="T15" fmla="*/ 4100 h 5738"/>
              <a:gd name="T16" fmla="*/ 4253 w 4697"/>
              <a:gd name="T17" fmla="*/ 4042 h 5738"/>
              <a:gd name="T18" fmla="*/ 4247 w 4697"/>
              <a:gd name="T19" fmla="*/ 4271 h 5738"/>
              <a:gd name="T20" fmla="*/ 4296 w 4697"/>
              <a:gd name="T21" fmla="*/ 4500 h 5738"/>
              <a:gd name="T22" fmla="*/ 4402 w 4697"/>
              <a:gd name="T23" fmla="*/ 4660 h 5738"/>
              <a:gd name="T24" fmla="*/ 4501 w 4697"/>
              <a:gd name="T25" fmla="*/ 4758 h 5738"/>
              <a:gd name="T26" fmla="*/ 4541 w 4697"/>
              <a:gd name="T27" fmla="*/ 5069 h 5738"/>
              <a:gd name="T28" fmla="*/ 4509 w 4697"/>
              <a:gd name="T29" fmla="*/ 5257 h 5738"/>
              <a:gd name="T30" fmla="*/ 4425 w 4697"/>
              <a:gd name="T31" fmla="*/ 5483 h 5738"/>
              <a:gd name="T32" fmla="*/ 4252 w 4697"/>
              <a:gd name="T33" fmla="*/ 5625 h 5738"/>
              <a:gd name="T34" fmla="*/ 4068 w 4697"/>
              <a:gd name="T35" fmla="*/ 5738 h 5738"/>
              <a:gd name="T36" fmla="*/ 3955 w 4697"/>
              <a:gd name="T37" fmla="*/ 5691 h 5738"/>
              <a:gd name="T38" fmla="*/ 3888 w 4697"/>
              <a:gd name="T39" fmla="*/ 5467 h 5738"/>
              <a:gd name="T40" fmla="*/ 3627 w 4697"/>
              <a:gd name="T41" fmla="*/ 5416 h 5738"/>
              <a:gd name="T42" fmla="*/ 3503 w 4697"/>
              <a:gd name="T43" fmla="*/ 5230 h 5738"/>
              <a:gd name="T44" fmla="*/ 3383 w 4697"/>
              <a:gd name="T45" fmla="*/ 5097 h 5738"/>
              <a:gd name="T46" fmla="*/ 3310 w 4697"/>
              <a:gd name="T47" fmla="*/ 4940 h 5738"/>
              <a:gd name="T48" fmla="*/ 3151 w 4697"/>
              <a:gd name="T49" fmla="*/ 4917 h 5738"/>
              <a:gd name="T50" fmla="*/ 3009 w 4697"/>
              <a:gd name="T51" fmla="*/ 4736 h 5738"/>
              <a:gd name="T52" fmla="*/ 2871 w 4697"/>
              <a:gd name="T53" fmla="*/ 4278 h 5738"/>
              <a:gd name="T54" fmla="*/ 2549 w 4697"/>
              <a:gd name="T55" fmla="*/ 4158 h 5738"/>
              <a:gd name="T56" fmla="*/ 2430 w 4697"/>
              <a:gd name="T57" fmla="*/ 3854 h 5738"/>
              <a:gd name="T58" fmla="*/ 2234 w 4697"/>
              <a:gd name="T59" fmla="*/ 3793 h 5738"/>
              <a:gd name="T60" fmla="*/ 2188 w 4697"/>
              <a:gd name="T61" fmla="*/ 3586 h 5738"/>
              <a:gd name="T62" fmla="*/ 2085 w 4697"/>
              <a:gd name="T63" fmla="*/ 3438 h 5738"/>
              <a:gd name="T64" fmla="*/ 1930 w 4697"/>
              <a:gd name="T65" fmla="*/ 3178 h 5738"/>
              <a:gd name="T66" fmla="*/ 1769 w 4697"/>
              <a:gd name="T67" fmla="*/ 2920 h 5738"/>
              <a:gd name="T68" fmla="*/ 1700 w 4697"/>
              <a:gd name="T69" fmla="*/ 2677 h 5738"/>
              <a:gd name="T70" fmla="*/ 1661 w 4697"/>
              <a:gd name="T71" fmla="*/ 2478 h 5738"/>
              <a:gd name="T72" fmla="*/ 1587 w 4697"/>
              <a:gd name="T73" fmla="*/ 2339 h 5738"/>
              <a:gd name="T74" fmla="*/ 1533 w 4697"/>
              <a:gd name="T75" fmla="*/ 2083 h 5738"/>
              <a:gd name="T76" fmla="*/ 1522 w 4697"/>
              <a:gd name="T77" fmla="*/ 1934 h 5738"/>
              <a:gd name="T78" fmla="*/ 1423 w 4697"/>
              <a:gd name="T79" fmla="*/ 1801 h 5738"/>
              <a:gd name="T80" fmla="*/ 1380 w 4697"/>
              <a:gd name="T81" fmla="*/ 1513 h 5738"/>
              <a:gd name="T82" fmla="*/ 1254 w 4697"/>
              <a:gd name="T83" fmla="*/ 1166 h 5738"/>
              <a:gd name="T84" fmla="*/ 1045 w 4697"/>
              <a:gd name="T85" fmla="*/ 1087 h 5738"/>
              <a:gd name="T86" fmla="*/ 873 w 4697"/>
              <a:gd name="T87" fmla="*/ 837 h 5738"/>
              <a:gd name="T88" fmla="*/ 708 w 4697"/>
              <a:gd name="T89" fmla="*/ 949 h 5738"/>
              <a:gd name="T90" fmla="*/ 507 w 4697"/>
              <a:gd name="T91" fmla="*/ 872 h 5738"/>
              <a:gd name="T92" fmla="*/ 380 w 4697"/>
              <a:gd name="T93" fmla="*/ 682 h 5738"/>
              <a:gd name="T94" fmla="*/ 195 w 4697"/>
              <a:gd name="T95" fmla="*/ 461 h 5738"/>
              <a:gd name="T96" fmla="*/ 275 w 4697"/>
              <a:gd name="T97" fmla="*/ 0 h 5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97" h="5738">
                <a:moveTo>
                  <a:pt x="275" y="0"/>
                </a:moveTo>
                <a:lnTo>
                  <a:pt x="2932" y="1335"/>
                </a:lnTo>
                <a:lnTo>
                  <a:pt x="4510" y="1409"/>
                </a:lnTo>
                <a:lnTo>
                  <a:pt x="4555" y="1761"/>
                </a:lnTo>
                <a:lnTo>
                  <a:pt x="4629" y="2204"/>
                </a:lnTo>
                <a:lnTo>
                  <a:pt x="4697" y="2435"/>
                </a:lnTo>
                <a:lnTo>
                  <a:pt x="4662" y="2742"/>
                </a:lnTo>
                <a:lnTo>
                  <a:pt x="4656" y="3005"/>
                </a:lnTo>
                <a:lnTo>
                  <a:pt x="4572" y="3088"/>
                </a:lnTo>
                <a:lnTo>
                  <a:pt x="4598" y="3177"/>
                </a:lnTo>
                <a:lnTo>
                  <a:pt x="4586" y="3304"/>
                </a:lnTo>
                <a:lnTo>
                  <a:pt x="4554" y="3451"/>
                </a:lnTo>
                <a:lnTo>
                  <a:pt x="4617" y="3607"/>
                </a:lnTo>
                <a:lnTo>
                  <a:pt x="4553" y="3858"/>
                </a:lnTo>
                <a:lnTo>
                  <a:pt x="4595" y="4012"/>
                </a:lnTo>
                <a:lnTo>
                  <a:pt x="4547" y="4100"/>
                </a:lnTo>
                <a:lnTo>
                  <a:pt x="4380" y="4081"/>
                </a:lnTo>
                <a:lnTo>
                  <a:pt x="4253" y="4042"/>
                </a:lnTo>
                <a:lnTo>
                  <a:pt x="4197" y="4164"/>
                </a:lnTo>
                <a:lnTo>
                  <a:pt x="4247" y="4271"/>
                </a:lnTo>
                <a:lnTo>
                  <a:pt x="4292" y="4371"/>
                </a:lnTo>
                <a:lnTo>
                  <a:pt x="4296" y="4500"/>
                </a:lnTo>
                <a:lnTo>
                  <a:pt x="4397" y="4516"/>
                </a:lnTo>
                <a:lnTo>
                  <a:pt x="4402" y="4660"/>
                </a:lnTo>
                <a:lnTo>
                  <a:pt x="4503" y="4670"/>
                </a:lnTo>
                <a:lnTo>
                  <a:pt x="4501" y="4758"/>
                </a:lnTo>
                <a:lnTo>
                  <a:pt x="4550" y="4922"/>
                </a:lnTo>
                <a:lnTo>
                  <a:pt x="4541" y="5069"/>
                </a:lnTo>
                <a:lnTo>
                  <a:pt x="4652" y="5231"/>
                </a:lnTo>
                <a:lnTo>
                  <a:pt x="4509" y="5257"/>
                </a:lnTo>
                <a:lnTo>
                  <a:pt x="4433" y="5358"/>
                </a:lnTo>
                <a:lnTo>
                  <a:pt x="4425" y="5483"/>
                </a:lnTo>
                <a:lnTo>
                  <a:pt x="4335" y="5538"/>
                </a:lnTo>
                <a:lnTo>
                  <a:pt x="4252" y="5625"/>
                </a:lnTo>
                <a:lnTo>
                  <a:pt x="4165" y="5707"/>
                </a:lnTo>
                <a:lnTo>
                  <a:pt x="4068" y="5738"/>
                </a:lnTo>
                <a:lnTo>
                  <a:pt x="4042" y="5666"/>
                </a:lnTo>
                <a:lnTo>
                  <a:pt x="3955" y="5691"/>
                </a:lnTo>
                <a:lnTo>
                  <a:pt x="3888" y="5609"/>
                </a:lnTo>
                <a:lnTo>
                  <a:pt x="3888" y="5467"/>
                </a:lnTo>
                <a:lnTo>
                  <a:pt x="3733" y="5382"/>
                </a:lnTo>
                <a:lnTo>
                  <a:pt x="3627" y="5416"/>
                </a:lnTo>
                <a:lnTo>
                  <a:pt x="3528" y="5349"/>
                </a:lnTo>
                <a:lnTo>
                  <a:pt x="3503" y="5230"/>
                </a:lnTo>
                <a:lnTo>
                  <a:pt x="3487" y="5091"/>
                </a:lnTo>
                <a:lnTo>
                  <a:pt x="3383" y="5097"/>
                </a:lnTo>
                <a:lnTo>
                  <a:pt x="3400" y="5030"/>
                </a:lnTo>
                <a:lnTo>
                  <a:pt x="3310" y="4940"/>
                </a:lnTo>
                <a:lnTo>
                  <a:pt x="3194" y="4988"/>
                </a:lnTo>
                <a:lnTo>
                  <a:pt x="3151" y="4917"/>
                </a:lnTo>
                <a:lnTo>
                  <a:pt x="3032" y="4819"/>
                </a:lnTo>
                <a:lnTo>
                  <a:pt x="3009" y="4736"/>
                </a:lnTo>
                <a:lnTo>
                  <a:pt x="2987" y="4365"/>
                </a:lnTo>
                <a:lnTo>
                  <a:pt x="2871" y="4278"/>
                </a:lnTo>
                <a:lnTo>
                  <a:pt x="2680" y="4259"/>
                </a:lnTo>
                <a:lnTo>
                  <a:pt x="2549" y="4158"/>
                </a:lnTo>
                <a:lnTo>
                  <a:pt x="2409" y="3988"/>
                </a:lnTo>
                <a:lnTo>
                  <a:pt x="2430" y="3854"/>
                </a:lnTo>
                <a:lnTo>
                  <a:pt x="2348" y="3793"/>
                </a:lnTo>
                <a:lnTo>
                  <a:pt x="2234" y="3793"/>
                </a:lnTo>
                <a:lnTo>
                  <a:pt x="2182" y="3708"/>
                </a:lnTo>
                <a:lnTo>
                  <a:pt x="2188" y="3586"/>
                </a:lnTo>
                <a:lnTo>
                  <a:pt x="2096" y="3537"/>
                </a:lnTo>
                <a:lnTo>
                  <a:pt x="2085" y="3438"/>
                </a:lnTo>
                <a:lnTo>
                  <a:pt x="1967" y="3296"/>
                </a:lnTo>
                <a:lnTo>
                  <a:pt x="1930" y="3178"/>
                </a:lnTo>
                <a:lnTo>
                  <a:pt x="1888" y="2997"/>
                </a:lnTo>
                <a:lnTo>
                  <a:pt x="1769" y="2920"/>
                </a:lnTo>
                <a:lnTo>
                  <a:pt x="1780" y="2822"/>
                </a:lnTo>
                <a:lnTo>
                  <a:pt x="1700" y="2677"/>
                </a:lnTo>
                <a:lnTo>
                  <a:pt x="1679" y="2568"/>
                </a:lnTo>
                <a:lnTo>
                  <a:pt x="1661" y="2478"/>
                </a:lnTo>
                <a:lnTo>
                  <a:pt x="1596" y="2455"/>
                </a:lnTo>
                <a:lnTo>
                  <a:pt x="1587" y="2339"/>
                </a:lnTo>
                <a:lnTo>
                  <a:pt x="1600" y="2158"/>
                </a:lnTo>
                <a:lnTo>
                  <a:pt x="1533" y="2083"/>
                </a:lnTo>
                <a:lnTo>
                  <a:pt x="1596" y="2003"/>
                </a:lnTo>
                <a:lnTo>
                  <a:pt x="1522" y="1934"/>
                </a:lnTo>
                <a:lnTo>
                  <a:pt x="1493" y="1835"/>
                </a:lnTo>
                <a:lnTo>
                  <a:pt x="1423" y="1801"/>
                </a:lnTo>
                <a:lnTo>
                  <a:pt x="1375" y="1698"/>
                </a:lnTo>
                <a:lnTo>
                  <a:pt x="1380" y="1513"/>
                </a:lnTo>
                <a:lnTo>
                  <a:pt x="1408" y="1284"/>
                </a:lnTo>
                <a:lnTo>
                  <a:pt x="1254" y="1166"/>
                </a:lnTo>
                <a:lnTo>
                  <a:pt x="1120" y="1192"/>
                </a:lnTo>
                <a:lnTo>
                  <a:pt x="1045" y="1087"/>
                </a:lnTo>
                <a:lnTo>
                  <a:pt x="1062" y="995"/>
                </a:lnTo>
                <a:lnTo>
                  <a:pt x="873" y="837"/>
                </a:lnTo>
                <a:lnTo>
                  <a:pt x="821" y="948"/>
                </a:lnTo>
                <a:lnTo>
                  <a:pt x="708" y="949"/>
                </a:lnTo>
                <a:lnTo>
                  <a:pt x="623" y="892"/>
                </a:lnTo>
                <a:lnTo>
                  <a:pt x="507" y="872"/>
                </a:lnTo>
                <a:lnTo>
                  <a:pt x="512" y="743"/>
                </a:lnTo>
                <a:lnTo>
                  <a:pt x="380" y="682"/>
                </a:lnTo>
                <a:lnTo>
                  <a:pt x="256" y="579"/>
                </a:lnTo>
                <a:lnTo>
                  <a:pt x="195" y="461"/>
                </a:lnTo>
                <a:lnTo>
                  <a:pt x="0" y="389"/>
                </a:lnTo>
                <a:lnTo>
                  <a:pt x="275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722283" y="1981923"/>
            <a:ext cx="477762" cy="600562"/>
          </a:xfrm>
          <a:custGeom>
            <a:avLst/>
            <a:gdLst>
              <a:gd name="T0" fmla="*/ 2082 w 4304"/>
              <a:gd name="T1" fmla="*/ 62 h 5371"/>
              <a:gd name="T2" fmla="*/ 776 w 4304"/>
              <a:gd name="T3" fmla="*/ 352 h 5371"/>
              <a:gd name="T4" fmla="*/ 387 w 4304"/>
              <a:gd name="T5" fmla="*/ 848 h 5371"/>
              <a:gd name="T6" fmla="*/ 455 w 4304"/>
              <a:gd name="T7" fmla="*/ 1645 h 5371"/>
              <a:gd name="T8" fmla="*/ 373 w 4304"/>
              <a:gd name="T9" fmla="*/ 2009 h 5371"/>
              <a:gd name="T10" fmla="*/ 395 w 4304"/>
              <a:gd name="T11" fmla="*/ 2228 h 5371"/>
              <a:gd name="T12" fmla="*/ 409 w 4304"/>
              <a:gd name="T13" fmla="*/ 2522 h 5371"/>
              <a:gd name="T14" fmla="*/ 405 w 4304"/>
              <a:gd name="T15" fmla="*/ 2934 h 5371"/>
              <a:gd name="T16" fmla="*/ 271 w 4304"/>
              <a:gd name="T17" fmla="*/ 3022 h 5371"/>
              <a:gd name="T18" fmla="*/ 46 w 4304"/>
              <a:gd name="T19" fmla="*/ 2969 h 5371"/>
              <a:gd name="T20" fmla="*/ 89 w 4304"/>
              <a:gd name="T21" fmla="*/ 3296 h 5371"/>
              <a:gd name="T22" fmla="*/ 199 w 4304"/>
              <a:gd name="T23" fmla="*/ 3453 h 5371"/>
              <a:gd name="T24" fmla="*/ 316 w 4304"/>
              <a:gd name="T25" fmla="*/ 3592 h 5371"/>
              <a:gd name="T26" fmla="*/ 359 w 4304"/>
              <a:gd name="T27" fmla="*/ 3847 h 5371"/>
              <a:gd name="T28" fmla="*/ 466 w 4304"/>
              <a:gd name="T29" fmla="*/ 4133 h 5371"/>
              <a:gd name="T30" fmla="*/ 647 w 4304"/>
              <a:gd name="T31" fmla="*/ 4223 h 5371"/>
              <a:gd name="T32" fmla="*/ 781 w 4304"/>
              <a:gd name="T33" fmla="*/ 4336 h 5371"/>
              <a:gd name="T34" fmla="*/ 879 w 4304"/>
              <a:gd name="T35" fmla="*/ 4790 h 5371"/>
              <a:gd name="T36" fmla="*/ 1171 w 4304"/>
              <a:gd name="T37" fmla="*/ 4934 h 5371"/>
              <a:gd name="T38" fmla="*/ 1254 w 4304"/>
              <a:gd name="T39" fmla="*/ 5129 h 5371"/>
              <a:gd name="T40" fmla="*/ 1430 w 4304"/>
              <a:gd name="T41" fmla="*/ 5350 h 5371"/>
              <a:gd name="T42" fmla="*/ 1750 w 4304"/>
              <a:gd name="T43" fmla="*/ 5347 h 5371"/>
              <a:gd name="T44" fmla="*/ 1780 w 4304"/>
              <a:gd name="T45" fmla="*/ 5001 h 5371"/>
              <a:gd name="T46" fmla="*/ 1918 w 4304"/>
              <a:gd name="T47" fmla="*/ 4835 h 5371"/>
              <a:gd name="T48" fmla="*/ 2020 w 4304"/>
              <a:gd name="T49" fmla="*/ 4701 h 5371"/>
              <a:gd name="T50" fmla="*/ 2228 w 4304"/>
              <a:gd name="T51" fmla="*/ 4377 h 5371"/>
              <a:gd name="T52" fmla="*/ 2533 w 4304"/>
              <a:gd name="T53" fmla="*/ 4536 h 5371"/>
              <a:gd name="T54" fmla="*/ 2862 w 4304"/>
              <a:gd name="T55" fmla="*/ 4670 h 5371"/>
              <a:gd name="T56" fmla="*/ 3145 w 4304"/>
              <a:gd name="T57" fmla="*/ 4668 h 5371"/>
              <a:gd name="T58" fmla="*/ 3392 w 4304"/>
              <a:gd name="T59" fmla="*/ 4737 h 5371"/>
              <a:gd name="T60" fmla="*/ 4020 w 4304"/>
              <a:gd name="T61" fmla="*/ 4546 h 5371"/>
              <a:gd name="T62" fmla="*/ 4304 w 4304"/>
              <a:gd name="T63" fmla="*/ 2577 h 5371"/>
              <a:gd name="T64" fmla="*/ 4151 w 4304"/>
              <a:gd name="T65" fmla="*/ 2421 h 5371"/>
              <a:gd name="T66" fmla="*/ 4005 w 4304"/>
              <a:gd name="T67" fmla="*/ 2305 h 5371"/>
              <a:gd name="T68" fmla="*/ 3735 w 4304"/>
              <a:gd name="T69" fmla="*/ 2202 h 5371"/>
              <a:gd name="T70" fmla="*/ 3327 w 4304"/>
              <a:gd name="T71" fmla="*/ 1694 h 5371"/>
              <a:gd name="T72" fmla="*/ 3260 w 4304"/>
              <a:gd name="T73" fmla="*/ 1411 h 5371"/>
              <a:gd name="T74" fmla="*/ 3206 w 4304"/>
              <a:gd name="T75" fmla="*/ 1165 h 5371"/>
              <a:gd name="T76" fmla="*/ 2993 w 4304"/>
              <a:gd name="T77" fmla="*/ 1027 h 5371"/>
              <a:gd name="T78" fmla="*/ 2580 w 4304"/>
              <a:gd name="T79" fmla="*/ 657 h 5371"/>
              <a:gd name="T80" fmla="*/ 2383 w 4304"/>
              <a:gd name="T81" fmla="*/ 447 h 5371"/>
              <a:gd name="T82" fmla="*/ 2225 w 4304"/>
              <a:gd name="T83" fmla="*/ 278 h 5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04" h="5371">
                <a:moveTo>
                  <a:pt x="2156" y="168"/>
                </a:moveTo>
                <a:lnTo>
                  <a:pt x="2082" y="62"/>
                </a:lnTo>
                <a:lnTo>
                  <a:pt x="776" y="0"/>
                </a:lnTo>
                <a:lnTo>
                  <a:pt x="776" y="352"/>
                </a:lnTo>
                <a:lnTo>
                  <a:pt x="308" y="331"/>
                </a:lnTo>
                <a:lnTo>
                  <a:pt x="387" y="848"/>
                </a:lnTo>
                <a:lnTo>
                  <a:pt x="497" y="1347"/>
                </a:lnTo>
                <a:lnTo>
                  <a:pt x="455" y="1645"/>
                </a:lnTo>
                <a:lnTo>
                  <a:pt x="455" y="1921"/>
                </a:lnTo>
                <a:lnTo>
                  <a:pt x="373" y="2009"/>
                </a:lnTo>
                <a:lnTo>
                  <a:pt x="395" y="2097"/>
                </a:lnTo>
                <a:lnTo>
                  <a:pt x="395" y="2228"/>
                </a:lnTo>
                <a:lnTo>
                  <a:pt x="355" y="2375"/>
                </a:lnTo>
                <a:lnTo>
                  <a:pt x="409" y="2522"/>
                </a:lnTo>
                <a:lnTo>
                  <a:pt x="356" y="2780"/>
                </a:lnTo>
                <a:lnTo>
                  <a:pt x="405" y="2934"/>
                </a:lnTo>
                <a:lnTo>
                  <a:pt x="352" y="3022"/>
                </a:lnTo>
                <a:lnTo>
                  <a:pt x="271" y="3022"/>
                </a:lnTo>
                <a:lnTo>
                  <a:pt x="212" y="3003"/>
                </a:lnTo>
                <a:lnTo>
                  <a:pt x="46" y="2969"/>
                </a:lnTo>
                <a:lnTo>
                  <a:pt x="0" y="3081"/>
                </a:lnTo>
                <a:lnTo>
                  <a:pt x="89" y="3296"/>
                </a:lnTo>
                <a:lnTo>
                  <a:pt x="100" y="3422"/>
                </a:lnTo>
                <a:lnTo>
                  <a:pt x="199" y="3453"/>
                </a:lnTo>
                <a:lnTo>
                  <a:pt x="216" y="3587"/>
                </a:lnTo>
                <a:lnTo>
                  <a:pt x="316" y="3592"/>
                </a:lnTo>
                <a:lnTo>
                  <a:pt x="317" y="3680"/>
                </a:lnTo>
                <a:lnTo>
                  <a:pt x="359" y="3847"/>
                </a:lnTo>
                <a:lnTo>
                  <a:pt x="346" y="3988"/>
                </a:lnTo>
                <a:lnTo>
                  <a:pt x="466" y="4133"/>
                </a:lnTo>
                <a:lnTo>
                  <a:pt x="530" y="4105"/>
                </a:lnTo>
                <a:lnTo>
                  <a:pt x="647" y="4223"/>
                </a:lnTo>
                <a:lnTo>
                  <a:pt x="741" y="4249"/>
                </a:lnTo>
                <a:lnTo>
                  <a:pt x="781" y="4336"/>
                </a:lnTo>
                <a:lnTo>
                  <a:pt x="869" y="4655"/>
                </a:lnTo>
                <a:lnTo>
                  <a:pt x="879" y="4790"/>
                </a:lnTo>
                <a:lnTo>
                  <a:pt x="932" y="4885"/>
                </a:lnTo>
                <a:lnTo>
                  <a:pt x="1171" y="4934"/>
                </a:lnTo>
                <a:lnTo>
                  <a:pt x="1260" y="5006"/>
                </a:lnTo>
                <a:lnTo>
                  <a:pt x="1254" y="5129"/>
                </a:lnTo>
                <a:lnTo>
                  <a:pt x="1357" y="5211"/>
                </a:lnTo>
                <a:lnTo>
                  <a:pt x="1430" y="5350"/>
                </a:lnTo>
                <a:lnTo>
                  <a:pt x="1650" y="5371"/>
                </a:lnTo>
                <a:lnTo>
                  <a:pt x="1750" y="5347"/>
                </a:lnTo>
                <a:lnTo>
                  <a:pt x="1748" y="5128"/>
                </a:lnTo>
                <a:lnTo>
                  <a:pt x="1780" y="5001"/>
                </a:lnTo>
                <a:lnTo>
                  <a:pt x="1864" y="5016"/>
                </a:lnTo>
                <a:lnTo>
                  <a:pt x="1918" y="4835"/>
                </a:lnTo>
                <a:lnTo>
                  <a:pt x="1852" y="4731"/>
                </a:lnTo>
                <a:lnTo>
                  <a:pt x="2020" y="4701"/>
                </a:lnTo>
                <a:lnTo>
                  <a:pt x="2117" y="4427"/>
                </a:lnTo>
                <a:lnTo>
                  <a:pt x="2228" y="4377"/>
                </a:lnTo>
                <a:lnTo>
                  <a:pt x="2369" y="4505"/>
                </a:lnTo>
                <a:lnTo>
                  <a:pt x="2533" y="4536"/>
                </a:lnTo>
                <a:lnTo>
                  <a:pt x="2645" y="4701"/>
                </a:lnTo>
                <a:lnTo>
                  <a:pt x="2862" y="4670"/>
                </a:lnTo>
                <a:lnTo>
                  <a:pt x="2997" y="4729"/>
                </a:lnTo>
                <a:lnTo>
                  <a:pt x="3145" y="4668"/>
                </a:lnTo>
                <a:lnTo>
                  <a:pt x="3319" y="4805"/>
                </a:lnTo>
                <a:lnTo>
                  <a:pt x="3392" y="4737"/>
                </a:lnTo>
                <a:lnTo>
                  <a:pt x="3674" y="4471"/>
                </a:lnTo>
                <a:lnTo>
                  <a:pt x="4020" y="4546"/>
                </a:lnTo>
                <a:lnTo>
                  <a:pt x="3815" y="3476"/>
                </a:lnTo>
                <a:lnTo>
                  <a:pt x="4304" y="2577"/>
                </a:lnTo>
                <a:lnTo>
                  <a:pt x="4267" y="2499"/>
                </a:lnTo>
                <a:lnTo>
                  <a:pt x="4151" y="2421"/>
                </a:lnTo>
                <a:lnTo>
                  <a:pt x="4060" y="2395"/>
                </a:lnTo>
                <a:lnTo>
                  <a:pt x="4005" y="2305"/>
                </a:lnTo>
                <a:lnTo>
                  <a:pt x="3850" y="2271"/>
                </a:lnTo>
                <a:lnTo>
                  <a:pt x="3735" y="2202"/>
                </a:lnTo>
                <a:lnTo>
                  <a:pt x="3424" y="1928"/>
                </a:lnTo>
                <a:lnTo>
                  <a:pt x="3327" y="1694"/>
                </a:lnTo>
                <a:lnTo>
                  <a:pt x="3325" y="1547"/>
                </a:lnTo>
                <a:lnTo>
                  <a:pt x="3260" y="1411"/>
                </a:lnTo>
                <a:lnTo>
                  <a:pt x="3212" y="1307"/>
                </a:lnTo>
                <a:lnTo>
                  <a:pt x="3206" y="1165"/>
                </a:lnTo>
                <a:lnTo>
                  <a:pt x="3133" y="1074"/>
                </a:lnTo>
                <a:lnTo>
                  <a:pt x="2993" y="1027"/>
                </a:lnTo>
                <a:lnTo>
                  <a:pt x="2805" y="894"/>
                </a:lnTo>
                <a:lnTo>
                  <a:pt x="2580" y="657"/>
                </a:lnTo>
                <a:lnTo>
                  <a:pt x="2572" y="580"/>
                </a:lnTo>
                <a:lnTo>
                  <a:pt x="2383" y="447"/>
                </a:lnTo>
                <a:lnTo>
                  <a:pt x="2329" y="360"/>
                </a:lnTo>
                <a:lnTo>
                  <a:pt x="2225" y="278"/>
                </a:lnTo>
                <a:lnTo>
                  <a:pt x="2156" y="168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2" name="Freeform 11"/>
          <p:cNvSpPr>
            <a:spLocks/>
          </p:cNvSpPr>
          <p:nvPr/>
        </p:nvSpPr>
        <p:spPr bwMode="auto">
          <a:xfrm>
            <a:off x="1146037" y="2180716"/>
            <a:ext cx="348974" cy="518952"/>
          </a:xfrm>
          <a:custGeom>
            <a:avLst/>
            <a:gdLst>
              <a:gd name="T0" fmla="*/ 2194 w 3134"/>
              <a:gd name="T1" fmla="*/ 296 h 4627"/>
              <a:gd name="T2" fmla="*/ 2087 w 3134"/>
              <a:gd name="T3" fmla="*/ 208 h 4627"/>
              <a:gd name="T4" fmla="*/ 1731 w 3134"/>
              <a:gd name="T5" fmla="*/ 104 h 4627"/>
              <a:gd name="T6" fmla="*/ 1583 w 3134"/>
              <a:gd name="T7" fmla="*/ 93 h 4627"/>
              <a:gd name="T8" fmla="*/ 1337 w 3134"/>
              <a:gd name="T9" fmla="*/ 88 h 4627"/>
              <a:gd name="T10" fmla="*/ 1157 w 3134"/>
              <a:gd name="T11" fmla="*/ 95 h 4627"/>
              <a:gd name="T12" fmla="*/ 950 w 3134"/>
              <a:gd name="T13" fmla="*/ 179 h 4627"/>
              <a:gd name="T14" fmla="*/ 879 w 3134"/>
              <a:gd name="T15" fmla="*/ 376 h 4627"/>
              <a:gd name="T16" fmla="*/ 812 w 3134"/>
              <a:gd name="T17" fmla="*/ 601 h 4627"/>
              <a:gd name="T18" fmla="*/ 641 w 3134"/>
              <a:gd name="T19" fmla="*/ 675 h 4627"/>
              <a:gd name="T20" fmla="*/ 482 w 3134"/>
              <a:gd name="T21" fmla="*/ 779 h 4627"/>
              <a:gd name="T22" fmla="*/ 204 w 3134"/>
              <a:gd name="T23" fmla="*/ 2751 h 4627"/>
              <a:gd name="T24" fmla="*/ 521 w 3134"/>
              <a:gd name="T25" fmla="*/ 3105 h 4627"/>
              <a:gd name="T26" fmla="*/ 435 w 3134"/>
              <a:gd name="T27" fmla="*/ 3337 h 4627"/>
              <a:gd name="T28" fmla="*/ 458 w 3134"/>
              <a:gd name="T29" fmla="*/ 3503 h 4627"/>
              <a:gd name="T30" fmla="*/ 308 w 3134"/>
              <a:gd name="T31" fmla="*/ 3730 h 4627"/>
              <a:gd name="T32" fmla="*/ 346 w 3134"/>
              <a:gd name="T33" fmla="*/ 3922 h 4627"/>
              <a:gd name="T34" fmla="*/ 462 w 3134"/>
              <a:gd name="T35" fmla="*/ 4087 h 4627"/>
              <a:gd name="T36" fmla="*/ 537 w 3134"/>
              <a:gd name="T37" fmla="*/ 4221 h 4627"/>
              <a:gd name="T38" fmla="*/ 664 w 3134"/>
              <a:gd name="T39" fmla="*/ 4365 h 4627"/>
              <a:gd name="T40" fmla="*/ 884 w 3134"/>
              <a:gd name="T41" fmla="*/ 4451 h 4627"/>
              <a:gd name="T42" fmla="*/ 941 w 3134"/>
              <a:gd name="T43" fmla="*/ 4276 h 4627"/>
              <a:gd name="T44" fmla="*/ 1243 w 3134"/>
              <a:gd name="T45" fmla="*/ 4096 h 4627"/>
              <a:gd name="T46" fmla="*/ 1733 w 3134"/>
              <a:gd name="T47" fmla="*/ 4249 h 4627"/>
              <a:gd name="T48" fmla="*/ 1829 w 3134"/>
              <a:gd name="T49" fmla="*/ 4452 h 4627"/>
              <a:gd name="T50" fmla="*/ 2086 w 3134"/>
              <a:gd name="T51" fmla="*/ 4416 h 4627"/>
              <a:gd name="T52" fmla="*/ 2297 w 3134"/>
              <a:gd name="T53" fmla="*/ 4627 h 4627"/>
              <a:gd name="T54" fmla="*/ 2383 w 3134"/>
              <a:gd name="T55" fmla="*/ 4367 h 4627"/>
              <a:gd name="T56" fmla="*/ 2352 w 3134"/>
              <a:gd name="T57" fmla="*/ 4183 h 4627"/>
              <a:gd name="T58" fmla="*/ 2584 w 3134"/>
              <a:gd name="T59" fmla="*/ 3986 h 4627"/>
              <a:gd name="T60" fmla="*/ 2746 w 3134"/>
              <a:gd name="T61" fmla="*/ 4008 h 4627"/>
              <a:gd name="T62" fmla="*/ 2641 w 3134"/>
              <a:gd name="T63" fmla="*/ 3923 h 4627"/>
              <a:gd name="T64" fmla="*/ 2574 w 3134"/>
              <a:gd name="T65" fmla="*/ 3758 h 4627"/>
              <a:gd name="T66" fmla="*/ 2370 w 3134"/>
              <a:gd name="T67" fmla="*/ 3574 h 4627"/>
              <a:gd name="T68" fmla="*/ 2327 w 3134"/>
              <a:gd name="T69" fmla="*/ 3310 h 4627"/>
              <a:gd name="T70" fmla="*/ 2138 w 3134"/>
              <a:gd name="T71" fmla="*/ 3127 h 4627"/>
              <a:gd name="T72" fmla="*/ 2424 w 3134"/>
              <a:gd name="T73" fmla="*/ 2784 h 4627"/>
              <a:gd name="T74" fmla="*/ 2584 w 3134"/>
              <a:gd name="T75" fmla="*/ 2796 h 4627"/>
              <a:gd name="T76" fmla="*/ 2619 w 3134"/>
              <a:gd name="T77" fmla="*/ 2639 h 4627"/>
              <a:gd name="T78" fmla="*/ 2529 w 3134"/>
              <a:gd name="T79" fmla="*/ 2440 h 4627"/>
              <a:gd name="T80" fmla="*/ 2371 w 3134"/>
              <a:gd name="T81" fmla="*/ 2475 h 4627"/>
              <a:gd name="T82" fmla="*/ 2408 w 3134"/>
              <a:gd name="T83" fmla="*/ 2297 h 4627"/>
              <a:gd name="T84" fmla="*/ 2597 w 3134"/>
              <a:gd name="T85" fmla="*/ 2189 h 4627"/>
              <a:gd name="T86" fmla="*/ 2693 w 3134"/>
              <a:gd name="T87" fmla="*/ 2045 h 4627"/>
              <a:gd name="T88" fmla="*/ 2805 w 3134"/>
              <a:gd name="T89" fmla="*/ 1836 h 4627"/>
              <a:gd name="T90" fmla="*/ 2953 w 3134"/>
              <a:gd name="T91" fmla="*/ 1936 h 4627"/>
              <a:gd name="T92" fmla="*/ 3134 w 3134"/>
              <a:gd name="T93" fmla="*/ 1903 h 4627"/>
              <a:gd name="T94" fmla="*/ 3088 w 3134"/>
              <a:gd name="T95" fmla="*/ 1689 h 4627"/>
              <a:gd name="T96" fmla="*/ 2830 w 3134"/>
              <a:gd name="T97" fmla="*/ 1348 h 4627"/>
              <a:gd name="T98" fmla="*/ 2728 w 3134"/>
              <a:gd name="T99" fmla="*/ 1173 h 4627"/>
              <a:gd name="T100" fmla="*/ 2629 w 3134"/>
              <a:gd name="T101" fmla="*/ 947 h 4627"/>
              <a:gd name="T102" fmla="*/ 2467 w 3134"/>
              <a:gd name="T103" fmla="*/ 626 h 4627"/>
              <a:gd name="T104" fmla="*/ 2325 w 3134"/>
              <a:gd name="T105" fmla="*/ 400 h 4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34" h="4627">
                <a:moveTo>
                  <a:pt x="2325" y="400"/>
                </a:moveTo>
                <a:lnTo>
                  <a:pt x="2194" y="296"/>
                </a:lnTo>
                <a:lnTo>
                  <a:pt x="2169" y="182"/>
                </a:lnTo>
                <a:lnTo>
                  <a:pt x="2087" y="208"/>
                </a:lnTo>
                <a:lnTo>
                  <a:pt x="1891" y="97"/>
                </a:lnTo>
                <a:lnTo>
                  <a:pt x="1731" y="104"/>
                </a:lnTo>
                <a:lnTo>
                  <a:pt x="1649" y="38"/>
                </a:lnTo>
                <a:lnTo>
                  <a:pt x="1583" y="93"/>
                </a:lnTo>
                <a:lnTo>
                  <a:pt x="1461" y="0"/>
                </a:lnTo>
                <a:lnTo>
                  <a:pt x="1337" y="88"/>
                </a:lnTo>
                <a:lnTo>
                  <a:pt x="1248" y="17"/>
                </a:lnTo>
                <a:lnTo>
                  <a:pt x="1157" y="95"/>
                </a:lnTo>
                <a:lnTo>
                  <a:pt x="1073" y="120"/>
                </a:lnTo>
                <a:lnTo>
                  <a:pt x="950" y="179"/>
                </a:lnTo>
                <a:lnTo>
                  <a:pt x="879" y="302"/>
                </a:lnTo>
                <a:lnTo>
                  <a:pt x="879" y="376"/>
                </a:lnTo>
                <a:lnTo>
                  <a:pt x="802" y="454"/>
                </a:lnTo>
                <a:lnTo>
                  <a:pt x="812" y="601"/>
                </a:lnTo>
                <a:lnTo>
                  <a:pt x="736" y="669"/>
                </a:lnTo>
                <a:lnTo>
                  <a:pt x="641" y="675"/>
                </a:lnTo>
                <a:lnTo>
                  <a:pt x="570" y="759"/>
                </a:lnTo>
                <a:lnTo>
                  <a:pt x="482" y="779"/>
                </a:lnTo>
                <a:lnTo>
                  <a:pt x="0" y="1692"/>
                </a:lnTo>
                <a:lnTo>
                  <a:pt x="204" y="2751"/>
                </a:lnTo>
                <a:lnTo>
                  <a:pt x="311" y="2818"/>
                </a:lnTo>
                <a:lnTo>
                  <a:pt x="521" y="3105"/>
                </a:lnTo>
                <a:lnTo>
                  <a:pt x="445" y="3249"/>
                </a:lnTo>
                <a:lnTo>
                  <a:pt x="435" y="3337"/>
                </a:lnTo>
                <a:lnTo>
                  <a:pt x="462" y="3422"/>
                </a:lnTo>
                <a:lnTo>
                  <a:pt x="458" y="3503"/>
                </a:lnTo>
                <a:lnTo>
                  <a:pt x="456" y="3587"/>
                </a:lnTo>
                <a:lnTo>
                  <a:pt x="308" y="3730"/>
                </a:lnTo>
                <a:lnTo>
                  <a:pt x="443" y="3816"/>
                </a:lnTo>
                <a:lnTo>
                  <a:pt x="346" y="3922"/>
                </a:lnTo>
                <a:lnTo>
                  <a:pt x="403" y="4030"/>
                </a:lnTo>
                <a:lnTo>
                  <a:pt x="462" y="4087"/>
                </a:lnTo>
                <a:lnTo>
                  <a:pt x="500" y="4149"/>
                </a:lnTo>
                <a:lnTo>
                  <a:pt x="537" y="4221"/>
                </a:lnTo>
                <a:lnTo>
                  <a:pt x="605" y="4347"/>
                </a:lnTo>
                <a:lnTo>
                  <a:pt x="664" y="4365"/>
                </a:lnTo>
                <a:lnTo>
                  <a:pt x="753" y="4371"/>
                </a:lnTo>
                <a:lnTo>
                  <a:pt x="884" y="4451"/>
                </a:lnTo>
                <a:lnTo>
                  <a:pt x="955" y="4379"/>
                </a:lnTo>
                <a:lnTo>
                  <a:pt x="941" y="4276"/>
                </a:lnTo>
                <a:lnTo>
                  <a:pt x="1022" y="4126"/>
                </a:lnTo>
                <a:lnTo>
                  <a:pt x="1243" y="4096"/>
                </a:lnTo>
                <a:lnTo>
                  <a:pt x="1639" y="4159"/>
                </a:lnTo>
                <a:lnTo>
                  <a:pt x="1733" y="4249"/>
                </a:lnTo>
                <a:lnTo>
                  <a:pt x="1679" y="4334"/>
                </a:lnTo>
                <a:lnTo>
                  <a:pt x="1829" y="4452"/>
                </a:lnTo>
                <a:lnTo>
                  <a:pt x="1890" y="4390"/>
                </a:lnTo>
                <a:lnTo>
                  <a:pt x="2086" y="4416"/>
                </a:lnTo>
                <a:lnTo>
                  <a:pt x="2164" y="4529"/>
                </a:lnTo>
                <a:lnTo>
                  <a:pt x="2297" y="4627"/>
                </a:lnTo>
                <a:lnTo>
                  <a:pt x="2368" y="4522"/>
                </a:lnTo>
                <a:lnTo>
                  <a:pt x="2383" y="4367"/>
                </a:lnTo>
                <a:lnTo>
                  <a:pt x="2449" y="4291"/>
                </a:lnTo>
                <a:lnTo>
                  <a:pt x="2352" y="4183"/>
                </a:lnTo>
                <a:lnTo>
                  <a:pt x="2395" y="4083"/>
                </a:lnTo>
                <a:lnTo>
                  <a:pt x="2584" y="3986"/>
                </a:lnTo>
                <a:lnTo>
                  <a:pt x="2656" y="4010"/>
                </a:lnTo>
                <a:lnTo>
                  <a:pt x="2746" y="4008"/>
                </a:lnTo>
                <a:lnTo>
                  <a:pt x="2804" y="3937"/>
                </a:lnTo>
                <a:lnTo>
                  <a:pt x="2641" y="3923"/>
                </a:lnTo>
                <a:lnTo>
                  <a:pt x="2539" y="3837"/>
                </a:lnTo>
                <a:lnTo>
                  <a:pt x="2574" y="3758"/>
                </a:lnTo>
                <a:lnTo>
                  <a:pt x="2495" y="3688"/>
                </a:lnTo>
                <a:lnTo>
                  <a:pt x="2370" y="3574"/>
                </a:lnTo>
                <a:lnTo>
                  <a:pt x="2280" y="3451"/>
                </a:lnTo>
                <a:lnTo>
                  <a:pt x="2327" y="3310"/>
                </a:lnTo>
                <a:lnTo>
                  <a:pt x="2275" y="3241"/>
                </a:lnTo>
                <a:lnTo>
                  <a:pt x="2138" y="3127"/>
                </a:lnTo>
                <a:lnTo>
                  <a:pt x="2140" y="2997"/>
                </a:lnTo>
                <a:lnTo>
                  <a:pt x="2424" y="2784"/>
                </a:lnTo>
                <a:lnTo>
                  <a:pt x="2492" y="2819"/>
                </a:lnTo>
                <a:lnTo>
                  <a:pt x="2584" y="2796"/>
                </a:lnTo>
                <a:lnTo>
                  <a:pt x="2611" y="2726"/>
                </a:lnTo>
                <a:lnTo>
                  <a:pt x="2619" y="2639"/>
                </a:lnTo>
                <a:lnTo>
                  <a:pt x="2635" y="2533"/>
                </a:lnTo>
                <a:lnTo>
                  <a:pt x="2529" y="2440"/>
                </a:lnTo>
                <a:lnTo>
                  <a:pt x="2446" y="2434"/>
                </a:lnTo>
                <a:lnTo>
                  <a:pt x="2371" y="2475"/>
                </a:lnTo>
                <a:lnTo>
                  <a:pt x="2372" y="2381"/>
                </a:lnTo>
                <a:lnTo>
                  <a:pt x="2408" y="2297"/>
                </a:lnTo>
                <a:lnTo>
                  <a:pt x="2518" y="2186"/>
                </a:lnTo>
                <a:lnTo>
                  <a:pt x="2597" y="2189"/>
                </a:lnTo>
                <a:lnTo>
                  <a:pt x="2687" y="2125"/>
                </a:lnTo>
                <a:lnTo>
                  <a:pt x="2693" y="2045"/>
                </a:lnTo>
                <a:lnTo>
                  <a:pt x="2728" y="1932"/>
                </a:lnTo>
                <a:lnTo>
                  <a:pt x="2805" y="1836"/>
                </a:lnTo>
                <a:lnTo>
                  <a:pt x="2906" y="1861"/>
                </a:lnTo>
                <a:lnTo>
                  <a:pt x="2953" y="1936"/>
                </a:lnTo>
                <a:lnTo>
                  <a:pt x="3100" y="1985"/>
                </a:lnTo>
                <a:lnTo>
                  <a:pt x="3134" y="1903"/>
                </a:lnTo>
                <a:lnTo>
                  <a:pt x="3115" y="1787"/>
                </a:lnTo>
                <a:lnTo>
                  <a:pt x="3088" y="1689"/>
                </a:lnTo>
                <a:lnTo>
                  <a:pt x="2861" y="1449"/>
                </a:lnTo>
                <a:lnTo>
                  <a:pt x="2830" y="1348"/>
                </a:lnTo>
                <a:lnTo>
                  <a:pt x="2766" y="1281"/>
                </a:lnTo>
                <a:lnTo>
                  <a:pt x="2728" y="1173"/>
                </a:lnTo>
                <a:lnTo>
                  <a:pt x="2654" y="1049"/>
                </a:lnTo>
                <a:lnTo>
                  <a:pt x="2629" y="947"/>
                </a:lnTo>
                <a:lnTo>
                  <a:pt x="2575" y="860"/>
                </a:lnTo>
                <a:lnTo>
                  <a:pt x="2467" y="626"/>
                </a:lnTo>
                <a:lnTo>
                  <a:pt x="2430" y="444"/>
                </a:lnTo>
                <a:lnTo>
                  <a:pt x="2325" y="40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2448456" y="2923571"/>
            <a:ext cx="186950" cy="385029"/>
          </a:xfrm>
          <a:custGeom>
            <a:avLst/>
            <a:gdLst>
              <a:gd name="T0" fmla="*/ 1063 w 1682"/>
              <a:gd name="T1" fmla="*/ 138 h 3436"/>
              <a:gd name="T2" fmla="*/ 1425 w 1682"/>
              <a:gd name="T3" fmla="*/ 147 h 3436"/>
              <a:gd name="T4" fmla="*/ 1311 w 1682"/>
              <a:gd name="T5" fmla="*/ 71 h 3436"/>
              <a:gd name="T6" fmla="*/ 1419 w 1682"/>
              <a:gd name="T7" fmla="*/ 0 h 3436"/>
              <a:gd name="T8" fmla="*/ 1523 w 1682"/>
              <a:gd name="T9" fmla="*/ 28 h 3436"/>
              <a:gd name="T10" fmla="*/ 1593 w 1682"/>
              <a:gd name="T11" fmla="*/ 153 h 3436"/>
              <a:gd name="T12" fmla="*/ 1631 w 1682"/>
              <a:gd name="T13" fmla="*/ 260 h 3436"/>
              <a:gd name="T14" fmla="*/ 1682 w 1682"/>
              <a:gd name="T15" fmla="*/ 408 h 3436"/>
              <a:gd name="T16" fmla="*/ 1642 w 1682"/>
              <a:gd name="T17" fmla="*/ 497 h 3436"/>
              <a:gd name="T18" fmla="*/ 1659 w 1682"/>
              <a:gd name="T19" fmla="*/ 594 h 3436"/>
              <a:gd name="T20" fmla="*/ 1604 w 1682"/>
              <a:gd name="T21" fmla="*/ 734 h 3436"/>
              <a:gd name="T22" fmla="*/ 1515 w 1682"/>
              <a:gd name="T23" fmla="*/ 780 h 3436"/>
              <a:gd name="T24" fmla="*/ 1539 w 1682"/>
              <a:gd name="T25" fmla="*/ 855 h 3436"/>
              <a:gd name="T26" fmla="*/ 1461 w 1682"/>
              <a:gd name="T27" fmla="*/ 918 h 3436"/>
              <a:gd name="T28" fmla="*/ 1369 w 1682"/>
              <a:gd name="T29" fmla="*/ 1062 h 3436"/>
              <a:gd name="T30" fmla="*/ 1369 w 1682"/>
              <a:gd name="T31" fmla="*/ 1133 h 3436"/>
              <a:gd name="T32" fmla="*/ 1296 w 1682"/>
              <a:gd name="T33" fmla="*/ 1236 h 3436"/>
              <a:gd name="T34" fmla="*/ 1298 w 1682"/>
              <a:gd name="T35" fmla="*/ 1452 h 3436"/>
              <a:gd name="T36" fmla="*/ 1336 w 1682"/>
              <a:gd name="T37" fmla="*/ 1560 h 3436"/>
              <a:gd name="T38" fmla="*/ 1153 w 1682"/>
              <a:gd name="T39" fmla="*/ 1761 h 3436"/>
              <a:gd name="T40" fmla="*/ 1184 w 1682"/>
              <a:gd name="T41" fmla="*/ 1838 h 3436"/>
              <a:gd name="T42" fmla="*/ 1323 w 1682"/>
              <a:gd name="T43" fmla="*/ 1745 h 3436"/>
              <a:gd name="T44" fmla="*/ 1379 w 1682"/>
              <a:gd name="T45" fmla="*/ 1853 h 3436"/>
              <a:gd name="T46" fmla="*/ 1310 w 1682"/>
              <a:gd name="T47" fmla="*/ 1961 h 3436"/>
              <a:gd name="T48" fmla="*/ 1335 w 1682"/>
              <a:gd name="T49" fmla="*/ 2063 h 3436"/>
              <a:gd name="T50" fmla="*/ 1260 w 1682"/>
              <a:gd name="T51" fmla="*/ 2350 h 3436"/>
              <a:gd name="T52" fmla="*/ 1193 w 1682"/>
              <a:gd name="T53" fmla="*/ 2539 h 3436"/>
              <a:gd name="T54" fmla="*/ 1218 w 1682"/>
              <a:gd name="T55" fmla="*/ 2676 h 3436"/>
              <a:gd name="T56" fmla="*/ 1165 w 1682"/>
              <a:gd name="T57" fmla="*/ 2740 h 3436"/>
              <a:gd name="T58" fmla="*/ 1151 w 1682"/>
              <a:gd name="T59" fmla="*/ 2942 h 3436"/>
              <a:gd name="T60" fmla="*/ 1081 w 1682"/>
              <a:gd name="T61" fmla="*/ 2952 h 3436"/>
              <a:gd name="T62" fmla="*/ 1060 w 1682"/>
              <a:gd name="T63" fmla="*/ 2854 h 3436"/>
              <a:gd name="T64" fmla="*/ 956 w 1682"/>
              <a:gd name="T65" fmla="*/ 2760 h 3436"/>
              <a:gd name="T66" fmla="*/ 934 w 1682"/>
              <a:gd name="T67" fmla="*/ 2451 h 3436"/>
              <a:gd name="T68" fmla="*/ 907 w 1682"/>
              <a:gd name="T69" fmla="*/ 2529 h 3436"/>
              <a:gd name="T70" fmla="*/ 867 w 1682"/>
              <a:gd name="T71" fmla="*/ 2488 h 3436"/>
              <a:gd name="T72" fmla="*/ 886 w 1682"/>
              <a:gd name="T73" fmla="*/ 2418 h 3436"/>
              <a:gd name="T74" fmla="*/ 889 w 1682"/>
              <a:gd name="T75" fmla="*/ 2331 h 3436"/>
              <a:gd name="T76" fmla="*/ 815 w 1682"/>
              <a:gd name="T77" fmla="*/ 2305 h 3436"/>
              <a:gd name="T78" fmla="*/ 775 w 1682"/>
              <a:gd name="T79" fmla="*/ 2401 h 3436"/>
              <a:gd name="T80" fmla="*/ 836 w 1682"/>
              <a:gd name="T81" fmla="*/ 2451 h 3436"/>
              <a:gd name="T82" fmla="*/ 800 w 1682"/>
              <a:gd name="T83" fmla="*/ 2547 h 3436"/>
              <a:gd name="T84" fmla="*/ 840 w 1682"/>
              <a:gd name="T85" fmla="*/ 2603 h 3436"/>
              <a:gd name="T86" fmla="*/ 787 w 1682"/>
              <a:gd name="T87" fmla="*/ 2751 h 3436"/>
              <a:gd name="T88" fmla="*/ 705 w 1682"/>
              <a:gd name="T89" fmla="*/ 2738 h 3436"/>
              <a:gd name="T90" fmla="*/ 708 w 1682"/>
              <a:gd name="T91" fmla="*/ 2788 h 3436"/>
              <a:gd name="T92" fmla="*/ 570 w 1682"/>
              <a:gd name="T93" fmla="*/ 2898 h 3436"/>
              <a:gd name="T94" fmla="*/ 565 w 1682"/>
              <a:gd name="T95" fmla="*/ 2983 h 3436"/>
              <a:gd name="T96" fmla="*/ 504 w 1682"/>
              <a:gd name="T97" fmla="*/ 3098 h 3436"/>
              <a:gd name="T98" fmla="*/ 393 w 1682"/>
              <a:gd name="T99" fmla="*/ 3189 h 3436"/>
              <a:gd name="T100" fmla="*/ 352 w 1682"/>
              <a:gd name="T101" fmla="*/ 3270 h 3436"/>
              <a:gd name="T102" fmla="*/ 101 w 1682"/>
              <a:gd name="T103" fmla="*/ 3436 h 3436"/>
              <a:gd name="T104" fmla="*/ 0 w 1682"/>
              <a:gd name="T105" fmla="*/ 2103 h 3436"/>
              <a:gd name="T106" fmla="*/ 982 w 1682"/>
              <a:gd name="T107" fmla="*/ 888 h 3436"/>
              <a:gd name="T108" fmla="*/ 1063 w 1682"/>
              <a:gd name="T109" fmla="*/ 138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82" h="3436">
                <a:moveTo>
                  <a:pt x="1063" y="138"/>
                </a:moveTo>
                <a:lnTo>
                  <a:pt x="1425" y="147"/>
                </a:lnTo>
                <a:lnTo>
                  <a:pt x="1311" y="71"/>
                </a:lnTo>
                <a:lnTo>
                  <a:pt x="1419" y="0"/>
                </a:lnTo>
                <a:lnTo>
                  <a:pt x="1523" y="28"/>
                </a:lnTo>
                <a:lnTo>
                  <a:pt x="1593" y="153"/>
                </a:lnTo>
                <a:lnTo>
                  <a:pt x="1631" y="260"/>
                </a:lnTo>
                <a:lnTo>
                  <a:pt x="1682" y="408"/>
                </a:lnTo>
                <a:lnTo>
                  <a:pt x="1642" y="497"/>
                </a:lnTo>
                <a:lnTo>
                  <a:pt x="1659" y="594"/>
                </a:lnTo>
                <a:lnTo>
                  <a:pt x="1604" y="734"/>
                </a:lnTo>
                <a:lnTo>
                  <a:pt x="1515" y="780"/>
                </a:lnTo>
                <a:lnTo>
                  <a:pt x="1539" y="855"/>
                </a:lnTo>
                <a:lnTo>
                  <a:pt x="1461" y="918"/>
                </a:lnTo>
                <a:lnTo>
                  <a:pt x="1369" y="1062"/>
                </a:lnTo>
                <a:lnTo>
                  <a:pt x="1369" y="1133"/>
                </a:lnTo>
                <a:lnTo>
                  <a:pt x="1296" y="1236"/>
                </a:lnTo>
                <a:lnTo>
                  <a:pt x="1298" y="1452"/>
                </a:lnTo>
                <a:lnTo>
                  <a:pt x="1336" y="1560"/>
                </a:lnTo>
                <a:lnTo>
                  <a:pt x="1153" y="1761"/>
                </a:lnTo>
                <a:lnTo>
                  <a:pt x="1184" y="1838"/>
                </a:lnTo>
                <a:lnTo>
                  <a:pt x="1323" y="1745"/>
                </a:lnTo>
                <a:lnTo>
                  <a:pt x="1379" y="1853"/>
                </a:lnTo>
                <a:lnTo>
                  <a:pt x="1310" y="1961"/>
                </a:lnTo>
                <a:lnTo>
                  <a:pt x="1335" y="2063"/>
                </a:lnTo>
                <a:lnTo>
                  <a:pt x="1260" y="2350"/>
                </a:lnTo>
                <a:lnTo>
                  <a:pt x="1193" y="2539"/>
                </a:lnTo>
                <a:lnTo>
                  <a:pt x="1218" y="2676"/>
                </a:lnTo>
                <a:lnTo>
                  <a:pt x="1165" y="2740"/>
                </a:lnTo>
                <a:lnTo>
                  <a:pt x="1151" y="2942"/>
                </a:lnTo>
                <a:lnTo>
                  <a:pt x="1081" y="2952"/>
                </a:lnTo>
                <a:lnTo>
                  <a:pt x="1060" y="2854"/>
                </a:lnTo>
                <a:lnTo>
                  <a:pt x="956" y="2760"/>
                </a:lnTo>
                <a:lnTo>
                  <a:pt x="934" y="2451"/>
                </a:lnTo>
                <a:lnTo>
                  <a:pt x="907" y="2529"/>
                </a:lnTo>
                <a:lnTo>
                  <a:pt x="867" y="2488"/>
                </a:lnTo>
                <a:lnTo>
                  <a:pt x="886" y="2418"/>
                </a:lnTo>
                <a:lnTo>
                  <a:pt x="889" y="2331"/>
                </a:lnTo>
                <a:lnTo>
                  <a:pt x="815" y="2305"/>
                </a:lnTo>
                <a:lnTo>
                  <a:pt x="775" y="2401"/>
                </a:lnTo>
                <a:lnTo>
                  <a:pt x="836" y="2451"/>
                </a:lnTo>
                <a:lnTo>
                  <a:pt x="800" y="2547"/>
                </a:lnTo>
                <a:lnTo>
                  <a:pt x="840" y="2603"/>
                </a:lnTo>
                <a:lnTo>
                  <a:pt x="787" y="2751"/>
                </a:lnTo>
                <a:lnTo>
                  <a:pt x="705" y="2738"/>
                </a:lnTo>
                <a:lnTo>
                  <a:pt x="708" y="2788"/>
                </a:lnTo>
                <a:lnTo>
                  <a:pt x="570" y="2898"/>
                </a:lnTo>
                <a:lnTo>
                  <a:pt x="565" y="2983"/>
                </a:lnTo>
                <a:lnTo>
                  <a:pt x="504" y="3098"/>
                </a:lnTo>
                <a:lnTo>
                  <a:pt x="393" y="3189"/>
                </a:lnTo>
                <a:lnTo>
                  <a:pt x="352" y="3270"/>
                </a:lnTo>
                <a:lnTo>
                  <a:pt x="101" y="3436"/>
                </a:lnTo>
                <a:lnTo>
                  <a:pt x="0" y="2103"/>
                </a:lnTo>
                <a:lnTo>
                  <a:pt x="982" y="888"/>
                </a:lnTo>
                <a:lnTo>
                  <a:pt x="1063" y="138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2321746" y="2927756"/>
            <a:ext cx="245112" cy="230180"/>
          </a:xfrm>
          <a:custGeom>
            <a:avLst/>
            <a:gdLst>
              <a:gd name="T0" fmla="*/ 0 w 2202"/>
              <a:gd name="T1" fmla="*/ 1055 h 2049"/>
              <a:gd name="T2" fmla="*/ 40 w 2202"/>
              <a:gd name="T3" fmla="*/ 996 h 2049"/>
              <a:gd name="T4" fmla="*/ 50 w 2202"/>
              <a:gd name="T5" fmla="*/ 930 h 2049"/>
              <a:gd name="T6" fmla="*/ 100 w 2202"/>
              <a:gd name="T7" fmla="*/ 803 h 2049"/>
              <a:gd name="T8" fmla="*/ 70 w 2202"/>
              <a:gd name="T9" fmla="*/ 722 h 2049"/>
              <a:gd name="T10" fmla="*/ 117 w 2202"/>
              <a:gd name="T11" fmla="*/ 653 h 2049"/>
              <a:gd name="T12" fmla="*/ 232 w 2202"/>
              <a:gd name="T13" fmla="*/ 583 h 2049"/>
              <a:gd name="T14" fmla="*/ 324 w 2202"/>
              <a:gd name="T15" fmla="*/ 513 h 2049"/>
              <a:gd name="T16" fmla="*/ 447 w 2202"/>
              <a:gd name="T17" fmla="*/ 470 h 2049"/>
              <a:gd name="T18" fmla="*/ 517 w 2202"/>
              <a:gd name="T19" fmla="*/ 397 h 2049"/>
              <a:gd name="T20" fmla="*/ 672 w 2202"/>
              <a:gd name="T21" fmla="*/ 393 h 2049"/>
              <a:gd name="T22" fmla="*/ 881 w 2202"/>
              <a:gd name="T23" fmla="*/ 369 h 2049"/>
              <a:gd name="T24" fmla="*/ 993 w 2202"/>
              <a:gd name="T25" fmla="*/ 316 h 2049"/>
              <a:gd name="T26" fmla="*/ 1153 w 2202"/>
              <a:gd name="T27" fmla="*/ 312 h 2049"/>
              <a:gd name="T28" fmla="*/ 1331 w 2202"/>
              <a:gd name="T29" fmla="*/ 248 h 2049"/>
              <a:gd name="T30" fmla="*/ 1342 w 2202"/>
              <a:gd name="T31" fmla="*/ 148 h 2049"/>
              <a:gd name="T32" fmla="*/ 1466 w 2202"/>
              <a:gd name="T33" fmla="*/ 107 h 2049"/>
              <a:gd name="T34" fmla="*/ 1581 w 2202"/>
              <a:gd name="T35" fmla="*/ 123 h 2049"/>
              <a:gd name="T36" fmla="*/ 1699 w 2202"/>
              <a:gd name="T37" fmla="*/ 128 h 2049"/>
              <a:gd name="T38" fmla="*/ 1771 w 2202"/>
              <a:gd name="T39" fmla="*/ 0 h 2049"/>
              <a:gd name="T40" fmla="*/ 2017 w 2202"/>
              <a:gd name="T41" fmla="*/ 1 h 2049"/>
              <a:gd name="T42" fmla="*/ 2104 w 2202"/>
              <a:gd name="T43" fmla="*/ 58 h 2049"/>
              <a:gd name="T44" fmla="*/ 2202 w 2202"/>
              <a:gd name="T45" fmla="*/ 79 h 2049"/>
              <a:gd name="T46" fmla="*/ 2125 w 2202"/>
              <a:gd name="T47" fmla="*/ 822 h 2049"/>
              <a:gd name="T48" fmla="*/ 1133 w 2202"/>
              <a:gd name="T49" fmla="*/ 2049 h 2049"/>
              <a:gd name="T50" fmla="*/ 390 w 2202"/>
              <a:gd name="T51" fmla="*/ 1201 h 2049"/>
              <a:gd name="T52" fmla="*/ 11 w 2202"/>
              <a:gd name="T53" fmla="*/ 1239 h 2049"/>
              <a:gd name="T54" fmla="*/ 0 w 2202"/>
              <a:gd name="T55" fmla="*/ 1055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202" h="2049">
                <a:moveTo>
                  <a:pt x="0" y="1055"/>
                </a:moveTo>
                <a:lnTo>
                  <a:pt x="40" y="996"/>
                </a:lnTo>
                <a:lnTo>
                  <a:pt x="50" y="930"/>
                </a:lnTo>
                <a:lnTo>
                  <a:pt x="100" y="803"/>
                </a:lnTo>
                <a:lnTo>
                  <a:pt x="70" y="722"/>
                </a:lnTo>
                <a:lnTo>
                  <a:pt x="117" y="653"/>
                </a:lnTo>
                <a:lnTo>
                  <a:pt x="232" y="583"/>
                </a:lnTo>
                <a:lnTo>
                  <a:pt x="324" y="513"/>
                </a:lnTo>
                <a:lnTo>
                  <a:pt x="447" y="470"/>
                </a:lnTo>
                <a:lnTo>
                  <a:pt x="517" y="397"/>
                </a:lnTo>
                <a:lnTo>
                  <a:pt x="672" y="393"/>
                </a:lnTo>
                <a:lnTo>
                  <a:pt x="881" y="369"/>
                </a:lnTo>
                <a:lnTo>
                  <a:pt x="993" y="316"/>
                </a:lnTo>
                <a:lnTo>
                  <a:pt x="1153" y="312"/>
                </a:lnTo>
                <a:lnTo>
                  <a:pt x="1331" y="248"/>
                </a:lnTo>
                <a:lnTo>
                  <a:pt x="1342" y="148"/>
                </a:lnTo>
                <a:lnTo>
                  <a:pt x="1466" y="107"/>
                </a:lnTo>
                <a:lnTo>
                  <a:pt x="1581" y="123"/>
                </a:lnTo>
                <a:lnTo>
                  <a:pt x="1699" y="128"/>
                </a:lnTo>
                <a:lnTo>
                  <a:pt x="1771" y="0"/>
                </a:lnTo>
                <a:lnTo>
                  <a:pt x="2017" y="1"/>
                </a:lnTo>
                <a:lnTo>
                  <a:pt x="2104" y="58"/>
                </a:lnTo>
                <a:lnTo>
                  <a:pt x="2202" y="79"/>
                </a:lnTo>
                <a:lnTo>
                  <a:pt x="2125" y="822"/>
                </a:lnTo>
                <a:lnTo>
                  <a:pt x="1133" y="2049"/>
                </a:lnTo>
                <a:lnTo>
                  <a:pt x="390" y="1201"/>
                </a:lnTo>
                <a:lnTo>
                  <a:pt x="11" y="1239"/>
                </a:lnTo>
                <a:lnTo>
                  <a:pt x="0" y="1055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2172186" y="3061679"/>
            <a:ext cx="286657" cy="253199"/>
          </a:xfrm>
          <a:custGeom>
            <a:avLst/>
            <a:gdLst>
              <a:gd name="T0" fmla="*/ 1743 w 2573"/>
              <a:gd name="T1" fmla="*/ 0 h 2264"/>
              <a:gd name="T2" fmla="*/ 2491 w 2573"/>
              <a:gd name="T3" fmla="*/ 854 h 2264"/>
              <a:gd name="T4" fmla="*/ 2573 w 2573"/>
              <a:gd name="T5" fmla="*/ 2171 h 2264"/>
              <a:gd name="T6" fmla="*/ 1176 w 2573"/>
              <a:gd name="T7" fmla="*/ 2264 h 2264"/>
              <a:gd name="T8" fmla="*/ 1017 w 2573"/>
              <a:gd name="T9" fmla="*/ 2133 h 2264"/>
              <a:gd name="T10" fmla="*/ 883 w 2573"/>
              <a:gd name="T11" fmla="*/ 2135 h 2264"/>
              <a:gd name="T12" fmla="*/ 740 w 2573"/>
              <a:gd name="T13" fmla="*/ 2018 h 2264"/>
              <a:gd name="T14" fmla="*/ 607 w 2573"/>
              <a:gd name="T15" fmla="*/ 2051 h 2264"/>
              <a:gd name="T16" fmla="*/ 611 w 2573"/>
              <a:gd name="T17" fmla="*/ 2174 h 2264"/>
              <a:gd name="T18" fmla="*/ 441 w 2573"/>
              <a:gd name="T19" fmla="*/ 2157 h 2264"/>
              <a:gd name="T20" fmla="*/ 303 w 2573"/>
              <a:gd name="T21" fmla="*/ 2079 h 2264"/>
              <a:gd name="T22" fmla="*/ 261 w 2573"/>
              <a:gd name="T23" fmla="*/ 2023 h 2264"/>
              <a:gd name="T24" fmla="*/ 186 w 2573"/>
              <a:gd name="T25" fmla="*/ 2033 h 2264"/>
              <a:gd name="T26" fmla="*/ 113 w 2573"/>
              <a:gd name="T27" fmla="*/ 1837 h 2264"/>
              <a:gd name="T28" fmla="*/ 179 w 2573"/>
              <a:gd name="T29" fmla="*/ 1738 h 2264"/>
              <a:gd name="T30" fmla="*/ 40 w 2573"/>
              <a:gd name="T31" fmla="*/ 1714 h 2264"/>
              <a:gd name="T32" fmla="*/ 0 w 2573"/>
              <a:gd name="T33" fmla="*/ 1605 h 2264"/>
              <a:gd name="T34" fmla="*/ 159 w 2573"/>
              <a:gd name="T35" fmla="*/ 1589 h 2264"/>
              <a:gd name="T36" fmla="*/ 338 w 2573"/>
              <a:gd name="T37" fmla="*/ 1530 h 2264"/>
              <a:gd name="T38" fmla="*/ 270 w 2573"/>
              <a:gd name="T39" fmla="*/ 1600 h 2264"/>
              <a:gd name="T40" fmla="*/ 279 w 2573"/>
              <a:gd name="T41" fmla="*/ 1675 h 2264"/>
              <a:gd name="T42" fmla="*/ 429 w 2573"/>
              <a:gd name="T43" fmla="*/ 1698 h 2264"/>
              <a:gd name="T44" fmla="*/ 482 w 2573"/>
              <a:gd name="T45" fmla="*/ 1796 h 2264"/>
              <a:gd name="T46" fmla="*/ 693 w 2573"/>
              <a:gd name="T47" fmla="*/ 1753 h 2264"/>
              <a:gd name="T48" fmla="*/ 821 w 2573"/>
              <a:gd name="T49" fmla="*/ 1629 h 2264"/>
              <a:gd name="T50" fmla="*/ 971 w 2573"/>
              <a:gd name="T51" fmla="*/ 1592 h 2264"/>
              <a:gd name="T52" fmla="*/ 867 w 2573"/>
              <a:gd name="T53" fmla="*/ 1518 h 2264"/>
              <a:gd name="T54" fmla="*/ 862 w 2573"/>
              <a:gd name="T55" fmla="*/ 1425 h 2264"/>
              <a:gd name="T56" fmla="*/ 800 w 2573"/>
              <a:gd name="T57" fmla="*/ 1390 h 2264"/>
              <a:gd name="T58" fmla="*/ 694 w 2573"/>
              <a:gd name="T59" fmla="*/ 1417 h 2264"/>
              <a:gd name="T60" fmla="*/ 721 w 2573"/>
              <a:gd name="T61" fmla="*/ 1347 h 2264"/>
              <a:gd name="T62" fmla="*/ 817 w 2573"/>
              <a:gd name="T63" fmla="*/ 1278 h 2264"/>
              <a:gd name="T64" fmla="*/ 920 w 2573"/>
              <a:gd name="T65" fmla="*/ 1273 h 2264"/>
              <a:gd name="T66" fmla="*/ 984 w 2573"/>
              <a:gd name="T67" fmla="*/ 1172 h 2264"/>
              <a:gd name="T68" fmla="*/ 1061 w 2573"/>
              <a:gd name="T69" fmla="*/ 1131 h 2264"/>
              <a:gd name="T70" fmla="*/ 1232 w 2573"/>
              <a:gd name="T71" fmla="*/ 962 h 2264"/>
              <a:gd name="T72" fmla="*/ 1260 w 2573"/>
              <a:gd name="T73" fmla="*/ 836 h 2264"/>
              <a:gd name="T74" fmla="*/ 1271 w 2573"/>
              <a:gd name="T75" fmla="*/ 597 h 2264"/>
              <a:gd name="T76" fmla="*/ 1316 w 2573"/>
              <a:gd name="T77" fmla="*/ 449 h 2264"/>
              <a:gd name="T78" fmla="*/ 1387 w 2573"/>
              <a:gd name="T79" fmla="*/ 383 h 2264"/>
              <a:gd name="T80" fmla="*/ 1366 w 2573"/>
              <a:gd name="T81" fmla="*/ 42 h 2264"/>
              <a:gd name="T82" fmla="*/ 1743 w 2573"/>
              <a:gd name="T83" fmla="*/ 0 h 2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73" h="2264">
                <a:moveTo>
                  <a:pt x="1743" y="0"/>
                </a:moveTo>
                <a:lnTo>
                  <a:pt x="2491" y="854"/>
                </a:lnTo>
                <a:lnTo>
                  <a:pt x="2573" y="2171"/>
                </a:lnTo>
                <a:lnTo>
                  <a:pt x="1176" y="2264"/>
                </a:lnTo>
                <a:lnTo>
                  <a:pt x="1017" y="2133"/>
                </a:lnTo>
                <a:lnTo>
                  <a:pt x="883" y="2135"/>
                </a:lnTo>
                <a:lnTo>
                  <a:pt x="740" y="2018"/>
                </a:lnTo>
                <a:lnTo>
                  <a:pt x="607" y="2051"/>
                </a:lnTo>
                <a:lnTo>
                  <a:pt x="611" y="2174"/>
                </a:lnTo>
                <a:lnTo>
                  <a:pt x="441" y="2157"/>
                </a:lnTo>
                <a:lnTo>
                  <a:pt x="303" y="2079"/>
                </a:lnTo>
                <a:lnTo>
                  <a:pt x="261" y="2023"/>
                </a:lnTo>
                <a:lnTo>
                  <a:pt x="186" y="2033"/>
                </a:lnTo>
                <a:lnTo>
                  <a:pt x="113" y="1837"/>
                </a:lnTo>
                <a:lnTo>
                  <a:pt x="179" y="1738"/>
                </a:lnTo>
                <a:lnTo>
                  <a:pt x="40" y="1714"/>
                </a:lnTo>
                <a:lnTo>
                  <a:pt x="0" y="1605"/>
                </a:lnTo>
                <a:lnTo>
                  <a:pt x="159" y="1589"/>
                </a:lnTo>
                <a:lnTo>
                  <a:pt x="338" y="1530"/>
                </a:lnTo>
                <a:lnTo>
                  <a:pt x="270" y="1600"/>
                </a:lnTo>
                <a:lnTo>
                  <a:pt x="279" y="1675"/>
                </a:lnTo>
                <a:lnTo>
                  <a:pt x="429" y="1698"/>
                </a:lnTo>
                <a:lnTo>
                  <a:pt x="482" y="1796"/>
                </a:lnTo>
                <a:lnTo>
                  <a:pt x="693" y="1753"/>
                </a:lnTo>
                <a:lnTo>
                  <a:pt x="821" y="1629"/>
                </a:lnTo>
                <a:lnTo>
                  <a:pt x="971" y="1592"/>
                </a:lnTo>
                <a:lnTo>
                  <a:pt x="867" y="1518"/>
                </a:lnTo>
                <a:lnTo>
                  <a:pt x="862" y="1425"/>
                </a:lnTo>
                <a:lnTo>
                  <a:pt x="800" y="1390"/>
                </a:lnTo>
                <a:lnTo>
                  <a:pt x="694" y="1417"/>
                </a:lnTo>
                <a:lnTo>
                  <a:pt x="721" y="1347"/>
                </a:lnTo>
                <a:lnTo>
                  <a:pt x="817" y="1278"/>
                </a:lnTo>
                <a:lnTo>
                  <a:pt x="920" y="1273"/>
                </a:lnTo>
                <a:lnTo>
                  <a:pt x="984" y="1172"/>
                </a:lnTo>
                <a:lnTo>
                  <a:pt x="1061" y="1131"/>
                </a:lnTo>
                <a:lnTo>
                  <a:pt x="1232" y="962"/>
                </a:lnTo>
                <a:lnTo>
                  <a:pt x="1260" y="836"/>
                </a:lnTo>
                <a:lnTo>
                  <a:pt x="1271" y="597"/>
                </a:lnTo>
                <a:lnTo>
                  <a:pt x="1316" y="449"/>
                </a:lnTo>
                <a:lnTo>
                  <a:pt x="1387" y="383"/>
                </a:lnTo>
                <a:lnTo>
                  <a:pt x="1366" y="42"/>
                </a:lnTo>
                <a:lnTo>
                  <a:pt x="1743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2012239" y="3239546"/>
            <a:ext cx="290811" cy="133923"/>
          </a:xfrm>
          <a:custGeom>
            <a:avLst/>
            <a:gdLst>
              <a:gd name="T0" fmla="*/ 112 w 2609"/>
              <a:gd name="T1" fmla="*/ 448 h 1205"/>
              <a:gd name="T2" fmla="*/ 306 w 2609"/>
              <a:gd name="T3" fmla="*/ 500 h 1205"/>
              <a:gd name="T4" fmla="*/ 344 w 2609"/>
              <a:gd name="T5" fmla="*/ 365 h 1205"/>
              <a:gd name="T6" fmla="*/ 550 w 2609"/>
              <a:gd name="T7" fmla="*/ 290 h 1205"/>
              <a:gd name="T8" fmla="*/ 792 w 2609"/>
              <a:gd name="T9" fmla="*/ 233 h 1205"/>
              <a:gd name="T10" fmla="*/ 920 w 2609"/>
              <a:gd name="T11" fmla="*/ 268 h 1205"/>
              <a:gd name="T12" fmla="*/ 1023 w 2609"/>
              <a:gd name="T13" fmla="*/ 271 h 1205"/>
              <a:gd name="T14" fmla="*/ 1121 w 2609"/>
              <a:gd name="T15" fmla="*/ 135 h 1205"/>
              <a:gd name="T16" fmla="*/ 1306 w 2609"/>
              <a:gd name="T17" fmla="*/ 0 h 1205"/>
              <a:gd name="T18" fmla="*/ 1486 w 2609"/>
              <a:gd name="T19" fmla="*/ 129 h 1205"/>
              <a:gd name="T20" fmla="*/ 1552 w 2609"/>
              <a:gd name="T21" fmla="*/ 245 h 1205"/>
              <a:gd name="T22" fmla="*/ 1712 w 2609"/>
              <a:gd name="T23" fmla="*/ 443 h 1205"/>
              <a:gd name="T24" fmla="*/ 1877 w 2609"/>
              <a:gd name="T25" fmla="*/ 570 h 1205"/>
              <a:gd name="T26" fmla="*/ 2051 w 2609"/>
              <a:gd name="T27" fmla="*/ 474 h 1205"/>
              <a:gd name="T28" fmla="*/ 2334 w 2609"/>
              <a:gd name="T29" fmla="*/ 554 h 1205"/>
              <a:gd name="T30" fmla="*/ 2599 w 2609"/>
              <a:gd name="T31" fmla="*/ 662 h 1205"/>
              <a:gd name="T32" fmla="*/ 2581 w 2609"/>
              <a:gd name="T33" fmla="*/ 1043 h 1205"/>
              <a:gd name="T34" fmla="*/ 2312 w 2609"/>
              <a:gd name="T35" fmla="*/ 1205 h 1205"/>
              <a:gd name="T36" fmla="*/ 2029 w 2609"/>
              <a:gd name="T37" fmla="*/ 1041 h 1205"/>
              <a:gd name="T38" fmla="*/ 1878 w 2609"/>
              <a:gd name="T39" fmla="*/ 819 h 1205"/>
              <a:gd name="T40" fmla="*/ 1644 w 2609"/>
              <a:gd name="T41" fmla="*/ 730 h 1205"/>
              <a:gd name="T42" fmla="*/ 1464 w 2609"/>
              <a:gd name="T43" fmla="*/ 850 h 1205"/>
              <a:gd name="T44" fmla="*/ 1270 w 2609"/>
              <a:gd name="T45" fmla="*/ 1108 h 1205"/>
              <a:gd name="T46" fmla="*/ 1100 w 2609"/>
              <a:gd name="T47" fmla="*/ 1106 h 1205"/>
              <a:gd name="T48" fmla="*/ 910 w 2609"/>
              <a:gd name="T49" fmla="*/ 984 h 1205"/>
              <a:gd name="T50" fmla="*/ 900 w 2609"/>
              <a:gd name="T51" fmla="*/ 759 h 1205"/>
              <a:gd name="T52" fmla="*/ 728 w 2609"/>
              <a:gd name="T53" fmla="*/ 717 h 1205"/>
              <a:gd name="T54" fmla="*/ 632 w 2609"/>
              <a:gd name="T55" fmla="*/ 1021 h 1205"/>
              <a:gd name="T56" fmla="*/ 422 w 2609"/>
              <a:gd name="T57" fmla="*/ 1115 h 1205"/>
              <a:gd name="T58" fmla="*/ 285 w 2609"/>
              <a:gd name="T59" fmla="*/ 942 h 1205"/>
              <a:gd name="T60" fmla="*/ 158 w 2609"/>
              <a:gd name="T61" fmla="*/ 859 h 1205"/>
              <a:gd name="T62" fmla="*/ 104 w 2609"/>
              <a:gd name="T63" fmla="*/ 652 h 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09" h="1205">
                <a:moveTo>
                  <a:pt x="0" y="518"/>
                </a:moveTo>
                <a:lnTo>
                  <a:pt x="112" y="448"/>
                </a:lnTo>
                <a:lnTo>
                  <a:pt x="224" y="437"/>
                </a:lnTo>
                <a:lnTo>
                  <a:pt x="306" y="500"/>
                </a:lnTo>
                <a:lnTo>
                  <a:pt x="382" y="456"/>
                </a:lnTo>
                <a:lnTo>
                  <a:pt x="344" y="365"/>
                </a:lnTo>
                <a:lnTo>
                  <a:pt x="370" y="301"/>
                </a:lnTo>
                <a:lnTo>
                  <a:pt x="550" y="290"/>
                </a:lnTo>
                <a:lnTo>
                  <a:pt x="679" y="199"/>
                </a:lnTo>
                <a:lnTo>
                  <a:pt x="792" y="233"/>
                </a:lnTo>
                <a:lnTo>
                  <a:pt x="838" y="295"/>
                </a:lnTo>
                <a:lnTo>
                  <a:pt x="920" y="268"/>
                </a:lnTo>
                <a:lnTo>
                  <a:pt x="956" y="335"/>
                </a:lnTo>
                <a:lnTo>
                  <a:pt x="1023" y="271"/>
                </a:lnTo>
                <a:lnTo>
                  <a:pt x="955" y="179"/>
                </a:lnTo>
                <a:lnTo>
                  <a:pt x="1121" y="135"/>
                </a:lnTo>
                <a:lnTo>
                  <a:pt x="1181" y="46"/>
                </a:lnTo>
                <a:lnTo>
                  <a:pt x="1306" y="0"/>
                </a:lnTo>
                <a:lnTo>
                  <a:pt x="1445" y="32"/>
                </a:lnTo>
                <a:lnTo>
                  <a:pt x="1486" y="129"/>
                </a:lnTo>
                <a:lnTo>
                  <a:pt x="1629" y="152"/>
                </a:lnTo>
                <a:lnTo>
                  <a:pt x="1552" y="245"/>
                </a:lnTo>
                <a:lnTo>
                  <a:pt x="1619" y="453"/>
                </a:lnTo>
                <a:lnTo>
                  <a:pt x="1712" y="443"/>
                </a:lnTo>
                <a:lnTo>
                  <a:pt x="1758" y="502"/>
                </a:lnTo>
                <a:lnTo>
                  <a:pt x="1877" y="570"/>
                </a:lnTo>
                <a:lnTo>
                  <a:pt x="2056" y="595"/>
                </a:lnTo>
                <a:lnTo>
                  <a:pt x="2051" y="474"/>
                </a:lnTo>
                <a:lnTo>
                  <a:pt x="2174" y="432"/>
                </a:lnTo>
                <a:lnTo>
                  <a:pt x="2334" y="554"/>
                </a:lnTo>
                <a:lnTo>
                  <a:pt x="2457" y="553"/>
                </a:lnTo>
                <a:lnTo>
                  <a:pt x="2599" y="662"/>
                </a:lnTo>
                <a:lnTo>
                  <a:pt x="2558" y="770"/>
                </a:lnTo>
                <a:lnTo>
                  <a:pt x="2581" y="1043"/>
                </a:lnTo>
                <a:lnTo>
                  <a:pt x="2609" y="1172"/>
                </a:lnTo>
                <a:lnTo>
                  <a:pt x="2312" y="1205"/>
                </a:lnTo>
                <a:lnTo>
                  <a:pt x="2221" y="1152"/>
                </a:lnTo>
                <a:lnTo>
                  <a:pt x="2029" y="1041"/>
                </a:lnTo>
                <a:lnTo>
                  <a:pt x="2013" y="852"/>
                </a:lnTo>
                <a:lnTo>
                  <a:pt x="1878" y="819"/>
                </a:lnTo>
                <a:lnTo>
                  <a:pt x="1843" y="719"/>
                </a:lnTo>
                <a:lnTo>
                  <a:pt x="1644" y="730"/>
                </a:lnTo>
                <a:lnTo>
                  <a:pt x="1583" y="813"/>
                </a:lnTo>
                <a:lnTo>
                  <a:pt x="1464" y="850"/>
                </a:lnTo>
                <a:lnTo>
                  <a:pt x="1321" y="854"/>
                </a:lnTo>
                <a:lnTo>
                  <a:pt x="1270" y="1108"/>
                </a:lnTo>
                <a:lnTo>
                  <a:pt x="1157" y="1193"/>
                </a:lnTo>
                <a:lnTo>
                  <a:pt x="1100" y="1106"/>
                </a:lnTo>
                <a:lnTo>
                  <a:pt x="976" y="1100"/>
                </a:lnTo>
                <a:lnTo>
                  <a:pt x="910" y="984"/>
                </a:lnTo>
                <a:lnTo>
                  <a:pt x="904" y="859"/>
                </a:lnTo>
                <a:lnTo>
                  <a:pt x="900" y="759"/>
                </a:lnTo>
                <a:lnTo>
                  <a:pt x="827" y="697"/>
                </a:lnTo>
                <a:lnTo>
                  <a:pt x="728" y="717"/>
                </a:lnTo>
                <a:lnTo>
                  <a:pt x="689" y="845"/>
                </a:lnTo>
                <a:lnTo>
                  <a:pt x="632" y="1021"/>
                </a:lnTo>
                <a:lnTo>
                  <a:pt x="540" y="1053"/>
                </a:lnTo>
                <a:lnTo>
                  <a:pt x="422" y="1115"/>
                </a:lnTo>
                <a:lnTo>
                  <a:pt x="368" y="1019"/>
                </a:lnTo>
                <a:lnTo>
                  <a:pt x="285" y="942"/>
                </a:lnTo>
                <a:lnTo>
                  <a:pt x="266" y="871"/>
                </a:lnTo>
                <a:lnTo>
                  <a:pt x="158" y="859"/>
                </a:lnTo>
                <a:lnTo>
                  <a:pt x="109" y="755"/>
                </a:lnTo>
                <a:lnTo>
                  <a:pt x="104" y="652"/>
                </a:lnTo>
                <a:lnTo>
                  <a:pt x="0" y="518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Freeform 16"/>
          <p:cNvSpPr>
            <a:spLocks/>
          </p:cNvSpPr>
          <p:nvPr/>
        </p:nvSpPr>
        <p:spPr bwMode="auto">
          <a:xfrm>
            <a:off x="2022625" y="3319063"/>
            <a:ext cx="336510" cy="330623"/>
          </a:xfrm>
          <a:custGeom>
            <a:avLst/>
            <a:gdLst>
              <a:gd name="T0" fmla="*/ 336 w 3025"/>
              <a:gd name="T1" fmla="*/ 409 h 2961"/>
              <a:gd name="T2" fmla="*/ 442 w 3025"/>
              <a:gd name="T3" fmla="*/ 344 h 2961"/>
              <a:gd name="T4" fmla="*/ 536 w 3025"/>
              <a:gd name="T5" fmla="*/ 311 h 2961"/>
              <a:gd name="T6" fmla="*/ 661 w 3025"/>
              <a:gd name="T7" fmla="*/ 15 h 2961"/>
              <a:gd name="T8" fmla="*/ 736 w 3025"/>
              <a:gd name="T9" fmla="*/ 0 h 2961"/>
              <a:gd name="T10" fmla="*/ 827 w 3025"/>
              <a:gd name="T11" fmla="*/ 53 h 2961"/>
              <a:gd name="T12" fmla="*/ 824 w 3025"/>
              <a:gd name="T13" fmla="*/ 284 h 2961"/>
              <a:gd name="T14" fmla="*/ 893 w 3025"/>
              <a:gd name="T15" fmla="*/ 382 h 2961"/>
              <a:gd name="T16" fmla="*/ 1026 w 3025"/>
              <a:gd name="T17" fmla="*/ 400 h 2961"/>
              <a:gd name="T18" fmla="*/ 1066 w 3025"/>
              <a:gd name="T19" fmla="*/ 479 h 2961"/>
              <a:gd name="T20" fmla="*/ 1189 w 3025"/>
              <a:gd name="T21" fmla="*/ 399 h 2961"/>
              <a:gd name="T22" fmla="*/ 1248 w 3025"/>
              <a:gd name="T23" fmla="*/ 144 h 2961"/>
              <a:gd name="T24" fmla="*/ 1382 w 3025"/>
              <a:gd name="T25" fmla="*/ 146 h 2961"/>
              <a:gd name="T26" fmla="*/ 1497 w 3025"/>
              <a:gd name="T27" fmla="*/ 111 h 2961"/>
              <a:gd name="T28" fmla="*/ 1554 w 3025"/>
              <a:gd name="T29" fmla="*/ 31 h 2961"/>
              <a:gd name="T30" fmla="*/ 1760 w 3025"/>
              <a:gd name="T31" fmla="*/ 12 h 2961"/>
              <a:gd name="T32" fmla="*/ 1798 w 3025"/>
              <a:gd name="T33" fmla="*/ 108 h 2961"/>
              <a:gd name="T34" fmla="*/ 1919 w 3025"/>
              <a:gd name="T35" fmla="*/ 146 h 2961"/>
              <a:gd name="T36" fmla="*/ 1942 w 3025"/>
              <a:gd name="T37" fmla="*/ 339 h 2961"/>
              <a:gd name="T38" fmla="*/ 2240 w 3025"/>
              <a:gd name="T39" fmla="*/ 502 h 2961"/>
              <a:gd name="T40" fmla="*/ 2313 w 3025"/>
              <a:gd name="T41" fmla="*/ 640 h 2961"/>
              <a:gd name="T42" fmla="*/ 2460 w 3025"/>
              <a:gd name="T43" fmla="*/ 679 h 2961"/>
              <a:gd name="T44" fmla="*/ 2550 w 3025"/>
              <a:gd name="T45" fmla="*/ 800 h 2961"/>
              <a:gd name="T46" fmla="*/ 2660 w 3025"/>
              <a:gd name="T47" fmla="*/ 805 h 2961"/>
              <a:gd name="T48" fmla="*/ 2824 w 3025"/>
              <a:gd name="T49" fmla="*/ 979 h 2961"/>
              <a:gd name="T50" fmla="*/ 2853 w 3025"/>
              <a:gd name="T51" fmla="*/ 1103 h 2961"/>
              <a:gd name="T52" fmla="*/ 3007 w 3025"/>
              <a:gd name="T53" fmla="*/ 1179 h 2961"/>
              <a:gd name="T54" fmla="*/ 3025 w 3025"/>
              <a:gd name="T55" fmla="*/ 1500 h 2961"/>
              <a:gd name="T56" fmla="*/ 1960 w 3025"/>
              <a:gd name="T57" fmla="*/ 1530 h 2961"/>
              <a:gd name="T58" fmla="*/ 1623 w 3025"/>
              <a:gd name="T59" fmla="*/ 2224 h 2961"/>
              <a:gd name="T60" fmla="*/ 1812 w 3025"/>
              <a:gd name="T61" fmla="*/ 2449 h 2961"/>
              <a:gd name="T62" fmla="*/ 1732 w 3025"/>
              <a:gd name="T63" fmla="*/ 2559 h 2961"/>
              <a:gd name="T64" fmla="*/ 1752 w 3025"/>
              <a:gd name="T65" fmla="*/ 2772 h 2961"/>
              <a:gd name="T66" fmla="*/ 1664 w 3025"/>
              <a:gd name="T67" fmla="*/ 2961 h 2961"/>
              <a:gd name="T68" fmla="*/ 1509 w 3025"/>
              <a:gd name="T69" fmla="*/ 2792 h 2961"/>
              <a:gd name="T70" fmla="*/ 1361 w 3025"/>
              <a:gd name="T71" fmla="*/ 2622 h 2961"/>
              <a:gd name="T72" fmla="*/ 1218 w 3025"/>
              <a:gd name="T73" fmla="*/ 2563 h 2961"/>
              <a:gd name="T74" fmla="*/ 1046 w 3025"/>
              <a:gd name="T75" fmla="*/ 2355 h 2961"/>
              <a:gd name="T76" fmla="*/ 1126 w 3025"/>
              <a:gd name="T77" fmla="*/ 2301 h 2961"/>
              <a:gd name="T78" fmla="*/ 1055 w 3025"/>
              <a:gd name="T79" fmla="*/ 2249 h 2961"/>
              <a:gd name="T80" fmla="*/ 976 w 3025"/>
              <a:gd name="T81" fmla="*/ 2257 h 2961"/>
              <a:gd name="T82" fmla="*/ 851 w 3025"/>
              <a:gd name="T83" fmla="*/ 2214 h 2961"/>
              <a:gd name="T84" fmla="*/ 853 w 3025"/>
              <a:gd name="T85" fmla="*/ 2104 h 2961"/>
              <a:gd name="T86" fmla="*/ 681 w 3025"/>
              <a:gd name="T87" fmla="*/ 2067 h 2961"/>
              <a:gd name="T88" fmla="*/ 578 w 3025"/>
              <a:gd name="T89" fmla="*/ 1929 h 2961"/>
              <a:gd name="T90" fmla="*/ 432 w 3025"/>
              <a:gd name="T91" fmla="*/ 1852 h 2961"/>
              <a:gd name="T92" fmla="*/ 297 w 3025"/>
              <a:gd name="T93" fmla="*/ 1757 h 2961"/>
              <a:gd name="T94" fmla="*/ 277 w 3025"/>
              <a:gd name="T95" fmla="*/ 1660 h 2961"/>
              <a:gd name="T96" fmla="*/ 53 w 3025"/>
              <a:gd name="T97" fmla="*/ 1589 h 2961"/>
              <a:gd name="T98" fmla="*/ 82 w 3025"/>
              <a:gd name="T99" fmla="*/ 1401 h 2961"/>
              <a:gd name="T100" fmla="*/ 0 w 3025"/>
              <a:gd name="T101" fmla="*/ 1319 h 2961"/>
              <a:gd name="T102" fmla="*/ 67 w 3025"/>
              <a:gd name="T103" fmla="*/ 1149 h 2961"/>
              <a:gd name="T104" fmla="*/ 145 w 3025"/>
              <a:gd name="T105" fmla="*/ 964 h 2961"/>
              <a:gd name="T106" fmla="*/ 185 w 3025"/>
              <a:gd name="T107" fmla="*/ 717 h 2961"/>
              <a:gd name="T108" fmla="*/ 311 w 3025"/>
              <a:gd name="T109" fmla="*/ 590 h 2961"/>
              <a:gd name="T110" fmla="*/ 336 w 3025"/>
              <a:gd name="T111" fmla="*/ 409 h 2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25" h="2961">
                <a:moveTo>
                  <a:pt x="336" y="409"/>
                </a:moveTo>
                <a:lnTo>
                  <a:pt x="442" y="344"/>
                </a:lnTo>
                <a:lnTo>
                  <a:pt x="536" y="311"/>
                </a:lnTo>
                <a:lnTo>
                  <a:pt x="661" y="15"/>
                </a:lnTo>
                <a:lnTo>
                  <a:pt x="736" y="0"/>
                </a:lnTo>
                <a:lnTo>
                  <a:pt x="827" y="53"/>
                </a:lnTo>
                <a:lnTo>
                  <a:pt x="824" y="284"/>
                </a:lnTo>
                <a:lnTo>
                  <a:pt x="893" y="382"/>
                </a:lnTo>
                <a:lnTo>
                  <a:pt x="1026" y="400"/>
                </a:lnTo>
                <a:lnTo>
                  <a:pt x="1066" y="479"/>
                </a:lnTo>
                <a:lnTo>
                  <a:pt x="1189" y="399"/>
                </a:lnTo>
                <a:lnTo>
                  <a:pt x="1248" y="144"/>
                </a:lnTo>
                <a:lnTo>
                  <a:pt x="1382" y="146"/>
                </a:lnTo>
                <a:lnTo>
                  <a:pt x="1497" y="111"/>
                </a:lnTo>
                <a:lnTo>
                  <a:pt x="1554" y="31"/>
                </a:lnTo>
                <a:lnTo>
                  <a:pt x="1760" y="12"/>
                </a:lnTo>
                <a:lnTo>
                  <a:pt x="1798" y="108"/>
                </a:lnTo>
                <a:lnTo>
                  <a:pt x="1919" y="146"/>
                </a:lnTo>
                <a:lnTo>
                  <a:pt x="1942" y="339"/>
                </a:lnTo>
                <a:lnTo>
                  <a:pt x="2240" y="502"/>
                </a:lnTo>
                <a:lnTo>
                  <a:pt x="2313" y="640"/>
                </a:lnTo>
                <a:lnTo>
                  <a:pt x="2460" y="679"/>
                </a:lnTo>
                <a:lnTo>
                  <a:pt x="2550" y="800"/>
                </a:lnTo>
                <a:lnTo>
                  <a:pt x="2660" y="805"/>
                </a:lnTo>
                <a:lnTo>
                  <a:pt x="2824" y="979"/>
                </a:lnTo>
                <a:lnTo>
                  <a:pt x="2853" y="1103"/>
                </a:lnTo>
                <a:lnTo>
                  <a:pt x="3007" y="1179"/>
                </a:lnTo>
                <a:lnTo>
                  <a:pt x="3025" y="1500"/>
                </a:lnTo>
                <a:lnTo>
                  <a:pt x="1960" y="1530"/>
                </a:lnTo>
                <a:lnTo>
                  <a:pt x="1623" y="2224"/>
                </a:lnTo>
                <a:lnTo>
                  <a:pt x="1812" y="2449"/>
                </a:lnTo>
                <a:lnTo>
                  <a:pt x="1732" y="2559"/>
                </a:lnTo>
                <a:lnTo>
                  <a:pt x="1752" y="2772"/>
                </a:lnTo>
                <a:lnTo>
                  <a:pt x="1664" y="2961"/>
                </a:lnTo>
                <a:lnTo>
                  <a:pt x="1509" y="2792"/>
                </a:lnTo>
                <a:lnTo>
                  <a:pt x="1361" y="2622"/>
                </a:lnTo>
                <a:lnTo>
                  <a:pt x="1218" y="2563"/>
                </a:lnTo>
                <a:lnTo>
                  <a:pt x="1046" y="2355"/>
                </a:lnTo>
                <a:lnTo>
                  <a:pt x="1126" y="2301"/>
                </a:lnTo>
                <a:lnTo>
                  <a:pt x="1055" y="2249"/>
                </a:lnTo>
                <a:lnTo>
                  <a:pt x="976" y="2257"/>
                </a:lnTo>
                <a:lnTo>
                  <a:pt x="851" y="2214"/>
                </a:lnTo>
                <a:lnTo>
                  <a:pt x="853" y="2104"/>
                </a:lnTo>
                <a:lnTo>
                  <a:pt x="681" y="2067"/>
                </a:lnTo>
                <a:lnTo>
                  <a:pt x="578" y="1929"/>
                </a:lnTo>
                <a:lnTo>
                  <a:pt x="432" y="1852"/>
                </a:lnTo>
                <a:lnTo>
                  <a:pt x="297" y="1757"/>
                </a:lnTo>
                <a:lnTo>
                  <a:pt x="277" y="1660"/>
                </a:lnTo>
                <a:lnTo>
                  <a:pt x="53" y="1589"/>
                </a:lnTo>
                <a:lnTo>
                  <a:pt x="82" y="1401"/>
                </a:lnTo>
                <a:lnTo>
                  <a:pt x="0" y="1319"/>
                </a:lnTo>
                <a:lnTo>
                  <a:pt x="67" y="1149"/>
                </a:lnTo>
                <a:lnTo>
                  <a:pt x="145" y="964"/>
                </a:lnTo>
                <a:lnTo>
                  <a:pt x="185" y="717"/>
                </a:lnTo>
                <a:lnTo>
                  <a:pt x="311" y="590"/>
                </a:lnTo>
                <a:lnTo>
                  <a:pt x="336" y="409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8" name="Freeform 17"/>
          <p:cNvSpPr>
            <a:spLocks/>
          </p:cNvSpPr>
          <p:nvPr/>
        </p:nvSpPr>
        <p:spPr bwMode="auto">
          <a:xfrm>
            <a:off x="1627953" y="3270934"/>
            <a:ext cx="417523" cy="286680"/>
          </a:xfrm>
          <a:custGeom>
            <a:avLst/>
            <a:gdLst>
              <a:gd name="T0" fmla="*/ 279 w 3766"/>
              <a:gd name="T1" fmla="*/ 501 h 2566"/>
              <a:gd name="T2" fmla="*/ 522 w 3766"/>
              <a:gd name="T3" fmla="*/ 566 h 2566"/>
              <a:gd name="T4" fmla="*/ 505 w 3766"/>
              <a:gd name="T5" fmla="*/ 432 h 2566"/>
              <a:gd name="T6" fmla="*/ 720 w 3766"/>
              <a:gd name="T7" fmla="*/ 329 h 2566"/>
              <a:gd name="T8" fmla="*/ 810 w 3766"/>
              <a:gd name="T9" fmla="*/ 544 h 2566"/>
              <a:gd name="T10" fmla="*/ 1180 w 3766"/>
              <a:gd name="T11" fmla="*/ 358 h 2566"/>
              <a:gd name="T12" fmla="*/ 1840 w 3766"/>
              <a:gd name="T13" fmla="*/ 353 h 2566"/>
              <a:gd name="T14" fmla="*/ 2184 w 3766"/>
              <a:gd name="T15" fmla="*/ 415 h 2566"/>
              <a:gd name="T16" fmla="*/ 2275 w 3766"/>
              <a:gd name="T17" fmla="*/ 886 h 2566"/>
              <a:gd name="T18" fmla="*/ 2538 w 3766"/>
              <a:gd name="T19" fmla="*/ 715 h 2566"/>
              <a:gd name="T20" fmla="*/ 2742 w 3766"/>
              <a:gd name="T21" fmla="*/ 765 h 2566"/>
              <a:gd name="T22" fmla="*/ 2691 w 3766"/>
              <a:gd name="T23" fmla="*/ 949 h 2566"/>
              <a:gd name="T24" fmla="*/ 2809 w 3766"/>
              <a:gd name="T25" fmla="*/ 1041 h 2566"/>
              <a:gd name="T26" fmla="*/ 2909 w 3766"/>
              <a:gd name="T27" fmla="*/ 1160 h 2566"/>
              <a:gd name="T28" fmla="*/ 3315 w 3766"/>
              <a:gd name="T29" fmla="*/ 1146 h 2566"/>
              <a:gd name="T30" fmla="*/ 3766 w 3766"/>
              <a:gd name="T31" fmla="*/ 1141 h 2566"/>
              <a:gd name="T32" fmla="*/ 3568 w 3766"/>
              <a:gd name="T33" fmla="*/ 1746 h 2566"/>
              <a:gd name="T34" fmla="*/ 3643 w 3766"/>
              <a:gd name="T35" fmla="*/ 2005 h 2566"/>
              <a:gd name="T36" fmla="*/ 3437 w 3766"/>
              <a:gd name="T37" fmla="*/ 2003 h 2566"/>
              <a:gd name="T38" fmla="*/ 3236 w 3766"/>
              <a:gd name="T39" fmla="*/ 1953 h 2566"/>
              <a:gd name="T40" fmla="*/ 3210 w 3766"/>
              <a:gd name="T41" fmla="*/ 1791 h 2566"/>
              <a:gd name="T42" fmla="*/ 3078 w 3766"/>
              <a:gd name="T43" fmla="*/ 1870 h 2566"/>
              <a:gd name="T44" fmla="*/ 2990 w 3766"/>
              <a:gd name="T45" fmla="*/ 1806 h 2566"/>
              <a:gd name="T46" fmla="*/ 3036 w 3766"/>
              <a:gd name="T47" fmla="*/ 1957 h 2566"/>
              <a:gd name="T48" fmla="*/ 2794 w 3766"/>
              <a:gd name="T49" fmla="*/ 2026 h 2566"/>
              <a:gd name="T50" fmla="*/ 2604 w 3766"/>
              <a:gd name="T51" fmla="*/ 2216 h 2566"/>
              <a:gd name="T52" fmla="*/ 2348 w 3766"/>
              <a:gd name="T53" fmla="*/ 2215 h 2566"/>
              <a:gd name="T54" fmla="*/ 2079 w 3766"/>
              <a:gd name="T55" fmla="*/ 2400 h 2566"/>
              <a:gd name="T56" fmla="*/ 1864 w 3766"/>
              <a:gd name="T57" fmla="*/ 2454 h 2566"/>
              <a:gd name="T58" fmla="*/ 1666 w 3766"/>
              <a:gd name="T59" fmla="*/ 2566 h 2566"/>
              <a:gd name="T60" fmla="*/ 1153 w 3766"/>
              <a:gd name="T61" fmla="*/ 2372 h 2566"/>
              <a:gd name="T62" fmla="*/ 1030 w 3766"/>
              <a:gd name="T63" fmla="*/ 2313 h 2566"/>
              <a:gd name="T64" fmla="*/ 735 w 3766"/>
              <a:gd name="T65" fmla="*/ 2260 h 2566"/>
              <a:gd name="T66" fmla="*/ 444 w 3766"/>
              <a:gd name="T67" fmla="*/ 2194 h 2566"/>
              <a:gd name="T68" fmla="*/ 273 w 3766"/>
              <a:gd name="T69" fmla="*/ 2091 h 2566"/>
              <a:gd name="T70" fmla="*/ 142 w 3766"/>
              <a:gd name="T71" fmla="*/ 1819 h 2566"/>
              <a:gd name="T72" fmla="*/ 342 w 3766"/>
              <a:gd name="T73" fmla="*/ 1467 h 2566"/>
              <a:gd name="T74" fmla="*/ 230 w 3766"/>
              <a:gd name="T75" fmla="*/ 1263 h 2566"/>
              <a:gd name="T76" fmla="*/ 75 w 3766"/>
              <a:gd name="T77" fmla="*/ 105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66" h="2566">
                <a:moveTo>
                  <a:pt x="72" y="605"/>
                </a:moveTo>
                <a:lnTo>
                  <a:pt x="279" y="501"/>
                </a:lnTo>
                <a:lnTo>
                  <a:pt x="425" y="479"/>
                </a:lnTo>
                <a:lnTo>
                  <a:pt x="522" y="566"/>
                </a:lnTo>
                <a:lnTo>
                  <a:pt x="561" y="535"/>
                </a:lnTo>
                <a:lnTo>
                  <a:pt x="505" y="432"/>
                </a:lnTo>
                <a:cubicBezTo>
                  <a:pt x="540" y="322"/>
                  <a:pt x="596" y="253"/>
                  <a:pt x="672" y="224"/>
                </a:cubicBezTo>
                <a:lnTo>
                  <a:pt x="720" y="329"/>
                </a:lnTo>
                <a:lnTo>
                  <a:pt x="740" y="466"/>
                </a:lnTo>
                <a:lnTo>
                  <a:pt x="810" y="544"/>
                </a:lnTo>
                <a:cubicBezTo>
                  <a:pt x="865" y="361"/>
                  <a:pt x="942" y="296"/>
                  <a:pt x="1052" y="319"/>
                </a:cubicBezTo>
                <a:lnTo>
                  <a:pt x="1180" y="358"/>
                </a:lnTo>
                <a:cubicBezTo>
                  <a:pt x="1332" y="295"/>
                  <a:pt x="1352" y="43"/>
                  <a:pt x="1528" y="0"/>
                </a:cubicBezTo>
                <a:lnTo>
                  <a:pt x="1840" y="353"/>
                </a:lnTo>
                <a:lnTo>
                  <a:pt x="2105" y="343"/>
                </a:lnTo>
                <a:lnTo>
                  <a:pt x="2184" y="415"/>
                </a:lnTo>
                <a:lnTo>
                  <a:pt x="2164" y="527"/>
                </a:lnTo>
                <a:cubicBezTo>
                  <a:pt x="1989" y="720"/>
                  <a:pt x="2093" y="817"/>
                  <a:pt x="2275" y="886"/>
                </a:cubicBezTo>
                <a:lnTo>
                  <a:pt x="2434" y="833"/>
                </a:lnTo>
                <a:lnTo>
                  <a:pt x="2538" y="715"/>
                </a:lnTo>
                <a:lnTo>
                  <a:pt x="2676" y="674"/>
                </a:lnTo>
                <a:lnTo>
                  <a:pt x="2742" y="765"/>
                </a:lnTo>
                <a:lnTo>
                  <a:pt x="2616" y="826"/>
                </a:lnTo>
                <a:lnTo>
                  <a:pt x="2691" y="949"/>
                </a:lnTo>
                <a:lnTo>
                  <a:pt x="2729" y="952"/>
                </a:lnTo>
                <a:lnTo>
                  <a:pt x="2809" y="1041"/>
                </a:lnTo>
                <a:lnTo>
                  <a:pt x="2960" y="1033"/>
                </a:lnTo>
                <a:lnTo>
                  <a:pt x="2909" y="1160"/>
                </a:lnTo>
                <a:lnTo>
                  <a:pt x="3022" y="1185"/>
                </a:lnTo>
                <a:lnTo>
                  <a:pt x="3315" y="1146"/>
                </a:lnTo>
                <a:lnTo>
                  <a:pt x="3571" y="1152"/>
                </a:lnTo>
                <a:lnTo>
                  <a:pt x="3766" y="1141"/>
                </a:lnTo>
                <a:lnTo>
                  <a:pt x="3695" y="1489"/>
                </a:lnTo>
                <a:lnTo>
                  <a:pt x="3568" y="1746"/>
                </a:lnTo>
                <a:lnTo>
                  <a:pt x="3666" y="1840"/>
                </a:lnTo>
                <a:lnTo>
                  <a:pt x="3643" y="2005"/>
                </a:lnTo>
                <a:lnTo>
                  <a:pt x="3529" y="2083"/>
                </a:lnTo>
                <a:lnTo>
                  <a:pt x="3437" y="2003"/>
                </a:lnTo>
                <a:lnTo>
                  <a:pt x="3308" y="2009"/>
                </a:lnTo>
                <a:lnTo>
                  <a:pt x="3236" y="1953"/>
                </a:lnTo>
                <a:lnTo>
                  <a:pt x="3293" y="1890"/>
                </a:lnTo>
                <a:lnTo>
                  <a:pt x="3210" y="1791"/>
                </a:lnTo>
                <a:lnTo>
                  <a:pt x="3149" y="1873"/>
                </a:lnTo>
                <a:lnTo>
                  <a:pt x="3078" y="1870"/>
                </a:lnTo>
                <a:lnTo>
                  <a:pt x="3088" y="1861"/>
                </a:lnTo>
                <a:lnTo>
                  <a:pt x="2990" y="1806"/>
                </a:lnTo>
                <a:lnTo>
                  <a:pt x="2943" y="1866"/>
                </a:lnTo>
                <a:lnTo>
                  <a:pt x="3036" y="1957"/>
                </a:lnTo>
                <a:lnTo>
                  <a:pt x="2933" y="2005"/>
                </a:lnTo>
                <a:lnTo>
                  <a:pt x="2794" y="2026"/>
                </a:lnTo>
                <a:lnTo>
                  <a:pt x="2671" y="2098"/>
                </a:lnTo>
                <a:lnTo>
                  <a:pt x="2604" y="2216"/>
                </a:lnTo>
                <a:lnTo>
                  <a:pt x="2418" y="2245"/>
                </a:lnTo>
                <a:lnTo>
                  <a:pt x="2348" y="2215"/>
                </a:lnTo>
                <a:lnTo>
                  <a:pt x="2234" y="2289"/>
                </a:lnTo>
                <a:lnTo>
                  <a:pt x="2079" y="2400"/>
                </a:lnTo>
                <a:lnTo>
                  <a:pt x="1956" y="2397"/>
                </a:lnTo>
                <a:lnTo>
                  <a:pt x="1864" y="2454"/>
                </a:lnTo>
                <a:lnTo>
                  <a:pt x="1793" y="2528"/>
                </a:lnTo>
                <a:lnTo>
                  <a:pt x="1666" y="2566"/>
                </a:lnTo>
                <a:lnTo>
                  <a:pt x="1450" y="2464"/>
                </a:lnTo>
                <a:lnTo>
                  <a:pt x="1153" y="2372"/>
                </a:lnTo>
                <a:lnTo>
                  <a:pt x="1130" y="2263"/>
                </a:lnTo>
                <a:lnTo>
                  <a:pt x="1030" y="2313"/>
                </a:lnTo>
                <a:lnTo>
                  <a:pt x="898" y="2301"/>
                </a:lnTo>
                <a:lnTo>
                  <a:pt x="735" y="2260"/>
                </a:lnTo>
                <a:lnTo>
                  <a:pt x="619" y="2246"/>
                </a:lnTo>
                <a:lnTo>
                  <a:pt x="444" y="2194"/>
                </a:lnTo>
                <a:lnTo>
                  <a:pt x="455" y="2098"/>
                </a:lnTo>
                <a:lnTo>
                  <a:pt x="273" y="2091"/>
                </a:lnTo>
                <a:lnTo>
                  <a:pt x="0" y="2015"/>
                </a:lnTo>
                <a:lnTo>
                  <a:pt x="142" y="1819"/>
                </a:lnTo>
                <a:lnTo>
                  <a:pt x="393" y="1623"/>
                </a:lnTo>
                <a:lnTo>
                  <a:pt x="342" y="1467"/>
                </a:lnTo>
                <a:lnTo>
                  <a:pt x="386" y="1378"/>
                </a:lnTo>
                <a:lnTo>
                  <a:pt x="230" y="1263"/>
                </a:lnTo>
                <a:lnTo>
                  <a:pt x="113" y="1211"/>
                </a:lnTo>
                <a:lnTo>
                  <a:pt x="75" y="1058"/>
                </a:lnTo>
                <a:lnTo>
                  <a:pt x="72" y="605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9" name="Freeform 18"/>
          <p:cNvSpPr>
            <a:spLocks/>
          </p:cNvSpPr>
          <p:nvPr/>
        </p:nvSpPr>
        <p:spPr bwMode="auto">
          <a:xfrm>
            <a:off x="1287288" y="3254193"/>
            <a:ext cx="384287" cy="238551"/>
          </a:xfrm>
          <a:custGeom>
            <a:avLst/>
            <a:gdLst>
              <a:gd name="T0" fmla="*/ 606 w 3455"/>
              <a:gd name="T1" fmla="*/ 328 h 2148"/>
              <a:gd name="T2" fmla="*/ 1128 w 3455"/>
              <a:gd name="T3" fmla="*/ 329 h 2148"/>
              <a:gd name="T4" fmla="*/ 1330 w 3455"/>
              <a:gd name="T5" fmla="*/ 260 h 2148"/>
              <a:gd name="T6" fmla="*/ 1373 w 3455"/>
              <a:gd name="T7" fmla="*/ 22 h 2148"/>
              <a:gd name="T8" fmla="*/ 1494 w 3455"/>
              <a:gd name="T9" fmla="*/ 163 h 2148"/>
              <a:gd name="T10" fmla="*/ 1720 w 3455"/>
              <a:gd name="T11" fmla="*/ 244 h 2148"/>
              <a:gd name="T12" fmla="*/ 1989 w 3455"/>
              <a:gd name="T13" fmla="*/ 95 h 2148"/>
              <a:gd name="T14" fmla="*/ 2255 w 3455"/>
              <a:gd name="T15" fmla="*/ 195 h 2148"/>
              <a:gd name="T16" fmla="*/ 2450 w 3455"/>
              <a:gd name="T17" fmla="*/ 280 h 2148"/>
              <a:gd name="T18" fmla="*/ 2640 w 3455"/>
              <a:gd name="T19" fmla="*/ 520 h 2148"/>
              <a:gd name="T20" fmla="*/ 2950 w 3455"/>
              <a:gd name="T21" fmla="*/ 732 h 2148"/>
              <a:gd name="T22" fmla="*/ 3143 w 3455"/>
              <a:gd name="T23" fmla="*/ 774 h 2148"/>
              <a:gd name="T24" fmla="*/ 3187 w 3455"/>
              <a:gd name="T25" fmla="*/ 1356 h 2148"/>
              <a:gd name="T26" fmla="*/ 3445 w 3455"/>
              <a:gd name="T27" fmla="*/ 1536 h 2148"/>
              <a:gd name="T28" fmla="*/ 3455 w 3455"/>
              <a:gd name="T29" fmla="*/ 1771 h 2148"/>
              <a:gd name="T30" fmla="*/ 3081 w 3455"/>
              <a:gd name="T31" fmla="*/ 2148 h 2148"/>
              <a:gd name="T32" fmla="*/ 2897 w 3455"/>
              <a:gd name="T33" fmla="*/ 2075 h 2148"/>
              <a:gd name="T34" fmla="*/ 2770 w 3455"/>
              <a:gd name="T35" fmla="*/ 1956 h 2148"/>
              <a:gd name="T36" fmla="*/ 2662 w 3455"/>
              <a:gd name="T37" fmla="*/ 1933 h 2148"/>
              <a:gd name="T38" fmla="*/ 2369 w 3455"/>
              <a:gd name="T39" fmla="*/ 1853 h 2148"/>
              <a:gd name="T40" fmla="*/ 2056 w 3455"/>
              <a:gd name="T41" fmla="*/ 1834 h 2148"/>
              <a:gd name="T42" fmla="*/ 1973 w 3455"/>
              <a:gd name="T43" fmla="*/ 1738 h 2148"/>
              <a:gd name="T44" fmla="*/ 1818 w 3455"/>
              <a:gd name="T45" fmla="*/ 1670 h 2148"/>
              <a:gd name="T46" fmla="*/ 1673 w 3455"/>
              <a:gd name="T47" fmla="*/ 1596 h 2148"/>
              <a:gd name="T48" fmla="*/ 1380 w 3455"/>
              <a:gd name="T49" fmla="*/ 1529 h 2148"/>
              <a:gd name="T50" fmla="*/ 1049 w 3455"/>
              <a:gd name="T51" fmla="*/ 1361 h 2148"/>
              <a:gd name="T52" fmla="*/ 781 w 3455"/>
              <a:gd name="T53" fmla="*/ 1232 h 2148"/>
              <a:gd name="T54" fmla="*/ 560 w 3455"/>
              <a:gd name="T55" fmla="*/ 1145 h 2148"/>
              <a:gd name="T56" fmla="*/ 353 w 3455"/>
              <a:gd name="T57" fmla="*/ 968 h 2148"/>
              <a:gd name="T58" fmla="*/ 235 w 3455"/>
              <a:gd name="T59" fmla="*/ 818 h 2148"/>
              <a:gd name="T60" fmla="*/ 4 w 3455"/>
              <a:gd name="T61" fmla="*/ 732 h 2148"/>
              <a:gd name="T62" fmla="*/ 184 w 3455"/>
              <a:gd name="T63" fmla="*/ 495 h 2148"/>
              <a:gd name="T64" fmla="*/ 331 w 3455"/>
              <a:gd name="T65" fmla="*/ 340 h 2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55" h="2148">
                <a:moveTo>
                  <a:pt x="378" y="249"/>
                </a:moveTo>
                <a:lnTo>
                  <a:pt x="606" y="328"/>
                </a:lnTo>
                <a:lnTo>
                  <a:pt x="890" y="278"/>
                </a:lnTo>
                <a:lnTo>
                  <a:pt x="1128" y="329"/>
                </a:lnTo>
                <a:lnTo>
                  <a:pt x="1280" y="427"/>
                </a:lnTo>
                <a:lnTo>
                  <a:pt x="1330" y="260"/>
                </a:lnTo>
                <a:lnTo>
                  <a:pt x="1288" y="42"/>
                </a:lnTo>
                <a:lnTo>
                  <a:pt x="1373" y="22"/>
                </a:lnTo>
                <a:lnTo>
                  <a:pt x="1470" y="0"/>
                </a:lnTo>
                <a:lnTo>
                  <a:pt x="1494" y="163"/>
                </a:lnTo>
                <a:lnTo>
                  <a:pt x="1609" y="329"/>
                </a:lnTo>
                <a:lnTo>
                  <a:pt x="1720" y="244"/>
                </a:lnTo>
                <a:lnTo>
                  <a:pt x="1947" y="197"/>
                </a:lnTo>
                <a:lnTo>
                  <a:pt x="1989" y="95"/>
                </a:lnTo>
                <a:lnTo>
                  <a:pt x="2092" y="45"/>
                </a:lnTo>
                <a:lnTo>
                  <a:pt x="2255" y="195"/>
                </a:lnTo>
                <a:lnTo>
                  <a:pt x="2347" y="290"/>
                </a:lnTo>
                <a:lnTo>
                  <a:pt x="2450" y="280"/>
                </a:lnTo>
                <a:lnTo>
                  <a:pt x="2599" y="373"/>
                </a:lnTo>
                <a:lnTo>
                  <a:pt x="2640" y="520"/>
                </a:lnTo>
                <a:lnTo>
                  <a:pt x="2814" y="618"/>
                </a:lnTo>
                <a:lnTo>
                  <a:pt x="2950" y="732"/>
                </a:lnTo>
                <a:lnTo>
                  <a:pt x="3038" y="689"/>
                </a:lnTo>
                <a:lnTo>
                  <a:pt x="3143" y="774"/>
                </a:lnTo>
                <a:lnTo>
                  <a:pt x="3129" y="1200"/>
                </a:lnTo>
                <a:lnTo>
                  <a:pt x="3187" y="1356"/>
                </a:lnTo>
                <a:lnTo>
                  <a:pt x="3295" y="1422"/>
                </a:lnTo>
                <a:lnTo>
                  <a:pt x="3445" y="1536"/>
                </a:lnTo>
                <a:lnTo>
                  <a:pt x="3400" y="1596"/>
                </a:lnTo>
                <a:lnTo>
                  <a:pt x="3455" y="1771"/>
                </a:lnTo>
                <a:lnTo>
                  <a:pt x="3189" y="1982"/>
                </a:lnTo>
                <a:lnTo>
                  <a:pt x="3081" y="2148"/>
                </a:lnTo>
                <a:lnTo>
                  <a:pt x="3016" y="2091"/>
                </a:lnTo>
                <a:lnTo>
                  <a:pt x="2897" y="2075"/>
                </a:lnTo>
                <a:lnTo>
                  <a:pt x="2874" y="1963"/>
                </a:lnTo>
                <a:lnTo>
                  <a:pt x="2770" y="1956"/>
                </a:lnTo>
                <a:lnTo>
                  <a:pt x="2775" y="1890"/>
                </a:lnTo>
                <a:lnTo>
                  <a:pt x="2662" y="1933"/>
                </a:lnTo>
                <a:lnTo>
                  <a:pt x="2560" y="1921"/>
                </a:lnTo>
                <a:lnTo>
                  <a:pt x="2369" y="1853"/>
                </a:lnTo>
                <a:lnTo>
                  <a:pt x="2282" y="1900"/>
                </a:lnTo>
                <a:lnTo>
                  <a:pt x="2056" y="1834"/>
                </a:lnTo>
                <a:lnTo>
                  <a:pt x="2066" y="1708"/>
                </a:lnTo>
                <a:lnTo>
                  <a:pt x="1973" y="1738"/>
                </a:lnTo>
                <a:lnTo>
                  <a:pt x="1922" y="1673"/>
                </a:lnTo>
                <a:lnTo>
                  <a:pt x="1818" y="1670"/>
                </a:lnTo>
                <a:lnTo>
                  <a:pt x="1825" y="1569"/>
                </a:lnTo>
                <a:lnTo>
                  <a:pt x="1673" y="1596"/>
                </a:lnTo>
                <a:lnTo>
                  <a:pt x="1526" y="1577"/>
                </a:lnTo>
                <a:lnTo>
                  <a:pt x="1380" y="1529"/>
                </a:lnTo>
                <a:lnTo>
                  <a:pt x="1239" y="1416"/>
                </a:lnTo>
                <a:lnTo>
                  <a:pt x="1049" y="1361"/>
                </a:lnTo>
                <a:lnTo>
                  <a:pt x="873" y="1234"/>
                </a:lnTo>
                <a:lnTo>
                  <a:pt x="781" y="1232"/>
                </a:lnTo>
                <a:lnTo>
                  <a:pt x="679" y="1130"/>
                </a:lnTo>
                <a:lnTo>
                  <a:pt x="560" y="1145"/>
                </a:lnTo>
                <a:lnTo>
                  <a:pt x="554" y="1041"/>
                </a:lnTo>
                <a:lnTo>
                  <a:pt x="353" y="968"/>
                </a:lnTo>
                <a:lnTo>
                  <a:pt x="347" y="834"/>
                </a:lnTo>
                <a:lnTo>
                  <a:pt x="235" y="818"/>
                </a:lnTo>
                <a:lnTo>
                  <a:pt x="200" y="740"/>
                </a:lnTo>
                <a:lnTo>
                  <a:pt x="4" y="732"/>
                </a:lnTo>
                <a:cubicBezTo>
                  <a:pt x="0" y="646"/>
                  <a:pt x="30" y="587"/>
                  <a:pt x="95" y="555"/>
                </a:cubicBezTo>
                <a:cubicBezTo>
                  <a:pt x="125" y="535"/>
                  <a:pt x="211" y="561"/>
                  <a:pt x="184" y="495"/>
                </a:cubicBezTo>
                <a:lnTo>
                  <a:pt x="225" y="467"/>
                </a:lnTo>
                <a:cubicBezTo>
                  <a:pt x="339" y="484"/>
                  <a:pt x="395" y="473"/>
                  <a:pt x="331" y="340"/>
                </a:cubicBezTo>
                <a:lnTo>
                  <a:pt x="378" y="249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0" name="Freeform 19"/>
          <p:cNvSpPr>
            <a:spLocks/>
          </p:cNvSpPr>
          <p:nvPr/>
        </p:nvSpPr>
        <p:spPr bwMode="auto">
          <a:xfrm>
            <a:off x="1609257" y="2900553"/>
            <a:ext cx="450758" cy="502212"/>
          </a:xfrm>
          <a:custGeom>
            <a:avLst/>
            <a:gdLst>
              <a:gd name="T0" fmla="*/ 208 w 4052"/>
              <a:gd name="T1" fmla="*/ 109 h 4484"/>
              <a:gd name="T2" fmla="*/ 617 w 4052"/>
              <a:gd name="T3" fmla="*/ 159 h 4484"/>
              <a:gd name="T4" fmla="*/ 948 w 4052"/>
              <a:gd name="T5" fmla="*/ 628 h 4484"/>
              <a:gd name="T6" fmla="*/ 973 w 4052"/>
              <a:gd name="T7" fmla="*/ 776 h 4484"/>
              <a:gd name="T8" fmla="*/ 767 w 4052"/>
              <a:gd name="T9" fmla="*/ 576 h 4484"/>
              <a:gd name="T10" fmla="*/ 907 w 4052"/>
              <a:gd name="T11" fmla="*/ 1069 h 4484"/>
              <a:gd name="T12" fmla="*/ 1088 w 4052"/>
              <a:gd name="T13" fmla="*/ 1390 h 4484"/>
              <a:gd name="T14" fmla="*/ 1486 w 4052"/>
              <a:gd name="T15" fmla="*/ 1856 h 4484"/>
              <a:gd name="T16" fmla="*/ 1820 w 4052"/>
              <a:gd name="T17" fmla="*/ 2432 h 4484"/>
              <a:gd name="T18" fmla="*/ 1943 w 4052"/>
              <a:gd name="T19" fmla="*/ 2720 h 4484"/>
              <a:gd name="T20" fmla="*/ 2140 w 4052"/>
              <a:gd name="T21" fmla="*/ 2851 h 4484"/>
              <a:gd name="T22" fmla="*/ 2498 w 4052"/>
              <a:gd name="T23" fmla="*/ 3157 h 4484"/>
              <a:gd name="T24" fmla="*/ 2964 w 4052"/>
              <a:gd name="T25" fmla="*/ 3205 h 4484"/>
              <a:gd name="T26" fmla="*/ 3514 w 4052"/>
              <a:gd name="T27" fmla="*/ 3591 h 4484"/>
              <a:gd name="T28" fmla="*/ 3731 w 4052"/>
              <a:gd name="T29" fmla="*/ 3776 h 4484"/>
              <a:gd name="T30" fmla="*/ 3920 w 4052"/>
              <a:gd name="T31" fmla="*/ 3971 h 4484"/>
              <a:gd name="T32" fmla="*/ 4032 w 4052"/>
              <a:gd name="T33" fmla="*/ 4317 h 4484"/>
              <a:gd name="T34" fmla="*/ 3190 w 4052"/>
              <a:gd name="T35" fmla="*/ 4484 h 4484"/>
              <a:gd name="T36" fmla="*/ 2972 w 4052"/>
              <a:gd name="T37" fmla="*/ 4341 h 4484"/>
              <a:gd name="T38" fmla="*/ 2776 w 4052"/>
              <a:gd name="T39" fmla="*/ 4125 h 4484"/>
              <a:gd name="T40" fmla="*/ 2670 w 4052"/>
              <a:gd name="T41" fmla="*/ 4018 h 4484"/>
              <a:gd name="T42" fmla="*/ 2319 w 4052"/>
              <a:gd name="T43" fmla="*/ 3815 h 4484"/>
              <a:gd name="T44" fmla="*/ 1998 w 4052"/>
              <a:gd name="T45" fmla="*/ 3651 h 4484"/>
              <a:gd name="T46" fmla="*/ 1546 w 4052"/>
              <a:gd name="T47" fmla="*/ 3393 h 4484"/>
              <a:gd name="T48" fmla="*/ 1322 w 4052"/>
              <a:gd name="T49" fmla="*/ 3348 h 4484"/>
              <a:gd name="T50" fmla="*/ 1119 w 4052"/>
              <a:gd name="T51" fmla="*/ 3282 h 4484"/>
              <a:gd name="T52" fmla="*/ 1193 w 4052"/>
              <a:gd name="T53" fmla="*/ 3124 h 4484"/>
              <a:gd name="T54" fmla="*/ 1241 w 4052"/>
              <a:gd name="T55" fmla="*/ 2772 h 4484"/>
              <a:gd name="T56" fmla="*/ 1246 w 4052"/>
              <a:gd name="T57" fmla="*/ 2686 h 4484"/>
              <a:gd name="T58" fmla="*/ 1016 w 4052"/>
              <a:gd name="T59" fmla="*/ 2460 h 4484"/>
              <a:gd name="T60" fmla="*/ 1067 w 4052"/>
              <a:gd name="T61" fmla="*/ 2308 h 4484"/>
              <a:gd name="T62" fmla="*/ 1192 w 4052"/>
              <a:gd name="T63" fmla="*/ 1947 h 4484"/>
              <a:gd name="T64" fmla="*/ 995 w 4052"/>
              <a:gd name="T65" fmla="*/ 1936 h 4484"/>
              <a:gd name="T66" fmla="*/ 738 w 4052"/>
              <a:gd name="T67" fmla="*/ 1913 h 4484"/>
              <a:gd name="T68" fmla="*/ 807 w 4052"/>
              <a:gd name="T69" fmla="*/ 1669 h 4484"/>
              <a:gd name="T70" fmla="*/ 717 w 4052"/>
              <a:gd name="T71" fmla="*/ 1391 h 4484"/>
              <a:gd name="T72" fmla="*/ 395 w 4052"/>
              <a:gd name="T73" fmla="*/ 1544 h 4484"/>
              <a:gd name="T74" fmla="*/ 148 w 4052"/>
              <a:gd name="T75" fmla="*/ 1771 h 4484"/>
              <a:gd name="T76" fmla="*/ 185 w 4052"/>
              <a:gd name="T77" fmla="*/ 1545 h 4484"/>
              <a:gd name="T78" fmla="*/ 302 w 4052"/>
              <a:gd name="T79" fmla="*/ 1412 h 4484"/>
              <a:gd name="T80" fmla="*/ 388 w 4052"/>
              <a:gd name="T81" fmla="*/ 1191 h 4484"/>
              <a:gd name="T82" fmla="*/ 101 w 4052"/>
              <a:gd name="T83" fmla="*/ 1083 h 4484"/>
              <a:gd name="T84" fmla="*/ 27 w 4052"/>
              <a:gd name="T85" fmla="*/ 744 h 4484"/>
              <a:gd name="T86" fmla="*/ 193 w 4052"/>
              <a:gd name="T87" fmla="*/ 229 h 4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52" h="4484">
                <a:moveTo>
                  <a:pt x="0" y="77"/>
                </a:moveTo>
                <a:lnTo>
                  <a:pt x="139" y="49"/>
                </a:lnTo>
                <a:lnTo>
                  <a:pt x="208" y="109"/>
                </a:lnTo>
                <a:lnTo>
                  <a:pt x="322" y="0"/>
                </a:lnTo>
                <a:lnTo>
                  <a:pt x="461" y="95"/>
                </a:lnTo>
                <a:lnTo>
                  <a:pt x="617" y="159"/>
                </a:lnTo>
                <a:lnTo>
                  <a:pt x="668" y="283"/>
                </a:lnTo>
                <a:lnTo>
                  <a:pt x="730" y="452"/>
                </a:lnTo>
                <a:lnTo>
                  <a:pt x="948" y="628"/>
                </a:lnTo>
                <a:lnTo>
                  <a:pt x="1047" y="778"/>
                </a:lnTo>
                <a:lnTo>
                  <a:pt x="1029" y="943"/>
                </a:lnTo>
                <a:lnTo>
                  <a:pt x="973" y="776"/>
                </a:lnTo>
                <a:lnTo>
                  <a:pt x="909" y="738"/>
                </a:lnTo>
                <a:lnTo>
                  <a:pt x="829" y="597"/>
                </a:lnTo>
                <a:lnTo>
                  <a:pt x="767" y="576"/>
                </a:lnTo>
                <a:lnTo>
                  <a:pt x="763" y="776"/>
                </a:lnTo>
                <a:lnTo>
                  <a:pt x="870" y="874"/>
                </a:lnTo>
                <a:lnTo>
                  <a:pt x="907" y="1069"/>
                </a:lnTo>
                <a:lnTo>
                  <a:pt x="995" y="1216"/>
                </a:lnTo>
                <a:lnTo>
                  <a:pt x="1105" y="1318"/>
                </a:lnTo>
                <a:lnTo>
                  <a:pt x="1088" y="1390"/>
                </a:lnTo>
                <a:lnTo>
                  <a:pt x="1184" y="1505"/>
                </a:lnTo>
                <a:lnTo>
                  <a:pt x="1199" y="1603"/>
                </a:lnTo>
                <a:lnTo>
                  <a:pt x="1486" y="1856"/>
                </a:lnTo>
                <a:lnTo>
                  <a:pt x="1670" y="2047"/>
                </a:lnTo>
                <a:lnTo>
                  <a:pt x="1835" y="2273"/>
                </a:lnTo>
                <a:lnTo>
                  <a:pt x="1820" y="2432"/>
                </a:lnTo>
                <a:lnTo>
                  <a:pt x="1870" y="2526"/>
                </a:lnTo>
                <a:lnTo>
                  <a:pt x="1891" y="2645"/>
                </a:lnTo>
                <a:lnTo>
                  <a:pt x="1943" y="2720"/>
                </a:lnTo>
                <a:lnTo>
                  <a:pt x="2018" y="2712"/>
                </a:lnTo>
                <a:lnTo>
                  <a:pt x="2039" y="2845"/>
                </a:lnTo>
                <a:lnTo>
                  <a:pt x="2140" y="2851"/>
                </a:lnTo>
                <a:lnTo>
                  <a:pt x="2240" y="2942"/>
                </a:lnTo>
                <a:lnTo>
                  <a:pt x="2236" y="3023"/>
                </a:lnTo>
                <a:lnTo>
                  <a:pt x="2498" y="3157"/>
                </a:lnTo>
                <a:lnTo>
                  <a:pt x="2609" y="3185"/>
                </a:lnTo>
                <a:lnTo>
                  <a:pt x="2743" y="3175"/>
                </a:lnTo>
                <a:lnTo>
                  <a:pt x="2964" y="3205"/>
                </a:lnTo>
                <a:lnTo>
                  <a:pt x="3133" y="3295"/>
                </a:lnTo>
                <a:lnTo>
                  <a:pt x="3356" y="3598"/>
                </a:lnTo>
                <a:lnTo>
                  <a:pt x="3514" y="3591"/>
                </a:lnTo>
                <a:lnTo>
                  <a:pt x="3643" y="3556"/>
                </a:lnTo>
                <a:lnTo>
                  <a:pt x="3736" y="3670"/>
                </a:lnTo>
                <a:lnTo>
                  <a:pt x="3731" y="3776"/>
                </a:lnTo>
                <a:lnTo>
                  <a:pt x="3789" y="3892"/>
                </a:lnTo>
                <a:lnTo>
                  <a:pt x="3893" y="3897"/>
                </a:lnTo>
                <a:lnTo>
                  <a:pt x="3920" y="3971"/>
                </a:lnTo>
                <a:lnTo>
                  <a:pt x="3997" y="4046"/>
                </a:lnTo>
                <a:lnTo>
                  <a:pt x="4052" y="4135"/>
                </a:lnTo>
                <a:lnTo>
                  <a:pt x="4032" y="4317"/>
                </a:lnTo>
                <a:lnTo>
                  <a:pt x="3912" y="4447"/>
                </a:lnTo>
                <a:lnTo>
                  <a:pt x="3491" y="4441"/>
                </a:lnTo>
                <a:lnTo>
                  <a:pt x="3190" y="4484"/>
                </a:lnTo>
                <a:lnTo>
                  <a:pt x="3063" y="4454"/>
                </a:lnTo>
                <a:lnTo>
                  <a:pt x="3110" y="4333"/>
                </a:lnTo>
                <a:lnTo>
                  <a:pt x="2972" y="4341"/>
                </a:lnTo>
                <a:lnTo>
                  <a:pt x="2889" y="4246"/>
                </a:lnTo>
                <a:lnTo>
                  <a:pt x="2845" y="4246"/>
                </a:lnTo>
                <a:lnTo>
                  <a:pt x="2776" y="4125"/>
                </a:lnTo>
                <a:lnTo>
                  <a:pt x="2894" y="4058"/>
                </a:lnTo>
                <a:lnTo>
                  <a:pt x="2836" y="3967"/>
                </a:lnTo>
                <a:lnTo>
                  <a:pt x="2670" y="4018"/>
                </a:lnTo>
                <a:lnTo>
                  <a:pt x="2591" y="4126"/>
                </a:lnTo>
                <a:lnTo>
                  <a:pt x="2445" y="4177"/>
                </a:lnTo>
                <a:cubicBezTo>
                  <a:pt x="2220" y="4130"/>
                  <a:pt x="2154" y="4020"/>
                  <a:pt x="2319" y="3815"/>
                </a:cubicBezTo>
                <a:lnTo>
                  <a:pt x="2337" y="3712"/>
                </a:lnTo>
                <a:lnTo>
                  <a:pt x="2261" y="3643"/>
                </a:lnTo>
                <a:lnTo>
                  <a:pt x="1998" y="3651"/>
                </a:lnTo>
                <a:lnTo>
                  <a:pt x="1681" y="3296"/>
                </a:lnTo>
                <a:lnTo>
                  <a:pt x="1614" y="3328"/>
                </a:lnTo>
                <a:lnTo>
                  <a:pt x="1546" y="3393"/>
                </a:lnTo>
                <a:lnTo>
                  <a:pt x="1468" y="3328"/>
                </a:lnTo>
                <a:lnTo>
                  <a:pt x="1425" y="3373"/>
                </a:lnTo>
                <a:lnTo>
                  <a:pt x="1322" y="3348"/>
                </a:lnTo>
                <a:lnTo>
                  <a:pt x="1290" y="3284"/>
                </a:lnTo>
                <a:lnTo>
                  <a:pt x="1231" y="3230"/>
                </a:lnTo>
                <a:lnTo>
                  <a:pt x="1119" y="3282"/>
                </a:lnTo>
                <a:lnTo>
                  <a:pt x="1078" y="3232"/>
                </a:lnTo>
                <a:lnTo>
                  <a:pt x="1105" y="3141"/>
                </a:lnTo>
                <a:lnTo>
                  <a:pt x="1193" y="3124"/>
                </a:lnTo>
                <a:lnTo>
                  <a:pt x="1180" y="2966"/>
                </a:lnTo>
                <a:lnTo>
                  <a:pt x="1113" y="2835"/>
                </a:lnTo>
                <a:lnTo>
                  <a:pt x="1241" y="2772"/>
                </a:lnTo>
                <a:lnTo>
                  <a:pt x="1321" y="2760"/>
                </a:lnTo>
                <a:lnTo>
                  <a:pt x="1352" y="2684"/>
                </a:lnTo>
                <a:lnTo>
                  <a:pt x="1246" y="2686"/>
                </a:lnTo>
                <a:lnTo>
                  <a:pt x="1115" y="2667"/>
                </a:lnTo>
                <a:lnTo>
                  <a:pt x="1048" y="2595"/>
                </a:lnTo>
                <a:lnTo>
                  <a:pt x="1016" y="2460"/>
                </a:lnTo>
                <a:lnTo>
                  <a:pt x="990" y="2355"/>
                </a:lnTo>
                <a:lnTo>
                  <a:pt x="1046" y="2377"/>
                </a:lnTo>
                <a:lnTo>
                  <a:pt x="1067" y="2308"/>
                </a:lnTo>
                <a:lnTo>
                  <a:pt x="1070" y="2174"/>
                </a:lnTo>
                <a:lnTo>
                  <a:pt x="1181" y="2044"/>
                </a:lnTo>
                <a:lnTo>
                  <a:pt x="1192" y="1947"/>
                </a:lnTo>
                <a:lnTo>
                  <a:pt x="1126" y="1948"/>
                </a:lnTo>
                <a:lnTo>
                  <a:pt x="1052" y="1902"/>
                </a:lnTo>
                <a:lnTo>
                  <a:pt x="995" y="1936"/>
                </a:lnTo>
                <a:lnTo>
                  <a:pt x="905" y="1995"/>
                </a:lnTo>
                <a:lnTo>
                  <a:pt x="800" y="1981"/>
                </a:lnTo>
                <a:lnTo>
                  <a:pt x="738" y="1913"/>
                </a:lnTo>
                <a:lnTo>
                  <a:pt x="729" y="1844"/>
                </a:lnTo>
                <a:lnTo>
                  <a:pt x="780" y="1767"/>
                </a:lnTo>
                <a:lnTo>
                  <a:pt x="807" y="1669"/>
                </a:lnTo>
                <a:lnTo>
                  <a:pt x="738" y="1600"/>
                </a:lnTo>
                <a:lnTo>
                  <a:pt x="680" y="1523"/>
                </a:lnTo>
                <a:lnTo>
                  <a:pt x="717" y="1391"/>
                </a:lnTo>
                <a:lnTo>
                  <a:pt x="629" y="1419"/>
                </a:lnTo>
                <a:lnTo>
                  <a:pt x="548" y="1525"/>
                </a:lnTo>
                <a:lnTo>
                  <a:pt x="395" y="1544"/>
                </a:lnTo>
                <a:lnTo>
                  <a:pt x="324" y="1668"/>
                </a:lnTo>
                <a:lnTo>
                  <a:pt x="225" y="1763"/>
                </a:lnTo>
                <a:lnTo>
                  <a:pt x="148" y="1771"/>
                </a:lnTo>
                <a:lnTo>
                  <a:pt x="80" y="1715"/>
                </a:lnTo>
                <a:lnTo>
                  <a:pt x="100" y="1627"/>
                </a:lnTo>
                <a:lnTo>
                  <a:pt x="185" y="1545"/>
                </a:lnTo>
                <a:lnTo>
                  <a:pt x="141" y="1449"/>
                </a:lnTo>
                <a:lnTo>
                  <a:pt x="220" y="1398"/>
                </a:lnTo>
                <a:lnTo>
                  <a:pt x="302" y="1412"/>
                </a:lnTo>
                <a:lnTo>
                  <a:pt x="343" y="1330"/>
                </a:lnTo>
                <a:lnTo>
                  <a:pt x="398" y="1284"/>
                </a:lnTo>
                <a:lnTo>
                  <a:pt x="388" y="1191"/>
                </a:lnTo>
                <a:lnTo>
                  <a:pt x="291" y="1140"/>
                </a:lnTo>
                <a:lnTo>
                  <a:pt x="201" y="1134"/>
                </a:lnTo>
                <a:lnTo>
                  <a:pt x="101" y="1083"/>
                </a:lnTo>
                <a:lnTo>
                  <a:pt x="47" y="990"/>
                </a:lnTo>
                <a:lnTo>
                  <a:pt x="81" y="897"/>
                </a:lnTo>
                <a:lnTo>
                  <a:pt x="27" y="744"/>
                </a:lnTo>
                <a:lnTo>
                  <a:pt x="113" y="651"/>
                </a:lnTo>
                <a:lnTo>
                  <a:pt x="39" y="543"/>
                </a:lnTo>
                <a:lnTo>
                  <a:pt x="193" y="229"/>
                </a:lnTo>
                <a:lnTo>
                  <a:pt x="0" y="77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1" name="Freeform 20"/>
          <p:cNvSpPr>
            <a:spLocks/>
          </p:cNvSpPr>
          <p:nvPr/>
        </p:nvSpPr>
        <p:spPr bwMode="auto">
          <a:xfrm>
            <a:off x="1476315" y="2394156"/>
            <a:ext cx="230573" cy="533601"/>
          </a:xfrm>
          <a:custGeom>
            <a:avLst/>
            <a:gdLst>
              <a:gd name="T0" fmla="*/ 1176 w 2085"/>
              <a:gd name="T1" fmla="*/ 1209 h 4762"/>
              <a:gd name="T2" fmla="*/ 1401 w 2085"/>
              <a:gd name="T3" fmla="*/ 1322 h 4762"/>
              <a:gd name="T4" fmla="*/ 1791 w 2085"/>
              <a:gd name="T5" fmla="*/ 1363 h 4762"/>
              <a:gd name="T6" fmla="*/ 1946 w 2085"/>
              <a:gd name="T7" fmla="*/ 1496 h 4762"/>
              <a:gd name="T8" fmla="*/ 2014 w 2085"/>
              <a:gd name="T9" fmla="*/ 1620 h 4762"/>
              <a:gd name="T10" fmla="*/ 2027 w 2085"/>
              <a:gd name="T11" fmla="*/ 1850 h 4762"/>
              <a:gd name="T12" fmla="*/ 2017 w 2085"/>
              <a:gd name="T13" fmla="*/ 2067 h 4762"/>
              <a:gd name="T14" fmla="*/ 1786 w 2085"/>
              <a:gd name="T15" fmla="*/ 2072 h 4762"/>
              <a:gd name="T16" fmla="*/ 1790 w 2085"/>
              <a:gd name="T17" fmla="*/ 2327 h 4762"/>
              <a:gd name="T18" fmla="*/ 1852 w 2085"/>
              <a:gd name="T19" fmla="*/ 2457 h 4762"/>
              <a:gd name="T20" fmla="*/ 1839 w 2085"/>
              <a:gd name="T21" fmla="*/ 2615 h 4762"/>
              <a:gd name="T22" fmla="*/ 1770 w 2085"/>
              <a:gd name="T23" fmla="*/ 2693 h 4762"/>
              <a:gd name="T24" fmla="*/ 1837 w 2085"/>
              <a:gd name="T25" fmla="*/ 3032 h 4762"/>
              <a:gd name="T26" fmla="*/ 1792 w 2085"/>
              <a:gd name="T27" fmla="*/ 3481 h 4762"/>
              <a:gd name="T28" fmla="*/ 1810 w 2085"/>
              <a:gd name="T29" fmla="*/ 3663 h 4762"/>
              <a:gd name="T30" fmla="*/ 1868 w 2085"/>
              <a:gd name="T31" fmla="*/ 4070 h 4762"/>
              <a:gd name="T32" fmla="*/ 1809 w 2085"/>
              <a:gd name="T33" fmla="*/ 4406 h 4762"/>
              <a:gd name="T34" fmla="*/ 1667 w 2085"/>
              <a:gd name="T35" fmla="*/ 4624 h 4762"/>
              <a:gd name="T36" fmla="*/ 1426 w 2085"/>
              <a:gd name="T37" fmla="*/ 4629 h 4762"/>
              <a:gd name="T38" fmla="*/ 1221 w 2085"/>
              <a:gd name="T39" fmla="*/ 4612 h 4762"/>
              <a:gd name="T40" fmla="*/ 534 w 2085"/>
              <a:gd name="T41" fmla="*/ 4395 h 4762"/>
              <a:gd name="T42" fmla="*/ 59 w 2085"/>
              <a:gd name="T43" fmla="*/ 4235 h 4762"/>
              <a:gd name="T44" fmla="*/ 17 w 2085"/>
              <a:gd name="T45" fmla="*/ 3820 h 4762"/>
              <a:gd name="T46" fmla="*/ 124 w 2085"/>
              <a:gd name="T47" fmla="*/ 3615 h 4762"/>
              <a:gd name="T48" fmla="*/ 387 w 2085"/>
              <a:gd name="T49" fmla="*/ 3142 h 4762"/>
              <a:gd name="T50" fmla="*/ 379 w 2085"/>
              <a:gd name="T51" fmla="*/ 2754 h 4762"/>
              <a:gd name="T52" fmla="*/ 474 w 2085"/>
              <a:gd name="T53" fmla="*/ 2513 h 4762"/>
              <a:gd name="T54" fmla="*/ 664 w 2085"/>
              <a:gd name="T55" fmla="*/ 2487 h 4762"/>
              <a:gd name="T56" fmla="*/ 1273 w 2085"/>
              <a:gd name="T57" fmla="*/ 1902 h 4762"/>
              <a:gd name="T58" fmla="*/ 1138 w 2085"/>
              <a:gd name="T59" fmla="*/ 1827 h 4762"/>
              <a:gd name="T60" fmla="*/ 1046 w 2085"/>
              <a:gd name="T61" fmla="*/ 1394 h 4762"/>
              <a:gd name="T62" fmla="*/ 808 w 2085"/>
              <a:gd name="T63" fmla="*/ 1375 h 4762"/>
              <a:gd name="T64" fmla="*/ 632 w 2085"/>
              <a:gd name="T65" fmla="*/ 1279 h 4762"/>
              <a:gd name="T66" fmla="*/ 513 w 2085"/>
              <a:gd name="T67" fmla="*/ 1173 h 4762"/>
              <a:gd name="T68" fmla="*/ 349 w 2085"/>
              <a:gd name="T69" fmla="*/ 874 h 4762"/>
              <a:gd name="T70" fmla="*/ 257 w 2085"/>
              <a:gd name="T71" fmla="*/ 666 h 4762"/>
              <a:gd name="T72" fmla="*/ 312 w 2085"/>
              <a:gd name="T73" fmla="*/ 498 h 4762"/>
              <a:gd name="T74" fmla="*/ 172 w 2085"/>
              <a:gd name="T75" fmla="*/ 255 h 4762"/>
              <a:gd name="T76" fmla="*/ 140 w 2085"/>
              <a:gd name="T77" fmla="*/ 84 h 4762"/>
              <a:gd name="T78" fmla="*/ 297 w 2085"/>
              <a:gd name="T79" fmla="*/ 68 h 4762"/>
              <a:gd name="T80" fmla="*/ 455 w 2085"/>
              <a:gd name="T81" fmla="*/ 402 h 4762"/>
              <a:gd name="T82" fmla="*/ 510 w 2085"/>
              <a:gd name="T83" fmla="*/ 668 h 4762"/>
              <a:gd name="T84" fmla="*/ 669 w 2085"/>
              <a:gd name="T85" fmla="*/ 802 h 4762"/>
              <a:gd name="T86" fmla="*/ 797 w 2085"/>
              <a:gd name="T87" fmla="*/ 975 h 4762"/>
              <a:gd name="T88" fmla="*/ 893 w 2085"/>
              <a:gd name="T89" fmla="*/ 1093 h 4762"/>
              <a:gd name="T90" fmla="*/ 1052 w 2085"/>
              <a:gd name="T91" fmla="*/ 1216 h 4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85" h="4762">
                <a:moveTo>
                  <a:pt x="1052" y="1216"/>
                </a:moveTo>
                <a:lnTo>
                  <a:pt x="1176" y="1209"/>
                </a:lnTo>
                <a:lnTo>
                  <a:pt x="1323" y="1252"/>
                </a:lnTo>
                <a:lnTo>
                  <a:pt x="1401" y="1322"/>
                </a:lnTo>
                <a:lnTo>
                  <a:pt x="1558" y="1362"/>
                </a:lnTo>
                <a:lnTo>
                  <a:pt x="1791" y="1363"/>
                </a:lnTo>
                <a:lnTo>
                  <a:pt x="1853" y="1408"/>
                </a:lnTo>
                <a:lnTo>
                  <a:pt x="1946" y="1496"/>
                </a:lnTo>
                <a:lnTo>
                  <a:pt x="2040" y="1519"/>
                </a:lnTo>
                <a:lnTo>
                  <a:pt x="2014" y="1620"/>
                </a:lnTo>
                <a:lnTo>
                  <a:pt x="2085" y="1741"/>
                </a:lnTo>
                <a:lnTo>
                  <a:pt x="2027" y="1850"/>
                </a:lnTo>
                <a:lnTo>
                  <a:pt x="1991" y="1932"/>
                </a:lnTo>
                <a:lnTo>
                  <a:pt x="2017" y="2067"/>
                </a:lnTo>
                <a:lnTo>
                  <a:pt x="1862" y="1954"/>
                </a:lnTo>
                <a:lnTo>
                  <a:pt x="1786" y="2072"/>
                </a:lnTo>
                <a:lnTo>
                  <a:pt x="1851" y="2190"/>
                </a:lnTo>
                <a:lnTo>
                  <a:pt x="1790" y="2327"/>
                </a:lnTo>
                <a:lnTo>
                  <a:pt x="1901" y="2363"/>
                </a:lnTo>
                <a:lnTo>
                  <a:pt x="1852" y="2457"/>
                </a:lnTo>
                <a:lnTo>
                  <a:pt x="1887" y="2557"/>
                </a:lnTo>
                <a:lnTo>
                  <a:pt x="1839" y="2615"/>
                </a:lnTo>
                <a:lnTo>
                  <a:pt x="1869" y="2706"/>
                </a:lnTo>
                <a:lnTo>
                  <a:pt x="1770" y="2693"/>
                </a:lnTo>
                <a:lnTo>
                  <a:pt x="1825" y="2839"/>
                </a:lnTo>
                <a:lnTo>
                  <a:pt x="1837" y="3032"/>
                </a:lnTo>
                <a:lnTo>
                  <a:pt x="1776" y="3101"/>
                </a:lnTo>
                <a:lnTo>
                  <a:pt x="1792" y="3481"/>
                </a:lnTo>
                <a:lnTo>
                  <a:pt x="1861" y="3513"/>
                </a:lnTo>
                <a:lnTo>
                  <a:pt x="1810" y="3663"/>
                </a:lnTo>
                <a:lnTo>
                  <a:pt x="1859" y="3889"/>
                </a:lnTo>
                <a:lnTo>
                  <a:pt x="1868" y="4070"/>
                </a:lnTo>
                <a:lnTo>
                  <a:pt x="1882" y="4237"/>
                </a:lnTo>
                <a:lnTo>
                  <a:pt x="1809" y="4406"/>
                </a:lnTo>
                <a:lnTo>
                  <a:pt x="1831" y="4684"/>
                </a:lnTo>
                <a:lnTo>
                  <a:pt x="1667" y="4624"/>
                </a:lnTo>
                <a:lnTo>
                  <a:pt x="1534" y="4518"/>
                </a:lnTo>
                <a:lnTo>
                  <a:pt x="1426" y="4629"/>
                </a:lnTo>
                <a:lnTo>
                  <a:pt x="1342" y="4585"/>
                </a:lnTo>
                <a:lnTo>
                  <a:pt x="1221" y="4612"/>
                </a:lnTo>
                <a:cubicBezTo>
                  <a:pt x="602" y="4762"/>
                  <a:pt x="796" y="4410"/>
                  <a:pt x="586" y="4403"/>
                </a:cubicBezTo>
                <a:lnTo>
                  <a:pt x="534" y="4395"/>
                </a:lnTo>
                <a:lnTo>
                  <a:pt x="475" y="4433"/>
                </a:lnTo>
                <a:lnTo>
                  <a:pt x="59" y="4235"/>
                </a:lnTo>
                <a:cubicBezTo>
                  <a:pt x="233" y="4113"/>
                  <a:pt x="199" y="4054"/>
                  <a:pt x="0" y="3948"/>
                </a:cubicBezTo>
                <a:lnTo>
                  <a:pt x="17" y="3820"/>
                </a:lnTo>
                <a:cubicBezTo>
                  <a:pt x="172" y="3818"/>
                  <a:pt x="208" y="3774"/>
                  <a:pt x="172" y="3690"/>
                </a:cubicBezTo>
                <a:lnTo>
                  <a:pt x="124" y="3615"/>
                </a:lnTo>
                <a:lnTo>
                  <a:pt x="257" y="3456"/>
                </a:lnTo>
                <a:cubicBezTo>
                  <a:pt x="481" y="3454"/>
                  <a:pt x="575" y="3378"/>
                  <a:pt x="387" y="3142"/>
                </a:cubicBezTo>
                <a:lnTo>
                  <a:pt x="333" y="3001"/>
                </a:lnTo>
                <a:lnTo>
                  <a:pt x="379" y="2754"/>
                </a:lnTo>
                <a:cubicBezTo>
                  <a:pt x="228" y="2794"/>
                  <a:pt x="227" y="2662"/>
                  <a:pt x="343" y="2637"/>
                </a:cubicBezTo>
                <a:lnTo>
                  <a:pt x="474" y="2513"/>
                </a:lnTo>
                <a:lnTo>
                  <a:pt x="591" y="2524"/>
                </a:lnTo>
                <a:lnTo>
                  <a:pt x="664" y="2487"/>
                </a:lnTo>
                <a:cubicBezTo>
                  <a:pt x="612" y="2287"/>
                  <a:pt x="655" y="2212"/>
                  <a:pt x="823" y="2232"/>
                </a:cubicBezTo>
                <a:lnTo>
                  <a:pt x="1273" y="1902"/>
                </a:lnTo>
                <a:lnTo>
                  <a:pt x="1175" y="1891"/>
                </a:lnTo>
                <a:lnTo>
                  <a:pt x="1138" y="1827"/>
                </a:lnTo>
                <a:lnTo>
                  <a:pt x="1122" y="1505"/>
                </a:lnTo>
                <a:lnTo>
                  <a:pt x="1046" y="1394"/>
                </a:lnTo>
                <a:lnTo>
                  <a:pt x="938" y="1474"/>
                </a:lnTo>
                <a:lnTo>
                  <a:pt x="808" y="1375"/>
                </a:lnTo>
                <a:lnTo>
                  <a:pt x="726" y="1399"/>
                </a:lnTo>
                <a:lnTo>
                  <a:pt x="632" y="1279"/>
                </a:lnTo>
                <a:lnTo>
                  <a:pt x="614" y="1199"/>
                </a:lnTo>
                <a:lnTo>
                  <a:pt x="513" y="1173"/>
                </a:lnTo>
                <a:lnTo>
                  <a:pt x="496" y="993"/>
                </a:lnTo>
                <a:lnTo>
                  <a:pt x="349" y="874"/>
                </a:lnTo>
                <a:lnTo>
                  <a:pt x="338" y="741"/>
                </a:lnTo>
                <a:lnTo>
                  <a:pt x="257" y="666"/>
                </a:lnTo>
                <a:lnTo>
                  <a:pt x="263" y="577"/>
                </a:lnTo>
                <a:lnTo>
                  <a:pt x="312" y="498"/>
                </a:lnTo>
                <a:lnTo>
                  <a:pt x="231" y="376"/>
                </a:lnTo>
                <a:lnTo>
                  <a:pt x="172" y="255"/>
                </a:lnTo>
                <a:lnTo>
                  <a:pt x="65" y="150"/>
                </a:lnTo>
                <a:lnTo>
                  <a:pt x="140" y="84"/>
                </a:lnTo>
                <a:lnTo>
                  <a:pt x="169" y="0"/>
                </a:lnTo>
                <a:lnTo>
                  <a:pt x="297" y="68"/>
                </a:lnTo>
                <a:lnTo>
                  <a:pt x="408" y="80"/>
                </a:lnTo>
                <a:lnTo>
                  <a:pt x="455" y="402"/>
                </a:lnTo>
                <a:lnTo>
                  <a:pt x="513" y="557"/>
                </a:lnTo>
                <a:lnTo>
                  <a:pt x="510" y="668"/>
                </a:lnTo>
                <a:lnTo>
                  <a:pt x="556" y="772"/>
                </a:lnTo>
                <a:lnTo>
                  <a:pt x="669" y="802"/>
                </a:lnTo>
                <a:lnTo>
                  <a:pt x="699" y="884"/>
                </a:lnTo>
                <a:lnTo>
                  <a:pt x="797" y="975"/>
                </a:lnTo>
                <a:lnTo>
                  <a:pt x="790" y="1061"/>
                </a:lnTo>
                <a:lnTo>
                  <a:pt x="893" y="1093"/>
                </a:lnTo>
                <a:lnTo>
                  <a:pt x="1011" y="1107"/>
                </a:lnTo>
                <a:lnTo>
                  <a:pt x="1052" y="1216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2" name="Freeform 21"/>
          <p:cNvSpPr>
            <a:spLocks/>
          </p:cNvSpPr>
          <p:nvPr/>
        </p:nvSpPr>
        <p:spPr bwMode="auto">
          <a:xfrm>
            <a:off x="678661" y="2440192"/>
            <a:ext cx="336510" cy="458269"/>
          </a:xfrm>
          <a:custGeom>
            <a:avLst/>
            <a:gdLst>
              <a:gd name="T0" fmla="*/ 242 w 3035"/>
              <a:gd name="T1" fmla="*/ 485 h 4087"/>
              <a:gd name="T2" fmla="*/ 374 w 3035"/>
              <a:gd name="T3" fmla="*/ 526 h 4087"/>
              <a:gd name="T4" fmla="*/ 624 w 3035"/>
              <a:gd name="T5" fmla="*/ 298 h 4087"/>
              <a:gd name="T6" fmla="*/ 716 w 3035"/>
              <a:gd name="T7" fmla="*/ 75 h 4087"/>
              <a:gd name="T8" fmla="*/ 928 w 3035"/>
              <a:gd name="T9" fmla="*/ 0 h 4087"/>
              <a:gd name="T10" fmla="*/ 1141 w 3035"/>
              <a:gd name="T11" fmla="*/ 148 h 4087"/>
              <a:gd name="T12" fmla="*/ 1267 w 3035"/>
              <a:gd name="T13" fmla="*/ 543 h 4087"/>
              <a:gd name="T14" fmla="*/ 1333 w 3035"/>
              <a:gd name="T15" fmla="*/ 786 h 4087"/>
              <a:gd name="T16" fmla="*/ 1658 w 3035"/>
              <a:gd name="T17" fmla="*/ 899 h 4087"/>
              <a:gd name="T18" fmla="*/ 1761 w 3035"/>
              <a:gd name="T19" fmla="*/ 1115 h 4087"/>
              <a:gd name="T20" fmla="*/ 1728 w 3035"/>
              <a:gd name="T21" fmla="*/ 1483 h 4087"/>
              <a:gd name="T22" fmla="*/ 2023 w 3035"/>
              <a:gd name="T23" fmla="*/ 1983 h 4087"/>
              <a:gd name="T24" fmla="*/ 2239 w 3035"/>
              <a:gd name="T25" fmla="*/ 2471 h 4087"/>
              <a:gd name="T26" fmla="*/ 2524 w 3035"/>
              <a:gd name="T27" fmla="*/ 2446 h 4087"/>
              <a:gd name="T28" fmla="*/ 2630 w 3035"/>
              <a:gd name="T29" fmla="*/ 2841 h 4087"/>
              <a:gd name="T30" fmla="*/ 2646 w 3035"/>
              <a:gd name="T31" fmla="*/ 3012 h 4087"/>
              <a:gd name="T32" fmla="*/ 2744 w 3035"/>
              <a:gd name="T33" fmla="*/ 3167 h 4087"/>
              <a:gd name="T34" fmla="*/ 2868 w 3035"/>
              <a:gd name="T35" fmla="*/ 3439 h 4087"/>
              <a:gd name="T36" fmla="*/ 3035 w 3035"/>
              <a:gd name="T37" fmla="*/ 3577 h 4087"/>
              <a:gd name="T38" fmla="*/ 2994 w 3035"/>
              <a:gd name="T39" fmla="*/ 3706 h 4087"/>
              <a:gd name="T40" fmla="*/ 3028 w 3035"/>
              <a:gd name="T41" fmla="*/ 3911 h 4087"/>
              <a:gd name="T42" fmla="*/ 2914 w 3035"/>
              <a:gd name="T43" fmla="*/ 4087 h 4087"/>
              <a:gd name="T44" fmla="*/ 2738 w 3035"/>
              <a:gd name="T45" fmla="*/ 4018 h 4087"/>
              <a:gd name="T46" fmla="*/ 2425 w 3035"/>
              <a:gd name="T47" fmla="*/ 3683 h 4087"/>
              <a:gd name="T48" fmla="*/ 2524 w 3035"/>
              <a:gd name="T49" fmla="*/ 3618 h 4087"/>
              <a:gd name="T50" fmla="*/ 2143 w 3035"/>
              <a:gd name="T51" fmla="*/ 3351 h 4087"/>
              <a:gd name="T52" fmla="*/ 1932 w 3035"/>
              <a:gd name="T53" fmla="*/ 3087 h 4087"/>
              <a:gd name="T54" fmla="*/ 1663 w 3035"/>
              <a:gd name="T55" fmla="*/ 2715 h 4087"/>
              <a:gd name="T56" fmla="*/ 1503 w 3035"/>
              <a:gd name="T57" fmla="*/ 2519 h 4087"/>
              <a:gd name="T58" fmla="*/ 1414 w 3035"/>
              <a:gd name="T59" fmla="*/ 2405 h 4087"/>
              <a:gd name="T60" fmla="*/ 1220 w 3035"/>
              <a:gd name="T61" fmla="*/ 2199 h 4087"/>
              <a:gd name="T62" fmla="*/ 1437 w 3035"/>
              <a:gd name="T63" fmla="*/ 2201 h 4087"/>
              <a:gd name="T64" fmla="*/ 1101 w 3035"/>
              <a:gd name="T65" fmla="*/ 2146 h 4087"/>
              <a:gd name="T66" fmla="*/ 1081 w 3035"/>
              <a:gd name="T67" fmla="*/ 1985 h 4087"/>
              <a:gd name="T68" fmla="*/ 840 w 3035"/>
              <a:gd name="T69" fmla="*/ 1551 h 4087"/>
              <a:gd name="T70" fmla="*/ 673 w 3035"/>
              <a:gd name="T71" fmla="*/ 1427 h 4087"/>
              <a:gd name="T72" fmla="*/ 532 w 3035"/>
              <a:gd name="T73" fmla="*/ 1346 h 4087"/>
              <a:gd name="T74" fmla="*/ 451 w 3035"/>
              <a:gd name="T75" fmla="*/ 1208 h 4087"/>
              <a:gd name="T76" fmla="*/ 329 w 3035"/>
              <a:gd name="T77" fmla="*/ 1176 h 4087"/>
              <a:gd name="T78" fmla="*/ 136 w 3035"/>
              <a:gd name="T79" fmla="*/ 1081 h 4087"/>
              <a:gd name="T80" fmla="*/ 61 w 3035"/>
              <a:gd name="T81" fmla="*/ 938 h 4087"/>
              <a:gd name="T82" fmla="*/ 57 w 3035"/>
              <a:gd name="T83" fmla="*/ 744 h 4087"/>
              <a:gd name="T84" fmla="*/ 143 w 3035"/>
              <a:gd name="T85" fmla="*/ 513 h 4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35" h="4087">
                <a:moveTo>
                  <a:pt x="143" y="513"/>
                </a:moveTo>
                <a:lnTo>
                  <a:pt x="242" y="485"/>
                </a:lnTo>
                <a:lnTo>
                  <a:pt x="280" y="549"/>
                </a:lnTo>
                <a:lnTo>
                  <a:pt x="374" y="526"/>
                </a:lnTo>
                <a:lnTo>
                  <a:pt x="534" y="357"/>
                </a:lnTo>
                <a:lnTo>
                  <a:pt x="624" y="298"/>
                </a:lnTo>
                <a:lnTo>
                  <a:pt x="631" y="173"/>
                </a:lnTo>
                <a:lnTo>
                  <a:pt x="716" y="75"/>
                </a:lnTo>
                <a:lnTo>
                  <a:pt x="849" y="47"/>
                </a:lnTo>
                <a:lnTo>
                  <a:pt x="928" y="0"/>
                </a:lnTo>
                <a:lnTo>
                  <a:pt x="1034" y="111"/>
                </a:lnTo>
                <a:lnTo>
                  <a:pt x="1141" y="148"/>
                </a:lnTo>
                <a:lnTo>
                  <a:pt x="1197" y="274"/>
                </a:lnTo>
                <a:lnTo>
                  <a:pt x="1267" y="543"/>
                </a:lnTo>
                <a:lnTo>
                  <a:pt x="1277" y="686"/>
                </a:lnTo>
                <a:lnTo>
                  <a:pt x="1333" y="786"/>
                </a:lnTo>
                <a:lnTo>
                  <a:pt x="1575" y="837"/>
                </a:lnTo>
                <a:lnTo>
                  <a:pt x="1658" y="899"/>
                </a:lnTo>
                <a:lnTo>
                  <a:pt x="1655" y="1029"/>
                </a:lnTo>
                <a:lnTo>
                  <a:pt x="1761" y="1115"/>
                </a:lnTo>
                <a:lnTo>
                  <a:pt x="1813" y="1236"/>
                </a:lnTo>
                <a:lnTo>
                  <a:pt x="1728" y="1483"/>
                </a:lnTo>
                <a:lnTo>
                  <a:pt x="1877" y="1964"/>
                </a:lnTo>
                <a:lnTo>
                  <a:pt x="2023" y="1983"/>
                </a:lnTo>
                <a:lnTo>
                  <a:pt x="2139" y="2373"/>
                </a:lnTo>
                <a:lnTo>
                  <a:pt x="2239" y="2471"/>
                </a:lnTo>
                <a:lnTo>
                  <a:pt x="2376" y="2349"/>
                </a:lnTo>
                <a:lnTo>
                  <a:pt x="2524" y="2446"/>
                </a:lnTo>
                <a:lnTo>
                  <a:pt x="2638" y="2621"/>
                </a:lnTo>
                <a:lnTo>
                  <a:pt x="2630" y="2841"/>
                </a:lnTo>
                <a:lnTo>
                  <a:pt x="2614" y="2921"/>
                </a:lnTo>
                <a:lnTo>
                  <a:pt x="2646" y="3012"/>
                </a:lnTo>
                <a:lnTo>
                  <a:pt x="2737" y="3074"/>
                </a:lnTo>
                <a:lnTo>
                  <a:pt x="2744" y="3167"/>
                </a:lnTo>
                <a:lnTo>
                  <a:pt x="2806" y="3340"/>
                </a:lnTo>
                <a:lnTo>
                  <a:pt x="2868" y="3439"/>
                </a:lnTo>
                <a:lnTo>
                  <a:pt x="2957" y="3513"/>
                </a:lnTo>
                <a:lnTo>
                  <a:pt x="3035" y="3577"/>
                </a:lnTo>
                <a:lnTo>
                  <a:pt x="2933" y="3639"/>
                </a:lnTo>
                <a:lnTo>
                  <a:pt x="2994" y="3706"/>
                </a:lnTo>
                <a:lnTo>
                  <a:pt x="2974" y="3803"/>
                </a:lnTo>
                <a:lnTo>
                  <a:pt x="3028" y="3911"/>
                </a:lnTo>
                <a:lnTo>
                  <a:pt x="3003" y="4034"/>
                </a:lnTo>
                <a:lnTo>
                  <a:pt x="2914" y="4087"/>
                </a:lnTo>
                <a:lnTo>
                  <a:pt x="2783" y="3949"/>
                </a:lnTo>
                <a:lnTo>
                  <a:pt x="2738" y="4018"/>
                </a:lnTo>
                <a:lnTo>
                  <a:pt x="2616" y="3857"/>
                </a:lnTo>
                <a:lnTo>
                  <a:pt x="2425" y="3683"/>
                </a:lnTo>
                <a:lnTo>
                  <a:pt x="2531" y="3695"/>
                </a:lnTo>
                <a:lnTo>
                  <a:pt x="2524" y="3618"/>
                </a:lnTo>
                <a:lnTo>
                  <a:pt x="2410" y="3606"/>
                </a:lnTo>
                <a:lnTo>
                  <a:pt x="2143" y="3351"/>
                </a:lnTo>
                <a:lnTo>
                  <a:pt x="2134" y="3252"/>
                </a:lnTo>
                <a:lnTo>
                  <a:pt x="1932" y="3087"/>
                </a:lnTo>
                <a:lnTo>
                  <a:pt x="1980" y="3020"/>
                </a:lnTo>
                <a:lnTo>
                  <a:pt x="1663" y="2715"/>
                </a:lnTo>
                <a:lnTo>
                  <a:pt x="1624" y="2590"/>
                </a:lnTo>
                <a:lnTo>
                  <a:pt x="1503" y="2519"/>
                </a:lnTo>
                <a:lnTo>
                  <a:pt x="1508" y="2428"/>
                </a:lnTo>
                <a:lnTo>
                  <a:pt x="1414" y="2405"/>
                </a:lnTo>
                <a:lnTo>
                  <a:pt x="1308" y="2334"/>
                </a:lnTo>
                <a:lnTo>
                  <a:pt x="1220" y="2199"/>
                </a:lnTo>
                <a:lnTo>
                  <a:pt x="1416" y="2278"/>
                </a:lnTo>
                <a:lnTo>
                  <a:pt x="1437" y="2201"/>
                </a:lnTo>
                <a:lnTo>
                  <a:pt x="1196" y="2108"/>
                </a:lnTo>
                <a:lnTo>
                  <a:pt x="1101" y="2146"/>
                </a:lnTo>
                <a:lnTo>
                  <a:pt x="1031" y="2047"/>
                </a:lnTo>
                <a:lnTo>
                  <a:pt x="1081" y="1985"/>
                </a:lnTo>
                <a:lnTo>
                  <a:pt x="1111" y="1818"/>
                </a:lnTo>
                <a:lnTo>
                  <a:pt x="840" y="1551"/>
                </a:lnTo>
                <a:lnTo>
                  <a:pt x="755" y="1520"/>
                </a:lnTo>
                <a:lnTo>
                  <a:pt x="673" y="1427"/>
                </a:lnTo>
                <a:lnTo>
                  <a:pt x="626" y="1353"/>
                </a:lnTo>
                <a:lnTo>
                  <a:pt x="532" y="1346"/>
                </a:lnTo>
                <a:lnTo>
                  <a:pt x="553" y="1290"/>
                </a:lnTo>
                <a:lnTo>
                  <a:pt x="451" y="1208"/>
                </a:lnTo>
                <a:lnTo>
                  <a:pt x="377" y="1272"/>
                </a:lnTo>
                <a:lnTo>
                  <a:pt x="329" y="1176"/>
                </a:lnTo>
                <a:lnTo>
                  <a:pt x="156" y="1177"/>
                </a:lnTo>
                <a:lnTo>
                  <a:pt x="136" y="1081"/>
                </a:lnTo>
                <a:lnTo>
                  <a:pt x="55" y="1026"/>
                </a:lnTo>
                <a:lnTo>
                  <a:pt x="61" y="938"/>
                </a:lnTo>
                <a:lnTo>
                  <a:pt x="0" y="871"/>
                </a:lnTo>
                <a:lnTo>
                  <a:pt x="57" y="744"/>
                </a:lnTo>
                <a:lnTo>
                  <a:pt x="151" y="666"/>
                </a:lnTo>
                <a:lnTo>
                  <a:pt x="143" y="513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88168" y="2839869"/>
            <a:ext cx="145406" cy="238551"/>
          </a:xfrm>
          <a:custGeom>
            <a:avLst/>
            <a:gdLst>
              <a:gd name="T0" fmla="*/ 117 w 1317"/>
              <a:gd name="T1" fmla="*/ 511 h 2121"/>
              <a:gd name="T2" fmla="*/ 213 w 1317"/>
              <a:gd name="T3" fmla="*/ 461 h 2121"/>
              <a:gd name="T4" fmla="*/ 239 w 1317"/>
              <a:gd name="T5" fmla="*/ 336 h 2121"/>
              <a:gd name="T6" fmla="*/ 184 w 1317"/>
              <a:gd name="T7" fmla="*/ 244 h 2121"/>
              <a:gd name="T8" fmla="*/ 206 w 1317"/>
              <a:gd name="T9" fmla="*/ 129 h 2121"/>
              <a:gd name="T10" fmla="*/ 148 w 1317"/>
              <a:gd name="T11" fmla="*/ 62 h 2121"/>
              <a:gd name="T12" fmla="*/ 242 w 1317"/>
              <a:gd name="T13" fmla="*/ 0 h 2121"/>
              <a:gd name="T14" fmla="*/ 572 w 1317"/>
              <a:gd name="T15" fmla="*/ 90 h 2121"/>
              <a:gd name="T16" fmla="*/ 615 w 1317"/>
              <a:gd name="T17" fmla="*/ 254 h 2121"/>
              <a:gd name="T18" fmla="*/ 499 w 1317"/>
              <a:gd name="T19" fmla="*/ 368 h 2121"/>
              <a:gd name="T20" fmla="*/ 756 w 1317"/>
              <a:gd name="T21" fmla="*/ 389 h 2121"/>
              <a:gd name="T22" fmla="*/ 893 w 1317"/>
              <a:gd name="T23" fmla="*/ 542 h 2121"/>
              <a:gd name="T24" fmla="*/ 1098 w 1317"/>
              <a:gd name="T25" fmla="*/ 583 h 2121"/>
              <a:gd name="T26" fmla="*/ 1211 w 1317"/>
              <a:gd name="T27" fmla="*/ 1058 h 2121"/>
              <a:gd name="T28" fmla="*/ 1215 w 1317"/>
              <a:gd name="T29" fmla="*/ 1185 h 2121"/>
              <a:gd name="T30" fmla="*/ 1317 w 1317"/>
              <a:gd name="T31" fmla="*/ 1519 h 2121"/>
              <a:gd name="T32" fmla="*/ 1208 w 1317"/>
              <a:gd name="T33" fmla="*/ 1584 h 2121"/>
              <a:gd name="T34" fmla="*/ 1188 w 1317"/>
              <a:gd name="T35" fmla="*/ 1678 h 2121"/>
              <a:gd name="T36" fmla="*/ 1087 w 1317"/>
              <a:gd name="T37" fmla="*/ 1685 h 2121"/>
              <a:gd name="T38" fmla="*/ 1048 w 1317"/>
              <a:gd name="T39" fmla="*/ 1789 h 2121"/>
              <a:gd name="T40" fmla="*/ 1045 w 1317"/>
              <a:gd name="T41" fmla="*/ 2046 h 2121"/>
              <a:gd name="T42" fmla="*/ 993 w 1317"/>
              <a:gd name="T43" fmla="*/ 2121 h 2121"/>
              <a:gd name="T44" fmla="*/ 880 w 1317"/>
              <a:gd name="T45" fmla="*/ 2083 h 2121"/>
              <a:gd name="T46" fmla="*/ 842 w 1317"/>
              <a:gd name="T47" fmla="*/ 2007 h 2121"/>
              <a:gd name="T48" fmla="*/ 804 w 1317"/>
              <a:gd name="T49" fmla="*/ 1834 h 2121"/>
              <a:gd name="T50" fmla="*/ 685 w 1317"/>
              <a:gd name="T51" fmla="*/ 1785 h 2121"/>
              <a:gd name="T52" fmla="*/ 479 w 1317"/>
              <a:gd name="T53" fmla="*/ 1924 h 2121"/>
              <a:gd name="T54" fmla="*/ 384 w 1317"/>
              <a:gd name="T55" fmla="*/ 1921 h 2121"/>
              <a:gd name="T56" fmla="*/ 235 w 1317"/>
              <a:gd name="T57" fmla="*/ 2089 h 2121"/>
              <a:gd name="T58" fmla="*/ 210 w 1317"/>
              <a:gd name="T59" fmla="*/ 2020 h 2121"/>
              <a:gd name="T60" fmla="*/ 68 w 1317"/>
              <a:gd name="T61" fmla="*/ 1987 h 2121"/>
              <a:gd name="T62" fmla="*/ 98 w 1317"/>
              <a:gd name="T63" fmla="*/ 1846 h 2121"/>
              <a:gd name="T64" fmla="*/ 206 w 1317"/>
              <a:gd name="T65" fmla="*/ 1784 h 2121"/>
              <a:gd name="T66" fmla="*/ 214 w 1317"/>
              <a:gd name="T67" fmla="*/ 1701 h 2121"/>
              <a:gd name="T68" fmla="*/ 277 w 1317"/>
              <a:gd name="T69" fmla="*/ 1663 h 2121"/>
              <a:gd name="T70" fmla="*/ 263 w 1317"/>
              <a:gd name="T71" fmla="*/ 1538 h 2121"/>
              <a:gd name="T72" fmla="*/ 349 w 1317"/>
              <a:gd name="T73" fmla="*/ 1468 h 2121"/>
              <a:gd name="T74" fmla="*/ 379 w 1317"/>
              <a:gd name="T75" fmla="*/ 1344 h 2121"/>
              <a:gd name="T76" fmla="*/ 241 w 1317"/>
              <a:gd name="T77" fmla="*/ 1282 h 2121"/>
              <a:gd name="T78" fmla="*/ 145 w 1317"/>
              <a:gd name="T79" fmla="*/ 1174 h 2121"/>
              <a:gd name="T80" fmla="*/ 135 w 1317"/>
              <a:gd name="T81" fmla="*/ 1091 h 2121"/>
              <a:gd name="T82" fmla="*/ 24 w 1317"/>
              <a:gd name="T83" fmla="*/ 840 h 2121"/>
              <a:gd name="T84" fmla="*/ 20 w 1317"/>
              <a:gd name="T85" fmla="*/ 707 h 2121"/>
              <a:gd name="T86" fmla="*/ 0 w 1317"/>
              <a:gd name="T87" fmla="*/ 526 h 2121"/>
              <a:gd name="T88" fmla="*/ 51 w 1317"/>
              <a:gd name="T89" fmla="*/ 512 h 2121"/>
              <a:gd name="T90" fmla="*/ 77 w 1317"/>
              <a:gd name="T91" fmla="*/ 689 h 2121"/>
              <a:gd name="T92" fmla="*/ 169 w 1317"/>
              <a:gd name="T93" fmla="*/ 845 h 2121"/>
              <a:gd name="T94" fmla="*/ 239 w 1317"/>
              <a:gd name="T95" fmla="*/ 889 h 2121"/>
              <a:gd name="T96" fmla="*/ 245 w 1317"/>
              <a:gd name="T97" fmla="*/ 817 h 2121"/>
              <a:gd name="T98" fmla="*/ 156 w 1317"/>
              <a:gd name="T99" fmla="*/ 727 h 2121"/>
              <a:gd name="T100" fmla="*/ 150 w 1317"/>
              <a:gd name="T101" fmla="*/ 653 h 2121"/>
              <a:gd name="T102" fmla="*/ 117 w 1317"/>
              <a:gd name="T103" fmla="*/ 511 h 2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17" h="2121">
                <a:moveTo>
                  <a:pt x="117" y="511"/>
                </a:moveTo>
                <a:lnTo>
                  <a:pt x="213" y="461"/>
                </a:lnTo>
                <a:lnTo>
                  <a:pt x="239" y="336"/>
                </a:lnTo>
                <a:lnTo>
                  <a:pt x="184" y="244"/>
                </a:lnTo>
                <a:lnTo>
                  <a:pt x="206" y="129"/>
                </a:lnTo>
                <a:lnTo>
                  <a:pt x="148" y="62"/>
                </a:lnTo>
                <a:lnTo>
                  <a:pt x="242" y="0"/>
                </a:lnTo>
                <a:lnTo>
                  <a:pt x="572" y="90"/>
                </a:lnTo>
                <a:lnTo>
                  <a:pt x="615" y="254"/>
                </a:lnTo>
                <a:lnTo>
                  <a:pt x="499" y="368"/>
                </a:lnTo>
                <a:lnTo>
                  <a:pt x="756" y="389"/>
                </a:lnTo>
                <a:lnTo>
                  <a:pt x="893" y="542"/>
                </a:lnTo>
                <a:lnTo>
                  <a:pt x="1098" y="583"/>
                </a:lnTo>
                <a:cubicBezTo>
                  <a:pt x="984" y="827"/>
                  <a:pt x="1093" y="982"/>
                  <a:pt x="1211" y="1058"/>
                </a:cubicBezTo>
                <a:cubicBezTo>
                  <a:pt x="1272" y="1097"/>
                  <a:pt x="1222" y="1181"/>
                  <a:pt x="1215" y="1185"/>
                </a:cubicBezTo>
                <a:cubicBezTo>
                  <a:pt x="1091" y="1328"/>
                  <a:pt x="1191" y="1399"/>
                  <a:pt x="1317" y="1519"/>
                </a:cubicBezTo>
                <a:lnTo>
                  <a:pt x="1208" y="1584"/>
                </a:lnTo>
                <a:lnTo>
                  <a:pt x="1188" y="1678"/>
                </a:lnTo>
                <a:lnTo>
                  <a:pt x="1087" y="1685"/>
                </a:lnTo>
                <a:lnTo>
                  <a:pt x="1048" y="1789"/>
                </a:lnTo>
                <a:lnTo>
                  <a:pt x="1045" y="2046"/>
                </a:lnTo>
                <a:lnTo>
                  <a:pt x="993" y="2121"/>
                </a:lnTo>
                <a:lnTo>
                  <a:pt x="880" y="2083"/>
                </a:lnTo>
                <a:lnTo>
                  <a:pt x="842" y="2007"/>
                </a:lnTo>
                <a:lnTo>
                  <a:pt x="804" y="1834"/>
                </a:lnTo>
                <a:lnTo>
                  <a:pt x="685" y="1785"/>
                </a:lnTo>
                <a:lnTo>
                  <a:pt x="479" y="1924"/>
                </a:lnTo>
                <a:lnTo>
                  <a:pt x="384" y="1921"/>
                </a:lnTo>
                <a:lnTo>
                  <a:pt x="235" y="2089"/>
                </a:lnTo>
                <a:lnTo>
                  <a:pt x="210" y="2020"/>
                </a:lnTo>
                <a:lnTo>
                  <a:pt x="68" y="1987"/>
                </a:lnTo>
                <a:lnTo>
                  <a:pt x="98" y="1846"/>
                </a:lnTo>
                <a:lnTo>
                  <a:pt x="206" y="1784"/>
                </a:lnTo>
                <a:lnTo>
                  <a:pt x="214" y="1701"/>
                </a:lnTo>
                <a:lnTo>
                  <a:pt x="277" y="1663"/>
                </a:lnTo>
                <a:lnTo>
                  <a:pt x="263" y="1538"/>
                </a:lnTo>
                <a:lnTo>
                  <a:pt x="349" y="1468"/>
                </a:lnTo>
                <a:lnTo>
                  <a:pt x="379" y="1344"/>
                </a:lnTo>
                <a:lnTo>
                  <a:pt x="241" y="1282"/>
                </a:lnTo>
                <a:lnTo>
                  <a:pt x="145" y="1174"/>
                </a:lnTo>
                <a:lnTo>
                  <a:pt x="135" y="1091"/>
                </a:lnTo>
                <a:lnTo>
                  <a:pt x="24" y="840"/>
                </a:lnTo>
                <a:lnTo>
                  <a:pt x="20" y="707"/>
                </a:lnTo>
                <a:lnTo>
                  <a:pt x="0" y="526"/>
                </a:lnTo>
                <a:lnTo>
                  <a:pt x="51" y="512"/>
                </a:lnTo>
                <a:lnTo>
                  <a:pt x="77" y="689"/>
                </a:lnTo>
                <a:lnTo>
                  <a:pt x="169" y="845"/>
                </a:lnTo>
                <a:lnTo>
                  <a:pt x="239" y="889"/>
                </a:lnTo>
                <a:lnTo>
                  <a:pt x="245" y="817"/>
                </a:lnTo>
                <a:lnTo>
                  <a:pt x="156" y="727"/>
                </a:lnTo>
                <a:lnTo>
                  <a:pt x="150" y="653"/>
                </a:lnTo>
                <a:lnTo>
                  <a:pt x="117" y="511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4" name="Freeform 23"/>
          <p:cNvSpPr>
            <a:spLocks/>
          </p:cNvSpPr>
          <p:nvPr/>
        </p:nvSpPr>
        <p:spPr bwMode="auto">
          <a:xfrm>
            <a:off x="979859" y="2860794"/>
            <a:ext cx="378055" cy="376659"/>
          </a:xfrm>
          <a:custGeom>
            <a:avLst/>
            <a:gdLst>
              <a:gd name="T0" fmla="*/ 560 w 3409"/>
              <a:gd name="T1" fmla="*/ 1736 h 3357"/>
              <a:gd name="T2" fmla="*/ 919 w 3409"/>
              <a:gd name="T3" fmla="*/ 1802 h 3357"/>
              <a:gd name="T4" fmla="*/ 1116 w 3409"/>
              <a:gd name="T5" fmla="*/ 1848 h 3357"/>
              <a:gd name="T6" fmla="*/ 1262 w 3409"/>
              <a:gd name="T7" fmla="*/ 1488 h 3357"/>
              <a:gd name="T8" fmla="*/ 1327 w 3409"/>
              <a:gd name="T9" fmla="*/ 911 h 3357"/>
              <a:gd name="T10" fmla="*/ 1337 w 3409"/>
              <a:gd name="T11" fmla="*/ 292 h 3357"/>
              <a:gd name="T12" fmla="*/ 1577 w 3409"/>
              <a:gd name="T13" fmla="*/ 24 h 3357"/>
              <a:gd name="T14" fmla="*/ 1447 w 3409"/>
              <a:gd name="T15" fmla="*/ 391 h 3357"/>
              <a:gd name="T16" fmla="*/ 1576 w 3409"/>
              <a:gd name="T17" fmla="*/ 308 h 3357"/>
              <a:gd name="T18" fmla="*/ 1729 w 3409"/>
              <a:gd name="T19" fmla="*/ 336 h 3357"/>
              <a:gd name="T20" fmla="*/ 1665 w 3409"/>
              <a:gd name="T21" fmla="*/ 555 h 3357"/>
              <a:gd name="T22" fmla="*/ 1923 w 3409"/>
              <a:gd name="T23" fmla="*/ 349 h 3357"/>
              <a:gd name="T24" fmla="*/ 2102 w 3409"/>
              <a:gd name="T25" fmla="*/ 520 h 3357"/>
              <a:gd name="T26" fmla="*/ 1967 w 3409"/>
              <a:gd name="T27" fmla="*/ 732 h 3357"/>
              <a:gd name="T28" fmla="*/ 1818 w 3409"/>
              <a:gd name="T29" fmla="*/ 818 h 3357"/>
              <a:gd name="T30" fmla="*/ 1669 w 3409"/>
              <a:gd name="T31" fmla="*/ 877 h 3357"/>
              <a:gd name="T32" fmla="*/ 1509 w 3409"/>
              <a:gd name="T33" fmla="*/ 1332 h 3357"/>
              <a:gd name="T34" fmla="*/ 2065 w 3409"/>
              <a:gd name="T35" fmla="*/ 1481 h 3357"/>
              <a:gd name="T36" fmla="*/ 2378 w 3409"/>
              <a:gd name="T37" fmla="*/ 1319 h 3357"/>
              <a:gd name="T38" fmla="*/ 2350 w 3409"/>
              <a:gd name="T39" fmla="*/ 1022 h 3357"/>
              <a:gd name="T40" fmla="*/ 2609 w 3409"/>
              <a:gd name="T41" fmla="*/ 1038 h 3357"/>
              <a:gd name="T42" fmla="*/ 3098 w 3409"/>
              <a:gd name="T43" fmla="*/ 765 h 3357"/>
              <a:gd name="T44" fmla="*/ 3342 w 3409"/>
              <a:gd name="T45" fmla="*/ 992 h 3357"/>
              <a:gd name="T46" fmla="*/ 3301 w 3409"/>
              <a:gd name="T47" fmla="*/ 1172 h 3357"/>
              <a:gd name="T48" fmla="*/ 3163 w 3409"/>
              <a:gd name="T49" fmla="*/ 1478 h 3357"/>
              <a:gd name="T50" fmla="*/ 2920 w 3409"/>
              <a:gd name="T51" fmla="*/ 1838 h 3357"/>
              <a:gd name="T52" fmla="*/ 2915 w 3409"/>
              <a:gd name="T53" fmla="*/ 2070 h 3357"/>
              <a:gd name="T54" fmla="*/ 2635 w 3409"/>
              <a:gd name="T55" fmla="*/ 2213 h 3357"/>
              <a:gd name="T56" fmla="*/ 2254 w 3409"/>
              <a:gd name="T57" fmla="*/ 2381 h 3357"/>
              <a:gd name="T58" fmla="*/ 2182 w 3409"/>
              <a:gd name="T59" fmla="*/ 2529 h 3357"/>
              <a:gd name="T60" fmla="*/ 2361 w 3409"/>
              <a:gd name="T61" fmla="*/ 2574 h 3357"/>
              <a:gd name="T62" fmla="*/ 2348 w 3409"/>
              <a:gd name="T63" fmla="*/ 2743 h 3357"/>
              <a:gd name="T64" fmla="*/ 2398 w 3409"/>
              <a:gd name="T65" fmla="*/ 3216 h 3357"/>
              <a:gd name="T66" fmla="*/ 2182 w 3409"/>
              <a:gd name="T67" fmla="*/ 3192 h 3357"/>
              <a:gd name="T68" fmla="*/ 2008 w 3409"/>
              <a:gd name="T69" fmla="*/ 3345 h 3357"/>
              <a:gd name="T70" fmla="*/ 1814 w 3409"/>
              <a:gd name="T71" fmla="*/ 3280 h 3357"/>
              <a:gd name="T72" fmla="*/ 1715 w 3409"/>
              <a:gd name="T73" fmla="*/ 3114 h 3357"/>
              <a:gd name="T74" fmla="*/ 1576 w 3409"/>
              <a:gd name="T75" fmla="*/ 2965 h 3357"/>
              <a:gd name="T76" fmla="*/ 1280 w 3409"/>
              <a:gd name="T77" fmla="*/ 3035 h 3357"/>
              <a:gd name="T78" fmla="*/ 1055 w 3409"/>
              <a:gd name="T79" fmla="*/ 3171 h 3357"/>
              <a:gd name="T80" fmla="*/ 782 w 3409"/>
              <a:gd name="T81" fmla="*/ 3158 h 3357"/>
              <a:gd name="T82" fmla="*/ 534 w 3409"/>
              <a:gd name="T83" fmla="*/ 3029 h 3357"/>
              <a:gd name="T84" fmla="*/ 349 w 3409"/>
              <a:gd name="T85" fmla="*/ 2720 h 3357"/>
              <a:gd name="T86" fmla="*/ 107 w 3409"/>
              <a:gd name="T87" fmla="*/ 2456 h 3357"/>
              <a:gd name="T88" fmla="*/ 94 w 3409"/>
              <a:gd name="T89" fmla="*/ 2206 h 3357"/>
              <a:gd name="T90" fmla="*/ 64 w 3409"/>
              <a:gd name="T91" fmla="*/ 2025 h 3357"/>
              <a:gd name="T92" fmla="*/ 256 w 3409"/>
              <a:gd name="T93" fmla="*/ 1967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9" h="3357">
                <a:moveTo>
                  <a:pt x="312" y="1912"/>
                </a:moveTo>
                <a:lnTo>
                  <a:pt x="444" y="1729"/>
                </a:lnTo>
                <a:lnTo>
                  <a:pt x="560" y="1736"/>
                </a:lnTo>
                <a:lnTo>
                  <a:pt x="766" y="1587"/>
                </a:lnTo>
                <a:lnTo>
                  <a:pt x="893" y="1648"/>
                </a:lnTo>
                <a:lnTo>
                  <a:pt x="919" y="1802"/>
                </a:lnTo>
                <a:lnTo>
                  <a:pt x="956" y="1895"/>
                </a:lnTo>
                <a:lnTo>
                  <a:pt x="1079" y="1936"/>
                </a:lnTo>
                <a:lnTo>
                  <a:pt x="1116" y="1848"/>
                </a:lnTo>
                <a:lnTo>
                  <a:pt x="1130" y="1590"/>
                </a:lnTo>
                <a:lnTo>
                  <a:pt x="1170" y="1499"/>
                </a:lnTo>
                <a:lnTo>
                  <a:pt x="1262" y="1488"/>
                </a:lnTo>
                <a:lnTo>
                  <a:pt x="1286" y="1395"/>
                </a:lnTo>
                <a:lnTo>
                  <a:pt x="1393" y="1325"/>
                </a:lnTo>
                <a:cubicBezTo>
                  <a:pt x="1066" y="1085"/>
                  <a:pt x="1354" y="984"/>
                  <a:pt x="1327" y="911"/>
                </a:cubicBezTo>
                <a:cubicBezTo>
                  <a:pt x="1332" y="870"/>
                  <a:pt x="1013" y="762"/>
                  <a:pt x="1164" y="383"/>
                </a:cubicBezTo>
                <a:lnTo>
                  <a:pt x="1278" y="294"/>
                </a:lnTo>
                <a:lnTo>
                  <a:pt x="1337" y="292"/>
                </a:lnTo>
                <a:lnTo>
                  <a:pt x="1385" y="248"/>
                </a:lnTo>
                <a:lnTo>
                  <a:pt x="1424" y="0"/>
                </a:lnTo>
                <a:lnTo>
                  <a:pt x="1577" y="24"/>
                </a:lnTo>
                <a:lnTo>
                  <a:pt x="1490" y="145"/>
                </a:lnTo>
                <a:lnTo>
                  <a:pt x="1494" y="274"/>
                </a:lnTo>
                <a:lnTo>
                  <a:pt x="1447" y="391"/>
                </a:lnTo>
                <a:lnTo>
                  <a:pt x="1461" y="443"/>
                </a:lnTo>
                <a:lnTo>
                  <a:pt x="1518" y="451"/>
                </a:lnTo>
                <a:lnTo>
                  <a:pt x="1576" y="308"/>
                </a:lnTo>
                <a:lnTo>
                  <a:pt x="1633" y="220"/>
                </a:lnTo>
                <a:lnTo>
                  <a:pt x="1724" y="254"/>
                </a:lnTo>
                <a:lnTo>
                  <a:pt x="1729" y="336"/>
                </a:lnTo>
                <a:lnTo>
                  <a:pt x="1674" y="408"/>
                </a:lnTo>
                <a:lnTo>
                  <a:pt x="1648" y="495"/>
                </a:lnTo>
                <a:lnTo>
                  <a:pt x="1665" y="555"/>
                </a:lnTo>
                <a:lnTo>
                  <a:pt x="1725" y="596"/>
                </a:lnTo>
                <a:lnTo>
                  <a:pt x="1807" y="503"/>
                </a:lnTo>
                <a:lnTo>
                  <a:pt x="1923" y="349"/>
                </a:lnTo>
                <a:lnTo>
                  <a:pt x="2013" y="369"/>
                </a:lnTo>
                <a:lnTo>
                  <a:pt x="2100" y="447"/>
                </a:lnTo>
                <a:lnTo>
                  <a:pt x="2102" y="520"/>
                </a:lnTo>
                <a:lnTo>
                  <a:pt x="2025" y="607"/>
                </a:lnTo>
                <a:lnTo>
                  <a:pt x="1995" y="703"/>
                </a:lnTo>
                <a:lnTo>
                  <a:pt x="1967" y="732"/>
                </a:lnTo>
                <a:lnTo>
                  <a:pt x="1856" y="689"/>
                </a:lnTo>
                <a:lnTo>
                  <a:pt x="1808" y="715"/>
                </a:lnTo>
                <a:lnTo>
                  <a:pt x="1818" y="818"/>
                </a:lnTo>
                <a:lnTo>
                  <a:pt x="1797" y="869"/>
                </a:lnTo>
                <a:lnTo>
                  <a:pt x="1696" y="847"/>
                </a:lnTo>
                <a:lnTo>
                  <a:pt x="1669" y="877"/>
                </a:lnTo>
                <a:lnTo>
                  <a:pt x="1666" y="943"/>
                </a:lnTo>
                <a:lnTo>
                  <a:pt x="1506" y="1246"/>
                </a:lnTo>
                <a:lnTo>
                  <a:pt x="1509" y="1332"/>
                </a:lnTo>
                <a:lnTo>
                  <a:pt x="1602" y="1435"/>
                </a:lnTo>
                <a:lnTo>
                  <a:pt x="1812" y="1429"/>
                </a:lnTo>
                <a:lnTo>
                  <a:pt x="2065" y="1481"/>
                </a:lnTo>
                <a:lnTo>
                  <a:pt x="2198" y="1459"/>
                </a:lnTo>
                <a:lnTo>
                  <a:pt x="2234" y="1356"/>
                </a:lnTo>
                <a:lnTo>
                  <a:pt x="2378" y="1319"/>
                </a:lnTo>
                <a:lnTo>
                  <a:pt x="2428" y="1123"/>
                </a:lnTo>
                <a:lnTo>
                  <a:pt x="2409" y="1063"/>
                </a:lnTo>
                <a:lnTo>
                  <a:pt x="2350" y="1022"/>
                </a:lnTo>
                <a:lnTo>
                  <a:pt x="2461" y="1013"/>
                </a:lnTo>
                <a:lnTo>
                  <a:pt x="2537" y="1044"/>
                </a:lnTo>
                <a:lnTo>
                  <a:pt x="2609" y="1038"/>
                </a:lnTo>
                <a:lnTo>
                  <a:pt x="2623" y="976"/>
                </a:lnTo>
                <a:lnTo>
                  <a:pt x="2741" y="1048"/>
                </a:lnTo>
                <a:lnTo>
                  <a:pt x="3098" y="765"/>
                </a:lnTo>
                <a:lnTo>
                  <a:pt x="3166" y="745"/>
                </a:lnTo>
                <a:lnTo>
                  <a:pt x="3409" y="921"/>
                </a:lnTo>
                <a:lnTo>
                  <a:pt x="3342" y="992"/>
                </a:lnTo>
                <a:lnTo>
                  <a:pt x="3353" y="1072"/>
                </a:lnTo>
                <a:lnTo>
                  <a:pt x="3334" y="1144"/>
                </a:lnTo>
                <a:lnTo>
                  <a:pt x="3301" y="1172"/>
                </a:lnTo>
                <a:lnTo>
                  <a:pt x="3351" y="1295"/>
                </a:lnTo>
                <a:lnTo>
                  <a:pt x="3335" y="1396"/>
                </a:lnTo>
                <a:lnTo>
                  <a:pt x="3163" y="1478"/>
                </a:lnTo>
                <a:lnTo>
                  <a:pt x="3087" y="1663"/>
                </a:lnTo>
                <a:lnTo>
                  <a:pt x="2935" y="1777"/>
                </a:lnTo>
                <a:lnTo>
                  <a:pt x="2920" y="1838"/>
                </a:lnTo>
                <a:lnTo>
                  <a:pt x="3009" y="1948"/>
                </a:lnTo>
                <a:lnTo>
                  <a:pt x="2988" y="2007"/>
                </a:lnTo>
                <a:lnTo>
                  <a:pt x="2915" y="2070"/>
                </a:lnTo>
                <a:lnTo>
                  <a:pt x="2900" y="2194"/>
                </a:lnTo>
                <a:lnTo>
                  <a:pt x="2793" y="2230"/>
                </a:lnTo>
                <a:lnTo>
                  <a:pt x="2635" y="2213"/>
                </a:lnTo>
                <a:lnTo>
                  <a:pt x="2555" y="2316"/>
                </a:lnTo>
                <a:lnTo>
                  <a:pt x="2392" y="2402"/>
                </a:lnTo>
                <a:lnTo>
                  <a:pt x="2254" y="2381"/>
                </a:lnTo>
                <a:lnTo>
                  <a:pt x="2181" y="2397"/>
                </a:lnTo>
                <a:lnTo>
                  <a:pt x="2146" y="2453"/>
                </a:lnTo>
                <a:lnTo>
                  <a:pt x="2182" y="2529"/>
                </a:lnTo>
                <a:lnTo>
                  <a:pt x="2234" y="2555"/>
                </a:lnTo>
                <a:lnTo>
                  <a:pt x="2289" y="2567"/>
                </a:lnTo>
                <a:lnTo>
                  <a:pt x="2361" y="2574"/>
                </a:lnTo>
                <a:lnTo>
                  <a:pt x="2424" y="2624"/>
                </a:lnTo>
                <a:lnTo>
                  <a:pt x="2406" y="2683"/>
                </a:lnTo>
                <a:lnTo>
                  <a:pt x="2348" y="2743"/>
                </a:lnTo>
                <a:lnTo>
                  <a:pt x="2415" y="2948"/>
                </a:lnTo>
                <a:lnTo>
                  <a:pt x="2576" y="2973"/>
                </a:lnTo>
                <a:lnTo>
                  <a:pt x="2398" y="3216"/>
                </a:lnTo>
                <a:lnTo>
                  <a:pt x="2323" y="3195"/>
                </a:lnTo>
                <a:lnTo>
                  <a:pt x="2246" y="3169"/>
                </a:lnTo>
                <a:lnTo>
                  <a:pt x="2182" y="3192"/>
                </a:lnTo>
                <a:lnTo>
                  <a:pt x="2143" y="3238"/>
                </a:lnTo>
                <a:lnTo>
                  <a:pt x="2080" y="3283"/>
                </a:lnTo>
                <a:lnTo>
                  <a:pt x="2008" y="3345"/>
                </a:lnTo>
                <a:lnTo>
                  <a:pt x="1944" y="3337"/>
                </a:lnTo>
                <a:lnTo>
                  <a:pt x="1877" y="3284"/>
                </a:lnTo>
                <a:lnTo>
                  <a:pt x="1814" y="3280"/>
                </a:lnTo>
                <a:lnTo>
                  <a:pt x="1771" y="3292"/>
                </a:lnTo>
                <a:lnTo>
                  <a:pt x="1711" y="3357"/>
                </a:lnTo>
                <a:lnTo>
                  <a:pt x="1715" y="3114"/>
                </a:lnTo>
                <a:lnTo>
                  <a:pt x="1702" y="3010"/>
                </a:lnTo>
                <a:lnTo>
                  <a:pt x="1643" y="2970"/>
                </a:lnTo>
                <a:lnTo>
                  <a:pt x="1576" y="2965"/>
                </a:lnTo>
                <a:lnTo>
                  <a:pt x="1474" y="3022"/>
                </a:lnTo>
                <a:lnTo>
                  <a:pt x="1393" y="3014"/>
                </a:lnTo>
                <a:lnTo>
                  <a:pt x="1280" y="3035"/>
                </a:lnTo>
                <a:lnTo>
                  <a:pt x="1192" y="3075"/>
                </a:lnTo>
                <a:lnTo>
                  <a:pt x="1086" y="3091"/>
                </a:lnTo>
                <a:lnTo>
                  <a:pt x="1055" y="3171"/>
                </a:lnTo>
                <a:lnTo>
                  <a:pt x="989" y="3181"/>
                </a:lnTo>
                <a:lnTo>
                  <a:pt x="862" y="3178"/>
                </a:lnTo>
                <a:lnTo>
                  <a:pt x="782" y="3158"/>
                </a:lnTo>
                <a:lnTo>
                  <a:pt x="667" y="3135"/>
                </a:lnTo>
                <a:lnTo>
                  <a:pt x="636" y="3024"/>
                </a:lnTo>
                <a:lnTo>
                  <a:pt x="534" y="3029"/>
                </a:lnTo>
                <a:lnTo>
                  <a:pt x="461" y="2859"/>
                </a:lnTo>
                <a:lnTo>
                  <a:pt x="356" y="2803"/>
                </a:lnTo>
                <a:lnTo>
                  <a:pt x="349" y="2720"/>
                </a:lnTo>
                <a:lnTo>
                  <a:pt x="267" y="2656"/>
                </a:lnTo>
                <a:lnTo>
                  <a:pt x="208" y="2548"/>
                </a:lnTo>
                <a:lnTo>
                  <a:pt x="107" y="2456"/>
                </a:lnTo>
                <a:lnTo>
                  <a:pt x="103" y="2386"/>
                </a:lnTo>
                <a:lnTo>
                  <a:pt x="91" y="2299"/>
                </a:lnTo>
                <a:lnTo>
                  <a:pt x="94" y="2206"/>
                </a:lnTo>
                <a:lnTo>
                  <a:pt x="28" y="2177"/>
                </a:lnTo>
                <a:lnTo>
                  <a:pt x="0" y="2106"/>
                </a:lnTo>
                <a:lnTo>
                  <a:pt x="64" y="2025"/>
                </a:lnTo>
                <a:lnTo>
                  <a:pt x="116" y="2004"/>
                </a:lnTo>
                <a:lnTo>
                  <a:pt x="202" y="1960"/>
                </a:lnTo>
                <a:lnTo>
                  <a:pt x="256" y="1967"/>
                </a:lnTo>
                <a:lnTo>
                  <a:pt x="312" y="1912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5" name="Freeform 24"/>
          <p:cNvSpPr>
            <a:spLocks/>
          </p:cNvSpPr>
          <p:nvPr/>
        </p:nvSpPr>
        <p:spPr bwMode="auto">
          <a:xfrm>
            <a:off x="1089951" y="3193510"/>
            <a:ext cx="81012" cy="71147"/>
          </a:xfrm>
          <a:custGeom>
            <a:avLst/>
            <a:gdLst>
              <a:gd name="T0" fmla="*/ 2 w 725"/>
              <a:gd name="T1" fmla="*/ 210 h 640"/>
              <a:gd name="T2" fmla="*/ 60 w 725"/>
              <a:gd name="T3" fmla="*/ 200 h 640"/>
              <a:gd name="T4" fmla="*/ 102 w 725"/>
              <a:gd name="T5" fmla="*/ 120 h 640"/>
              <a:gd name="T6" fmla="*/ 190 w 725"/>
              <a:gd name="T7" fmla="*/ 107 h 640"/>
              <a:gd name="T8" fmla="*/ 296 w 725"/>
              <a:gd name="T9" fmla="*/ 65 h 640"/>
              <a:gd name="T10" fmla="*/ 405 w 725"/>
              <a:gd name="T11" fmla="*/ 48 h 640"/>
              <a:gd name="T12" fmla="*/ 488 w 725"/>
              <a:gd name="T13" fmla="*/ 54 h 640"/>
              <a:gd name="T14" fmla="*/ 599 w 725"/>
              <a:gd name="T15" fmla="*/ 0 h 640"/>
              <a:gd name="T16" fmla="*/ 654 w 725"/>
              <a:gd name="T17" fmla="*/ 1 h 640"/>
              <a:gd name="T18" fmla="*/ 714 w 725"/>
              <a:gd name="T19" fmla="*/ 44 h 640"/>
              <a:gd name="T20" fmla="*/ 725 w 725"/>
              <a:gd name="T21" fmla="*/ 151 h 640"/>
              <a:gd name="T22" fmla="*/ 723 w 725"/>
              <a:gd name="T23" fmla="*/ 395 h 640"/>
              <a:gd name="T24" fmla="*/ 643 w 725"/>
              <a:gd name="T25" fmla="*/ 567 h 640"/>
              <a:gd name="T26" fmla="*/ 564 w 725"/>
              <a:gd name="T27" fmla="*/ 640 h 640"/>
              <a:gd name="T28" fmla="*/ 403 w 725"/>
              <a:gd name="T29" fmla="*/ 475 h 640"/>
              <a:gd name="T30" fmla="*/ 329 w 725"/>
              <a:gd name="T31" fmla="*/ 492 h 640"/>
              <a:gd name="T32" fmla="*/ 275 w 725"/>
              <a:gd name="T33" fmla="*/ 468 h 640"/>
              <a:gd name="T34" fmla="*/ 264 w 725"/>
              <a:gd name="T35" fmla="*/ 417 h 640"/>
              <a:gd name="T36" fmla="*/ 177 w 725"/>
              <a:gd name="T37" fmla="*/ 380 h 640"/>
              <a:gd name="T38" fmla="*/ 110 w 725"/>
              <a:gd name="T39" fmla="*/ 343 h 640"/>
              <a:gd name="T40" fmla="*/ 67 w 725"/>
              <a:gd name="T41" fmla="*/ 360 h 640"/>
              <a:gd name="T42" fmla="*/ 16 w 725"/>
              <a:gd name="T43" fmla="*/ 336 h 640"/>
              <a:gd name="T44" fmla="*/ 22 w 725"/>
              <a:gd name="T45" fmla="*/ 283 h 640"/>
              <a:gd name="T46" fmla="*/ 0 w 725"/>
              <a:gd name="T47" fmla="*/ 216 h 640"/>
              <a:gd name="T48" fmla="*/ 2 w 725"/>
              <a:gd name="T49" fmla="*/ 21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5" h="640">
                <a:moveTo>
                  <a:pt x="2" y="210"/>
                </a:moveTo>
                <a:lnTo>
                  <a:pt x="60" y="200"/>
                </a:lnTo>
                <a:lnTo>
                  <a:pt x="102" y="120"/>
                </a:lnTo>
                <a:lnTo>
                  <a:pt x="190" y="107"/>
                </a:lnTo>
                <a:lnTo>
                  <a:pt x="296" y="65"/>
                </a:lnTo>
                <a:lnTo>
                  <a:pt x="405" y="48"/>
                </a:lnTo>
                <a:lnTo>
                  <a:pt x="488" y="54"/>
                </a:lnTo>
                <a:lnTo>
                  <a:pt x="599" y="0"/>
                </a:lnTo>
                <a:lnTo>
                  <a:pt x="654" y="1"/>
                </a:lnTo>
                <a:lnTo>
                  <a:pt x="714" y="44"/>
                </a:lnTo>
                <a:lnTo>
                  <a:pt x="725" y="151"/>
                </a:lnTo>
                <a:lnTo>
                  <a:pt x="723" y="395"/>
                </a:lnTo>
                <a:lnTo>
                  <a:pt x="643" y="567"/>
                </a:lnTo>
                <a:lnTo>
                  <a:pt x="564" y="640"/>
                </a:lnTo>
                <a:lnTo>
                  <a:pt x="403" y="475"/>
                </a:lnTo>
                <a:lnTo>
                  <a:pt x="329" y="492"/>
                </a:lnTo>
                <a:lnTo>
                  <a:pt x="275" y="468"/>
                </a:lnTo>
                <a:lnTo>
                  <a:pt x="264" y="417"/>
                </a:lnTo>
                <a:lnTo>
                  <a:pt x="177" y="380"/>
                </a:lnTo>
                <a:lnTo>
                  <a:pt x="110" y="343"/>
                </a:lnTo>
                <a:lnTo>
                  <a:pt x="67" y="360"/>
                </a:lnTo>
                <a:lnTo>
                  <a:pt x="16" y="336"/>
                </a:lnTo>
                <a:lnTo>
                  <a:pt x="22" y="283"/>
                </a:lnTo>
                <a:lnTo>
                  <a:pt x="0" y="216"/>
                </a:lnTo>
                <a:lnTo>
                  <a:pt x="2" y="21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6" name="Freeform 25"/>
          <p:cNvSpPr>
            <a:spLocks/>
          </p:cNvSpPr>
          <p:nvPr/>
        </p:nvSpPr>
        <p:spPr bwMode="auto">
          <a:xfrm>
            <a:off x="1152268" y="3101438"/>
            <a:ext cx="340665" cy="240644"/>
          </a:xfrm>
          <a:custGeom>
            <a:avLst/>
            <a:gdLst>
              <a:gd name="T0" fmla="*/ 1352 w 3072"/>
              <a:gd name="T1" fmla="*/ 64 h 2154"/>
              <a:gd name="T2" fmla="*/ 1429 w 3072"/>
              <a:gd name="T3" fmla="*/ 136 h 2154"/>
              <a:gd name="T4" fmla="*/ 1760 w 3072"/>
              <a:gd name="T5" fmla="*/ 122 h 2154"/>
              <a:gd name="T6" fmla="*/ 2223 w 3072"/>
              <a:gd name="T7" fmla="*/ 242 h 2154"/>
              <a:gd name="T8" fmla="*/ 2773 w 3072"/>
              <a:gd name="T9" fmla="*/ 276 h 2154"/>
              <a:gd name="T10" fmla="*/ 2908 w 3072"/>
              <a:gd name="T11" fmla="*/ 292 h 2154"/>
              <a:gd name="T12" fmla="*/ 3072 w 3072"/>
              <a:gd name="T13" fmla="*/ 296 h 2154"/>
              <a:gd name="T14" fmla="*/ 2821 w 3072"/>
              <a:gd name="T15" fmla="*/ 1076 h 2154"/>
              <a:gd name="T16" fmla="*/ 2765 w 3072"/>
              <a:gd name="T17" fmla="*/ 1174 h 2154"/>
              <a:gd name="T18" fmla="*/ 2700 w 3072"/>
              <a:gd name="T19" fmla="*/ 1220 h 2154"/>
              <a:gd name="T20" fmla="*/ 2680 w 3072"/>
              <a:gd name="T21" fmla="*/ 1360 h 2154"/>
              <a:gd name="T22" fmla="*/ 2516 w 3072"/>
              <a:gd name="T23" fmla="*/ 1402 h 2154"/>
              <a:gd name="T24" fmla="*/ 2554 w 3072"/>
              <a:gd name="T25" fmla="*/ 1616 h 2154"/>
              <a:gd name="T26" fmla="*/ 2505 w 3072"/>
              <a:gd name="T27" fmla="*/ 1788 h 2154"/>
              <a:gd name="T28" fmla="*/ 2359 w 3072"/>
              <a:gd name="T29" fmla="*/ 1693 h 2154"/>
              <a:gd name="T30" fmla="*/ 2110 w 3072"/>
              <a:gd name="T31" fmla="*/ 1643 h 2154"/>
              <a:gd name="T32" fmla="*/ 1835 w 3072"/>
              <a:gd name="T33" fmla="*/ 1691 h 2154"/>
              <a:gd name="T34" fmla="*/ 1607 w 3072"/>
              <a:gd name="T35" fmla="*/ 1613 h 2154"/>
              <a:gd name="T36" fmla="*/ 1546 w 3072"/>
              <a:gd name="T37" fmla="*/ 1697 h 2154"/>
              <a:gd name="T38" fmla="*/ 1446 w 3072"/>
              <a:gd name="T39" fmla="*/ 1831 h 2154"/>
              <a:gd name="T40" fmla="*/ 1405 w 3072"/>
              <a:gd name="T41" fmla="*/ 1857 h 2154"/>
              <a:gd name="T42" fmla="*/ 1235 w 3072"/>
              <a:gd name="T43" fmla="*/ 2107 h 2154"/>
              <a:gd name="T44" fmla="*/ 1203 w 3072"/>
              <a:gd name="T45" fmla="*/ 2154 h 2154"/>
              <a:gd name="T46" fmla="*/ 1116 w 3072"/>
              <a:gd name="T47" fmla="*/ 2138 h 2154"/>
              <a:gd name="T48" fmla="*/ 1041 w 3072"/>
              <a:gd name="T49" fmla="*/ 2043 h 2154"/>
              <a:gd name="T50" fmla="*/ 928 w 3072"/>
              <a:gd name="T51" fmla="*/ 2041 h 2154"/>
              <a:gd name="T52" fmla="*/ 821 w 3072"/>
              <a:gd name="T53" fmla="*/ 1974 h 2154"/>
              <a:gd name="T54" fmla="*/ 717 w 3072"/>
              <a:gd name="T55" fmla="*/ 1960 h 2154"/>
              <a:gd name="T56" fmla="*/ 615 w 3072"/>
              <a:gd name="T57" fmla="*/ 1905 h 2154"/>
              <a:gd name="T58" fmla="*/ 507 w 3072"/>
              <a:gd name="T59" fmla="*/ 1896 h 2154"/>
              <a:gd name="T60" fmla="*/ 400 w 3072"/>
              <a:gd name="T61" fmla="*/ 1836 h 2154"/>
              <a:gd name="T62" fmla="*/ 272 w 3072"/>
              <a:gd name="T63" fmla="*/ 1839 h 2154"/>
              <a:gd name="T64" fmla="*/ 141 w 3072"/>
              <a:gd name="T65" fmla="*/ 1748 h 2154"/>
              <a:gd name="T66" fmla="*/ 135 w 3072"/>
              <a:gd name="T67" fmla="*/ 1622 h 2154"/>
              <a:gd name="T68" fmla="*/ 24 w 3072"/>
              <a:gd name="T69" fmla="*/ 1546 h 2154"/>
              <a:gd name="T70" fmla="*/ 0 w 3072"/>
              <a:gd name="T71" fmla="*/ 1480 h 2154"/>
              <a:gd name="T72" fmla="*/ 83 w 3072"/>
              <a:gd name="T73" fmla="*/ 1407 h 2154"/>
              <a:gd name="T74" fmla="*/ 166 w 3072"/>
              <a:gd name="T75" fmla="*/ 1212 h 2154"/>
              <a:gd name="T76" fmla="*/ 240 w 3072"/>
              <a:gd name="T77" fmla="*/ 1145 h 2154"/>
              <a:gd name="T78" fmla="*/ 326 w 3072"/>
              <a:gd name="T79" fmla="*/ 1141 h 2154"/>
              <a:gd name="T80" fmla="*/ 399 w 3072"/>
              <a:gd name="T81" fmla="*/ 1201 h 2154"/>
              <a:gd name="T82" fmla="*/ 457 w 3072"/>
              <a:gd name="T83" fmla="*/ 1212 h 2154"/>
              <a:gd name="T84" fmla="*/ 583 w 3072"/>
              <a:gd name="T85" fmla="*/ 1119 h 2154"/>
              <a:gd name="T86" fmla="*/ 625 w 3072"/>
              <a:gd name="T87" fmla="*/ 1059 h 2154"/>
              <a:gd name="T88" fmla="*/ 708 w 3072"/>
              <a:gd name="T89" fmla="*/ 1029 h 2154"/>
              <a:gd name="T90" fmla="*/ 846 w 3072"/>
              <a:gd name="T91" fmla="*/ 1082 h 2154"/>
              <a:gd name="T92" fmla="*/ 1030 w 3072"/>
              <a:gd name="T93" fmla="*/ 841 h 2154"/>
              <a:gd name="T94" fmla="*/ 878 w 3072"/>
              <a:gd name="T95" fmla="*/ 814 h 2154"/>
              <a:gd name="T96" fmla="*/ 800 w 3072"/>
              <a:gd name="T97" fmla="*/ 609 h 2154"/>
              <a:gd name="T98" fmla="*/ 859 w 3072"/>
              <a:gd name="T99" fmla="*/ 550 h 2154"/>
              <a:gd name="T100" fmla="*/ 875 w 3072"/>
              <a:gd name="T101" fmla="*/ 494 h 2154"/>
              <a:gd name="T102" fmla="*/ 815 w 3072"/>
              <a:gd name="T103" fmla="*/ 439 h 2154"/>
              <a:gd name="T104" fmla="*/ 699 w 3072"/>
              <a:gd name="T105" fmla="*/ 422 h 2154"/>
              <a:gd name="T106" fmla="*/ 638 w 3072"/>
              <a:gd name="T107" fmla="*/ 390 h 2154"/>
              <a:gd name="T108" fmla="*/ 602 w 3072"/>
              <a:gd name="T109" fmla="*/ 323 h 2154"/>
              <a:gd name="T110" fmla="*/ 620 w 3072"/>
              <a:gd name="T111" fmla="*/ 275 h 2154"/>
              <a:gd name="T112" fmla="*/ 692 w 3072"/>
              <a:gd name="T113" fmla="*/ 247 h 2154"/>
              <a:gd name="T114" fmla="*/ 849 w 3072"/>
              <a:gd name="T115" fmla="*/ 266 h 2154"/>
              <a:gd name="T116" fmla="*/ 1015 w 3072"/>
              <a:gd name="T117" fmla="*/ 179 h 2154"/>
              <a:gd name="T118" fmla="*/ 1088 w 3072"/>
              <a:gd name="T119" fmla="*/ 78 h 2154"/>
              <a:gd name="T120" fmla="*/ 1247 w 3072"/>
              <a:gd name="T121" fmla="*/ 93 h 2154"/>
              <a:gd name="T122" fmla="*/ 1352 w 3072"/>
              <a:gd name="T123" fmla="*/ 64 h 2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72" h="2154">
                <a:moveTo>
                  <a:pt x="1352" y="64"/>
                </a:moveTo>
                <a:cubicBezTo>
                  <a:pt x="1358" y="65"/>
                  <a:pt x="1429" y="0"/>
                  <a:pt x="1429" y="136"/>
                </a:cubicBezTo>
                <a:cubicBezTo>
                  <a:pt x="1428" y="275"/>
                  <a:pt x="1649" y="221"/>
                  <a:pt x="1760" y="122"/>
                </a:cubicBezTo>
                <a:cubicBezTo>
                  <a:pt x="1794" y="322"/>
                  <a:pt x="1942" y="358"/>
                  <a:pt x="2223" y="242"/>
                </a:cubicBezTo>
                <a:cubicBezTo>
                  <a:pt x="2399" y="410"/>
                  <a:pt x="2596" y="409"/>
                  <a:pt x="2773" y="276"/>
                </a:cubicBezTo>
                <a:lnTo>
                  <a:pt x="2908" y="292"/>
                </a:lnTo>
                <a:lnTo>
                  <a:pt x="3072" y="296"/>
                </a:lnTo>
                <a:cubicBezTo>
                  <a:pt x="2906" y="547"/>
                  <a:pt x="2784" y="763"/>
                  <a:pt x="2821" y="1076"/>
                </a:cubicBezTo>
                <a:lnTo>
                  <a:pt x="2765" y="1174"/>
                </a:lnTo>
                <a:lnTo>
                  <a:pt x="2700" y="1220"/>
                </a:lnTo>
                <a:lnTo>
                  <a:pt x="2680" y="1360"/>
                </a:lnTo>
                <a:lnTo>
                  <a:pt x="2516" y="1402"/>
                </a:lnTo>
                <a:lnTo>
                  <a:pt x="2554" y="1616"/>
                </a:lnTo>
                <a:lnTo>
                  <a:pt x="2505" y="1788"/>
                </a:lnTo>
                <a:lnTo>
                  <a:pt x="2359" y="1693"/>
                </a:lnTo>
                <a:lnTo>
                  <a:pt x="2110" y="1643"/>
                </a:lnTo>
                <a:lnTo>
                  <a:pt x="1835" y="1691"/>
                </a:lnTo>
                <a:lnTo>
                  <a:pt x="1607" y="1613"/>
                </a:lnTo>
                <a:lnTo>
                  <a:pt x="1546" y="1697"/>
                </a:lnTo>
                <a:cubicBezTo>
                  <a:pt x="1624" y="1826"/>
                  <a:pt x="1566" y="1852"/>
                  <a:pt x="1446" y="1831"/>
                </a:cubicBezTo>
                <a:lnTo>
                  <a:pt x="1405" y="1857"/>
                </a:lnTo>
                <a:cubicBezTo>
                  <a:pt x="1469" y="1979"/>
                  <a:pt x="1209" y="1814"/>
                  <a:pt x="1235" y="2107"/>
                </a:cubicBezTo>
                <a:lnTo>
                  <a:pt x="1203" y="2154"/>
                </a:lnTo>
                <a:lnTo>
                  <a:pt x="1116" y="2138"/>
                </a:lnTo>
                <a:lnTo>
                  <a:pt x="1041" y="2043"/>
                </a:lnTo>
                <a:lnTo>
                  <a:pt x="928" y="2041"/>
                </a:lnTo>
                <a:lnTo>
                  <a:pt x="821" y="1974"/>
                </a:lnTo>
                <a:lnTo>
                  <a:pt x="717" y="1960"/>
                </a:lnTo>
                <a:lnTo>
                  <a:pt x="615" y="1905"/>
                </a:lnTo>
                <a:lnTo>
                  <a:pt x="507" y="1896"/>
                </a:lnTo>
                <a:lnTo>
                  <a:pt x="400" y="1836"/>
                </a:lnTo>
                <a:lnTo>
                  <a:pt x="272" y="1839"/>
                </a:lnTo>
                <a:lnTo>
                  <a:pt x="141" y="1748"/>
                </a:lnTo>
                <a:lnTo>
                  <a:pt x="135" y="1622"/>
                </a:lnTo>
                <a:lnTo>
                  <a:pt x="24" y="1546"/>
                </a:lnTo>
                <a:lnTo>
                  <a:pt x="0" y="1480"/>
                </a:lnTo>
                <a:lnTo>
                  <a:pt x="83" y="1407"/>
                </a:lnTo>
                <a:lnTo>
                  <a:pt x="166" y="1212"/>
                </a:lnTo>
                <a:lnTo>
                  <a:pt x="240" y="1145"/>
                </a:lnTo>
                <a:lnTo>
                  <a:pt x="326" y="1141"/>
                </a:lnTo>
                <a:lnTo>
                  <a:pt x="399" y="1201"/>
                </a:lnTo>
                <a:lnTo>
                  <a:pt x="457" y="1212"/>
                </a:lnTo>
                <a:lnTo>
                  <a:pt x="583" y="1119"/>
                </a:lnTo>
                <a:lnTo>
                  <a:pt x="625" y="1059"/>
                </a:lnTo>
                <a:lnTo>
                  <a:pt x="708" y="1029"/>
                </a:lnTo>
                <a:lnTo>
                  <a:pt x="846" y="1082"/>
                </a:lnTo>
                <a:lnTo>
                  <a:pt x="1030" y="841"/>
                </a:lnTo>
                <a:lnTo>
                  <a:pt x="878" y="814"/>
                </a:lnTo>
                <a:lnTo>
                  <a:pt x="800" y="609"/>
                </a:lnTo>
                <a:lnTo>
                  <a:pt x="859" y="550"/>
                </a:lnTo>
                <a:lnTo>
                  <a:pt x="875" y="494"/>
                </a:lnTo>
                <a:lnTo>
                  <a:pt x="815" y="439"/>
                </a:lnTo>
                <a:lnTo>
                  <a:pt x="699" y="422"/>
                </a:lnTo>
                <a:lnTo>
                  <a:pt x="638" y="390"/>
                </a:lnTo>
                <a:lnTo>
                  <a:pt x="602" y="323"/>
                </a:lnTo>
                <a:lnTo>
                  <a:pt x="620" y="275"/>
                </a:lnTo>
                <a:lnTo>
                  <a:pt x="692" y="247"/>
                </a:lnTo>
                <a:lnTo>
                  <a:pt x="849" y="266"/>
                </a:lnTo>
                <a:lnTo>
                  <a:pt x="1015" y="179"/>
                </a:lnTo>
                <a:lnTo>
                  <a:pt x="1088" y="78"/>
                </a:lnTo>
                <a:lnTo>
                  <a:pt x="1247" y="93"/>
                </a:lnTo>
                <a:lnTo>
                  <a:pt x="1352" y="64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1576022" y="3055402"/>
            <a:ext cx="205646" cy="282495"/>
          </a:xfrm>
          <a:custGeom>
            <a:avLst/>
            <a:gdLst>
              <a:gd name="T0" fmla="*/ 827 w 1852"/>
              <a:gd name="T1" fmla="*/ 233 h 2520"/>
              <a:gd name="T2" fmla="*/ 920 w 1852"/>
              <a:gd name="T3" fmla="*/ 20 h 2520"/>
              <a:gd name="T4" fmla="*/ 976 w 1852"/>
              <a:gd name="T5" fmla="*/ 134 h 2520"/>
              <a:gd name="T6" fmla="*/ 1078 w 1852"/>
              <a:gd name="T7" fmla="*/ 377 h 2520"/>
              <a:gd name="T8" fmla="*/ 1049 w 1852"/>
              <a:gd name="T9" fmla="*/ 534 h 2520"/>
              <a:gd name="T10" fmla="*/ 1214 w 1852"/>
              <a:gd name="T11" fmla="*/ 598 h 2520"/>
              <a:gd name="T12" fmla="*/ 1434 w 1852"/>
              <a:gd name="T13" fmla="*/ 553 h 2520"/>
              <a:gd name="T14" fmla="*/ 1481 w 1852"/>
              <a:gd name="T15" fmla="*/ 652 h 2520"/>
              <a:gd name="T16" fmla="*/ 1366 w 1852"/>
              <a:gd name="T17" fmla="*/ 908 h 2520"/>
              <a:gd name="T18" fmla="*/ 1290 w 1852"/>
              <a:gd name="T19" fmla="*/ 965 h 2520"/>
              <a:gd name="T20" fmla="*/ 1428 w 1852"/>
              <a:gd name="T21" fmla="*/ 1278 h 2520"/>
              <a:gd name="T22" fmla="*/ 1648 w 1852"/>
              <a:gd name="T23" fmla="*/ 1293 h 2520"/>
              <a:gd name="T24" fmla="*/ 1548 w 1852"/>
              <a:gd name="T25" fmla="*/ 1378 h 2520"/>
              <a:gd name="T26" fmla="*/ 1483 w 1852"/>
              <a:gd name="T27" fmla="*/ 1585 h 2520"/>
              <a:gd name="T28" fmla="*/ 1408 w 1852"/>
              <a:gd name="T29" fmla="*/ 1744 h 2520"/>
              <a:gd name="T30" fmla="*/ 1422 w 1852"/>
              <a:gd name="T31" fmla="*/ 1892 h 2520"/>
              <a:gd name="T32" fmla="*/ 1594 w 1852"/>
              <a:gd name="T33" fmla="*/ 1897 h 2520"/>
              <a:gd name="T34" fmla="*/ 1728 w 1852"/>
              <a:gd name="T35" fmla="*/ 1976 h 2520"/>
              <a:gd name="T36" fmla="*/ 1852 w 1852"/>
              <a:gd name="T37" fmla="*/ 1999 h 2520"/>
              <a:gd name="T38" fmla="*/ 1260 w 1852"/>
              <a:gd name="T39" fmla="*/ 2440 h 2520"/>
              <a:gd name="T40" fmla="*/ 1175 w 1852"/>
              <a:gd name="T41" fmla="*/ 2236 h 2520"/>
              <a:gd name="T42" fmla="*/ 957 w 1852"/>
              <a:gd name="T43" fmla="*/ 2345 h 2520"/>
              <a:gd name="T44" fmla="*/ 974 w 1852"/>
              <a:gd name="T45" fmla="*/ 2467 h 2520"/>
              <a:gd name="T46" fmla="*/ 738 w 1852"/>
              <a:gd name="T47" fmla="*/ 2409 h 2520"/>
              <a:gd name="T48" fmla="*/ 437 w 1852"/>
              <a:gd name="T49" fmla="*/ 2447 h 2520"/>
              <a:gd name="T50" fmla="*/ 209 w 1852"/>
              <a:gd name="T51" fmla="*/ 2376 h 2520"/>
              <a:gd name="T52" fmla="*/ 0 w 1852"/>
              <a:gd name="T53" fmla="*/ 2123 h 2520"/>
              <a:gd name="T54" fmla="*/ 52 w 1852"/>
              <a:gd name="T55" fmla="*/ 2011 h 2520"/>
              <a:gd name="T56" fmla="*/ 213 w 1852"/>
              <a:gd name="T57" fmla="*/ 2035 h 2520"/>
              <a:gd name="T58" fmla="*/ 253 w 1852"/>
              <a:gd name="T59" fmla="*/ 1914 h 2520"/>
              <a:gd name="T60" fmla="*/ 225 w 1852"/>
              <a:gd name="T61" fmla="*/ 1743 h 2520"/>
              <a:gd name="T62" fmla="*/ 283 w 1852"/>
              <a:gd name="T63" fmla="*/ 1615 h 2520"/>
              <a:gd name="T64" fmla="*/ 272 w 1852"/>
              <a:gd name="T65" fmla="*/ 1358 h 2520"/>
              <a:gd name="T66" fmla="*/ 289 w 1852"/>
              <a:gd name="T67" fmla="*/ 1117 h 2520"/>
              <a:gd name="T68" fmla="*/ 380 w 1852"/>
              <a:gd name="T69" fmla="*/ 1075 h 2520"/>
              <a:gd name="T70" fmla="*/ 479 w 1852"/>
              <a:gd name="T71" fmla="*/ 1250 h 2520"/>
              <a:gd name="T72" fmla="*/ 509 w 1852"/>
              <a:gd name="T73" fmla="*/ 1423 h 2520"/>
              <a:gd name="T74" fmla="*/ 619 w 1852"/>
              <a:gd name="T75" fmla="*/ 1496 h 2520"/>
              <a:gd name="T76" fmla="*/ 791 w 1852"/>
              <a:gd name="T77" fmla="*/ 1393 h 2520"/>
              <a:gd name="T78" fmla="*/ 1119 w 1852"/>
              <a:gd name="T79" fmla="*/ 1246 h 2520"/>
              <a:gd name="T80" fmla="*/ 924 w 1852"/>
              <a:gd name="T81" fmla="*/ 1129 h 2520"/>
              <a:gd name="T82" fmla="*/ 844 w 1852"/>
              <a:gd name="T83" fmla="*/ 972 h 2520"/>
              <a:gd name="T84" fmla="*/ 667 w 1852"/>
              <a:gd name="T85" fmla="*/ 970 h 2520"/>
              <a:gd name="T86" fmla="*/ 600 w 1852"/>
              <a:gd name="T87" fmla="*/ 825 h 2520"/>
              <a:gd name="T88" fmla="*/ 702 w 1852"/>
              <a:gd name="T89" fmla="*/ 658 h 2520"/>
              <a:gd name="T90" fmla="*/ 673 w 1852"/>
              <a:gd name="T91" fmla="*/ 452 h 2520"/>
              <a:gd name="T92" fmla="*/ 810 w 1852"/>
              <a:gd name="T93" fmla="*/ 324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52" h="2520">
                <a:moveTo>
                  <a:pt x="810" y="324"/>
                </a:moveTo>
                <a:lnTo>
                  <a:pt x="827" y="233"/>
                </a:lnTo>
                <a:lnTo>
                  <a:pt x="847" y="131"/>
                </a:lnTo>
                <a:lnTo>
                  <a:pt x="920" y="20"/>
                </a:lnTo>
                <a:lnTo>
                  <a:pt x="1016" y="0"/>
                </a:lnTo>
                <a:lnTo>
                  <a:pt x="976" y="134"/>
                </a:lnTo>
                <a:lnTo>
                  <a:pt x="1109" y="282"/>
                </a:lnTo>
                <a:lnTo>
                  <a:pt x="1078" y="377"/>
                </a:lnTo>
                <a:lnTo>
                  <a:pt x="1031" y="450"/>
                </a:lnTo>
                <a:lnTo>
                  <a:pt x="1049" y="534"/>
                </a:lnTo>
                <a:lnTo>
                  <a:pt x="1116" y="593"/>
                </a:lnTo>
                <a:lnTo>
                  <a:pt x="1214" y="598"/>
                </a:lnTo>
                <a:lnTo>
                  <a:pt x="1347" y="507"/>
                </a:lnTo>
                <a:lnTo>
                  <a:pt x="1434" y="553"/>
                </a:lnTo>
                <a:lnTo>
                  <a:pt x="1495" y="558"/>
                </a:lnTo>
                <a:lnTo>
                  <a:pt x="1481" y="652"/>
                </a:lnTo>
                <a:lnTo>
                  <a:pt x="1366" y="782"/>
                </a:lnTo>
                <a:lnTo>
                  <a:pt x="1366" y="908"/>
                </a:lnTo>
                <a:lnTo>
                  <a:pt x="1339" y="989"/>
                </a:lnTo>
                <a:lnTo>
                  <a:pt x="1290" y="965"/>
                </a:lnTo>
                <a:lnTo>
                  <a:pt x="1346" y="1202"/>
                </a:lnTo>
                <a:lnTo>
                  <a:pt x="1428" y="1278"/>
                </a:lnTo>
                <a:lnTo>
                  <a:pt x="1556" y="1293"/>
                </a:lnTo>
                <a:lnTo>
                  <a:pt x="1648" y="1293"/>
                </a:lnTo>
                <a:lnTo>
                  <a:pt x="1618" y="1368"/>
                </a:lnTo>
                <a:lnTo>
                  <a:pt x="1548" y="1378"/>
                </a:lnTo>
                <a:lnTo>
                  <a:pt x="1409" y="1451"/>
                </a:lnTo>
                <a:lnTo>
                  <a:pt x="1483" y="1585"/>
                </a:lnTo>
                <a:lnTo>
                  <a:pt x="1489" y="1733"/>
                </a:lnTo>
                <a:lnTo>
                  <a:pt x="1408" y="1744"/>
                </a:lnTo>
                <a:lnTo>
                  <a:pt x="1378" y="1841"/>
                </a:lnTo>
                <a:lnTo>
                  <a:pt x="1422" y="1892"/>
                </a:lnTo>
                <a:lnTo>
                  <a:pt x="1530" y="1835"/>
                </a:lnTo>
                <a:lnTo>
                  <a:pt x="1594" y="1897"/>
                </a:lnTo>
                <a:lnTo>
                  <a:pt x="1629" y="1958"/>
                </a:lnTo>
                <a:lnTo>
                  <a:pt x="1728" y="1976"/>
                </a:lnTo>
                <a:lnTo>
                  <a:pt x="1768" y="1936"/>
                </a:lnTo>
                <a:lnTo>
                  <a:pt x="1852" y="1999"/>
                </a:lnTo>
                <a:cubicBezTo>
                  <a:pt x="1791" y="2111"/>
                  <a:pt x="1716" y="2214"/>
                  <a:pt x="1635" y="2271"/>
                </a:cubicBezTo>
                <a:cubicBezTo>
                  <a:pt x="1471" y="2179"/>
                  <a:pt x="1335" y="2196"/>
                  <a:pt x="1260" y="2440"/>
                </a:cubicBezTo>
                <a:lnTo>
                  <a:pt x="1196" y="2370"/>
                </a:lnTo>
                <a:lnTo>
                  <a:pt x="1175" y="2236"/>
                </a:lnTo>
                <a:lnTo>
                  <a:pt x="1129" y="2127"/>
                </a:lnTo>
                <a:cubicBezTo>
                  <a:pt x="1044" y="2169"/>
                  <a:pt x="987" y="2242"/>
                  <a:pt x="957" y="2345"/>
                </a:cubicBezTo>
                <a:lnTo>
                  <a:pt x="1015" y="2440"/>
                </a:lnTo>
                <a:lnTo>
                  <a:pt x="974" y="2467"/>
                </a:lnTo>
                <a:lnTo>
                  <a:pt x="882" y="2388"/>
                </a:lnTo>
                <a:lnTo>
                  <a:pt x="738" y="2409"/>
                </a:lnTo>
                <a:lnTo>
                  <a:pt x="522" y="2520"/>
                </a:lnTo>
                <a:lnTo>
                  <a:pt x="437" y="2447"/>
                </a:lnTo>
                <a:lnTo>
                  <a:pt x="347" y="2495"/>
                </a:lnTo>
                <a:lnTo>
                  <a:pt x="209" y="2376"/>
                </a:lnTo>
                <a:lnTo>
                  <a:pt x="23" y="2270"/>
                </a:lnTo>
                <a:lnTo>
                  <a:pt x="0" y="2123"/>
                </a:lnTo>
                <a:lnTo>
                  <a:pt x="49" y="2050"/>
                </a:lnTo>
                <a:lnTo>
                  <a:pt x="52" y="2011"/>
                </a:lnTo>
                <a:lnTo>
                  <a:pt x="138" y="2039"/>
                </a:lnTo>
                <a:lnTo>
                  <a:pt x="213" y="2035"/>
                </a:lnTo>
                <a:lnTo>
                  <a:pt x="249" y="1988"/>
                </a:lnTo>
                <a:lnTo>
                  <a:pt x="253" y="1914"/>
                </a:lnTo>
                <a:lnTo>
                  <a:pt x="265" y="1841"/>
                </a:lnTo>
                <a:lnTo>
                  <a:pt x="225" y="1743"/>
                </a:lnTo>
                <a:lnTo>
                  <a:pt x="224" y="1642"/>
                </a:lnTo>
                <a:lnTo>
                  <a:pt x="283" y="1615"/>
                </a:lnTo>
                <a:lnTo>
                  <a:pt x="271" y="1491"/>
                </a:lnTo>
                <a:lnTo>
                  <a:pt x="272" y="1358"/>
                </a:lnTo>
                <a:lnTo>
                  <a:pt x="288" y="1234"/>
                </a:lnTo>
                <a:lnTo>
                  <a:pt x="289" y="1117"/>
                </a:lnTo>
                <a:lnTo>
                  <a:pt x="318" y="1067"/>
                </a:lnTo>
                <a:lnTo>
                  <a:pt x="380" y="1075"/>
                </a:lnTo>
                <a:lnTo>
                  <a:pt x="438" y="1147"/>
                </a:lnTo>
                <a:lnTo>
                  <a:pt x="479" y="1250"/>
                </a:lnTo>
                <a:lnTo>
                  <a:pt x="497" y="1353"/>
                </a:lnTo>
                <a:lnTo>
                  <a:pt x="509" y="1423"/>
                </a:lnTo>
                <a:lnTo>
                  <a:pt x="555" y="1473"/>
                </a:lnTo>
                <a:lnTo>
                  <a:pt x="619" y="1496"/>
                </a:lnTo>
                <a:lnTo>
                  <a:pt x="701" y="1496"/>
                </a:lnTo>
                <a:lnTo>
                  <a:pt x="791" y="1393"/>
                </a:lnTo>
                <a:lnTo>
                  <a:pt x="980" y="1390"/>
                </a:lnTo>
                <a:lnTo>
                  <a:pt x="1119" y="1246"/>
                </a:lnTo>
                <a:lnTo>
                  <a:pt x="1003" y="1219"/>
                </a:lnTo>
                <a:lnTo>
                  <a:pt x="924" y="1129"/>
                </a:lnTo>
                <a:lnTo>
                  <a:pt x="859" y="1053"/>
                </a:lnTo>
                <a:lnTo>
                  <a:pt x="844" y="972"/>
                </a:lnTo>
                <a:lnTo>
                  <a:pt x="738" y="966"/>
                </a:lnTo>
                <a:lnTo>
                  <a:pt x="667" y="970"/>
                </a:lnTo>
                <a:lnTo>
                  <a:pt x="614" y="900"/>
                </a:lnTo>
                <a:lnTo>
                  <a:pt x="600" y="825"/>
                </a:lnTo>
                <a:lnTo>
                  <a:pt x="664" y="749"/>
                </a:lnTo>
                <a:lnTo>
                  <a:pt x="702" y="658"/>
                </a:lnTo>
                <a:lnTo>
                  <a:pt x="651" y="553"/>
                </a:lnTo>
                <a:lnTo>
                  <a:pt x="673" y="452"/>
                </a:lnTo>
                <a:lnTo>
                  <a:pt x="709" y="394"/>
                </a:lnTo>
                <a:lnTo>
                  <a:pt x="810" y="324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1522014" y="3226991"/>
            <a:ext cx="83089" cy="66962"/>
          </a:xfrm>
          <a:custGeom>
            <a:avLst/>
            <a:gdLst>
              <a:gd name="T0" fmla="*/ 340 w 765"/>
              <a:gd name="T1" fmla="*/ 20 h 598"/>
              <a:gd name="T2" fmla="*/ 550 w 765"/>
              <a:gd name="T3" fmla="*/ 0 h 598"/>
              <a:gd name="T4" fmla="*/ 592 w 765"/>
              <a:gd name="T5" fmla="*/ 99 h 598"/>
              <a:gd name="T6" fmla="*/ 722 w 765"/>
              <a:gd name="T7" fmla="*/ 106 h 598"/>
              <a:gd name="T8" fmla="*/ 722 w 765"/>
              <a:gd name="T9" fmla="*/ 204 h 598"/>
              <a:gd name="T10" fmla="*/ 765 w 765"/>
              <a:gd name="T11" fmla="*/ 309 h 598"/>
              <a:gd name="T12" fmla="*/ 749 w 765"/>
              <a:gd name="T13" fmla="*/ 461 h 598"/>
              <a:gd name="T14" fmla="*/ 712 w 765"/>
              <a:gd name="T15" fmla="*/ 504 h 598"/>
              <a:gd name="T16" fmla="*/ 637 w 765"/>
              <a:gd name="T17" fmla="*/ 517 h 598"/>
              <a:gd name="T18" fmla="*/ 559 w 765"/>
              <a:gd name="T19" fmla="*/ 483 h 598"/>
              <a:gd name="T20" fmla="*/ 544 w 765"/>
              <a:gd name="T21" fmla="*/ 536 h 598"/>
              <a:gd name="T22" fmla="*/ 499 w 765"/>
              <a:gd name="T23" fmla="*/ 598 h 598"/>
              <a:gd name="T24" fmla="*/ 345 w 765"/>
              <a:gd name="T25" fmla="*/ 508 h 598"/>
              <a:gd name="T26" fmla="*/ 259 w 765"/>
              <a:gd name="T27" fmla="*/ 526 h 598"/>
              <a:gd name="T28" fmla="*/ 0 w 765"/>
              <a:gd name="T29" fmla="*/ 282 h 598"/>
              <a:gd name="T30" fmla="*/ 108 w 765"/>
              <a:gd name="T31" fmla="*/ 277 h 598"/>
              <a:gd name="T32" fmla="*/ 166 w 765"/>
              <a:gd name="T33" fmla="*/ 232 h 598"/>
              <a:gd name="T34" fmla="*/ 173 w 765"/>
              <a:gd name="T35" fmla="*/ 157 h 598"/>
              <a:gd name="T36" fmla="*/ 229 w 765"/>
              <a:gd name="T37" fmla="*/ 103 h 598"/>
              <a:gd name="T38" fmla="*/ 300 w 765"/>
              <a:gd name="T39" fmla="*/ 79 h 598"/>
              <a:gd name="T40" fmla="*/ 340 w 765"/>
              <a:gd name="T41" fmla="*/ 2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65" h="598">
                <a:moveTo>
                  <a:pt x="340" y="20"/>
                </a:moveTo>
                <a:lnTo>
                  <a:pt x="550" y="0"/>
                </a:lnTo>
                <a:lnTo>
                  <a:pt x="592" y="99"/>
                </a:lnTo>
                <a:lnTo>
                  <a:pt x="722" y="106"/>
                </a:lnTo>
                <a:lnTo>
                  <a:pt x="722" y="204"/>
                </a:lnTo>
                <a:lnTo>
                  <a:pt x="765" y="309"/>
                </a:lnTo>
                <a:lnTo>
                  <a:pt x="749" y="461"/>
                </a:lnTo>
                <a:lnTo>
                  <a:pt x="712" y="504"/>
                </a:lnTo>
                <a:lnTo>
                  <a:pt x="637" y="517"/>
                </a:lnTo>
                <a:lnTo>
                  <a:pt x="559" y="483"/>
                </a:lnTo>
                <a:lnTo>
                  <a:pt x="544" y="536"/>
                </a:lnTo>
                <a:lnTo>
                  <a:pt x="499" y="598"/>
                </a:lnTo>
                <a:lnTo>
                  <a:pt x="345" y="508"/>
                </a:lnTo>
                <a:lnTo>
                  <a:pt x="259" y="526"/>
                </a:lnTo>
                <a:lnTo>
                  <a:pt x="0" y="282"/>
                </a:lnTo>
                <a:lnTo>
                  <a:pt x="108" y="277"/>
                </a:lnTo>
                <a:lnTo>
                  <a:pt x="166" y="232"/>
                </a:lnTo>
                <a:lnTo>
                  <a:pt x="173" y="157"/>
                </a:lnTo>
                <a:lnTo>
                  <a:pt x="229" y="103"/>
                </a:lnTo>
                <a:lnTo>
                  <a:pt x="300" y="79"/>
                </a:lnTo>
                <a:lnTo>
                  <a:pt x="340" y="2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9" name="Freeform 28"/>
          <p:cNvSpPr>
            <a:spLocks/>
          </p:cNvSpPr>
          <p:nvPr/>
        </p:nvSpPr>
        <p:spPr bwMode="auto">
          <a:xfrm>
            <a:off x="1449312" y="3111900"/>
            <a:ext cx="159947" cy="177867"/>
          </a:xfrm>
          <a:custGeom>
            <a:avLst/>
            <a:gdLst>
              <a:gd name="T0" fmla="*/ 389 w 1438"/>
              <a:gd name="T1" fmla="*/ 191 h 1584"/>
              <a:gd name="T2" fmla="*/ 410 w 1438"/>
              <a:gd name="T3" fmla="*/ 0 h 1584"/>
              <a:gd name="T4" fmla="*/ 536 w 1438"/>
              <a:gd name="T5" fmla="*/ 18 h 1584"/>
              <a:gd name="T6" fmla="*/ 849 w 1438"/>
              <a:gd name="T7" fmla="*/ 254 h 1584"/>
              <a:gd name="T8" fmla="*/ 857 w 1438"/>
              <a:gd name="T9" fmla="*/ 323 h 1584"/>
              <a:gd name="T10" fmla="*/ 908 w 1438"/>
              <a:gd name="T11" fmla="*/ 346 h 1584"/>
              <a:gd name="T12" fmla="*/ 1127 w 1438"/>
              <a:gd name="T13" fmla="*/ 226 h 1584"/>
              <a:gd name="T14" fmla="*/ 1181 w 1438"/>
              <a:gd name="T15" fmla="*/ 282 h 1584"/>
              <a:gd name="T16" fmla="*/ 1178 w 1438"/>
              <a:gd name="T17" fmla="*/ 360 h 1584"/>
              <a:gd name="T18" fmla="*/ 1340 w 1438"/>
              <a:gd name="T19" fmla="*/ 350 h 1584"/>
              <a:gd name="T20" fmla="*/ 1438 w 1438"/>
              <a:gd name="T21" fmla="*/ 391 h 1584"/>
              <a:gd name="T22" fmla="*/ 1412 w 1438"/>
              <a:gd name="T23" fmla="*/ 505 h 1584"/>
              <a:gd name="T24" fmla="*/ 1436 w 1438"/>
              <a:gd name="T25" fmla="*/ 612 h 1584"/>
              <a:gd name="T26" fmla="*/ 1435 w 1438"/>
              <a:gd name="T27" fmla="*/ 728 h 1584"/>
              <a:gd name="T28" fmla="*/ 1421 w 1438"/>
              <a:gd name="T29" fmla="*/ 905 h 1584"/>
              <a:gd name="T30" fmla="*/ 1438 w 1438"/>
              <a:gd name="T31" fmla="*/ 1103 h 1584"/>
              <a:gd name="T32" fmla="*/ 1379 w 1438"/>
              <a:gd name="T33" fmla="*/ 1128 h 1584"/>
              <a:gd name="T34" fmla="*/ 1246 w 1438"/>
              <a:gd name="T35" fmla="*/ 1124 h 1584"/>
              <a:gd name="T36" fmla="*/ 1203 w 1438"/>
              <a:gd name="T37" fmla="*/ 1020 h 1584"/>
              <a:gd name="T38" fmla="*/ 985 w 1438"/>
              <a:gd name="T39" fmla="*/ 1045 h 1584"/>
              <a:gd name="T40" fmla="*/ 939 w 1438"/>
              <a:gd name="T41" fmla="*/ 1103 h 1584"/>
              <a:gd name="T42" fmla="*/ 876 w 1438"/>
              <a:gd name="T43" fmla="*/ 1126 h 1584"/>
              <a:gd name="T44" fmla="*/ 818 w 1438"/>
              <a:gd name="T45" fmla="*/ 1182 h 1584"/>
              <a:gd name="T46" fmla="*/ 814 w 1438"/>
              <a:gd name="T47" fmla="*/ 1256 h 1584"/>
              <a:gd name="T48" fmla="*/ 755 w 1438"/>
              <a:gd name="T49" fmla="*/ 1300 h 1584"/>
              <a:gd name="T50" fmla="*/ 641 w 1438"/>
              <a:gd name="T51" fmla="*/ 1299 h 1584"/>
              <a:gd name="T52" fmla="*/ 531 w 1438"/>
              <a:gd name="T53" fmla="*/ 1346 h 1584"/>
              <a:gd name="T54" fmla="*/ 485 w 1438"/>
              <a:gd name="T55" fmla="*/ 1452 h 1584"/>
              <a:gd name="T56" fmla="*/ 258 w 1438"/>
              <a:gd name="T57" fmla="*/ 1502 h 1584"/>
              <a:gd name="T58" fmla="*/ 148 w 1438"/>
              <a:gd name="T59" fmla="*/ 1584 h 1584"/>
              <a:gd name="T60" fmla="*/ 35 w 1438"/>
              <a:gd name="T61" fmla="*/ 1427 h 1584"/>
              <a:gd name="T62" fmla="*/ 0 w 1438"/>
              <a:gd name="T63" fmla="*/ 1255 h 1584"/>
              <a:gd name="T64" fmla="*/ 21 w 1438"/>
              <a:gd name="T65" fmla="*/ 1113 h 1584"/>
              <a:gd name="T66" fmla="*/ 83 w 1438"/>
              <a:gd name="T67" fmla="*/ 1067 h 1584"/>
              <a:gd name="T68" fmla="*/ 136 w 1438"/>
              <a:gd name="T69" fmla="*/ 961 h 1584"/>
              <a:gd name="T70" fmla="*/ 389 w 1438"/>
              <a:gd name="T71" fmla="*/ 191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38" h="1584">
                <a:moveTo>
                  <a:pt x="389" y="191"/>
                </a:moveTo>
                <a:lnTo>
                  <a:pt x="410" y="0"/>
                </a:lnTo>
                <a:lnTo>
                  <a:pt x="536" y="18"/>
                </a:lnTo>
                <a:lnTo>
                  <a:pt x="849" y="254"/>
                </a:lnTo>
                <a:lnTo>
                  <a:pt x="857" y="323"/>
                </a:lnTo>
                <a:lnTo>
                  <a:pt x="908" y="346"/>
                </a:lnTo>
                <a:lnTo>
                  <a:pt x="1127" y="226"/>
                </a:lnTo>
                <a:lnTo>
                  <a:pt x="1181" y="282"/>
                </a:lnTo>
                <a:lnTo>
                  <a:pt x="1178" y="360"/>
                </a:lnTo>
                <a:lnTo>
                  <a:pt x="1340" y="350"/>
                </a:lnTo>
                <a:lnTo>
                  <a:pt x="1438" y="391"/>
                </a:lnTo>
                <a:lnTo>
                  <a:pt x="1412" y="505"/>
                </a:lnTo>
                <a:lnTo>
                  <a:pt x="1436" y="612"/>
                </a:lnTo>
                <a:lnTo>
                  <a:pt x="1435" y="728"/>
                </a:lnTo>
                <a:lnTo>
                  <a:pt x="1421" y="905"/>
                </a:lnTo>
                <a:lnTo>
                  <a:pt x="1438" y="1103"/>
                </a:lnTo>
                <a:lnTo>
                  <a:pt x="1379" y="1128"/>
                </a:lnTo>
                <a:lnTo>
                  <a:pt x="1246" y="1124"/>
                </a:lnTo>
                <a:lnTo>
                  <a:pt x="1203" y="1020"/>
                </a:lnTo>
                <a:lnTo>
                  <a:pt x="985" y="1045"/>
                </a:lnTo>
                <a:lnTo>
                  <a:pt x="939" y="1103"/>
                </a:lnTo>
                <a:lnTo>
                  <a:pt x="876" y="1126"/>
                </a:lnTo>
                <a:lnTo>
                  <a:pt x="818" y="1182"/>
                </a:lnTo>
                <a:lnTo>
                  <a:pt x="814" y="1256"/>
                </a:lnTo>
                <a:lnTo>
                  <a:pt x="755" y="1300"/>
                </a:lnTo>
                <a:lnTo>
                  <a:pt x="641" y="1299"/>
                </a:lnTo>
                <a:lnTo>
                  <a:pt x="531" y="1346"/>
                </a:lnTo>
                <a:lnTo>
                  <a:pt x="485" y="1452"/>
                </a:lnTo>
                <a:lnTo>
                  <a:pt x="258" y="1502"/>
                </a:lnTo>
                <a:lnTo>
                  <a:pt x="148" y="1584"/>
                </a:lnTo>
                <a:lnTo>
                  <a:pt x="35" y="1427"/>
                </a:lnTo>
                <a:lnTo>
                  <a:pt x="0" y="1255"/>
                </a:lnTo>
                <a:lnTo>
                  <a:pt x="21" y="1113"/>
                </a:lnTo>
                <a:lnTo>
                  <a:pt x="83" y="1067"/>
                </a:lnTo>
                <a:lnTo>
                  <a:pt x="136" y="961"/>
                </a:lnTo>
                <a:cubicBezTo>
                  <a:pt x="122" y="681"/>
                  <a:pt x="211" y="416"/>
                  <a:pt x="389" y="191"/>
                </a:cubicBez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0" name="Freeform 29"/>
          <p:cNvSpPr>
            <a:spLocks/>
          </p:cNvSpPr>
          <p:nvPr/>
        </p:nvSpPr>
        <p:spPr bwMode="auto">
          <a:xfrm>
            <a:off x="1544864" y="3174677"/>
            <a:ext cx="41544" cy="54406"/>
          </a:xfrm>
          <a:custGeom>
            <a:avLst/>
            <a:gdLst>
              <a:gd name="T0" fmla="*/ 231 w 388"/>
              <a:gd name="T1" fmla="*/ 0 h 484"/>
              <a:gd name="T2" fmla="*/ 275 w 388"/>
              <a:gd name="T3" fmla="*/ 41 h 484"/>
              <a:gd name="T4" fmla="*/ 294 w 388"/>
              <a:gd name="T5" fmla="*/ 164 h 484"/>
              <a:gd name="T6" fmla="*/ 388 w 388"/>
              <a:gd name="T7" fmla="*/ 275 h 484"/>
              <a:gd name="T8" fmla="*/ 343 w 388"/>
              <a:gd name="T9" fmla="*/ 314 h 484"/>
              <a:gd name="T10" fmla="*/ 357 w 388"/>
              <a:gd name="T11" fmla="*/ 463 h 484"/>
              <a:gd name="T12" fmla="*/ 139 w 388"/>
              <a:gd name="T13" fmla="*/ 484 h 484"/>
              <a:gd name="T14" fmla="*/ 0 w 388"/>
              <a:gd name="T15" fmla="*/ 279 h 484"/>
              <a:gd name="T16" fmla="*/ 231 w 388"/>
              <a:gd name="T17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" h="484">
                <a:moveTo>
                  <a:pt x="231" y="0"/>
                </a:moveTo>
                <a:lnTo>
                  <a:pt x="275" y="41"/>
                </a:lnTo>
                <a:lnTo>
                  <a:pt x="294" y="164"/>
                </a:lnTo>
                <a:lnTo>
                  <a:pt x="388" y="275"/>
                </a:lnTo>
                <a:lnTo>
                  <a:pt x="343" y="314"/>
                </a:lnTo>
                <a:lnTo>
                  <a:pt x="357" y="463"/>
                </a:lnTo>
                <a:lnTo>
                  <a:pt x="139" y="484"/>
                </a:lnTo>
                <a:lnTo>
                  <a:pt x="0" y="279"/>
                </a:lnTo>
                <a:lnTo>
                  <a:pt x="231" y="0"/>
                </a:lnTo>
                <a:close/>
              </a:path>
            </a:pathLst>
          </a:custGeom>
          <a:solidFill>
            <a:srgbClr val="CC66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" name="Freeform 30"/>
          <p:cNvSpPr>
            <a:spLocks/>
          </p:cNvSpPr>
          <p:nvPr/>
        </p:nvSpPr>
        <p:spPr bwMode="auto">
          <a:xfrm>
            <a:off x="1619644" y="3164214"/>
            <a:ext cx="81012" cy="58591"/>
          </a:xfrm>
          <a:custGeom>
            <a:avLst/>
            <a:gdLst>
              <a:gd name="T0" fmla="*/ 0 w 738"/>
              <a:gd name="T1" fmla="*/ 111 h 529"/>
              <a:gd name="T2" fmla="*/ 288 w 738"/>
              <a:gd name="T3" fmla="*/ 0 h 529"/>
              <a:gd name="T4" fmla="*/ 467 w 738"/>
              <a:gd name="T5" fmla="*/ 6 h 529"/>
              <a:gd name="T6" fmla="*/ 477 w 738"/>
              <a:gd name="T7" fmla="*/ 80 h 529"/>
              <a:gd name="T8" fmla="*/ 627 w 738"/>
              <a:gd name="T9" fmla="*/ 255 h 529"/>
              <a:gd name="T10" fmla="*/ 738 w 738"/>
              <a:gd name="T11" fmla="*/ 286 h 529"/>
              <a:gd name="T12" fmla="*/ 598 w 738"/>
              <a:gd name="T13" fmla="*/ 423 h 529"/>
              <a:gd name="T14" fmla="*/ 411 w 738"/>
              <a:gd name="T15" fmla="*/ 424 h 529"/>
              <a:gd name="T16" fmla="*/ 319 w 738"/>
              <a:gd name="T17" fmla="*/ 528 h 529"/>
              <a:gd name="T18" fmla="*/ 247 w 738"/>
              <a:gd name="T19" fmla="*/ 529 h 529"/>
              <a:gd name="T20" fmla="*/ 178 w 738"/>
              <a:gd name="T21" fmla="*/ 509 h 529"/>
              <a:gd name="T22" fmla="*/ 124 w 738"/>
              <a:gd name="T23" fmla="*/ 460 h 529"/>
              <a:gd name="T24" fmla="*/ 103 w 738"/>
              <a:gd name="T25" fmla="*/ 305 h 529"/>
              <a:gd name="T26" fmla="*/ 64 w 738"/>
              <a:gd name="T27" fmla="*/ 189 h 529"/>
              <a:gd name="T28" fmla="*/ 0 w 738"/>
              <a:gd name="T29" fmla="*/ 11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529">
                <a:moveTo>
                  <a:pt x="0" y="111"/>
                </a:moveTo>
                <a:lnTo>
                  <a:pt x="288" y="0"/>
                </a:lnTo>
                <a:lnTo>
                  <a:pt x="467" y="6"/>
                </a:lnTo>
                <a:lnTo>
                  <a:pt x="477" y="80"/>
                </a:lnTo>
                <a:lnTo>
                  <a:pt x="627" y="255"/>
                </a:lnTo>
                <a:lnTo>
                  <a:pt x="738" y="286"/>
                </a:lnTo>
                <a:lnTo>
                  <a:pt x="598" y="423"/>
                </a:lnTo>
                <a:lnTo>
                  <a:pt x="411" y="424"/>
                </a:lnTo>
                <a:lnTo>
                  <a:pt x="319" y="528"/>
                </a:lnTo>
                <a:lnTo>
                  <a:pt x="247" y="529"/>
                </a:lnTo>
                <a:lnTo>
                  <a:pt x="178" y="509"/>
                </a:lnTo>
                <a:lnTo>
                  <a:pt x="124" y="460"/>
                </a:lnTo>
                <a:lnTo>
                  <a:pt x="103" y="305"/>
                </a:lnTo>
                <a:lnTo>
                  <a:pt x="64" y="189"/>
                </a:lnTo>
                <a:lnTo>
                  <a:pt x="0" y="111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2" name="Freeform 31"/>
          <p:cNvSpPr>
            <a:spLocks/>
          </p:cNvSpPr>
          <p:nvPr/>
        </p:nvSpPr>
        <p:spPr bwMode="auto">
          <a:xfrm>
            <a:off x="1503319" y="3019828"/>
            <a:ext cx="166178" cy="156942"/>
          </a:xfrm>
          <a:custGeom>
            <a:avLst/>
            <a:gdLst>
              <a:gd name="T0" fmla="*/ 400 w 1503"/>
              <a:gd name="T1" fmla="*/ 113 h 1391"/>
              <a:gd name="T2" fmla="*/ 647 w 1503"/>
              <a:gd name="T3" fmla="*/ 70 h 1391"/>
              <a:gd name="T4" fmla="*/ 681 w 1503"/>
              <a:gd name="T5" fmla="*/ 23 h 1391"/>
              <a:gd name="T6" fmla="*/ 757 w 1503"/>
              <a:gd name="T7" fmla="*/ 63 h 1391"/>
              <a:gd name="T8" fmla="*/ 898 w 1503"/>
              <a:gd name="T9" fmla="*/ 51 h 1391"/>
              <a:gd name="T10" fmla="*/ 1050 w 1503"/>
              <a:gd name="T11" fmla="*/ 0 h 1391"/>
              <a:gd name="T12" fmla="*/ 1156 w 1503"/>
              <a:gd name="T13" fmla="*/ 61 h 1391"/>
              <a:gd name="T14" fmla="*/ 1254 w 1503"/>
              <a:gd name="T15" fmla="*/ 67 h 1391"/>
              <a:gd name="T16" fmla="*/ 1349 w 1503"/>
              <a:gd name="T17" fmla="*/ 121 h 1391"/>
              <a:gd name="T18" fmla="*/ 1349 w 1503"/>
              <a:gd name="T19" fmla="*/ 219 h 1391"/>
              <a:gd name="T20" fmla="*/ 1300 w 1503"/>
              <a:gd name="T21" fmla="*/ 260 h 1391"/>
              <a:gd name="T22" fmla="*/ 1261 w 1503"/>
              <a:gd name="T23" fmla="*/ 337 h 1391"/>
              <a:gd name="T24" fmla="*/ 1179 w 1503"/>
              <a:gd name="T25" fmla="*/ 322 h 1391"/>
              <a:gd name="T26" fmla="*/ 1099 w 1503"/>
              <a:gd name="T27" fmla="*/ 373 h 1391"/>
              <a:gd name="T28" fmla="*/ 1141 w 1503"/>
              <a:gd name="T29" fmla="*/ 469 h 1391"/>
              <a:gd name="T30" fmla="*/ 1062 w 1503"/>
              <a:gd name="T31" fmla="*/ 545 h 1391"/>
              <a:gd name="T32" fmla="*/ 1039 w 1503"/>
              <a:gd name="T33" fmla="*/ 639 h 1391"/>
              <a:gd name="T34" fmla="*/ 1111 w 1503"/>
              <a:gd name="T35" fmla="*/ 700 h 1391"/>
              <a:gd name="T36" fmla="*/ 1181 w 1503"/>
              <a:gd name="T37" fmla="*/ 692 h 1391"/>
              <a:gd name="T38" fmla="*/ 1284 w 1503"/>
              <a:gd name="T39" fmla="*/ 594 h 1391"/>
              <a:gd name="T40" fmla="*/ 1350 w 1503"/>
              <a:gd name="T41" fmla="*/ 470 h 1391"/>
              <a:gd name="T42" fmla="*/ 1503 w 1503"/>
              <a:gd name="T43" fmla="*/ 453 h 1391"/>
              <a:gd name="T44" fmla="*/ 1472 w 1503"/>
              <a:gd name="T45" fmla="*/ 638 h 1391"/>
              <a:gd name="T46" fmla="*/ 1371 w 1503"/>
              <a:gd name="T47" fmla="*/ 707 h 1391"/>
              <a:gd name="T48" fmla="*/ 1333 w 1503"/>
              <a:gd name="T49" fmla="*/ 772 h 1391"/>
              <a:gd name="T50" fmla="*/ 1310 w 1503"/>
              <a:gd name="T51" fmla="*/ 870 h 1391"/>
              <a:gd name="T52" fmla="*/ 1361 w 1503"/>
              <a:gd name="T53" fmla="*/ 978 h 1391"/>
              <a:gd name="T54" fmla="*/ 1321 w 1503"/>
              <a:gd name="T55" fmla="*/ 1068 h 1391"/>
              <a:gd name="T56" fmla="*/ 1261 w 1503"/>
              <a:gd name="T57" fmla="*/ 1142 h 1391"/>
              <a:gd name="T58" fmla="*/ 1274 w 1503"/>
              <a:gd name="T59" fmla="*/ 1221 h 1391"/>
              <a:gd name="T60" fmla="*/ 1328 w 1503"/>
              <a:gd name="T61" fmla="*/ 1283 h 1391"/>
              <a:gd name="T62" fmla="*/ 1058 w 1503"/>
              <a:gd name="T63" fmla="*/ 1391 h 1391"/>
              <a:gd name="T64" fmla="*/ 940 w 1503"/>
              <a:gd name="T65" fmla="*/ 1384 h 1391"/>
              <a:gd name="T66" fmla="*/ 925 w 1503"/>
              <a:gd name="T67" fmla="*/ 1329 h 1391"/>
              <a:gd name="T68" fmla="*/ 954 w 1503"/>
              <a:gd name="T69" fmla="*/ 1216 h 1391"/>
              <a:gd name="T70" fmla="*/ 846 w 1503"/>
              <a:gd name="T71" fmla="*/ 1172 h 1391"/>
              <a:gd name="T72" fmla="*/ 694 w 1503"/>
              <a:gd name="T73" fmla="*/ 1179 h 1391"/>
              <a:gd name="T74" fmla="*/ 693 w 1503"/>
              <a:gd name="T75" fmla="*/ 1104 h 1391"/>
              <a:gd name="T76" fmla="*/ 641 w 1503"/>
              <a:gd name="T77" fmla="*/ 1051 h 1391"/>
              <a:gd name="T78" fmla="*/ 423 w 1503"/>
              <a:gd name="T79" fmla="*/ 1164 h 1391"/>
              <a:gd name="T80" fmla="*/ 373 w 1503"/>
              <a:gd name="T81" fmla="*/ 1139 h 1391"/>
              <a:gd name="T82" fmla="*/ 363 w 1503"/>
              <a:gd name="T83" fmla="*/ 1074 h 1391"/>
              <a:gd name="T84" fmla="*/ 51 w 1503"/>
              <a:gd name="T85" fmla="*/ 836 h 1391"/>
              <a:gd name="T86" fmla="*/ 14 w 1503"/>
              <a:gd name="T87" fmla="*/ 833 h 1391"/>
              <a:gd name="T88" fmla="*/ 30 w 1503"/>
              <a:gd name="T89" fmla="*/ 735 h 1391"/>
              <a:gd name="T90" fmla="*/ 0 w 1503"/>
              <a:gd name="T91" fmla="*/ 666 h 1391"/>
              <a:gd name="T92" fmla="*/ 15 w 1503"/>
              <a:gd name="T93" fmla="*/ 568 h 1391"/>
              <a:gd name="T94" fmla="*/ 204 w 1503"/>
              <a:gd name="T95" fmla="*/ 547 h 1391"/>
              <a:gd name="T96" fmla="*/ 292 w 1503"/>
              <a:gd name="T97" fmla="*/ 496 h 1391"/>
              <a:gd name="T98" fmla="*/ 328 w 1503"/>
              <a:gd name="T99" fmla="*/ 408 h 1391"/>
              <a:gd name="T100" fmla="*/ 333 w 1503"/>
              <a:gd name="T101" fmla="*/ 288 h 1391"/>
              <a:gd name="T102" fmla="*/ 400 w 1503"/>
              <a:gd name="T103" fmla="*/ 113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03" h="1391">
                <a:moveTo>
                  <a:pt x="400" y="113"/>
                </a:moveTo>
                <a:lnTo>
                  <a:pt x="647" y="70"/>
                </a:lnTo>
                <a:lnTo>
                  <a:pt x="681" y="23"/>
                </a:lnTo>
                <a:lnTo>
                  <a:pt x="757" y="63"/>
                </a:lnTo>
                <a:lnTo>
                  <a:pt x="898" y="51"/>
                </a:lnTo>
                <a:lnTo>
                  <a:pt x="1050" y="0"/>
                </a:lnTo>
                <a:lnTo>
                  <a:pt x="1156" y="61"/>
                </a:lnTo>
                <a:lnTo>
                  <a:pt x="1254" y="67"/>
                </a:lnTo>
                <a:lnTo>
                  <a:pt x="1349" y="121"/>
                </a:lnTo>
                <a:lnTo>
                  <a:pt x="1349" y="219"/>
                </a:lnTo>
                <a:lnTo>
                  <a:pt x="1300" y="260"/>
                </a:lnTo>
                <a:lnTo>
                  <a:pt x="1261" y="337"/>
                </a:lnTo>
                <a:lnTo>
                  <a:pt x="1179" y="322"/>
                </a:lnTo>
                <a:lnTo>
                  <a:pt x="1099" y="373"/>
                </a:lnTo>
                <a:lnTo>
                  <a:pt x="1141" y="469"/>
                </a:lnTo>
                <a:lnTo>
                  <a:pt x="1062" y="545"/>
                </a:lnTo>
                <a:lnTo>
                  <a:pt x="1039" y="639"/>
                </a:lnTo>
                <a:lnTo>
                  <a:pt x="1111" y="700"/>
                </a:lnTo>
                <a:lnTo>
                  <a:pt x="1181" y="692"/>
                </a:lnTo>
                <a:lnTo>
                  <a:pt x="1284" y="594"/>
                </a:lnTo>
                <a:lnTo>
                  <a:pt x="1350" y="470"/>
                </a:lnTo>
                <a:lnTo>
                  <a:pt x="1503" y="453"/>
                </a:lnTo>
                <a:lnTo>
                  <a:pt x="1472" y="638"/>
                </a:lnTo>
                <a:lnTo>
                  <a:pt x="1371" y="707"/>
                </a:lnTo>
                <a:lnTo>
                  <a:pt x="1333" y="772"/>
                </a:lnTo>
                <a:lnTo>
                  <a:pt x="1310" y="870"/>
                </a:lnTo>
                <a:lnTo>
                  <a:pt x="1361" y="978"/>
                </a:lnTo>
                <a:lnTo>
                  <a:pt x="1321" y="1068"/>
                </a:lnTo>
                <a:lnTo>
                  <a:pt x="1261" y="1142"/>
                </a:lnTo>
                <a:lnTo>
                  <a:pt x="1274" y="1221"/>
                </a:lnTo>
                <a:lnTo>
                  <a:pt x="1328" y="1283"/>
                </a:lnTo>
                <a:lnTo>
                  <a:pt x="1058" y="1391"/>
                </a:lnTo>
                <a:lnTo>
                  <a:pt x="940" y="1384"/>
                </a:lnTo>
                <a:lnTo>
                  <a:pt x="925" y="1329"/>
                </a:lnTo>
                <a:lnTo>
                  <a:pt x="954" y="1216"/>
                </a:lnTo>
                <a:lnTo>
                  <a:pt x="846" y="1172"/>
                </a:lnTo>
                <a:lnTo>
                  <a:pt x="694" y="1179"/>
                </a:lnTo>
                <a:lnTo>
                  <a:pt x="693" y="1104"/>
                </a:lnTo>
                <a:lnTo>
                  <a:pt x="641" y="1051"/>
                </a:lnTo>
                <a:lnTo>
                  <a:pt x="423" y="1164"/>
                </a:lnTo>
                <a:lnTo>
                  <a:pt x="373" y="1139"/>
                </a:lnTo>
                <a:lnTo>
                  <a:pt x="363" y="1074"/>
                </a:lnTo>
                <a:lnTo>
                  <a:pt x="51" y="836"/>
                </a:lnTo>
                <a:lnTo>
                  <a:pt x="14" y="833"/>
                </a:lnTo>
                <a:lnTo>
                  <a:pt x="30" y="735"/>
                </a:lnTo>
                <a:lnTo>
                  <a:pt x="0" y="666"/>
                </a:lnTo>
                <a:lnTo>
                  <a:pt x="15" y="568"/>
                </a:lnTo>
                <a:lnTo>
                  <a:pt x="204" y="547"/>
                </a:lnTo>
                <a:lnTo>
                  <a:pt x="292" y="496"/>
                </a:lnTo>
                <a:lnTo>
                  <a:pt x="328" y="408"/>
                </a:lnTo>
                <a:lnTo>
                  <a:pt x="333" y="288"/>
                </a:lnTo>
                <a:lnTo>
                  <a:pt x="400" y="113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3" name="Freeform 32"/>
          <p:cNvSpPr>
            <a:spLocks/>
          </p:cNvSpPr>
          <p:nvPr/>
        </p:nvSpPr>
        <p:spPr bwMode="auto">
          <a:xfrm>
            <a:off x="1438925" y="2986347"/>
            <a:ext cx="141251" cy="146478"/>
          </a:xfrm>
          <a:custGeom>
            <a:avLst/>
            <a:gdLst>
              <a:gd name="T0" fmla="*/ 123 w 1272"/>
              <a:gd name="T1" fmla="*/ 563 h 1314"/>
              <a:gd name="T2" fmla="*/ 380 w 1272"/>
              <a:gd name="T3" fmla="*/ 552 h 1314"/>
              <a:gd name="T4" fmla="*/ 391 w 1272"/>
              <a:gd name="T5" fmla="*/ 415 h 1314"/>
              <a:gd name="T6" fmla="*/ 469 w 1272"/>
              <a:gd name="T7" fmla="*/ 335 h 1314"/>
              <a:gd name="T8" fmla="*/ 642 w 1272"/>
              <a:gd name="T9" fmla="*/ 341 h 1314"/>
              <a:gd name="T10" fmla="*/ 659 w 1272"/>
              <a:gd name="T11" fmla="*/ 288 h 1314"/>
              <a:gd name="T12" fmla="*/ 584 w 1272"/>
              <a:gd name="T13" fmla="*/ 210 h 1314"/>
              <a:gd name="T14" fmla="*/ 634 w 1272"/>
              <a:gd name="T15" fmla="*/ 123 h 1314"/>
              <a:gd name="T16" fmla="*/ 642 w 1272"/>
              <a:gd name="T17" fmla="*/ 70 h 1314"/>
              <a:gd name="T18" fmla="*/ 680 w 1272"/>
              <a:gd name="T19" fmla="*/ 39 h 1314"/>
              <a:gd name="T20" fmla="*/ 728 w 1272"/>
              <a:gd name="T21" fmla="*/ 51 h 1314"/>
              <a:gd name="T22" fmla="*/ 749 w 1272"/>
              <a:gd name="T23" fmla="*/ 97 h 1314"/>
              <a:gd name="T24" fmla="*/ 842 w 1272"/>
              <a:gd name="T25" fmla="*/ 165 h 1314"/>
              <a:gd name="T26" fmla="*/ 936 w 1272"/>
              <a:gd name="T27" fmla="*/ 161 h 1314"/>
              <a:gd name="T28" fmla="*/ 945 w 1272"/>
              <a:gd name="T29" fmla="*/ 37 h 1314"/>
              <a:gd name="T30" fmla="*/ 1024 w 1272"/>
              <a:gd name="T31" fmla="*/ 0 h 1314"/>
              <a:gd name="T32" fmla="*/ 1078 w 1272"/>
              <a:gd name="T33" fmla="*/ 19 h 1314"/>
              <a:gd name="T34" fmla="*/ 1097 w 1272"/>
              <a:gd name="T35" fmla="*/ 92 h 1314"/>
              <a:gd name="T36" fmla="*/ 1125 w 1272"/>
              <a:gd name="T37" fmla="*/ 222 h 1314"/>
              <a:gd name="T38" fmla="*/ 1201 w 1272"/>
              <a:gd name="T39" fmla="*/ 272 h 1314"/>
              <a:gd name="T40" fmla="*/ 1265 w 1272"/>
              <a:gd name="T41" fmla="*/ 269 h 1314"/>
              <a:gd name="T42" fmla="*/ 1272 w 1272"/>
              <a:gd name="T43" fmla="*/ 322 h 1314"/>
              <a:gd name="T44" fmla="*/ 1228 w 1272"/>
              <a:gd name="T45" fmla="*/ 371 h 1314"/>
              <a:gd name="T46" fmla="*/ 985 w 1272"/>
              <a:gd name="T47" fmla="*/ 420 h 1314"/>
              <a:gd name="T48" fmla="*/ 916 w 1272"/>
              <a:gd name="T49" fmla="*/ 595 h 1314"/>
              <a:gd name="T50" fmla="*/ 915 w 1272"/>
              <a:gd name="T51" fmla="*/ 710 h 1314"/>
              <a:gd name="T52" fmla="*/ 867 w 1272"/>
              <a:gd name="T53" fmla="*/ 801 h 1314"/>
              <a:gd name="T54" fmla="*/ 780 w 1272"/>
              <a:gd name="T55" fmla="*/ 852 h 1314"/>
              <a:gd name="T56" fmla="*/ 715 w 1272"/>
              <a:gd name="T57" fmla="*/ 860 h 1314"/>
              <a:gd name="T58" fmla="*/ 598 w 1272"/>
              <a:gd name="T59" fmla="*/ 871 h 1314"/>
              <a:gd name="T60" fmla="*/ 585 w 1272"/>
              <a:gd name="T61" fmla="*/ 976 h 1314"/>
              <a:gd name="T62" fmla="*/ 613 w 1272"/>
              <a:gd name="T63" fmla="*/ 1051 h 1314"/>
              <a:gd name="T64" fmla="*/ 596 w 1272"/>
              <a:gd name="T65" fmla="*/ 1138 h 1314"/>
              <a:gd name="T66" fmla="*/ 506 w 1272"/>
              <a:gd name="T67" fmla="*/ 1131 h 1314"/>
              <a:gd name="T68" fmla="*/ 486 w 1272"/>
              <a:gd name="T69" fmla="*/ 1314 h 1314"/>
              <a:gd name="T70" fmla="*/ 381 w 1272"/>
              <a:gd name="T71" fmla="*/ 1313 h 1314"/>
              <a:gd name="T72" fmla="*/ 127 w 1272"/>
              <a:gd name="T73" fmla="*/ 1028 h 1314"/>
              <a:gd name="T74" fmla="*/ 49 w 1272"/>
              <a:gd name="T75" fmla="*/ 908 h 1314"/>
              <a:gd name="T76" fmla="*/ 0 w 1272"/>
              <a:gd name="T77" fmla="*/ 772 h 1314"/>
              <a:gd name="T78" fmla="*/ 24 w 1272"/>
              <a:gd name="T79" fmla="*/ 615 h 1314"/>
              <a:gd name="T80" fmla="*/ 123 w 1272"/>
              <a:gd name="T81" fmla="*/ 563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2" h="1314">
                <a:moveTo>
                  <a:pt x="123" y="563"/>
                </a:moveTo>
                <a:lnTo>
                  <a:pt x="380" y="552"/>
                </a:lnTo>
                <a:lnTo>
                  <a:pt x="391" y="415"/>
                </a:lnTo>
                <a:lnTo>
                  <a:pt x="469" y="335"/>
                </a:lnTo>
                <a:lnTo>
                  <a:pt x="642" y="341"/>
                </a:lnTo>
                <a:lnTo>
                  <a:pt x="659" y="288"/>
                </a:lnTo>
                <a:lnTo>
                  <a:pt x="584" y="210"/>
                </a:lnTo>
                <a:lnTo>
                  <a:pt x="634" y="123"/>
                </a:lnTo>
                <a:lnTo>
                  <a:pt x="642" y="70"/>
                </a:lnTo>
                <a:lnTo>
                  <a:pt x="680" y="39"/>
                </a:lnTo>
                <a:lnTo>
                  <a:pt x="728" y="51"/>
                </a:lnTo>
                <a:lnTo>
                  <a:pt x="749" y="97"/>
                </a:lnTo>
                <a:lnTo>
                  <a:pt x="842" y="165"/>
                </a:lnTo>
                <a:lnTo>
                  <a:pt x="936" y="161"/>
                </a:lnTo>
                <a:lnTo>
                  <a:pt x="945" y="37"/>
                </a:lnTo>
                <a:lnTo>
                  <a:pt x="1024" y="0"/>
                </a:lnTo>
                <a:lnTo>
                  <a:pt x="1078" y="19"/>
                </a:lnTo>
                <a:lnTo>
                  <a:pt x="1097" y="92"/>
                </a:lnTo>
                <a:lnTo>
                  <a:pt x="1125" y="222"/>
                </a:lnTo>
                <a:lnTo>
                  <a:pt x="1201" y="272"/>
                </a:lnTo>
                <a:lnTo>
                  <a:pt x="1265" y="269"/>
                </a:lnTo>
                <a:lnTo>
                  <a:pt x="1272" y="322"/>
                </a:lnTo>
                <a:lnTo>
                  <a:pt x="1228" y="371"/>
                </a:lnTo>
                <a:lnTo>
                  <a:pt x="985" y="420"/>
                </a:lnTo>
                <a:lnTo>
                  <a:pt x="916" y="595"/>
                </a:lnTo>
                <a:lnTo>
                  <a:pt x="915" y="710"/>
                </a:lnTo>
                <a:lnTo>
                  <a:pt x="867" y="801"/>
                </a:lnTo>
                <a:lnTo>
                  <a:pt x="780" y="852"/>
                </a:lnTo>
                <a:lnTo>
                  <a:pt x="715" y="860"/>
                </a:lnTo>
                <a:lnTo>
                  <a:pt x="598" y="871"/>
                </a:lnTo>
                <a:lnTo>
                  <a:pt x="585" y="976"/>
                </a:lnTo>
                <a:lnTo>
                  <a:pt x="613" y="1051"/>
                </a:lnTo>
                <a:lnTo>
                  <a:pt x="596" y="1138"/>
                </a:lnTo>
                <a:lnTo>
                  <a:pt x="506" y="1131"/>
                </a:lnTo>
                <a:lnTo>
                  <a:pt x="486" y="1314"/>
                </a:lnTo>
                <a:lnTo>
                  <a:pt x="381" y="1313"/>
                </a:lnTo>
                <a:lnTo>
                  <a:pt x="127" y="1028"/>
                </a:lnTo>
                <a:lnTo>
                  <a:pt x="49" y="908"/>
                </a:lnTo>
                <a:lnTo>
                  <a:pt x="0" y="772"/>
                </a:lnTo>
                <a:lnTo>
                  <a:pt x="24" y="615"/>
                </a:lnTo>
                <a:lnTo>
                  <a:pt x="123" y="563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" name="Freeform 33"/>
          <p:cNvSpPr>
            <a:spLocks/>
          </p:cNvSpPr>
          <p:nvPr/>
        </p:nvSpPr>
        <p:spPr bwMode="auto">
          <a:xfrm>
            <a:off x="1289365" y="2965422"/>
            <a:ext cx="222264" cy="182052"/>
          </a:xfrm>
          <a:custGeom>
            <a:avLst/>
            <a:gdLst>
              <a:gd name="T0" fmla="*/ 616 w 2006"/>
              <a:gd name="T1" fmla="*/ 0 h 1631"/>
              <a:gd name="T2" fmla="*/ 982 w 2006"/>
              <a:gd name="T3" fmla="*/ 62 h 1631"/>
              <a:gd name="T4" fmla="*/ 1206 w 2006"/>
              <a:gd name="T5" fmla="*/ 250 h 1631"/>
              <a:gd name="T6" fmla="*/ 1297 w 2006"/>
              <a:gd name="T7" fmla="*/ 286 h 1631"/>
              <a:gd name="T8" fmla="*/ 1516 w 2006"/>
              <a:gd name="T9" fmla="*/ 143 h 1631"/>
              <a:gd name="T10" fmla="*/ 1973 w 2006"/>
              <a:gd name="T11" fmla="*/ 344 h 1631"/>
              <a:gd name="T12" fmla="*/ 1930 w 2006"/>
              <a:gd name="T13" fmla="*/ 401 h 1631"/>
              <a:gd name="T14" fmla="*/ 2006 w 2006"/>
              <a:gd name="T15" fmla="*/ 483 h 1631"/>
              <a:gd name="T16" fmla="*/ 1984 w 2006"/>
              <a:gd name="T17" fmla="*/ 538 h 1631"/>
              <a:gd name="T18" fmla="*/ 1821 w 2006"/>
              <a:gd name="T19" fmla="*/ 528 h 1631"/>
              <a:gd name="T20" fmla="*/ 1738 w 2006"/>
              <a:gd name="T21" fmla="*/ 617 h 1631"/>
              <a:gd name="T22" fmla="*/ 1728 w 2006"/>
              <a:gd name="T23" fmla="*/ 747 h 1631"/>
              <a:gd name="T24" fmla="*/ 1471 w 2006"/>
              <a:gd name="T25" fmla="*/ 754 h 1631"/>
              <a:gd name="T26" fmla="*/ 1366 w 2006"/>
              <a:gd name="T27" fmla="*/ 811 h 1631"/>
              <a:gd name="T28" fmla="*/ 1349 w 2006"/>
              <a:gd name="T29" fmla="*/ 981 h 1631"/>
              <a:gd name="T30" fmla="*/ 1395 w 2006"/>
              <a:gd name="T31" fmla="*/ 1107 h 1631"/>
              <a:gd name="T32" fmla="*/ 1480 w 2006"/>
              <a:gd name="T33" fmla="*/ 1230 h 1631"/>
              <a:gd name="T34" fmla="*/ 1739 w 2006"/>
              <a:gd name="T35" fmla="*/ 1513 h 1631"/>
              <a:gd name="T36" fmla="*/ 1678 w 2006"/>
              <a:gd name="T37" fmla="*/ 1513 h 1631"/>
              <a:gd name="T38" fmla="*/ 1531 w 2006"/>
              <a:gd name="T39" fmla="*/ 1496 h 1631"/>
              <a:gd name="T40" fmla="*/ 986 w 2006"/>
              <a:gd name="T41" fmla="*/ 1459 h 1631"/>
              <a:gd name="T42" fmla="*/ 522 w 2006"/>
              <a:gd name="T43" fmla="*/ 1344 h 1631"/>
              <a:gd name="T44" fmla="*/ 109 w 2006"/>
              <a:gd name="T45" fmla="*/ 1275 h 1631"/>
              <a:gd name="T46" fmla="*/ 124 w 2006"/>
              <a:gd name="T47" fmla="*/ 1153 h 1631"/>
              <a:gd name="T48" fmla="*/ 200 w 2006"/>
              <a:gd name="T49" fmla="*/ 1086 h 1631"/>
              <a:gd name="T50" fmla="*/ 221 w 2006"/>
              <a:gd name="T51" fmla="*/ 1027 h 1631"/>
              <a:gd name="T52" fmla="*/ 130 w 2006"/>
              <a:gd name="T53" fmla="*/ 915 h 1631"/>
              <a:gd name="T54" fmla="*/ 149 w 2006"/>
              <a:gd name="T55" fmla="*/ 859 h 1631"/>
              <a:gd name="T56" fmla="*/ 298 w 2006"/>
              <a:gd name="T57" fmla="*/ 745 h 1631"/>
              <a:gd name="T58" fmla="*/ 372 w 2006"/>
              <a:gd name="T59" fmla="*/ 557 h 1631"/>
              <a:gd name="T60" fmla="*/ 550 w 2006"/>
              <a:gd name="T61" fmla="*/ 475 h 1631"/>
              <a:gd name="T62" fmla="*/ 557 w 2006"/>
              <a:gd name="T63" fmla="*/ 375 h 1631"/>
              <a:gd name="T64" fmla="*/ 510 w 2006"/>
              <a:gd name="T65" fmla="*/ 254 h 1631"/>
              <a:gd name="T66" fmla="*/ 551 w 2006"/>
              <a:gd name="T67" fmla="*/ 221 h 1631"/>
              <a:gd name="T68" fmla="*/ 564 w 2006"/>
              <a:gd name="T69" fmla="*/ 151 h 1631"/>
              <a:gd name="T70" fmla="*/ 556 w 2006"/>
              <a:gd name="T71" fmla="*/ 69 h 1631"/>
              <a:gd name="T72" fmla="*/ 616 w 2006"/>
              <a:gd name="T73" fmla="*/ 0 h 1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6" h="1631">
                <a:moveTo>
                  <a:pt x="616" y="0"/>
                </a:moveTo>
                <a:lnTo>
                  <a:pt x="982" y="62"/>
                </a:lnTo>
                <a:lnTo>
                  <a:pt x="1206" y="250"/>
                </a:lnTo>
                <a:lnTo>
                  <a:pt x="1297" y="286"/>
                </a:lnTo>
                <a:lnTo>
                  <a:pt x="1516" y="143"/>
                </a:lnTo>
                <a:lnTo>
                  <a:pt x="1973" y="344"/>
                </a:lnTo>
                <a:lnTo>
                  <a:pt x="1930" y="401"/>
                </a:lnTo>
                <a:lnTo>
                  <a:pt x="2006" y="483"/>
                </a:lnTo>
                <a:lnTo>
                  <a:pt x="1984" y="538"/>
                </a:lnTo>
                <a:lnTo>
                  <a:pt x="1821" y="528"/>
                </a:lnTo>
                <a:lnTo>
                  <a:pt x="1738" y="617"/>
                </a:lnTo>
                <a:lnTo>
                  <a:pt x="1728" y="747"/>
                </a:lnTo>
                <a:lnTo>
                  <a:pt x="1471" y="754"/>
                </a:lnTo>
                <a:lnTo>
                  <a:pt x="1366" y="811"/>
                </a:lnTo>
                <a:lnTo>
                  <a:pt x="1349" y="981"/>
                </a:lnTo>
                <a:lnTo>
                  <a:pt x="1395" y="1107"/>
                </a:lnTo>
                <a:lnTo>
                  <a:pt x="1480" y="1230"/>
                </a:lnTo>
                <a:lnTo>
                  <a:pt x="1739" y="1513"/>
                </a:lnTo>
                <a:lnTo>
                  <a:pt x="1678" y="1513"/>
                </a:lnTo>
                <a:lnTo>
                  <a:pt x="1531" y="1496"/>
                </a:lnTo>
                <a:cubicBezTo>
                  <a:pt x="1332" y="1631"/>
                  <a:pt x="1151" y="1619"/>
                  <a:pt x="986" y="1459"/>
                </a:cubicBezTo>
                <a:cubicBezTo>
                  <a:pt x="752" y="1552"/>
                  <a:pt x="564" y="1568"/>
                  <a:pt x="522" y="1344"/>
                </a:cubicBezTo>
                <a:cubicBezTo>
                  <a:pt x="0" y="1627"/>
                  <a:pt x="297" y="1167"/>
                  <a:pt x="109" y="1275"/>
                </a:cubicBezTo>
                <a:lnTo>
                  <a:pt x="124" y="1153"/>
                </a:lnTo>
                <a:lnTo>
                  <a:pt x="200" y="1086"/>
                </a:lnTo>
                <a:lnTo>
                  <a:pt x="221" y="1027"/>
                </a:lnTo>
                <a:lnTo>
                  <a:pt x="130" y="915"/>
                </a:lnTo>
                <a:lnTo>
                  <a:pt x="149" y="859"/>
                </a:lnTo>
                <a:lnTo>
                  <a:pt x="298" y="745"/>
                </a:lnTo>
                <a:lnTo>
                  <a:pt x="372" y="557"/>
                </a:lnTo>
                <a:lnTo>
                  <a:pt x="550" y="475"/>
                </a:lnTo>
                <a:lnTo>
                  <a:pt x="557" y="375"/>
                </a:lnTo>
                <a:lnTo>
                  <a:pt x="510" y="254"/>
                </a:lnTo>
                <a:lnTo>
                  <a:pt x="551" y="221"/>
                </a:lnTo>
                <a:lnTo>
                  <a:pt x="564" y="151"/>
                </a:lnTo>
                <a:lnTo>
                  <a:pt x="556" y="69"/>
                </a:lnTo>
                <a:lnTo>
                  <a:pt x="616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9" name="Freeform 34"/>
          <p:cNvSpPr>
            <a:spLocks/>
          </p:cNvSpPr>
          <p:nvPr/>
        </p:nvSpPr>
        <p:spPr bwMode="auto">
          <a:xfrm>
            <a:off x="1224971" y="2908923"/>
            <a:ext cx="99707" cy="69055"/>
          </a:xfrm>
          <a:custGeom>
            <a:avLst/>
            <a:gdLst>
              <a:gd name="T0" fmla="*/ 64 w 886"/>
              <a:gd name="T1" fmla="*/ 232 h 619"/>
              <a:gd name="T2" fmla="*/ 177 w 886"/>
              <a:gd name="T3" fmla="*/ 175 h 619"/>
              <a:gd name="T4" fmla="*/ 320 w 886"/>
              <a:gd name="T5" fmla="*/ 203 h 619"/>
              <a:gd name="T6" fmla="*/ 417 w 886"/>
              <a:gd name="T7" fmla="*/ 51 h 619"/>
              <a:gd name="T8" fmla="*/ 516 w 886"/>
              <a:gd name="T9" fmla="*/ 0 h 619"/>
              <a:gd name="T10" fmla="*/ 656 w 886"/>
              <a:gd name="T11" fmla="*/ 64 h 619"/>
              <a:gd name="T12" fmla="*/ 753 w 886"/>
              <a:gd name="T13" fmla="*/ 82 h 619"/>
              <a:gd name="T14" fmla="*/ 747 w 886"/>
              <a:gd name="T15" fmla="*/ 216 h 619"/>
              <a:gd name="T16" fmla="*/ 886 w 886"/>
              <a:gd name="T17" fmla="*/ 337 h 619"/>
              <a:gd name="T18" fmla="*/ 526 w 886"/>
              <a:gd name="T19" fmla="*/ 619 h 619"/>
              <a:gd name="T20" fmla="*/ 411 w 886"/>
              <a:gd name="T21" fmla="*/ 555 h 619"/>
              <a:gd name="T22" fmla="*/ 392 w 886"/>
              <a:gd name="T23" fmla="*/ 610 h 619"/>
              <a:gd name="T24" fmla="*/ 320 w 886"/>
              <a:gd name="T25" fmla="*/ 615 h 619"/>
              <a:gd name="T26" fmla="*/ 246 w 886"/>
              <a:gd name="T27" fmla="*/ 587 h 619"/>
              <a:gd name="T28" fmla="*/ 71 w 886"/>
              <a:gd name="T29" fmla="*/ 596 h 619"/>
              <a:gd name="T30" fmla="*/ 0 w 886"/>
              <a:gd name="T31" fmla="*/ 494 h 619"/>
              <a:gd name="T32" fmla="*/ 1 w 886"/>
              <a:gd name="T33" fmla="*/ 360 h 619"/>
              <a:gd name="T34" fmla="*/ 64 w 886"/>
              <a:gd name="T35" fmla="*/ 23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6" h="619">
                <a:moveTo>
                  <a:pt x="64" y="232"/>
                </a:moveTo>
                <a:lnTo>
                  <a:pt x="177" y="175"/>
                </a:lnTo>
                <a:lnTo>
                  <a:pt x="320" y="203"/>
                </a:lnTo>
                <a:lnTo>
                  <a:pt x="417" y="51"/>
                </a:lnTo>
                <a:lnTo>
                  <a:pt x="516" y="0"/>
                </a:lnTo>
                <a:lnTo>
                  <a:pt x="656" y="64"/>
                </a:lnTo>
                <a:lnTo>
                  <a:pt x="753" y="82"/>
                </a:lnTo>
                <a:lnTo>
                  <a:pt x="747" y="216"/>
                </a:lnTo>
                <a:lnTo>
                  <a:pt x="886" y="337"/>
                </a:lnTo>
                <a:lnTo>
                  <a:pt x="526" y="619"/>
                </a:lnTo>
                <a:lnTo>
                  <a:pt x="411" y="555"/>
                </a:lnTo>
                <a:lnTo>
                  <a:pt x="392" y="610"/>
                </a:lnTo>
                <a:lnTo>
                  <a:pt x="320" y="615"/>
                </a:lnTo>
                <a:lnTo>
                  <a:pt x="246" y="587"/>
                </a:lnTo>
                <a:lnTo>
                  <a:pt x="71" y="596"/>
                </a:lnTo>
                <a:lnTo>
                  <a:pt x="0" y="494"/>
                </a:lnTo>
                <a:lnTo>
                  <a:pt x="1" y="360"/>
                </a:lnTo>
                <a:lnTo>
                  <a:pt x="64" y="232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Freeform 35"/>
          <p:cNvSpPr>
            <a:spLocks/>
          </p:cNvSpPr>
          <p:nvPr/>
        </p:nvSpPr>
        <p:spPr bwMode="auto">
          <a:xfrm>
            <a:off x="1297674" y="2701760"/>
            <a:ext cx="334434" cy="326438"/>
          </a:xfrm>
          <a:custGeom>
            <a:avLst/>
            <a:gdLst>
              <a:gd name="T0" fmla="*/ 935 w 3001"/>
              <a:gd name="T1" fmla="*/ 0 h 2919"/>
              <a:gd name="T2" fmla="*/ 1108 w 3001"/>
              <a:gd name="T3" fmla="*/ 15 h 2919"/>
              <a:gd name="T4" fmla="*/ 1210 w 3001"/>
              <a:gd name="T5" fmla="*/ 295 h 2919"/>
              <a:gd name="T6" fmla="*/ 1256 w 3001"/>
              <a:gd name="T7" fmla="*/ 638 h 2919"/>
              <a:gd name="T8" fmla="*/ 1348 w 3001"/>
              <a:gd name="T9" fmla="*/ 746 h 2919"/>
              <a:gd name="T10" fmla="*/ 1305 w 3001"/>
              <a:gd name="T11" fmla="*/ 1081 h 2919"/>
              <a:gd name="T12" fmla="*/ 1317 w 3001"/>
              <a:gd name="T13" fmla="*/ 1172 h 2919"/>
              <a:gd name="T14" fmla="*/ 1410 w 3001"/>
              <a:gd name="T15" fmla="*/ 1208 h 2919"/>
              <a:gd name="T16" fmla="*/ 1479 w 3001"/>
              <a:gd name="T17" fmla="*/ 1144 h 2919"/>
              <a:gd name="T18" fmla="*/ 1605 w 3001"/>
              <a:gd name="T19" fmla="*/ 1145 h 2919"/>
              <a:gd name="T20" fmla="*/ 1596 w 3001"/>
              <a:gd name="T21" fmla="*/ 1202 h 2919"/>
              <a:gd name="T22" fmla="*/ 1655 w 3001"/>
              <a:gd name="T23" fmla="*/ 1488 h 2919"/>
              <a:gd name="T24" fmla="*/ 2076 w 3001"/>
              <a:gd name="T25" fmla="*/ 1688 h 2919"/>
              <a:gd name="T26" fmla="*/ 2131 w 3001"/>
              <a:gd name="T27" fmla="*/ 1649 h 2919"/>
              <a:gd name="T28" fmla="*/ 2822 w 3001"/>
              <a:gd name="T29" fmla="*/ 1873 h 2919"/>
              <a:gd name="T30" fmla="*/ 3001 w 3001"/>
              <a:gd name="T31" fmla="*/ 2010 h 2919"/>
              <a:gd name="T32" fmla="*/ 2844 w 3001"/>
              <a:gd name="T33" fmla="*/ 2321 h 2919"/>
              <a:gd name="T34" fmla="*/ 2917 w 3001"/>
              <a:gd name="T35" fmla="*/ 2429 h 2919"/>
              <a:gd name="T36" fmla="*/ 2834 w 3001"/>
              <a:gd name="T37" fmla="*/ 2518 h 2919"/>
              <a:gd name="T38" fmla="*/ 2884 w 3001"/>
              <a:gd name="T39" fmla="*/ 2681 h 2919"/>
              <a:gd name="T40" fmla="*/ 2856 w 3001"/>
              <a:gd name="T41" fmla="*/ 2774 h 2919"/>
              <a:gd name="T42" fmla="*/ 2899 w 3001"/>
              <a:gd name="T43" fmla="*/ 2850 h 2919"/>
              <a:gd name="T44" fmla="*/ 2756 w 3001"/>
              <a:gd name="T45" fmla="*/ 2902 h 2919"/>
              <a:gd name="T46" fmla="*/ 2614 w 3001"/>
              <a:gd name="T47" fmla="*/ 2919 h 2919"/>
              <a:gd name="T48" fmla="*/ 2535 w 3001"/>
              <a:gd name="T49" fmla="*/ 2875 h 2919"/>
              <a:gd name="T50" fmla="*/ 2529 w 3001"/>
              <a:gd name="T51" fmla="*/ 2819 h 2919"/>
              <a:gd name="T52" fmla="*/ 2476 w 3001"/>
              <a:gd name="T53" fmla="*/ 2821 h 2919"/>
              <a:gd name="T54" fmla="*/ 2391 w 3001"/>
              <a:gd name="T55" fmla="*/ 2769 h 2919"/>
              <a:gd name="T56" fmla="*/ 2342 w 3001"/>
              <a:gd name="T57" fmla="*/ 2567 h 2919"/>
              <a:gd name="T58" fmla="*/ 2293 w 3001"/>
              <a:gd name="T59" fmla="*/ 2551 h 2919"/>
              <a:gd name="T60" fmla="*/ 2214 w 3001"/>
              <a:gd name="T61" fmla="*/ 2583 h 2919"/>
              <a:gd name="T62" fmla="*/ 2203 w 3001"/>
              <a:gd name="T63" fmla="*/ 2707 h 2919"/>
              <a:gd name="T64" fmla="*/ 2111 w 3001"/>
              <a:gd name="T65" fmla="*/ 2711 h 2919"/>
              <a:gd name="T66" fmla="*/ 2016 w 3001"/>
              <a:gd name="T67" fmla="*/ 2646 h 2919"/>
              <a:gd name="T68" fmla="*/ 1995 w 3001"/>
              <a:gd name="T69" fmla="*/ 2599 h 2919"/>
              <a:gd name="T70" fmla="*/ 1949 w 3001"/>
              <a:gd name="T71" fmla="*/ 2587 h 2919"/>
              <a:gd name="T72" fmla="*/ 1902 w 3001"/>
              <a:gd name="T73" fmla="*/ 2617 h 2919"/>
              <a:gd name="T74" fmla="*/ 1905 w 3001"/>
              <a:gd name="T75" fmla="*/ 2658 h 2919"/>
              <a:gd name="T76" fmla="*/ 1887 w 3001"/>
              <a:gd name="T77" fmla="*/ 2692 h 2919"/>
              <a:gd name="T78" fmla="*/ 1435 w 3001"/>
              <a:gd name="T79" fmla="*/ 2495 h 2919"/>
              <a:gd name="T80" fmla="*/ 1216 w 3001"/>
              <a:gd name="T81" fmla="*/ 2632 h 2919"/>
              <a:gd name="T82" fmla="*/ 1129 w 3001"/>
              <a:gd name="T83" fmla="*/ 2596 h 2919"/>
              <a:gd name="T84" fmla="*/ 903 w 3001"/>
              <a:gd name="T85" fmla="*/ 2414 h 2919"/>
              <a:gd name="T86" fmla="*/ 605 w 3001"/>
              <a:gd name="T87" fmla="*/ 2365 h 2919"/>
              <a:gd name="T88" fmla="*/ 604 w 3001"/>
              <a:gd name="T89" fmla="*/ 2239 h 2919"/>
              <a:gd name="T90" fmla="*/ 654 w 3001"/>
              <a:gd name="T91" fmla="*/ 2187 h 2919"/>
              <a:gd name="T92" fmla="*/ 659 w 3001"/>
              <a:gd name="T93" fmla="*/ 1937 h 2919"/>
              <a:gd name="T94" fmla="*/ 789 w 3001"/>
              <a:gd name="T95" fmla="*/ 1833 h 2919"/>
              <a:gd name="T96" fmla="*/ 550 w 3001"/>
              <a:gd name="T97" fmla="*/ 1651 h 2919"/>
              <a:gd name="T98" fmla="*/ 370 w 3001"/>
              <a:gd name="T99" fmla="*/ 1780 h 2919"/>
              <a:gd name="T100" fmla="*/ 294 w 3001"/>
              <a:gd name="T101" fmla="*/ 1799 h 2919"/>
              <a:gd name="T102" fmla="*/ 231 w 3001"/>
              <a:gd name="T103" fmla="*/ 1769 h 2919"/>
              <a:gd name="T104" fmla="*/ 217 w 3001"/>
              <a:gd name="T105" fmla="*/ 1671 h 2919"/>
              <a:gd name="T106" fmla="*/ 2 w 3001"/>
              <a:gd name="T107" fmla="*/ 1472 h 2919"/>
              <a:gd name="T108" fmla="*/ 37 w 3001"/>
              <a:gd name="T109" fmla="*/ 1383 h 2919"/>
              <a:gd name="T110" fmla="*/ 0 w 3001"/>
              <a:gd name="T111" fmla="*/ 1128 h 2919"/>
              <a:gd name="T112" fmla="*/ 935 w 3001"/>
              <a:gd name="T113" fmla="*/ 0 h 2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1" h="2919">
                <a:moveTo>
                  <a:pt x="935" y="0"/>
                </a:moveTo>
                <a:lnTo>
                  <a:pt x="1108" y="15"/>
                </a:lnTo>
                <a:lnTo>
                  <a:pt x="1210" y="295"/>
                </a:lnTo>
                <a:lnTo>
                  <a:pt x="1256" y="638"/>
                </a:lnTo>
                <a:lnTo>
                  <a:pt x="1348" y="746"/>
                </a:lnTo>
                <a:lnTo>
                  <a:pt x="1305" y="1081"/>
                </a:lnTo>
                <a:lnTo>
                  <a:pt x="1317" y="1172"/>
                </a:lnTo>
                <a:lnTo>
                  <a:pt x="1410" y="1208"/>
                </a:lnTo>
                <a:lnTo>
                  <a:pt x="1479" y="1144"/>
                </a:lnTo>
                <a:lnTo>
                  <a:pt x="1605" y="1145"/>
                </a:lnTo>
                <a:lnTo>
                  <a:pt x="1596" y="1202"/>
                </a:lnTo>
                <a:cubicBezTo>
                  <a:pt x="1790" y="1295"/>
                  <a:pt x="1824" y="1388"/>
                  <a:pt x="1655" y="1488"/>
                </a:cubicBezTo>
                <a:lnTo>
                  <a:pt x="2076" y="1688"/>
                </a:lnTo>
                <a:lnTo>
                  <a:pt x="2131" y="1649"/>
                </a:lnTo>
                <a:cubicBezTo>
                  <a:pt x="2423" y="1628"/>
                  <a:pt x="2150" y="2020"/>
                  <a:pt x="2822" y="1873"/>
                </a:cubicBezTo>
                <a:lnTo>
                  <a:pt x="3001" y="2010"/>
                </a:lnTo>
                <a:lnTo>
                  <a:pt x="2844" y="2321"/>
                </a:lnTo>
                <a:lnTo>
                  <a:pt x="2917" y="2429"/>
                </a:lnTo>
                <a:lnTo>
                  <a:pt x="2834" y="2518"/>
                </a:lnTo>
                <a:lnTo>
                  <a:pt x="2884" y="2681"/>
                </a:lnTo>
                <a:lnTo>
                  <a:pt x="2856" y="2774"/>
                </a:lnTo>
                <a:lnTo>
                  <a:pt x="2899" y="2850"/>
                </a:lnTo>
                <a:lnTo>
                  <a:pt x="2756" y="2902"/>
                </a:lnTo>
                <a:lnTo>
                  <a:pt x="2614" y="2919"/>
                </a:lnTo>
                <a:lnTo>
                  <a:pt x="2535" y="2875"/>
                </a:lnTo>
                <a:lnTo>
                  <a:pt x="2529" y="2819"/>
                </a:lnTo>
                <a:lnTo>
                  <a:pt x="2476" y="2821"/>
                </a:lnTo>
                <a:lnTo>
                  <a:pt x="2391" y="2769"/>
                </a:lnTo>
                <a:lnTo>
                  <a:pt x="2342" y="2567"/>
                </a:lnTo>
                <a:lnTo>
                  <a:pt x="2293" y="2551"/>
                </a:lnTo>
                <a:lnTo>
                  <a:pt x="2214" y="2583"/>
                </a:lnTo>
                <a:lnTo>
                  <a:pt x="2203" y="2707"/>
                </a:lnTo>
                <a:lnTo>
                  <a:pt x="2111" y="2711"/>
                </a:lnTo>
                <a:lnTo>
                  <a:pt x="2016" y="2646"/>
                </a:lnTo>
                <a:lnTo>
                  <a:pt x="1995" y="2599"/>
                </a:lnTo>
                <a:lnTo>
                  <a:pt x="1949" y="2587"/>
                </a:lnTo>
                <a:lnTo>
                  <a:pt x="1902" y="2617"/>
                </a:lnTo>
                <a:lnTo>
                  <a:pt x="1905" y="2658"/>
                </a:lnTo>
                <a:lnTo>
                  <a:pt x="1887" y="2692"/>
                </a:lnTo>
                <a:lnTo>
                  <a:pt x="1435" y="2495"/>
                </a:lnTo>
                <a:lnTo>
                  <a:pt x="1216" y="2632"/>
                </a:lnTo>
                <a:lnTo>
                  <a:pt x="1129" y="2596"/>
                </a:lnTo>
                <a:lnTo>
                  <a:pt x="903" y="2414"/>
                </a:lnTo>
                <a:lnTo>
                  <a:pt x="605" y="2365"/>
                </a:lnTo>
                <a:lnTo>
                  <a:pt x="604" y="2239"/>
                </a:lnTo>
                <a:lnTo>
                  <a:pt x="654" y="2187"/>
                </a:lnTo>
                <a:lnTo>
                  <a:pt x="659" y="1937"/>
                </a:lnTo>
                <a:lnTo>
                  <a:pt x="789" y="1833"/>
                </a:lnTo>
                <a:lnTo>
                  <a:pt x="550" y="1651"/>
                </a:lnTo>
                <a:lnTo>
                  <a:pt x="370" y="1780"/>
                </a:lnTo>
                <a:lnTo>
                  <a:pt x="294" y="1799"/>
                </a:lnTo>
                <a:lnTo>
                  <a:pt x="231" y="1769"/>
                </a:lnTo>
                <a:lnTo>
                  <a:pt x="217" y="1671"/>
                </a:lnTo>
                <a:lnTo>
                  <a:pt x="2" y="1472"/>
                </a:lnTo>
                <a:lnTo>
                  <a:pt x="37" y="1383"/>
                </a:lnTo>
                <a:lnTo>
                  <a:pt x="0" y="1128"/>
                </a:lnTo>
                <a:cubicBezTo>
                  <a:pt x="479" y="795"/>
                  <a:pt x="826" y="428"/>
                  <a:pt x="935" y="0"/>
                </a:cubicBez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3" name="Freeform 36"/>
          <p:cNvSpPr>
            <a:spLocks/>
          </p:cNvSpPr>
          <p:nvPr/>
        </p:nvSpPr>
        <p:spPr bwMode="auto">
          <a:xfrm>
            <a:off x="1384917" y="2385786"/>
            <a:ext cx="232649" cy="449899"/>
          </a:xfrm>
          <a:custGeom>
            <a:avLst/>
            <a:gdLst>
              <a:gd name="T0" fmla="*/ 768 w 2093"/>
              <a:gd name="T1" fmla="*/ 26 h 4021"/>
              <a:gd name="T2" fmla="*/ 961 w 2093"/>
              <a:gd name="T3" fmla="*/ 151 h 4021"/>
              <a:gd name="T4" fmla="*/ 1002 w 2093"/>
              <a:gd name="T5" fmla="*/ 342 h 4021"/>
              <a:gd name="T6" fmla="*/ 1141 w 2093"/>
              <a:gd name="T7" fmla="*/ 574 h 4021"/>
              <a:gd name="T8" fmla="*/ 1088 w 2093"/>
              <a:gd name="T9" fmla="*/ 742 h 4021"/>
              <a:gd name="T10" fmla="*/ 1175 w 2093"/>
              <a:gd name="T11" fmla="*/ 940 h 4021"/>
              <a:gd name="T12" fmla="*/ 1346 w 2093"/>
              <a:gd name="T13" fmla="*/ 1245 h 4021"/>
              <a:gd name="T14" fmla="*/ 1464 w 2093"/>
              <a:gd name="T15" fmla="*/ 1355 h 4021"/>
              <a:gd name="T16" fmla="*/ 1629 w 2093"/>
              <a:gd name="T17" fmla="*/ 1443 h 4021"/>
              <a:gd name="T18" fmla="*/ 1870 w 2093"/>
              <a:gd name="T19" fmla="*/ 1469 h 4021"/>
              <a:gd name="T20" fmla="*/ 1966 w 2093"/>
              <a:gd name="T21" fmla="*/ 1898 h 4021"/>
              <a:gd name="T22" fmla="*/ 2093 w 2093"/>
              <a:gd name="T23" fmla="*/ 1972 h 4021"/>
              <a:gd name="T24" fmla="*/ 1488 w 2093"/>
              <a:gd name="T25" fmla="*/ 2553 h 4021"/>
              <a:gd name="T26" fmla="*/ 1303 w 2093"/>
              <a:gd name="T27" fmla="*/ 2582 h 4021"/>
              <a:gd name="T28" fmla="*/ 1206 w 2093"/>
              <a:gd name="T29" fmla="*/ 2821 h 4021"/>
              <a:gd name="T30" fmla="*/ 1216 w 2093"/>
              <a:gd name="T31" fmla="*/ 3212 h 4021"/>
              <a:gd name="T32" fmla="*/ 952 w 2093"/>
              <a:gd name="T33" fmla="*/ 3678 h 4021"/>
              <a:gd name="T34" fmla="*/ 841 w 2093"/>
              <a:gd name="T35" fmla="*/ 3957 h 4021"/>
              <a:gd name="T36" fmla="*/ 637 w 2093"/>
              <a:gd name="T37" fmla="*/ 4021 h 4021"/>
              <a:gd name="T38" fmla="*/ 532 w 2093"/>
              <a:gd name="T39" fmla="*/ 3895 h 4021"/>
              <a:gd name="T40" fmla="*/ 483 w 2093"/>
              <a:gd name="T41" fmla="*/ 3447 h 4021"/>
              <a:gd name="T42" fmla="*/ 336 w 2093"/>
              <a:gd name="T43" fmla="*/ 2827 h 4021"/>
              <a:gd name="T44" fmla="*/ 223 w 2093"/>
              <a:gd name="T45" fmla="*/ 2686 h 4021"/>
              <a:gd name="T46" fmla="*/ 307 w 2093"/>
              <a:gd name="T47" fmla="*/ 2454 h 4021"/>
              <a:gd name="T48" fmla="*/ 257 w 2093"/>
              <a:gd name="T49" fmla="*/ 2243 h 4021"/>
              <a:gd name="T50" fmla="*/ 518 w 2093"/>
              <a:gd name="T51" fmla="*/ 2172 h 4021"/>
              <a:gd name="T52" fmla="*/ 662 w 2093"/>
              <a:gd name="T53" fmla="*/ 2101 h 4021"/>
              <a:gd name="T54" fmla="*/ 400 w 2093"/>
              <a:gd name="T55" fmla="*/ 1997 h 4021"/>
              <a:gd name="T56" fmla="*/ 232 w 2093"/>
              <a:gd name="T57" fmla="*/ 1736 h 4021"/>
              <a:gd name="T58" fmla="*/ 188 w 2093"/>
              <a:gd name="T59" fmla="*/ 1477 h 4021"/>
              <a:gd name="T60" fmla="*/ 1 w 2093"/>
              <a:gd name="T61" fmla="*/ 1289 h 4021"/>
              <a:gd name="T62" fmla="*/ 286 w 2093"/>
              <a:gd name="T63" fmla="*/ 948 h 4021"/>
              <a:gd name="T64" fmla="*/ 446 w 2093"/>
              <a:gd name="T65" fmla="*/ 955 h 4021"/>
              <a:gd name="T66" fmla="*/ 493 w 2093"/>
              <a:gd name="T67" fmla="*/ 693 h 4021"/>
              <a:gd name="T68" fmla="*/ 309 w 2093"/>
              <a:gd name="T69" fmla="*/ 594 h 4021"/>
              <a:gd name="T70" fmla="*/ 229 w 2093"/>
              <a:gd name="T71" fmla="*/ 556 h 4021"/>
              <a:gd name="T72" fmla="*/ 379 w 2093"/>
              <a:gd name="T73" fmla="*/ 350 h 4021"/>
              <a:gd name="T74" fmla="*/ 546 w 2093"/>
              <a:gd name="T75" fmla="*/ 286 h 4021"/>
              <a:gd name="T76" fmla="*/ 595 w 2093"/>
              <a:gd name="T77" fmla="*/ 89 h 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093" h="4021">
                <a:moveTo>
                  <a:pt x="670" y="0"/>
                </a:moveTo>
                <a:lnTo>
                  <a:pt x="768" y="26"/>
                </a:lnTo>
                <a:lnTo>
                  <a:pt x="820" y="103"/>
                </a:lnTo>
                <a:lnTo>
                  <a:pt x="961" y="151"/>
                </a:lnTo>
                <a:lnTo>
                  <a:pt x="886" y="224"/>
                </a:lnTo>
                <a:lnTo>
                  <a:pt x="1002" y="342"/>
                </a:lnTo>
                <a:lnTo>
                  <a:pt x="1062" y="456"/>
                </a:lnTo>
                <a:lnTo>
                  <a:pt x="1141" y="574"/>
                </a:lnTo>
                <a:lnTo>
                  <a:pt x="1086" y="659"/>
                </a:lnTo>
                <a:lnTo>
                  <a:pt x="1088" y="742"/>
                </a:lnTo>
                <a:lnTo>
                  <a:pt x="1159" y="812"/>
                </a:lnTo>
                <a:lnTo>
                  <a:pt x="1175" y="940"/>
                </a:lnTo>
                <a:lnTo>
                  <a:pt x="1325" y="1071"/>
                </a:lnTo>
                <a:lnTo>
                  <a:pt x="1346" y="1245"/>
                </a:lnTo>
                <a:lnTo>
                  <a:pt x="1442" y="1269"/>
                </a:lnTo>
                <a:lnTo>
                  <a:pt x="1464" y="1355"/>
                </a:lnTo>
                <a:lnTo>
                  <a:pt x="1552" y="1464"/>
                </a:lnTo>
                <a:lnTo>
                  <a:pt x="1629" y="1443"/>
                </a:lnTo>
                <a:lnTo>
                  <a:pt x="1754" y="1540"/>
                </a:lnTo>
                <a:lnTo>
                  <a:pt x="1870" y="1469"/>
                </a:lnTo>
                <a:lnTo>
                  <a:pt x="1951" y="1571"/>
                </a:lnTo>
                <a:lnTo>
                  <a:pt x="1966" y="1898"/>
                </a:lnTo>
                <a:lnTo>
                  <a:pt x="2011" y="1959"/>
                </a:lnTo>
                <a:lnTo>
                  <a:pt x="2093" y="1972"/>
                </a:lnTo>
                <a:lnTo>
                  <a:pt x="1654" y="2296"/>
                </a:lnTo>
                <a:cubicBezTo>
                  <a:pt x="1502" y="2275"/>
                  <a:pt x="1434" y="2347"/>
                  <a:pt x="1488" y="2553"/>
                </a:cubicBezTo>
                <a:lnTo>
                  <a:pt x="1409" y="2595"/>
                </a:lnTo>
                <a:lnTo>
                  <a:pt x="1303" y="2582"/>
                </a:lnTo>
                <a:lnTo>
                  <a:pt x="1169" y="2699"/>
                </a:lnTo>
                <a:cubicBezTo>
                  <a:pt x="1035" y="2735"/>
                  <a:pt x="1071" y="2855"/>
                  <a:pt x="1206" y="2821"/>
                </a:cubicBezTo>
                <a:lnTo>
                  <a:pt x="1161" y="3075"/>
                </a:lnTo>
                <a:lnTo>
                  <a:pt x="1216" y="3212"/>
                </a:lnTo>
                <a:cubicBezTo>
                  <a:pt x="1386" y="3438"/>
                  <a:pt x="1318" y="3524"/>
                  <a:pt x="1084" y="3524"/>
                </a:cubicBezTo>
                <a:lnTo>
                  <a:pt x="952" y="3678"/>
                </a:lnTo>
                <a:cubicBezTo>
                  <a:pt x="1060" y="3814"/>
                  <a:pt x="1024" y="3885"/>
                  <a:pt x="844" y="3891"/>
                </a:cubicBezTo>
                <a:lnTo>
                  <a:pt x="841" y="3957"/>
                </a:lnTo>
                <a:lnTo>
                  <a:pt x="706" y="3954"/>
                </a:lnTo>
                <a:lnTo>
                  <a:pt x="637" y="4021"/>
                </a:lnTo>
                <a:lnTo>
                  <a:pt x="548" y="3985"/>
                </a:lnTo>
                <a:lnTo>
                  <a:pt x="532" y="3895"/>
                </a:lnTo>
                <a:lnTo>
                  <a:pt x="581" y="3559"/>
                </a:lnTo>
                <a:lnTo>
                  <a:pt x="483" y="3447"/>
                </a:lnTo>
                <a:lnTo>
                  <a:pt x="439" y="3107"/>
                </a:lnTo>
                <a:lnTo>
                  <a:pt x="336" y="2827"/>
                </a:lnTo>
                <a:lnTo>
                  <a:pt x="162" y="2806"/>
                </a:lnTo>
                <a:lnTo>
                  <a:pt x="223" y="2686"/>
                </a:lnTo>
                <a:lnTo>
                  <a:pt x="241" y="2530"/>
                </a:lnTo>
                <a:lnTo>
                  <a:pt x="307" y="2454"/>
                </a:lnTo>
                <a:lnTo>
                  <a:pt x="214" y="2339"/>
                </a:lnTo>
                <a:lnTo>
                  <a:pt x="257" y="2243"/>
                </a:lnTo>
                <a:lnTo>
                  <a:pt x="450" y="2148"/>
                </a:lnTo>
                <a:lnTo>
                  <a:pt x="518" y="2172"/>
                </a:lnTo>
                <a:lnTo>
                  <a:pt x="613" y="2167"/>
                </a:lnTo>
                <a:lnTo>
                  <a:pt x="662" y="2101"/>
                </a:lnTo>
                <a:lnTo>
                  <a:pt x="502" y="2084"/>
                </a:lnTo>
                <a:lnTo>
                  <a:pt x="400" y="1997"/>
                </a:lnTo>
                <a:lnTo>
                  <a:pt x="437" y="1921"/>
                </a:lnTo>
                <a:lnTo>
                  <a:pt x="232" y="1736"/>
                </a:lnTo>
                <a:lnTo>
                  <a:pt x="142" y="1610"/>
                </a:lnTo>
                <a:lnTo>
                  <a:pt x="188" y="1477"/>
                </a:lnTo>
                <a:lnTo>
                  <a:pt x="134" y="1401"/>
                </a:lnTo>
                <a:lnTo>
                  <a:pt x="1" y="1289"/>
                </a:lnTo>
                <a:lnTo>
                  <a:pt x="0" y="1163"/>
                </a:lnTo>
                <a:lnTo>
                  <a:pt x="286" y="948"/>
                </a:lnTo>
                <a:lnTo>
                  <a:pt x="359" y="981"/>
                </a:lnTo>
                <a:lnTo>
                  <a:pt x="446" y="955"/>
                </a:lnTo>
                <a:lnTo>
                  <a:pt x="473" y="878"/>
                </a:lnTo>
                <a:lnTo>
                  <a:pt x="493" y="693"/>
                </a:lnTo>
                <a:lnTo>
                  <a:pt x="395" y="602"/>
                </a:lnTo>
                <a:lnTo>
                  <a:pt x="309" y="594"/>
                </a:lnTo>
                <a:lnTo>
                  <a:pt x="235" y="637"/>
                </a:lnTo>
                <a:lnTo>
                  <a:pt x="229" y="556"/>
                </a:lnTo>
                <a:lnTo>
                  <a:pt x="273" y="455"/>
                </a:lnTo>
                <a:lnTo>
                  <a:pt x="379" y="350"/>
                </a:lnTo>
                <a:lnTo>
                  <a:pt x="464" y="348"/>
                </a:lnTo>
                <a:lnTo>
                  <a:pt x="546" y="286"/>
                </a:lnTo>
                <a:lnTo>
                  <a:pt x="549" y="210"/>
                </a:lnTo>
                <a:lnTo>
                  <a:pt x="595" y="89"/>
                </a:lnTo>
                <a:lnTo>
                  <a:pt x="670" y="0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4" name="Freeform 37"/>
          <p:cNvSpPr>
            <a:spLocks/>
          </p:cNvSpPr>
          <p:nvPr/>
        </p:nvSpPr>
        <p:spPr bwMode="auto">
          <a:xfrm>
            <a:off x="1121110" y="2638984"/>
            <a:ext cx="282503" cy="389214"/>
          </a:xfrm>
          <a:custGeom>
            <a:avLst/>
            <a:gdLst>
              <a:gd name="T0" fmla="*/ 1460 w 2534"/>
              <a:gd name="T1" fmla="*/ 0 h 3466"/>
              <a:gd name="T2" fmla="*/ 1958 w 2534"/>
              <a:gd name="T3" fmla="*/ 152 h 3466"/>
              <a:gd name="T4" fmla="*/ 2052 w 2534"/>
              <a:gd name="T5" fmla="*/ 356 h 3466"/>
              <a:gd name="T6" fmla="*/ 2308 w 2534"/>
              <a:gd name="T7" fmla="*/ 317 h 3466"/>
              <a:gd name="T8" fmla="*/ 2534 w 2534"/>
              <a:gd name="T9" fmla="*/ 544 h 3466"/>
              <a:gd name="T10" fmla="*/ 1629 w 2534"/>
              <a:gd name="T11" fmla="*/ 1939 h 3466"/>
              <a:gd name="T12" fmla="*/ 1811 w 2534"/>
              <a:gd name="T13" fmla="*/ 2229 h 3466"/>
              <a:gd name="T14" fmla="*/ 1887 w 2534"/>
              <a:gd name="T15" fmla="*/ 2350 h 3466"/>
              <a:gd name="T16" fmla="*/ 2142 w 2534"/>
              <a:gd name="T17" fmla="*/ 2204 h 3466"/>
              <a:gd name="T18" fmla="*/ 2247 w 2534"/>
              <a:gd name="T19" fmla="*/ 2488 h 3466"/>
              <a:gd name="T20" fmla="*/ 2195 w 2534"/>
              <a:gd name="T21" fmla="*/ 2788 h 3466"/>
              <a:gd name="T22" fmla="*/ 2129 w 2534"/>
              <a:gd name="T23" fmla="*/ 2900 h 3466"/>
              <a:gd name="T24" fmla="*/ 1826 w 2534"/>
              <a:gd name="T25" fmla="*/ 2745 h 3466"/>
              <a:gd name="T26" fmla="*/ 1689 w 2534"/>
              <a:gd name="T27" fmla="*/ 2494 h 3466"/>
              <a:gd name="T28" fmla="*/ 1455 w 2534"/>
              <a:gd name="T29" fmla="*/ 2411 h 3466"/>
              <a:gd name="T30" fmla="*/ 1255 w 2534"/>
              <a:gd name="T31" fmla="*/ 2613 h 3466"/>
              <a:gd name="T32" fmla="*/ 1003 w 2534"/>
              <a:gd name="T33" fmla="*/ 2640 h 3466"/>
              <a:gd name="T34" fmla="*/ 939 w 2534"/>
              <a:gd name="T35" fmla="*/ 2899 h 3466"/>
              <a:gd name="T36" fmla="*/ 1071 w 2534"/>
              <a:gd name="T37" fmla="*/ 3000 h 3466"/>
              <a:gd name="T38" fmla="*/ 1153 w 2534"/>
              <a:gd name="T39" fmla="*/ 3114 h 3466"/>
              <a:gd name="T40" fmla="*/ 959 w 2534"/>
              <a:gd name="T41" fmla="*/ 3341 h 3466"/>
              <a:gd name="T42" fmla="*/ 784 w 2534"/>
              <a:gd name="T43" fmla="*/ 3466 h 3466"/>
              <a:gd name="T44" fmla="*/ 324 w 2534"/>
              <a:gd name="T45" fmla="*/ 3421 h 3466"/>
              <a:gd name="T46" fmla="*/ 227 w 2534"/>
              <a:gd name="T47" fmla="*/ 3226 h 3466"/>
              <a:gd name="T48" fmla="*/ 391 w 2534"/>
              <a:gd name="T49" fmla="*/ 2859 h 3466"/>
              <a:gd name="T50" fmla="*/ 515 w 2534"/>
              <a:gd name="T51" fmla="*/ 2857 h 3466"/>
              <a:gd name="T52" fmla="*/ 528 w 2534"/>
              <a:gd name="T53" fmla="*/ 2699 h 3466"/>
              <a:gd name="T54" fmla="*/ 687 w 2534"/>
              <a:gd name="T55" fmla="*/ 2716 h 3466"/>
              <a:gd name="T56" fmla="*/ 746 w 2534"/>
              <a:gd name="T57" fmla="*/ 2592 h 3466"/>
              <a:gd name="T58" fmla="*/ 823 w 2534"/>
              <a:gd name="T59" fmla="*/ 2432 h 3466"/>
              <a:gd name="T60" fmla="*/ 649 w 2534"/>
              <a:gd name="T61" fmla="*/ 2335 h 3466"/>
              <a:gd name="T62" fmla="*/ 448 w 2534"/>
              <a:gd name="T63" fmla="*/ 2577 h 3466"/>
              <a:gd name="T64" fmla="*/ 368 w 2534"/>
              <a:gd name="T65" fmla="*/ 2478 h 3466"/>
              <a:gd name="T66" fmla="*/ 450 w 2534"/>
              <a:gd name="T67" fmla="*/ 2319 h 3466"/>
              <a:gd name="T68" fmla="*/ 356 w 2534"/>
              <a:gd name="T69" fmla="*/ 2206 h 3466"/>
              <a:gd name="T70" fmla="*/ 242 w 2534"/>
              <a:gd name="T71" fmla="*/ 2433 h 3466"/>
              <a:gd name="T72" fmla="*/ 163 w 2534"/>
              <a:gd name="T73" fmla="*/ 2376 h 3466"/>
              <a:gd name="T74" fmla="*/ 214 w 2534"/>
              <a:gd name="T75" fmla="*/ 2120 h 3466"/>
              <a:gd name="T76" fmla="*/ 147 w 2534"/>
              <a:gd name="T77" fmla="*/ 1980 h 3466"/>
              <a:gd name="T78" fmla="*/ 55 w 2534"/>
              <a:gd name="T79" fmla="*/ 2284 h 3466"/>
              <a:gd name="T80" fmla="*/ 0 w 2534"/>
              <a:gd name="T81" fmla="*/ 1956 h 3466"/>
              <a:gd name="T82" fmla="*/ 314 w 2534"/>
              <a:gd name="T83" fmla="*/ 1308 h 3466"/>
              <a:gd name="T84" fmla="*/ 330 w 2534"/>
              <a:gd name="T85" fmla="*/ 1005 h 3466"/>
              <a:gd name="T86" fmla="*/ 531 w 2534"/>
              <a:gd name="T87" fmla="*/ 727 h 3466"/>
              <a:gd name="T88" fmla="*/ 970 w 2534"/>
              <a:gd name="T89" fmla="*/ 597 h 3466"/>
              <a:gd name="T90" fmla="*/ 1363 w 2534"/>
              <a:gd name="T91" fmla="*/ 236 h 3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34" h="3466">
                <a:moveTo>
                  <a:pt x="1255" y="33"/>
                </a:moveTo>
                <a:lnTo>
                  <a:pt x="1460" y="0"/>
                </a:lnTo>
                <a:lnTo>
                  <a:pt x="1865" y="62"/>
                </a:lnTo>
                <a:lnTo>
                  <a:pt x="1958" y="152"/>
                </a:lnTo>
                <a:lnTo>
                  <a:pt x="1906" y="238"/>
                </a:lnTo>
                <a:lnTo>
                  <a:pt x="2052" y="356"/>
                </a:lnTo>
                <a:lnTo>
                  <a:pt x="2119" y="293"/>
                </a:lnTo>
                <a:lnTo>
                  <a:pt x="2308" y="317"/>
                </a:lnTo>
                <a:lnTo>
                  <a:pt x="2396" y="437"/>
                </a:lnTo>
                <a:lnTo>
                  <a:pt x="2534" y="544"/>
                </a:lnTo>
                <a:cubicBezTo>
                  <a:pt x="2373" y="1026"/>
                  <a:pt x="2040" y="1393"/>
                  <a:pt x="1590" y="1682"/>
                </a:cubicBezTo>
                <a:lnTo>
                  <a:pt x="1629" y="1939"/>
                </a:lnTo>
                <a:lnTo>
                  <a:pt x="1593" y="2024"/>
                </a:lnTo>
                <a:lnTo>
                  <a:pt x="1811" y="2229"/>
                </a:lnTo>
                <a:lnTo>
                  <a:pt x="1827" y="2323"/>
                </a:lnTo>
                <a:lnTo>
                  <a:pt x="1887" y="2350"/>
                </a:lnTo>
                <a:lnTo>
                  <a:pt x="1959" y="2330"/>
                </a:lnTo>
                <a:lnTo>
                  <a:pt x="2142" y="2204"/>
                </a:lnTo>
                <a:lnTo>
                  <a:pt x="2377" y="2386"/>
                </a:lnTo>
                <a:lnTo>
                  <a:pt x="2247" y="2488"/>
                </a:lnTo>
                <a:lnTo>
                  <a:pt x="2246" y="2736"/>
                </a:lnTo>
                <a:lnTo>
                  <a:pt x="2195" y="2788"/>
                </a:lnTo>
                <a:lnTo>
                  <a:pt x="2201" y="2917"/>
                </a:lnTo>
                <a:lnTo>
                  <a:pt x="2129" y="2900"/>
                </a:lnTo>
                <a:lnTo>
                  <a:pt x="1893" y="2729"/>
                </a:lnTo>
                <a:lnTo>
                  <a:pt x="1826" y="2745"/>
                </a:lnTo>
                <a:lnTo>
                  <a:pt x="1684" y="2624"/>
                </a:lnTo>
                <a:lnTo>
                  <a:pt x="1689" y="2494"/>
                </a:lnTo>
                <a:lnTo>
                  <a:pt x="1592" y="2470"/>
                </a:lnTo>
                <a:lnTo>
                  <a:pt x="1455" y="2411"/>
                </a:lnTo>
                <a:lnTo>
                  <a:pt x="1355" y="2455"/>
                </a:lnTo>
                <a:lnTo>
                  <a:pt x="1255" y="2613"/>
                </a:lnTo>
                <a:lnTo>
                  <a:pt x="1116" y="2585"/>
                </a:lnTo>
                <a:lnTo>
                  <a:pt x="1003" y="2640"/>
                </a:lnTo>
                <a:lnTo>
                  <a:pt x="938" y="2763"/>
                </a:lnTo>
                <a:lnTo>
                  <a:pt x="939" y="2899"/>
                </a:lnTo>
                <a:lnTo>
                  <a:pt x="1012" y="3006"/>
                </a:lnTo>
                <a:lnTo>
                  <a:pt x="1071" y="3000"/>
                </a:lnTo>
                <a:lnTo>
                  <a:pt x="1137" y="3051"/>
                </a:lnTo>
                <a:lnTo>
                  <a:pt x="1153" y="3114"/>
                </a:lnTo>
                <a:lnTo>
                  <a:pt x="1095" y="3300"/>
                </a:lnTo>
                <a:lnTo>
                  <a:pt x="959" y="3341"/>
                </a:lnTo>
                <a:lnTo>
                  <a:pt x="920" y="3443"/>
                </a:lnTo>
                <a:lnTo>
                  <a:pt x="784" y="3466"/>
                </a:lnTo>
                <a:lnTo>
                  <a:pt x="535" y="3414"/>
                </a:lnTo>
                <a:lnTo>
                  <a:pt x="324" y="3421"/>
                </a:lnTo>
                <a:lnTo>
                  <a:pt x="227" y="3311"/>
                </a:lnTo>
                <a:lnTo>
                  <a:pt x="227" y="3226"/>
                </a:lnTo>
                <a:lnTo>
                  <a:pt x="384" y="2935"/>
                </a:lnTo>
                <a:lnTo>
                  <a:pt x="391" y="2859"/>
                </a:lnTo>
                <a:lnTo>
                  <a:pt x="420" y="2827"/>
                </a:lnTo>
                <a:lnTo>
                  <a:pt x="515" y="2857"/>
                </a:lnTo>
                <a:lnTo>
                  <a:pt x="540" y="2802"/>
                </a:lnTo>
                <a:lnTo>
                  <a:pt x="528" y="2699"/>
                </a:lnTo>
                <a:lnTo>
                  <a:pt x="579" y="2670"/>
                </a:lnTo>
                <a:lnTo>
                  <a:pt x="687" y="2716"/>
                </a:lnTo>
                <a:lnTo>
                  <a:pt x="713" y="2696"/>
                </a:lnTo>
                <a:lnTo>
                  <a:pt x="746" y="2592"/>
                </a:lnTo>
                <a:lnTo>
                  <a:pt x="823" y="2510"/>
                </a:lnTo>
                <a:lnTo>
                  <a:pt x="823" y="2432"/>
                </a:lnTo>
                <a:lnTo>
                  <a:pt x="726" y="2351"/>
                </a:lnTo>
                <a:lnTo>
                  <a:pt x="649" y="2335"/>
                </a:lnTo>
                <a:lnTo>
                  <a:pt x="525" y="2494"/>
                </a:lnTo>
                <a:lnTo>
                  <a:pt x="448" y="2577"/>
                </a:lnTo>
                <a:lnTo>
                  <a:pt x="389" y="2541"/>
                </a:lnTo>
                <a:lnTo>
                  <a:pt x="368" y="2478"/>
                </a:lnTo>
                <a:lnTo>
                  <a:pt x="391" y="2393"/>
                </a:lnTo>
                <a:lnTo>
                  <a:pt x="450" y="2319"/>
                </a:lnTo>
                <a:lnTo>
                  <a:pt x="445" y="2240"/>
                </a:lnTo>
                <a:lnTo>
                  <a:pt x="356" y="2206"/>
                </a:lnTo>
                <a:lnTo>
                  <a:pt x="299" y="2288"/>
                </a:lnTo>
                <a:lnTo>
                  <a:pt x="242" y="2433"/>
                </a:lnTo>
                <a:lnTo>
                  <a:pt x="186" y="2425"/>
                </a:lnTo>
                <a:lnTo>
                  <a:pt x="163" y="2376"/>
                </a:lnTo>
                <a:lnTo>
                  <a:pt x="215" y="2262"/>
                </a:lnTo>
                <a:lnTo>
                  <a:pt x="214" y="2120"/>
                </a:lnTo>
                <a:lnTo>
                  <a:pt x="294" y="2008"/>
                </a:lnTo>
                <a:lnTo>
                  <a:pt x="147" y="1980"/>
                </a:lnTo>
                <a:lnTo>
                  <a:pt x="101" y="2239"/>
                </a:lnTo>
                <a:lnTo>
                  <a:pt x="55" y="2284"/>
                </a:lnTo>
                <a:lnTo>
                  <a:pt x="1" y="2277"/>
                </a:lnTo>
                <a:lnTo>
                  <a:pt x="0" y="1956"/>
                </a:lnTo>
                <a:lnTo>
                  <a:pt x="73" y="1486"/>
                </a:lnTo>
                <a:lnTo>
                  <a:pt x="314" y="1308"/>
                </a:lnTo>
                <a:lnTo>
                  <a:pt x="269" y="1110"/>
                </a:lnTo>
                <a:lnTo>
                  <a:pt x="330" y="1005"/>
                </a:lnTo>
                <a:lnTo>
                  <a:pt x="379" y="839"/>
                </a:lnTo>
                <a:lnTo>
                  <a:pt x="531" y="727"/>
                </a:lnTo>
                <a:lnTo>
                  <a:pt x="661" y="563"/>
                </a:lnTo>
                <a:lnTo>
                  <a:pt x="970" y="597"/>
                </a:lnTo>
                <a:lnTo>
                  <a:pt x="1339" y="620"/>
                </a:lnTo>
                <a:lnTo>
                  <a:pt x="1363" y="236"/>
                </a:lnTo>
                <a:lnTo>
                  <a:pt x="1255" y="33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5" name="Freeform 38"/>
          <p:cNvSpPr>
            <a:spLocks/>
          </p:cNvSpPr>
          <p:nvPr/>
        </p:nvSpPr>
        <p:spPr bwMode="auto">
          <a:xfrm>
            <a:off x="869765" y="2471580"/>
            <a:ext cx="402982" cy="433158"/>
          </a:xfrm>
          <a:custGeom>
            <a:avLst/>
            <a:gdLst>
              <a:gd name="T0" fmla="*/ 316 w 3628"/>
              <a:gd name="T1" fmla="*/ 989 h 3873"/>
              <a:gd name="T2" fmla="*/ 416 w 3628"/>
              <a:gd name="T3" fmla="*/ 748 h 3873"/>
              <a:gd name="T4" fmla="*/ 532 w 3628"/>
              <a:gd name="T5" fmla="*/ 636 h 3873"/>
              <a:gd name="T6" fmla="*/ 524 w 3628"/>
              <a:gd name="T7" fmla="*/ 353 h 3873"/>
              <a:gd name="T8" fmla="*/ 785 w 3628"/>
              <a:gd name="T9" fmla="*/ 49 h 3873"/>
              <a:gd name="T10" fmla="*/ 1040 w 3628"/>
              <a:gd name="T11" fmla="*/ 128 h 3873"/>
              <a:gd name="T12" fmla="*/ 1314 w 3628"/>
              <a:gd name="T13" fmla="*/ 322 h 3873"/>
              <a:gd name="T14" fmla="*/ 1670 w 3628"/>
              <a:gd name="T15" fmla="*/ 355 h 3873"/>
              <a:gd name="T16" fmla="*/ 1988 w 3628"/>
              <a:gd name="T17" fmla="*/ 423 h 3873"/>
              <a:gd name="T18" fmla="*/ 2694 w 3628"/>
              <a:gd name="T19" fmla="*/ 165 h 3873"/>
              <a:gd name="T20" fmla="*/ 3007 w 3628"/>
              <a:gd name="T21" fmla="*/ 511 h 3873"/>
              <a:gd name="T22" fmla="*/ 2919 w 3628"/>
              <a:gd name="T23" fmla="*/ 755 h 3873"/>
              <a:gd name="T24" fmla="*/ 2941 w 3628"/>
              <a:gd name="T25" fmla="*/ 998 h 3873"/>
              <a:gd name="T26" fmla="*/ 2927 w 3628"/>
              <a:gd name="T27" fmla="*/ 1221 h 3873"/>
              <a:gd name="T28" fmla="*/ 2893 w 3628"/>
              <a:gd name="T29" fmla="*/ 1440 h 3873"/>
              <a:gd name="T30" fmla="*/ 3092 w 3628"/>
              <a:gd name="T31" fmla="*/ 1752 h 3873"/>
              <a:gd name="T32" fmla="*/ 3245 w 3628"/>
              <a:gd name="T33" fmla="*/ 1777 h 3873"/>
              <a:gd name="T34" fmla="*/ 3443 w 3628"/>
              <a:gd name="T35" fmla="*/ 1786 h 3873"/>
              <a:gd name="T36" fmla="*/ 3511 w 3628"/>
              <a:gd name="T37" fmla="*/ 1527 h 3873"/>
              <a:gd name="T38" fmla="*/ 3602 w 3628"/>
              <a:gd name="T39" fmla="*/ 2121 h 3873"/>
              <a:gd name="T40" fmla="*/ 2923 w 3628"/>
              <a:gd name="T41" fmla="*/ 2064 h 3873"/>
              <a:gd name="T42" fmla="*/ 2646 w 3628"/>
              <a:gd name="T43" fmla="*/ 2338 h 3873"/>
              <a:gd name="T44" fmla="*/ 2532 w 3628"/>
              <a:gd name="T45" fmla="*/ 2615 h 3873"/>
              <a:gd name="T46" fmla="*/ 2341 w 3628"/>
              <a:gd name="T47" fmla="*/ 2988 h 3873"/>
              <a:gd name="T48" fmla="*/ 2264 w 3628"/>
              <a:gd name="T49" fmla="*/ 3782 h 3873"/>
              <a:gd name="T50" fmla="*/ 1959 w 3628"/>
              <a:gd name="T51" fmla="*/ 3838 h 3873"/>
              <a:gd name="T52" fmla="*/ 1562 w 3628"/>
              <a:gd name="T53" fmla="*/ 3665 h 3873"/>
              <a:gd name="T54" fmla="*/ 1630 w 3628"/>
              <a:gd name="T55" fmla="*/ 3385 h 3873"/>
              <a:gd name="T56" fmla="*/ 1138 w 3628"/>
              <a:gd name="T57" fmla="*/ 3161 h 3873"/>
              <a:gd name="T58" fmla="*/ 1017 w 3628"/>
              <a:gd name="T59" fmla="*/ 2895 h 3873"/>
              <a:gd name="T60" fmla="*/ 918 w 3628"/>
              <a:gd name="T61" fmla="*/ 2737 h 3873"/>
              <a:gd name="T62" fmla="*/ 902 w 3628"/>
              <a:gd name="T63" fmla="*/ 2580 h 3873"/>
              <a:gd name="T64" fmla="*/ 796 w 3628"/>
              <a:gd name="T65" fmla="*/ 2170 h 3873"/>
              <a:gd name="T66" fmla="*/ 514 w 3628"/>
              <a:gd name="T67" fmla="*/ 2194 h 3873"/>
              <a:gd name="T68" fmla="*/ 291 w 3628"/>
              <a:gd name="T69" fmla="*/ 1704 h 3873"/>
              <a:gd name="T70" fmla="*/ 0 w 3628"/>
              <a:gd name="T71" fmla="*/ 1210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28" h="3873">
                <a:moveTo>
                  <a:pt x="77" y="964"/>
                </a:moveTo>
                <a:lnTo>
                  <a:pt x="316" y="989"/>
                </a:lnTo>
                <a:lnTo>
                  <a:pt x="419" y="970"/>
                </a:lnTo>
                <a:lnTo>
                  <a:pt x="416" y="748"/>
                </a:lnTo>
                <a:lnTo>
                  <a:pt x="451" y="624"/>
                </a:lnTo>
                <a:lnTo>
                  <a:pt x="532" y="636"/>
                </a:lnTo>
                <a:lnTo>
                  <a:pt x="586" y="459"/>
                </a:lnTo>
                <a:lnTo>
                  <a:pt x="524" y="353"/>
                </a:lnTo>
                <a:lnTo>
                  <a:pt x="689" y="318"/>
                </a:lnTo>
                <a:lnTo>
                  <a:pt x="785" y="49"/>
                </a:lnTo>
                <a:lnTo>
                  <a:pt x="898" y="0"/>
                </a:lnTo>
                <a:lnTo>
                  <a:pt x="1040" y="128"/>
                </a:lnTo>
                <a:lnTo>
                  <a:pt x="1204" y="158"/>
                </a:lnTo>
                <a:lnTo>
                  <a:pt x="1314" y="322"/>
                </a:lnTo>
                <a:lnTo>
                  <a:pt x="1542" y="290"/>
                </a:lnTo>
                <a:lnTo>
                  <a:pt x="1670" y="355"/>
                </a:lnTo>
                <a:lnTo>
                  <a:pt x="1817" y="291"/>
                </a:lnTo>
                <a:lnTo>
                  <a:pt x="1988" y="423"/>
                </a:lnTo>
                <a:lnTo>
                  <a:pt x="2345" y="94"/>
                </a:lnTo>
                <a:lnTo>
                  <a:pt x="2694" y="165"/>
                </a:lnTo>
                <a:lnTo>
                  <a:pt x="2798" y="233"/>
                </a:lnTo>
                <a:lnTo>
                  <a:pt x="3007" y="511"/>
                </a:lnTo>
                <a:lnTo>
                  <a:pt x="2930" y="657"/>
                </a:lnTo>
                <a:lnTo>
                  <a:pt x="2919" y="755"/>
                </a:lnTo>
                <a:lnTo>
                  <a:pt x="2947" y="830"/>
                </a:lnTo>
                <a:lnTo>
                  <a:pt x="2941" y="998"/>
                </a:lnTo>
                <a:lnTo>
                  <a:pt x="2793" y="1136"/>
                </a:lnTo>
                <a:lnTo>
                  <a:pt x="2927" y="1221"/>
                </a:lnTo>
                <a:lnTo>
                  <a:pt x="2831" y="1335"/>
                </a:lnTo>
                <a:lnTo>
                  <a:pt x="2893" y="1440"/>
                </a:lnTo>
                <a:lnTo>
                  <a:pt x="2950" y="1493"/>
                </a:lnTo>
                <a:lnTo>
                  <a:pt x="3092" y="1752"/>
                </a:lnTo>
                <a:lnTo>
                  <a:pt x="3140" y="1770"/>
                </a:lnTo>
                <a:lnTo>
                  <a:pt x="3245" y="1777"/>
                </a:lnTo>
                <a:lnTo>
                  <a:pt x="3377" y="1855"/>
                </a:lnTo>
                <a:lnTo>
                  <a:pt x="3443" y="1786"/>
                </a:lnTo>
                <a:lnTo>
                  <a:pt x="3425" y="1681"/>
                </a:lnTo>
                <a:lnTo>
                  <a:pt x="3511" y="1527"/>
                </a:lnTo>
                <a:lnTo>
                  <a:pt x="3628" y="1744"/>
                </a:lnTo>
                <a:lnTo>
                  <a:pt x="3602" y="2121"/>
                </a:lnTo>
                <a:lnTo>
                  <a:pt x="3239" y="2100"/>
                </a:lnTo>
                <a:lnTo>
                  <a:pt x="2923" y="2064"/>
                </a:lnTo>
                <a:lnTo>
                  <a:pt x="2784" y="2237"/>
                </a:lnTo>
                <a:lnTo>
                  <a:pt x="2646" y="2338"/>
                </a:lnTo>
                <a:lnTo>
                  <a:pt x="2595" y="2504"/>
                </a:lnTo>
                <a:lnTo>
                  <a:pt x="2532" y="2615"/>
                </a:lnTo>
                <a:lnTo>
                  <a:pt x="2581" y="2806"/>
                </a:lnTo>
                <a:lnTo>
                  <a:pt x="2341" y="2988"/>
                </a:lnTo>
                <a:lnTo>
                  <a:pt x="2263" y="3465"/>
                </a:lnTo>
                <a:lnTo>
                  <a:pt x="2264" y="3782"/>
                </a:lnTo>
                <a:lnTo>
                  <a:pt x="2150" y="3873"/>
                </a:lnTo>
                <a:lnTo>
                  <a:pt x="1959" y="3838"/>
                </a:lnTo>
                <a:lnTo>
                  <a:pt x="1817" y="3686"/>
                </a:lnTo>
                <a:lnTo>
                  <a:pt x="1562" y="3665"/>
                </a:lnTo>
                <a:lnTo>
                  <a:pt x="1676" y="3553"/>
                </a:lnTo>
                <a:lnTo>
                  <a:pt x="1630" y="3385"/>
                </a:lnTo>
                <a:lnTo>
                  <a:pt x="1304" y="3298"/>
                </a:lnTo>
                <a:lnTo>
                  <a:pt x="1138" y="3161"/>
                </a:lnTo>
                <a:lnTo>
                  <a:pt x="1081" y="3071"/>
                </a:lnTo>
                <a:lnTo>
                  <a:pt x="1017" y="2895"/>
                </a:lnTo>
                <a:lnTo>
                  <a:pt x="1006" y="2796"/>
                </a:lnTo>
                <a:lnTo>
                  <a:pt x="918" y="2737"/>
                </a:lnTo>
                <a:lnTo>
                  <a:pt x="885" y="2654"/>
                </a:lnTo>
                <a:lnTo>
                  <a:pt x="902" y="2580"/>
                </a:lnTo>
                <a:lnTo>
                  <a:pt x="914" y="2356"/>
                </a:lnTo>
                <a:lnTo>
                  <a:pt x="796" y="2170"/>
                </a:lnTo>
                <a:lnTo>
                  <a:pt x="647" y="2072"/>
                </a:lnTo>
                <a:lnTo>
                  <a:pt x="514" y="2194"/>
                </a:lnTo>
                <a:lnTo>
                  <a:pt x="411" y="2097"/>
                </a:lnTo>
                <a:lnTo>
                  <a:pt x="291" y="1704"/>
                </a:lnTo>
                <a:lnTo>
                  <a:pt x="142" y="1683"/>
                </a:lnTo>
                <a:lnTo>
                  <a:pt x="0" y="1210"/>
                </a:lnTo>
                <a:lnTo>
                  <a:pt x="77" y="964"/>
                </a:lnTo>
                <a:close/>
              </a:path>
            </a:pathLst>
          </a:custGeom>
          <a:solidFill>
            <a:srgbClr val="FFCC00"/>
          </a:solidFill>
          <a:ln w="2" cap="flat">
            <a:solidFill>
              <a:srgbClr val="221F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cxnSp>
        <p:nvCxnSpPr>
          <p:cNvPr id="78" name="77 Conector recto de flecha"/>
          <p:cNvCxnSpPr/>
          <p:nvPr/>
        </p:nvCxnSpPr>
        <p:spPr>
          <a:xfrm flipV="1">
            <a:off x="1608797" y="2004062"/>
            <a:ext cx="1883083" cy="1152963"/>
          </a:xfrm>
          <a:prstGeom prst="straightConnector1">
            <a:avLst/>
          </a:prstGeom>
          <a:ln w="28575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 flipV="1">
            <a:off x="1609037" y="2480408"/>
            <a:ext cx="1882843" cy="700213"/>
          </a:xfrm>
          <a:prstGeom prst="straightConnector1">
            <a:avLst/>
          </a:prstGeom>
          <a:ln w="28575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V="1">
            <a:off x="1607368" y="3042418"/>
            <a:ext cx="1884512" cy="171104"/>
          </a:xfrm>
          <a:prstGeom prst="straightConnector1">
            <a:avLst/>
          </a:prstGeom>
          <a:ln w="28575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1602697" y="3238563"/>
            <a:ext cx="1889183" cy="236102"/>
          </a:xfrm>
          <a:prstGeom prst="straightConnector1">
            <a:avLst/>
          </a:prstGeom>
          <a:ln w="28575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846544" y="719698"/>
            <a:ext cx="280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Métodos de medición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862218"/>
              </p:ext>
            </p:extLst>
          </p:nvPr>
        </p:nvGraphicFramePr>
        <p:xfrm>
          <a:off x="323528" y="1393016"/>
          <a:ext cx="7704855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123"/>
                <a:gridCol w="2116302"/>
                <a:gridCol w="365543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Variables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Arial" pitchFamily="34" charset="0"/>
                          <a:cs typeface="Arial" pitchFamily="34" charset="0"/>
                        </a:rPr>
                        <a:t>Método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Metas terapéuticas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- A1c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Columnas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 TA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Digital (promedio de 3 mediciones)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- LDL-c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Directo (</a:t>
                      </a:r>
                      <a:r>
                        <a:rPr lang="es-ES_tradnl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Trinder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Detección de complicaciones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 Retina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Fotografía de retina, cámara no midriática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 Nefropatía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" sz="1400" dirty="0" err="1" smtClean="0">
                          <a:latin typeface="Arial" pitchFamily="34" charset="0"/>
                          <a:cs typeface="Arial" pitchFamily="34" charset="0"/>
                        </a:rPr>
                        <a:t>Microalbuminuria</a:t>
                      </a: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: nefelometría </a:t>
                      </a:r>
                      <a:r>
                        <a:rPr lang="es-ES" sz="1400" dirty="0" err="1" smtClean="0">
                          <a:latin typeface="Arial" pitchFamily="34" charset="0"/>
                          <a:cs typeface="Arial" pitchFamily="34" charset="0"/>
                        </a:rPr>
                        <a:t>CCr</a:t>
                      </a: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: estimada MDRD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- Pie insensible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Cuestionario + monofilamento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Otras fuentes de </a:t>
                      </a:r>
                      <a:r>
                        <a:rPr lang="es-ES" sz="1400" baseline="0" dirty="0" smtClean="0">
                          <a:latin typeface="Arial" pitchFamily="34" charset="0"/>
                          <a:cs typeface="Arial" pitchFamily="34" charset="0"/>
                        </a:rPr>
                        <a:t> atención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Arial" pitchFamily="34" charset="0"/>
                          <a:cs typeface="Arial" pitchFamily="34" charset="0"/>
                        </a:rPr>
                        <a:t>- Otras consultas MF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Encuesta</a:t>
                      </a:r>
                    </a:p>
                    <a:p>
                      <a:pPr marL="285750" indent="-285750">
                        <a:buSzPct val="90000"/>
                        <a:buFont typeface="Wingdings" pitchFamily="2" charset="2"/>
                        <a:buChar char="§"/>
                      </a:pPr>
                      <a:r>
                        <a:rPr lang="es-ES_tradnl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DataMart</a:t>
                      </a:r>
                      <a:r>
                        <a:rPr lang="es-ES_tradnl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s-E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E3AB"/>
                    </a:solidFill>
                  </a:tcPr>
                </a:tc>
              </a:tr>
            </a:tbl>
          </a:graphicData>
        </a:graphic>
      </p:graphicFrame>
      <p:sp>
        <p:nvSpPr>
          <p:cNvPr id="38" name="3 Marcador de contenido"/>
          <p:cNvSpPr txBox="1">
            <a:spLocks/>
          </p:cNvSpPr>
          <p:nvPr/>
        </p:nvSpPr>
        <p:spPr>
          <a:xfrm>
            <a:off x="323528" y="4912568"/>
            <a:ext cx="7571184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/>
            <a:r>
              <a:rPr lang="es-MX" sz="2000" dirty="0" smtClean="0">
                <a:latin typeface="Arial" pitchFamily="34" charset="0"/>
                <a:cs typeface="Arial" pitchFamily="34" charset="0"/>
              </a:rPr>
              <a:t>Desde la medición inicial, se asigna código de barras (identificador único)</a:t>
            </a:r>
          </a:p>
          <a:p>
            <a:pPr marL="177800" indent="-177800"/>
            <a:r>
              <a:rPr lang="es-MX" sz="2000" dirty="0" smtClean="0">
                <a:latin typeface="Arial" pitchFamily="34" charset="0"/>
                <a:cs typeface="Arial" pitchFamily="34" charset="0"/>
              </a:rPr>
              <a:t>La captura se hará en tiempo real (Clínicas y laboratorios)</a:t>
            </a:r>
          </a:p>
          <a:p>
            <a:pPr marL="177800" indent="-177800"/>
            <a:r>
              <a:rPr lang="es-MX" sz="2000" dirty="0" smtClean="0">
                <a:latin typeface="Arial" pitchFamily="34" charset="0"/>
                <a:cs typeface="Arial" pitchFamily="34" charset="0"/>
              </a:rPr>
              <a:t>Los exámenes de laboratorio y la medición de la TA ingresan directamente a la base de datos, sin que el personal capture la información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34 Conector recto de flecha"/>
          <p:cNvCxnSpPr/>
          <p:nvPr/>
        </p:nvCxnSpPr>
        <p:spPr>
          <a:xfrm>
            <a:off x="5876898" y="1873130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3848224" y="1873130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6300192" y="2887298"/>
            <a:ext cx="1800200" cy="31927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4283968" y="2900546"/>
            <a:ext cx="1800200" cy="31927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Rectángulo"/>
          <p:cNvSpPr/>
          <p:nvPr/>
        </p:nvSpPr>
        <p:spPr>
          <a:xfrm>
            <a:off x="2267744" y="2858444"/>
            <a:ext cx="1800200" cy="319275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776012" y="764704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Desarrollo del estudio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477086"/>
            <a:ext cx="1800200" cy="7920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Asignado a tratamiento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67744" y="1477086"/>
            <a:ext cx="1800200" cy="7920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Medición inicial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3968" y="1477086"/>
            <a:ext cx="1800200" cy="7920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Mediciones intermedias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(6 y 12 meses)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300192" y="1477086"/>
            <a:ext cx="1800200" cy="792088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Medición final</a:t>
            </a:r>
          </a:p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 meses)</a:t>
            </a:r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67744" y="2942650"/>
            <a:ext cx="18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Metas terapéuticas (A1c, TA, LDL-c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 Complicaciones crónicas (MA, retina, pie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insensible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Dieta, ejercicio</a:t>
            </a:r>
          </a:p>
          <a:p>
            <a:endParaRPr lang="es-MX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83968" y="2942650"/>
            <a:ext cx="17695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Metas </a:t>
            </a:r>
            <a:r>
              <a:rPr lang="es-ES" sz="1400" dirty="0" err="1" smtClean="0">
                <a:latin typeface="Arial" pitchFamily="34" charset="0"/>
                <a:cs typeface="Arial" pitchFamily="34" charset="0"/>
              </a:rPr>
              <a:t>terapeúticas</a:t>
            </a: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Hipoglucemia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severa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Consumo de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recursos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Atención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adicional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Satisfacción</a:t>
            </a:r>
            <a:endParaRPr lang="es-MX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300192" y="2942650"/>
            <a:ext cx="180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Metas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terapéuticas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Hipoglucemia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severa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Atención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adicional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Complicaciones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crónicas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Costo de la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atención</a:t>
            </a:r>
          </a:p>
          <a:p>
            <a:pPr marL="88900" indent="-88900">
              <a:buSzPct val="80000"/>
              <a:buFont typeface="Wingdings" pitchFamily="2" charset="2"/>
              <a:buChar char="§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88900" indent="-88900">
              <a:buSzPct val="80000"/>
              <a:buFont typeface="Wingdings" pitchFamily="2" charset="2"/>
              <a:buChar char="§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Satisfacción</a:t>
            </a:r>
            <a:endParaRPr lang="es-MX" sz="1400" dirty="0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3167844" y="2294578"/>
            <a:ext cx="0" cy="563866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828304" y="1873130"/>
            <a:ext cx="439440" cy="0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184068" y="2294578"/>
            <a:ext cx="0" cy="563866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7236296" y="2294578"/>
            <a:ext cx="0" cy="563866"/>
          </a:xfrm>
          <a:prstGeom prst="straightConnector1">
            <a:avLst/>
          </a:prstGeom>
          <a:ln w="38100">
            <a:solidFill>
              <a:srgbClr val="CC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83568" y="980728"/>
            <a:ext cx="4288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¿Qué esperamos obtener?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3 Marcador de contenido"/>
          <p:cNvSpPr txBox="1">
            <a:spLocks/>
          </p:cNvSpPr>
          <p:nvPr/>
        </p:nvSpPr>
        <p:spPr>
          <a:xfrm>
            <a:off x="1475656" y="2132856"/>
            <a:ext cx="6624736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b="1" dirty="0">
                <a:latin typeface="Arial" pitchFamily="34" charset="0"/>
                <a:cs typeface="Arial" pitchFamily="34" charset="0"/>
              </a:rPr>
              <a:t>SEGURIDAD PARA LOS PACIENTES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Pacientes de bajo riesgo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Supervisión frecuente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>
                <a:latin typeface="Arial" pitchFamily="34" charset="0"/>
                <a:cs typeface="Arial" pitchFamily="34" charset="0"/>
              </a:rPr>
              <a:t>Apego a Guías de Práctica Clínica</a:t>
            </a:r>
          </a:p>
          <a:p>
            <a:pPr marL="0" indent="0">
              <a:buNone/>
            </a:pPr>
            <a:endParaRPr lang="es-MX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COMPARACIÓN JUSTA DE ALTERNATIVAS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Pacientes equivalentes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Métodos de medición apegados a estándares internacionales con procedimientos “estándar de oro”</a:t>
            </a:r>
          </a:p>
          <a:p>
            <a:pPr lvl="1">
              <a:buFont typeface="Wingdings" pitchFamily="2" charset="2"/>
              <a:buChar char="§"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Sin la intervención del operador</a:t>
            </a:r>
          </a:p>
          <a:p>
            <a:pPr lvl="1"/>
            <a:endParaRPr lang="es-MX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 smtClean="0"/>
              <a:t>Participantes</a:t>
            </a:r>
            <a:endParaRPr lang="es-MX" dirty="0"/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467544" y="1349078"/>
            <a:ext cx="432048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 smtClean="0"/>
              <a:t>Unidades de Investigación</a:t>
            </a:r>
            <a:endParaRPr lang="es-MX" sz="2000" b="1" dirty="0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 smtClean="0"/>
              <a:t>Epidemiología Clínica, UMAE Hospital de Especialidades CMN Siglo XXI</a:t>
            </a:r>
          </a:p>
          <a:p>
            <a:pPr lvl="1"/>
            <a:r>
              <a:rPr lang="es-MX" sz="1200" dirty="0" smtClean="0"/>
              <a:t>N </a:t>
            </a:r>
            <a:r>
              <a:rPr lang="es-MX" sz="1200" dirty="0" err="1" smtClean="0"/>
              <a:t>Wacher</a:t>
            </a:r>
            <a:r>
              <a:rPr lang="es-MX" sz="1200" dirty="0" smtClean="0"/>
              <a:t>, R Gómez-Díaz, M </a:t>
            </a:r>
            <a:r>
              <a:rPr lang="es-MX" sz="1200" dirty="0" err="1" smtClean="0"/>
              <a:t>Gamiochipi</a:t>
            </a:r>
            <a:r>
              <a:rPr lang="es-MX" sz="1200" dirty="0" smtClean="0"/>
              <a:t>,  L  Valdez</a:t>
            </a:r>
          </a:p>
          <a:p>
            <a:r>
              <a:rPr lang="es-MX" sz="1600" b="1" dirty="0" smtClean="0"/>
              <a:t>Bioquímica, UMAE Hospital de Especialidades CMN Siglo XXI</a:t>
            </a:r>
          </a:p>
          <a:p>
            <a:pPr lvl="1"/>
            <a:r>
              <a:rPr lang="es-MX" sz="1200" dirty="0" smtClean="0"/>
              <a:t>M Cruz, A Valladares, M Becerra</a:t>
            </a:r>
          </a:p>
          <a:p>
            <a:r>
              <a:rPr lang="es-MX" sz="1600" b="1" dirty="0" smtClean="0"/>
              <a:t>Epidemiología y Servicios de Salud, CMN Siglo XXI</a:t>
            </a:r>
          </a:p>
          <a:p>
            <a:pPr lvl="1"/>
            <a:r>
              <a:rPr lang="es-MX" sz="1200" dirty="0" smtClean="0"/>
              <a:t>S </a:t>
            </a:r>
            <a:r>
              <a:rPr lang="es-MX" sz="1200" dirty="0" err="1" smtClean="0"/>
              <a:t>Doubova</a:t>
            </a:r>
            <a:endParaRPr lang="es-MX" sz="1200" dirty="0" smtClean="0"/>
          </a:p>
          <a:p>
            <a:r>
              <a:rPr lang="es-MX" sz="1600" b="1" dirty="0" smtClean="0"/>
              <a:t>Epidemiología y Servicios de Salud, Monterrey N.L</a:t>
            </a:r>
            <a:r>
              <a:rPr lang="es-MX" sz="1600" dirty="0" smtClean="0"/>
              <a:t>.</a:t>
            </a:r>
          </a:p>
          <a:p>
            <a:pPr lvl="1"/>
            <a:r>
              <a:rPr lang="es-MX" sz="1200" dirty="0" smtClean="0"/>
              <a:t>AM Martínez</a:t>
            </a:r>
          </a:p>
          <a:p>
            <a:r>
              <a:rPr lang="es-MX" sz="1600" b="1" dirty="0" smtClean="0"/>
              <a:t>Departamento de Electrónica y Sistemas, Instituto de Investigación en Matemáticas Aplicadas y Sistemas, UNAM</a:t>
            </a:r>
          </a:p>
          <a:p>
            <a:pPr lvl="1"/>
            <a:r>
              <a:rPr lang="es-MX" sz="1200" dirty="0" smtClean="0"/>
              <a:t>A, González-Hermosillo, J Hernández-Rubí</a:t>
            </a:r>
            <a:endParaRPr lang="es-MX" sz="1200" dirty="0"/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4645024" y="1340768"/>
            <a:ext cx="4041775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b="1" dirty="0" smtClean="0"/>
              <a:t>Unidad de Atención Primaria a la Salud</a:t>
            </a:r>
            <a:endParaRPr lang="es-MX" b="1" dirty="0"/>
          </a:p>
        </p:txBody>
      </p:sp>
      <p:sp>
        <p:nvSpPr>
          <p:cNvPr id="12" name="6 Marcador de contenido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Funcionarios</a:t>
            </a:r>
          </a:p>
          <a:p>
            <a:pPr lvl="1"/>
            <a:r>
              <a:rPr lang="es-MX" sz="2000" b="1" dirty="0" smtClean="0"/>
              <a:t>VH Borja Aburto, M Cervantes, M Reyes</a:t>
            </a:r>
          </a:p>
          <a:p>
            <a:r>
              <a:rPr lang="es-MX" sz="2400" dirty="0" smtClean="0"/>
              <a:t>Investigadores</a:t>
            </a:r>
          </a:p>
          <a:p>
            <a:pPr lvl="1"/>
            <a:r>
              <a:rPr lang="es-MX" sz="2000" dirty="0" smtClean="0"/>
              <a:t>UAPS</a:t>
            </a:r>
          </a:p>
          <a:p>
            <a:pPr lvl="2"/>
            <a:r>
              <a:rPr lang="es-MX" sz="1800" dirty="0" smtClean="0"/>
              <a:t>RA Rascón, H Vargas</a:t>
            </a:r>
          </a:p>
          <a:p>
            <a:pPr lvl="1"/>
            <a:r>
              <a:rPr lang="es-MX" sz="2000" dirty="0" smtClean="0"/>
              <a:t>Delegación Nuevo León</a:t>
            </a:r>
          </a:p>
          <a:p>
            <a:pPr lvl="2"/>
            <a:r>
              <a:rPr lang="es-MX" sz="1800" dirty="0" smtClean="0"/>
              <a:t>MG Garza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06774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Resultados del estudio </a:t>
            </a:r>
            <a:r>
              <a:rPr lang="es-ES" sz="2400" dirty="0" err="1" smtClean="0">
                <a:solidFill>
                  <a:srgbClr val="FF0000"/>
                </a:solidFill>
              </a:rPr>
              <a:t>Steno</a:t>
            </a:r>
            <a:r>
              <a:rPr lang="es-ES" sz="2400" dirty="0" smtClean="0">
                <a:solidFill>
                  <a:srgbClr val="FF0000"/>
                </a:solidFill>
              </a:rPr>
              <a:t> 2 a 14 años:</a:t>
            </a:r>
            <a:br>
              <a:rPr lang="es-ES" sz="2400" dirty="0" smtClean="0">
                <a:solidFill>
                  <a:srgbClr val="FF0000"/>
                </a:solidFill>
              </a:rPr>
            </a:br>
            <a:r>
              <a:rPr lang="es-ES" sz="2400" dirty="0" smtClean="0">
                <a:solidFill>
                  <a:srgbClr val="FF0000"/>
                </a:solidFill>
              </a:rPr>
              <a:t>El control de la glucosa, lípidos y la TA  reducen el riesgo de complicaciones en 59%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0721"/>
          <a:stretch>
            <a:fillRect/>
          </a:stretch>
        </p:blipFill>
        <p:spPr>
          <a:xfrm>
            <a:off x="683568" y="1600200"/>
            <a:ext cx="3357562" cy="478631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56" t="69067" r="2938" b="1193"/>
          <a:stretch>
            <a:fillRect/>
          </a:stretch>
        </p:blipFill>
        <p:spPr bwMode="auto">
          <a:xfrm>
            <a:off x="4499992" y="1628801"/>
            <a:ext cx="33843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410325"/>
            <a:ext cx="1457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60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645 Rectángulo"/>
          <p:cNvSpPr/>
          <p:nvPr/>
        </p:nvSpPr>
        <p:spPr>
          <a:xfrm>
            <a:off x="0" y="0"/>
            <a:ext cx="81003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645" name="6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86328"/>
              </p:ext>
            </p:extLst>
          </p:nvPr>
        </p:nvGraphicFramePr>
        <p:xfrm>
          <a:off x="179512" y="788496"/>
          <a:ext cx="7964856" cy="602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291"/>
                <a:gridCol w="642265"/>
                <a:gridCol w="713628"/>
                <a:gridCol w="1141805"/>
                <a:gridCol w="1070442"/>
                <a:gridCol w="2640425"/>
              </a:tblGrid>
              <a:tr h="25137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Autores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A1C (%&lt;7%)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Glucosa 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</a:rPr>
                        <a:t>Tipo de estudio</a:t>
                      </a:r>
                      <a:endParaRPr lang="es-MX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Bustos-Saldaña</a:t>
                      </a:r>
                      <a:r>
                        <a:rPr lang="es-MX" sz="1200" baseline="30000" dirty="0" smtClean="0"/>
                        <a:t>26</a:t>
                      </a:r>
                      <a:r>
                        <a:rPr lang="es-MX" sz="1200" dirty="0" smtClean="0"/>
                        <a:t> 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850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24.6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178.6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u="none" dirty="0" smtClean="0"/>
                        <a:t> </a:t>
                      </a:r>
                      <a:r>
                        <a:rPr lang="es-MX" sz="1200" dirty="0" smtClean="0"/>
                        <a:t>79.4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algn="l"/>
                      <a:r>
                        <a:rPr lang="es-MX" sz="1200" dirty="0" smtClean="0"/>
                        <a:t>Salcedo-Rocha</a:t>
                      </a:r>
                      <a:r>
                        <a:rPr lang="es-MX" sz="1200" baseline="30000" dirty="0" smtClean="0"/>
                        <a:t>27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363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184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74.9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Transversal analítico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Leza-Torres</a:t>
                      </a:r>
                      <a:r>
                        <a:rPr lang="es-MX" sz="1200" baseline="30000" dirty="0" smtClean="0"/>
                        <a:t>28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301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171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64.7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Transversal analítico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Sabah-Ruíz</a:t>
                      </a:r>
                      <a:r>
                        <a:rPr lang="es-MX" sz="1200" baseline="30000" dirty="0" smtClean="0"/>
                        <a:t>29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Descriptivo,</a:t>
                      </a:r>
                      <a:r>
                        <a:rPr lang="es-MX" sz="1200" baseline="0" dirty="0" smtClean="0"/>
                        <a:t> Transversal, Retrospectivo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Villarreal-Ríos</a:t>
                      </a:r>
                      <a:r>
                        <a:rPr lang="es-MX" sz="1200" baseline="30000" dirty="0" smtClean="0"/>
                        <a:t>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123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18 (&lt;8%)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Pérez-Cuevas</a:t>
                      </a:r>
                      <a:r>
                        <a:rPr lang="es-MX" sz="1200" baseline="30000" dirty="0" smtClean="0"/>
                        <a:t>31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419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28 – 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Ensayo</a:t>
                      </a:r>
                      <a:r>
                        <a:rPr lang="es-MX" sz="1200" baseline="0" dirty="0" smtClean="0"/>
                        <a:t>  No aleatorizado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López-Maldonado</a:t>
                      </a:r>
                      <a:r>
                        <a:rPr lang="es-MX" sz="1200" baseline="30000" dirty="0" smtClean="0"/>
                        <a:t>35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468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</a:t>
                      </a:r>
                      <a:r>
                        <a:rPr lang="es-MX" sz="1200" baseline="0" dirty="0" smtClean="0"/>
                        <a:t>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Salinas-Martínez</a:t>
                      </a:r>
                      <a:r>
                        <a:rPr lang="es-MX" sz="1200" baseline="30000" dirty="0" smtClean="0"/>
                        <a:t>32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600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173.5 </a:t>
                      </a:r>
                      <a:r>
                        <a:rPr lang="es-MX" sz="1200" u="sng" dirty="0" smtClean="0"/>
                        <a:t>+</a:t>
                      </a:r>
                      <a:r>
                        <a:rPr lang="es-MX" sz="1200" dirty="0" smtClean="0"/>
                        <a:t> 69.7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Prospectivo,</a:t>
                      </a:r>
                      <a:r>
                        <a:rPr lang="es-MX" sz="1200" baseline="0" dirty="0" smtClean="0"/>
                        <a:t> Longitudinal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Gómez-Aguilar</a:t>
                      </a:r>
                      <a:r>
                        <a:rPr lang="es-MX" sz="1200" baseline="30000" dirty="0" smtClean="0"/>
                        <a:t>33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214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22.3% (?6.5%)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Descriptivo Transversal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Villarreal-Ríos</a:t>
                      </a:r>
                      <a:r>
                        <a:rPr lang="es-MX" sz="1200" baseline="30000" dirty="0" smtClean="0"/>
                        <a:t>34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23% (?140*)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Análisis Costo-Efectividad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Gurrero-Angulo</a:t>
                      </a:r>
                      <a:r>
                        <a:rPr lang="es-MX" sz="1200" baseline="30000" dirty="0" smtClean="0"/>
                        <a:t>35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2011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266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1.1%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Encuesta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Vázquez-Martínez</a:t>
                      </a:r>
                      <a:r>
                        <a:rPr lang="es-MX" sz="1200" baseline="30000" dirty="0" smtClean="0"/>
                        <a:t>36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2005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17,859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301.6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r>
                        <a:rPr lang="es-MX" sz="1200" baseline="0" dirty="0" smtClean="0"/>
                        <a:t> Poblacional (ENSA 2000)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González-Villalpando</a:t>
                      </a:r>
                      <a:r>
                        <a:rPr lang="es-MX" sz="1200" baseline="30000" dirty="0" smtClean="0"/>
                        <a:t>37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2,644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6.6%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</a:t>
                      </a:r>
                      <a:r>
                        <a:rPr lang="es-MX" sz="1200" baseline="0" dirty="0" smtClean="0"/>
                        <a:t> Poblacional (ENSANUT 2006)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México</a:t>
                      </a:r>
                      <a:r>
                        <a:rPr lang="es-MX" sz="1200" baseline="0" dirty="0" smtClean="0"/>
                        <a:t> ENSANUT 2012</a:t>
                      </a:r>
                      <a:r>
                        <a:rPr lang="es-MX" sz="1200" baseline="30000" dirty="0" smtClean="0"/>
                        <a:t>58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2012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46,277*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Encuesta poblacional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13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/>
                        <a:t>Pérez Cuevas IMSS</a:t>
                      </a:r>
                      <a:r>
                        <a:rPr lang="es-MX" sz="1200" baseline="30000" dirty="0" smtClean="0"/>
                        <a:t>59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2013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25,130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23%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---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Revisión</a:t>
                      </a:r>
                      <a:r>
                        <a:rPr lang="es-MX" sz="1200" baseline="0" dirty="0" smtClean="0"/>
                        <a:t> de expedientes electrónicos</a:t>
                      </a:r>
                      <a:endParaRPr lang="es-MX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47" name="646 CuadroTexto"/>
          <p:cNvSpPr txBox="1"/>
          <p:nvPr/>
        </p:nvSpPr>
        <p:spPr>
          <a:xfrm>
            <a:off x="889051" y="292586"/>
            <a:ext cx="6707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Control glucémico de pacientes diabéticos en México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982827"/>
              </p:ext>
            </p:extLst>
          </p:nvPr>
        </p:nvGraphicFramePr>
        <p:xfrm>
          <a:off x="135117" y="156733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35117" y="6093296"/>
            <a:ext cx="565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Pérez-Cuevas R</a:t>
            </a:r>
            <a:r>
              <a:rPr lang="es-MX" sz="1200" dirty="0" smtClean="0"/>
              <a:t>, et al </a:t>
            </a:r>
            <a:r>
              <a:rPr lang="en-US" sz="1200" i="1" dirty="0" smtClean="0"/>
              <a:t>BMC </a:t>
            </a:r>
            <a:r>
              <a:rPr lang="en-US" sz="1200" i="1" dirty="0"/>
              <a:t>Medical Informatics and Decision Making</a:t>
            </a:r>
            <a:r>
              <a:rPr lang="en-US" sz="1200" dirty="0"/>
              <a:t> </a:t>
            </a:r>
            <a:r>
              <a:rPr lang="en-US" sz="1200" dirty="0" smtClean="0"/>
              <a:t>2012</a:t>
            </a:r>
          </a:p>
          <a:p>
            <a:pPr lvl="0"/>
            <a:r>
              <a:rPr lang="es-MX" sz="1200" dirty="0" err="1"/>
              <a:t>Gutierrez</a:t>
            </a:r>
            <a:r>
              <a:rPr lang="es-MX" sz="1200" dirty="0"/>
              <a:t> JP</a:t>
            </a:r>
            <a:r>
              <a:rPr lang="es-MX" sz="1200" dirty="0" smtClean="0"/>
              <a:t>, et al </a:t>
            </a:r>
            <a:r>
              <a:rPr lang="es-MX" sz="1200" dirty="0"/>
              <a:t>. Encuesta Nacional de Salud y </a:t>
            </a:r>
            <a:r>
              <a:rPr lang="es-MX" sz="1200" dirty="0" err="1"/>
              <a:t>Nutricion</a:t>
            </a:r>
            <a:r>
              <a:rPr lang="es-MX" sz="1200" dirty="0"/>
              <a:t> 2012. Resultados Nacionales.</a:t>
            </a:r>
            <a:endParaRPr lang="es-MX" sz="1200" dirty="0" smtClean="0"/>
          </a:p>
          <a:p>
            <a:pPr lvl="0"/>
            <a:r>
              <a:rPr lang="es-MX" sz="1200" dirty="0" smtClean="0"/>
              <a:t>Instituto </a:t>
            </a:r>
            <a:r>
              <a:rPr lang="es-MX" sz="1200" dirty="0"/>
              <a:t>Nacional de Salud Publica </a:t>
            </a:r>
            <a:r>
              <a:rPr lang="es-MX" sz="1200" dirty="0" smtClean="0"/>
              <a:t>, </a:t>
            </a:r>
            <a:r>
              <a:rPr lang="es-MX" sz="1200" dirty="0"/>
              <a:t>2012</a:t>
            </a:r>
            <a:r>
              <a:rPr lang="es-MX" sz="1200" dirty="0" smtClean="0"/>
              <a:t>.</a:t>
            </a:r>
            <a:endParaRPr lang="es-ES" sz="1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683568" y="9104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Logro de metas en el tratamiento de la diabetes en el IMSS </a:t>
            </a:r>
          </a:p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y en la encuesta ENSANUT 2012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910461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Con el tiempo, muchos países han alcanzado tasas más altas de logro de metas terapéuticas</a:t>
            </a:r>
          </a:p>
        </p:txBody>
      </p:sp>
      <p:graphicFrame>
        <p:nvGraphicFramePr>
          <p:cNvPr id="6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388644"/>
              </p:ext>
            </p:extLst>
          </p:nvPr>
        </p:nvGraphicFramePr>
        <p:xfrm>
          <a:off x="467544" y="1628800"/>
          <a:ext cx="77620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899592" y="2852936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5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345632" y="1764506"/>
            <a:ext cx="3610744" cy="4760838"/>
          </a:xfrm>
          <a:prstGeom prst="roundRect">
            <a:avLst>
              <a:gd name="adj" fmla="val 8597"/>
            </a:avLst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 redondeado"/>
          <p:cNvSpPr/>
          <p:nvPr/>
        </p:nvSpPr>
        <p:spPr>
          <a:xfrm>
            <a:off x="457200" y="1764506"/>
            <a:ext cx="3610744" cy="4760838"/>
          </a:xfrm>
          <a:prstGeom prst="roundRect">
            <a:avLst>
              <a:gd name="adj" fmla="val 8597"/>
            </a:avLst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271779" y="570746"/>
            <a:ext cx="38843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Estrategias de atención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4 Marcador de texto"/>
          <p:cNvSpPr txBox="1">
            <a:spLocks/>
          </p:cNvSpPr>
          <p:nvPr/>
        </p:nvSpPr>
        <p:spPr>
          <a:xfrm>
            <a:off x="457200" y="1277070"/>
            <a:ext cx="3610744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600" b="1" dirty="0" smtClean="0">
                <a:latin typeface="Arial" pitchFamily="34" charset="0"/>
                <a:cs typeface="Arial" pitchFamily="34" charset="0"/>
              </a:rPr>
              <a:t>Medicina Familiar</a:t>
            </a:r>
            <a:endParaRPr lang="es-MX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457200" y="2060848"/>
            <a:ext cx="3610744" cy="432048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Consulta individual mensual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Médico familiar</a:t>
            </a:r>
          </a:p>
          <a:p>
            <a:pPr lvl="1"/>
            <a:r>
              <a:rPr lang="es-MX" dirty="0" smtClean="0">
                <a:latin typeface="Arial" pitchFamily="34" charset="0"/>
                <a:cs typeface="Arial" pitchFamily="34" charset="0"/>
              </a:rPr>
              <a:t>Diagnóstico</a:t>
            </a:r>
          </a:p>
          <a:p>
            <a:pPr lvl="1"/>
            <a:r>
              <a:rPr lang="es-MX" dirty="0" smtClean="0">
                <a:latin typeface="Arial" pitchFamily="34" charset="0"/>
                <a:cs typeface="Arial" pitchFamily="34" charset="0"/>
              </a:rPr>
              <a:t>Prescripción</a:t>
            </a:r>
          </a:p>
          <a:p>
            <a:pPr lvl="1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Enfermera </a:t>
            </a:r>
          </a:p>
          <a:p>
            <a:pPr lvl="1"/>
            <a:r>
              <a:rPr lang="es-MX" dirty="0" smtClean="0">
                <a:latin typeface="Arial" pitchFamily="34" charset="0"/>
                <a:cs typeface="Arial" pitchFamily="34" charset="0"/>
              </a:rPr>
              <a:t>Peso y signos vitales</a:t>
            </a:r>
          </a:p>
          <a:p>
            <a:pPr lvl="1"/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Asistente médica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Puede solicitar otras consultas</a:t>
            </a:r>
          </a:p>
          <a:p>
            <a:pPr lvl="1"/>
            <a:r>
              <a:rPr lang="es-MX" dirty="0" smtClean="0">
                <a:latin typeface="Arial" pitchFamily="34" charset="0"/>
                <a:cs typeface="Arial" pitchFamily="34" charset="0"/>
              </a:rPr>
              <a:t>Nutrición</a:t>
            </a:r>
          </a:p>
          <a:p>
            <a:pPr lvl="1"/>
            <a:r>
              <a:rPr lang="es-MX" dirty="0" smtClean="0">
                <a:latin typeface="Arial" pitchFamily="34" charset="0"/>
                <a:cs typeface="Arial" pitchFamily="34" charset="0"/>
              </a:rPr>
              <a:t>Otros especialistas</a:t>
            </a:r>
          </a:p>
          <a:p>
            <a:pPr lvl="1"/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Programas educativos desvinculados de la consulta</a:t>
            </a:r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6 Marcador de texto"/>
          <p:cNvSpPr txBox="1">
            <a:spLocks/>
          </p:cNvSpPr>
          <p:nvPr/>
        </p:nvSpPr>
        <p:spPr>
          <a:xfrm>
            <a:off x="4346649" y="1277070"/>
            <a:ext cx="360972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600" b="1" dirty="0" err="1" smtClean="0">
                <a:latin typeface="Arial" pitchFamily="34" charset="0"/>
                <a:cs typeface="Arial" pitchFamily="34" charset="0"/>
              </a:rPr>
              <a:t>DiabetIMSS</a:t>
            </a:r>
            <a:endParaRPr lang="es-MX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7 Marcador de contenido"/>
          <p:cNvSpPr txBox="1">
            <a:spLocks/>
          </p:cNvSpPr>
          <p:nvPr/>
        </p:nvSpPr>
        <p:spPr>
          <a:xfrm>
            <a:off x="4346649" y="2060848"/>
            <a:ext cx="3753743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Consulta individual y en grupo mensual</a:t>
            </a:r>
          </a:p>
          <a:p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Equipo multidisciplinario</a:t>
            </a:r>
          </a:p>
          <a:p>
            <a:pPr lvl="1"/>
            <a:r>
              <a:rPr lang="es-MX" sz="1500" dirty="0" smtClean="0">
                <a:latin typeface="Arial" pitchFamily="34" charset="0"/>
                <a:cs typeface="Arial" pitchFamily="34" charset="0"/>
              </a:rPr>
              <a:t>Médico familiar, enfermera, trabajo social, nutrición, odontólogo</a:t>
            </a:r>
          </a:p>
          <a:p>
            <a:pPr lvl="1"/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Programa educativo</a:t>
            </a:r>
          </a:p>
          <a:p>
            <a:pPr lvl="1"/>
            <a:r>
              <a:rPr lang="es-MX" sz="1500" dirty="0" smtClean="0">
                <a:latin typeface="Arial" pitchFamily="34" charset="0"/>
                <a:cs typeface="Arial" pitchFamily="34" charset="0"/>
              </a:rPr>
              <a:t>Enfermera, trabajo social, nutrición, odontología</a:t>
            </a:r>
          </a:p>
          <a:p>
            <a:pPr lvl="1"/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Recursos:</a:t>
            </a:r>
          </a:p>
          <a:p>
            <a:pPr lvl="1"/>
            <a:r>
              <a:rPr lang="es-MX" sz="1500" dirty="0" smtClean="0">
                <a:latin typeface="Arial" pitchFamily="34" charset="0"/>
                <a:cs typeface="Arial" pitchFamily="34" charset="0"/>
              </a:rPr>
              <a:t>A1c, LDL, etc.</a:t>
            </a:r>
            <a:endParaRPr lang="es-MX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699792" y="570746"/>
            <a:ext cx="31454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Nuevas estrategias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89647" y="1764506"/>
            <a:ext cx="3610744" cy="4760838"/>
          </a:xfrm>
          <a:prstGeom prst="roundRect">
            <a:avLst>
              <a:gd name="adj" fmla="val 8597"/>
            </a:avLst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 redondeado"/>
          <p:cNvSpPr/>
          <p:nvPr/>
        </p:nvSpPr>
        <p:spPr>
          <a:xfrm>
            <a:off x="444367" y="1770100"/>
            <a:ext cx="3610744" cy="4760838"/>
          </a:xfrm>
          <a:prstGeom prst="roundRect">
            <a:avLst>
              <a:gd name="adj" fmla="val 8597"/>
            </a:avLst>
          </a:prstGeom>
          <a:solidFill>
            <a:srgbClr val="FFE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4 Marcador de texto"/>
          <p:cNvSpPr txBox="1">
            <a:spLocks/>
          </p:cNvSpPr>
          <p:nvPr/>
        </p:nvSpPr>
        <p:spPr>
          <a:xfrm>
            <a:off x="323528" y="1268760"/>
            <a:ext cx="4008906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Atención del paciente crónico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6 Marcador de texto"/>
          <p:cNvSpPr txBox="1">
            <a:spLocks/>
          </p:cNvSpPr>
          <p:nvPr/>
        </p:nvSpPr>
        <p:spPr>
          <a:xfrm>
            <a:off x="4490664" y="1277070"/>
            <a:ext cx="3609728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Proveedores externos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3 Marcador de contenido"/>
          <p:cNvSpPr txBox="1">
            <a:spLocks/>
          </p:cNvSpPr>
          <p:nvPr/>
        </p:nvSpPr>
        <p:spPr>
          <a:xfrm>
            <a:off x="457200" y="2060848"/>
            <a:ext cx="3754760" cy="4350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Orientada por grupos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Control glucémico, sin control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Sin complicaciones, complicaciones crónicas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Médico Familiar 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Consulta mensual o trimestral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Diagnóstico y prescripción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Enfermera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Variable (semanal, mensual, trimestral)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Otros participantes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Trabajo social, nutrición, odontología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Actividad educativa 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Vinculada por consultorio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Nutrición y actividad física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Recursos y detección de complicaciones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A1c, LDL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Ojos, riñones, pies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5 Marcador de contenido"/>
          <p:cNvSpPr txBox="1">
            <a:spLocks/>
          </p:cNvSpPr>
          <p:nvPr/>
        </p:nvSpPr>
        <p:spPr>
          <a:xfrm>
            <a:off x="4499992" y="1988840"/>
            <a:ext cx="360040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De acuerdo a guías de práctica clínica de uso internacional</a:t>
            </a:r>
          </a:p>
          <a:p>
            <a:pPr>
              <a:spcBef>
                <a:spcPts val="0"/>
              </a:spcBef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Normatividad nacional</a:t>
            </a:r>
          </a:p>
          <a:p>
            <a:pPr>
              <a:spcBef>
                <a:spcPts val="0"/>
              </a:spcBef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Pago por desempeño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Logro metas terapéuticas (A1c, LDL, TA)</a:t>
            </a:r>
          </a:p>
          <a:p>
            <a:pPr lvl="1">
              <a:spcBef>
                <a:spcPts val="0"/>
              </a:spcBef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>Detección de complicaciones crónicas (ojos, riñones, pies)</a:t>
            </a:r>
          </a:p>
          <a:p>
            <a:pPr lvl="1">
              <a:spcBef>
                <a:spcPts val="0"/>
              </a:spcBef>
            </a:pPr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Programa de tratamiento farmacológico y no farmacológico</a:t>
            </a:r>
          </a:p>
          <a:p>
            <a:pPr>
              <a:spcBef>
                <a:spcPts val="0"/>
              </a:spcBef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Supervisión estrecha de la institución</a:t>
            </a:r>
          </a:p>
          <a:p>
            <a:pPr marL="0" indent="0">
              <a:spcBef>
                <a:spcPts val="0"/>
              </a:spcBef>
              <a:buNone/>
            </a:pP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Mismos medicamentos que el CBM IMSS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Habrán de seleccionarse por medio de licitación pública</a:t>
            </a:r>
          </a:p>
          <a:p>
            <a:pPr>
              <a:spcBef>
                <a:spcPts val="0"/>
              </a:spcBef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907704" y="570746"/>
            <a:ext cx="52437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Características de la evaluación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71600" y="1340768"/>
            <a:ext cx="7128792" cy="50405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DISEÑO DEL ESTUDIO</a:t>
            </a:r>
          </a:p>
          <a:p>
            <a:pPr marL="0" indent="0">
              <a:buNone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Ensayo clínico controlado. (Experimento)</a:t>
            </a:r>
          </a:p>
          <a:p>
            <a:pPr marL="742950" lvl="2" indent="-342900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A comparar: 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ESTRATEGÍAS DE ATENCIÓN MÉDICA:</a:t>
            </a:r>
          </a:p>
          <a:p>
            <a:pPr lvl="1"/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Con base en: 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Logro de metas terapéuticas (A1c &lt; 7%, C-LDL ≤100 mg/</a:t>
            </a:r>
            <a:r>
              <a:rPr lang="es-ES" sz="2500" b="1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, TA ≤ 140/90 </a:t>
            </a:r>
            <a:r>
              <a:rPr lang="es-ES" sz="2500" b="1" dirty="0" err="1" smtClean="0">
                <a:latin typeface="Arial" pitchFamily="34" charset="0"/>
                <a:cs typeface="Arial" pitchFamily="34" charset="0"/>
              </a:rPr>
              <a:t>mmHg</a:t>
            </a: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*)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Proporción de pacientes en quienes se hace detección de complicaciones crónicas (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microalbuminuria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, retinopatía,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pié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 insensible)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Frecuencia de consultas adicionales, hospitalización y consultas de urgencias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Costos de la atención</a:t>
            </a:r>
          </a:p>
          <a:p>
            <a:pPr lvl="1">
              <a:buFont typeface="Wingdings" pitchFamily="2" charset="2"/>
              <a:buChar char="§"/>
            </a:pPr>
            <a:r>
              <a:rPr lang="es-ES" sz="2500" dirty="0" smtClean="0">
                <a:latin typeface="Arial" pitchFamily="34" charset="0"/>
                <a:cs typeface="Arial" pitchFamily="34" charset="0"/>
              </a:rPr>
              <a:t>Satisfacción del paciente</a:t>
            </a:r>
          </a:p>
          <a:p>
            <a:pPr lvl="1"/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3600" dirty="0" smtClean="0">
                <a:latin typeface="Arial" pitchFamily="34" charset="0"/>
                <a:cs typeface="Arial" pitchFamily="34" charset="0"/>
              </a:rPr>
              <a:t>Ajustando para factores que dificultan el logro de la meta terapéutica:  </a:t>
            </a:r>
            <a:endParaRPr lang="es-ES" sz="3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Duración de la diabetes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Mayor edad, menor esperanza de vida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condiciones </a:t>
            </a:r>
            <a:r>
              <a:rPr lang="es-MX" sz="2500" dirty="0" err="1" smtClean="0">
                <a:latin typeface="Arial" pitchFamily="34" charset="0"/>
                <a:cs typeface="Arial" pitchFamily="34" charset="0"/>
              </a:rPr>
              <a:t>co-morbidas</a:t>
            </a:r>
            <a:r>
              <a:rPr lang="es-MX" sz="2500" dirty="0" smtClean="0">
                <a:latin typeface="Arial" pitchFamily="34" charset="0"/>
                <a:cs typeface="Arial" pitchFamily="34" charset="0"/>
              </a:rPr>
              <a:t>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antecedentes de hipoglucemia severa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endParaRPr lang="es-ES" u="sng" dirty="0" smtClean="0">
              <a:latin typeface="Arial" pitchFamily="34" charset="0"/>
              <a:cs typeface="Arial" pitchFamily="34" charset="0"/>
            </a:endParaRP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62559" y="6381328"/>
            <a:ext cx="95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*JNC 8 2014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7278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63272" y="570746"/>
            <a:ext cx="3736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Selección de pacientes</a:t>
            </a:r>
            <a:endParaRPr lang="es-MX" sz="3000" b="1" i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899592" y="1196752"/>
            <a:ext cx="7200800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CRITERIOS DE INCLUSIÓN:</a:t>
            </a: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Derechohabientes al IMSS en las Unidades de Medicina Familiar seleccionadas. Con vigencia de derechos.</a:t>
            </a: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pt-BR" sz="1300" dirty="0" smtClean="0">
                <a:latin typeface="Arial" pitchFamily="34" charset="0"/>
                <a:cs typeface="Arial" pitchFamily="34" charset="0"/>
              </a:rPr>
              <a:t>Diagnóstico de diabetes tipo 2 (A1c ≥ 6.5%,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glucosa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ayunas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≥ 126 mg/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al menos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en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2 ocasiones diferentes).  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Tiempo de diagnóstico de DM2  ≤ a 10 años</a:t>
            </a: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18 años a 70 años de edad.</a:t>
            </a: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Acepten participar y firmen consentimiento informado.</a:t>
            </a:r>
          </a:p>
          <a:p>
            <a:pPr>
              <a:spcBef>
                <a:spcPts val="0"/>
              </a:spcBef>
            </a:pPr>
            <a:endParaRPr lang="es-ES" sz="1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CRITERIOS DE NO INCLUSION:</a:t>
            </a: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Quienes tienen otras intervenciones</a:t>
            </a:r>
          </a:p>
          <a:p>
            <a:pPr lvl="2">
              <a:spcBef>
                <a:spcPts val="0"/>
              </a:spcBef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Pacientes que ya reciban atención en alguno de los programas señalados, diferente de la atención con su médico familiar o simultánea en otra Institución o en atención privada. Cirugía </a:t>
            </a:r>
            <a:r>
              <a:rPr lang="es-ES" sz="1100" dirty="0" err="1" smtClean="0">
                <a:latin typeface="Arial" pitchFamily="34" charset="0"/>
                <a:cs typeface="Arial" pitchFamily="34" charset="0"/>
              </a:rPr>
              <a:t>bariátrica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Condiciones que impiden la aplicación del programa </a:t>
            </a:r>
          </a:p>
          <a:p>
            <a:pPr lvl="2">
              <a:spcBef>
                <a:spcPts val="0"/>
              </a:spcBef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Historia de más de 2 episodios de hipoglucemia grave en el último año.  Pacientes con deterioro cognitivo de cualquier etiología.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Complicaciones crónicas avanzadas </a:t>
            </a:r>
          </a:p>
          <a:p>
            <a:pPr lvl="2">
              <a:spcBef>
                <a:spcPts val="0"/>
              </a:spcBef>
            </a:pPr>
            <a:r>
              <a:rPr lang="es-ES" sz="1100" dirty="0" err="1" smtClean="0">
                <a:latin typeface="Arial" pitchFamily="34" charset="0"/>
                <a:cs typeface="Arial" pitchFamily="34" charset="0"/>
              </a:rPr>
              <a:t>Pié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diabético (Wagner 3 o mayor) o claudicación intermitente,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Enfermedad renal crónica con depuración de creatinina estimada &lt; 60 ml/min, </a:t>
            </a:r>
            <a:r>
              <a:rPr lang="es-MX" sz="1100" dirty="0" err="1" smtClean="0">
                <a:latin typeface="Arial" pitchFamily="34" charset="0"/>
                <a:cs typeface="Arial" pitchFamily="34" charset="0"/>
              </a:rPr>
              <a:t>Retinopatia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 no proliferativa grave, retinopatía proliferativa, edema macular o que previamente se hubieran tratado con Láser o </a:t>
            </a:r>
            <a:r>
              <a:rPr lang="es-MX" sz="1100" dirty="0" err="1" smtClean="0">
                <a:latin typeface="Arial" pitchFamily="34" charset="0"/>
                <a:cs typeface="Arial" pitchFamily="34" charset="0"/>
              </a:rPr>
              <a:t>Vitrectomía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Pacientes con otras enfermedades terminales </a:t>
            </a:r>
          </a:p>
          <a:p>
            <a:pPr lvl="2">
              <a:spcBef>
                <a:spcPts val="0"/>
              </a:spcBef>
            </a:pPr>
            <a:r>
              <a:rPr lang="es-ES" sz="1100" dirty="0" err="1" smtClean="0">
                <a:latin typeface="Arial" pitchFamily="34" charset="0"/>
                <a:cs typeface="Arial" pitchFamily="34" charset="0"/>
              </a:rPr>
              <a:t>Iinsuficiencia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hepática (</a:t>
            </a:r>
            <a:r>
              <a:rPr lang="es-ES" sz="1100" dirty="0" err="1" smtClean="0">
                <a:latin typeface="Arial" pitchFamily="34" charset="0"/>
                <a:cs typeface="Arial" pitchFamily="34" charset="0"/>
              </a:rPr>
              <a:t>Child-Pough</a:t>
            </a:r>
            <a:r>
              <a:rPr lang="es-ES" sz="1100" dirty="0" smtClean="0">
                <a:latin typeface="Arial" pitchFamily="34" charset="0"/>
                <a:cs typeface="Arial" pitchFamily="34" charset="0"/>
              </a:rPr>
              <a:t> “C”) y/o cardiaca (ICCV CF III-IV NYHA). Cáncer. </a:t>
            </a:r>
          </a:p>
          <a:p>
            <a:pPr lvl="2">
              <a:spcBef>
                <a:spcPts val="0"/>
              </a:spcBef>
              <a:buFont typeface="Wingdings" pitchFamily="2" charset="2"/>
              <a:buChar char="§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marL="630238" lvl="1" indent="-173038">
              <a:spcBef>
                <a:spcPts val="0"/>
              </a:spcBef>
              <a:buFont typeface="Wingdings" pitchFamily="2" charset="2"/>
              <a:buChar char="§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Factores que afectan la medición de resultados </a:t>
            </a:r>
          </a:p>
          <a:p>
            <a:pPr lvl="2">
              <a:spcBef>
                <a:spcPts val="0"/>
              </a:spcBef>
            </a:pPr>
            <a:r>
              <a:rPr lang="es-ES" sz="1100" dirty="0" smtClean="0">
                <a:latin typeface="Arial" pitchFamily="34" charset="0"/>
                <a:cs typeface="Arial" pitchFamily="34" charset="0"/>
              </a:rPr>
              <a:t>Hemoglobinopatías, anemia severa (≤ 7.5 g/dl), enfermedad hemolítica conocida.</a:t>
            </a:r>
          </a:p>
          <a:p>
            <a:pPr>
              <a:spcBef>
                <a:spcPts val="0"/>
              </a:spcBef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1575</Words>
  <Application>Microsoft Office PowerPoint</Application>
  <PresentationFormat>Presentación en pantalla (4:3)</PresentationFormat>
  <Paragraphs>402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Resultados del estudio Steno 2 a 14 años: El control de la glucosa, lípidos y la TA  reducen el riesgo de complicaciones en 59%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Participantes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general del estudio</dc:title>
  <dc:creator>Dr. Niels H. Wacher</dc:creator>
  <cp:lastModifiedBy>Victor Hugo Borja Aburto</cp:lastModifiedBy>
  <cp:revision>144</cp:revision>
  <dcterms:created xsi:type="dcterms:W3CDTF">2014-03-15T02:35:51Z</dcterms:created>
  <dcterms:modified xsi:type="dcterms:W3CDTF">2015-02-26T00:20:52Z</dcterms:modified>
</cp:coreProperties>
</file>