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7" r:id="rId2"/>
    <p:sldId id="256" r:id="rId3"/>
    <p:sldId id="316" r:id="rId4"/>
    <p:sldId id="264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85" autoAdjust="0"/>
    <p:restoredTop sz="94660"/>
  </p:normalViewPr>
  <p:slideViewPr>
    <p:cSldViewPr showGuides="1">
      <p:cViewPr varScale="1">
        <p:scale>
          <a:sx n="67" d="100"/>
          <a:sy n="67" d="100"/>
        </p:scale>
        <p:origin x="19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5D05D-6358-41AB-9896-CCCB5C154917}" type="datetimeFigureOut">
              <a:rPr lang="es-MX" smtClean="0"/>
              <a:pPr/>
              <a:t>31/08/2015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FCEF2-058C-4F05-9EDA-E14EE7D38AA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19951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1079612" y="1916832"/>
            <a:ext cx="698477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chemeClr val="bg1"/>
                </a:solidFill>
              </a:rPr>
              <a:t>Simposio</a:t>
            </a:r>
          </a:p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REFLEXIONES POR EL CINCUENTENARIO DEL MOVIMIENTO MÉDICO 1964-1965</a:t>
            </a:r>
          </a:p>
          <a:p>
            <a:pPr algn="ctr"/>
            <a:endParaRPr lang="es-MX" sz="3200" b="1" dirty="0">
              <a:solidFill>
                <a:schemeClr val="bg1"/>
              </a:solidFill>
            </a:endParaRPr>
          </a:p>
          <a:p>
            <a:pPr algn="ctr"/>
            <a:r>
              <a:rPr lang="es-MX" sz="3200" b="1" dirty="0" smtClean="0">
                <a:solidFill>
                  <a:srgbClr val="FFFF00"/>
                </a:solidFill>
              </a:rPr>
              <a:t>Introducción</a:t>
            </a:r>
            <a:endParaRPr lang="es-MX" sz="3200" dirty="0" smtClean="0">
              <a:solidFill>
                <a:srgbClr val="FFFF00"/>
              </a:solidFill>
            </a:endParaRPr>
          </a:p>
          <a:p>
            <a:pPr algn="r"/>
            <a:endParaRPr lang="es-MX" sz="3200" dirty="0" smtClean="0">
              <a:solidFill>
                <a:schemeClr val="bg1"/>
              </a:solidFill>
            </a:endParaRPr>
          </a:p>
          <a:p>
            <a:pPr algn="ctr"/>
            <a:r>
              <a:rPr lang="es-MX" sz="2800" i="1" dirty="0" smtClean="0">
                <a:solidFill>
                  <a:schemeClr val="bg1"/>
                </a:solidFill>
              </a:rPr>
              <a:t>Dr. Norberto Treviño García Manzo</a:t>
            </a:r>
          </a:p>
          <a:p>
            <a:pPr algn="ctr"/>
            <a:endParaRPr lang="es-MX" sz="2800" i="1" dirty="0" smtClean="0">
              <a:solidFill>
                <a:schemeClr val="bg1"/>
              </a:solidFill>
            </a:endParaRPr>
          </a:p>
          <a:p>
            <a:pPr algn="r"/>
            <a:r>
              <a:rPr lang="es-MX" sz="2000" dirty="0">
                <a:solidFill>
                  <a:schemeClr val="bg1"/>
                </a:solidFill>
              </a:rPr>
              <a:t>2</a:t>
            </a:r>
            <a:r>
              <a:rPr lang="es-MX" sz="2000" dirty="0" smtClean="0">
                <a:solidFill>
                  <a:schemeClr val="bg1"/>
                </a:solidFill>
              </a:rPr>
              <a:t> de septiembre de 2015</a:t>
            </a:r>
            <a:endParaRPr lang="es-MX" sz="2000" dirty="0">
              <a:solidFill>
                <a:schemeClr val="bg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484" y="116632"/>
            <a:ext cx="1429032" cy="134076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/>
          <p:cNvGrpSpPr/>
          <p:nvPr/>
        </p:nvGrpSpPr>
        <p:grpSpPr>
          <a:xfrm>
            <a:off x="2098174" y="134879"/>
            <a:ext cx="4965529" cy="6489443"/>
            <a:chOff x="2098174" y="192031"/>
            <a:chExt cx="4965529" cy="6489443"/>
          </a:xfrm>
        </p:grpSpPr>
        <p:pic>
          <p:nvPicPr>
            <p:cNvPr id="2" name="Imagen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11760" y="192031"/>
              <a:ext cx="4395241" cy="5554728"/>
            </a:xfrm>
            <a:prstGeom prst="rect">
              <a:avLst/>
            </a:prstGeom>
          </p:spPr>
        </p:pic>
        <p:sp>
          <p:nvSpPr>
            <p:cNvPr id="4" name="11 CuadroTexto"/>
            <p:cNvSpPr txBox="1"/>
            <p:nvPr/>
          </p:nvSpPr>
          <p:spPr>
            <a:xfrm>
              <a:off x="2098174" y="5758144"/>
              <a:ext cx="496552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dirty="0" smtClean="0">
                  <a:solidFill>
                    <a:schemeClr val="bg1"/>
                  </a:solidFill>
                </a:rPr>
                <a:t>Treviño ZN. </a:t>
              </a:r>
              <a:r>
                <a:rPr lang="es-MX" i="1" dirty="0" smtClean="0">
                  <a:solidFill>
                    <a:schemeClr val="bg1"/>
                  </a:solidFill>
                </a:rPr>
                <a:t>El movimiento médico en México 1964-1965. Crónica documental y reflexiones. </a:t>
              </a:r>
              <a:r>
                <a:rPr lang="es-MX" dirty="0" smtClean="0">
                  <a:solidFill>
                    <a:schemeClr val="bg1"/>
                  </a:solidFill>
                </a:rPr>
                <a:t>México: Universidad Nacional Autónoma de México. 1989.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19225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1925706" y="494923"/>
            <a:ext cx="5292588" cy="5921754"/>
            <a:chOff x="1925706" y="494923"/>
            <a:chExt cx="5292588" cy="5921754"/>
          </a:xfrm>
        </p:grpSpPr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25706" y="494923"/>
              <a:ext cx="5292588" cy="5292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11 CuadroTexto"/>
            <p:cNvSpPr txBox="1"/>
            <p:nvPr/>
          </p:nvSpPr>
          <p:spPr>
            <a:xfrm>
              <a:off x="3188957" y="5770346"/>
              <a:ext cx="27876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MX" dirty="0" smtClean="0">
                  <a:solidFill>
                    <a:schemeClr val="bg1"/>
                  </a:solidFill>
                </a:rPr>
                <a:t>Dr. Norberto Treviño Zapata</a:t>
              </a:r>
            </a:p>
            <a:p>
              <a:pPr algn="ctr"/>
              <a:r>
                <a:rPr lang="es-MX" dirty="0" smtClean="0">
                  <a:solidFill>
                    <a:schemeClr val="bg1"/>
                  </a:solidFill>
                </a:rPr>
                <a:t>(1911-1998</a:t>
              </a:r>
              <a:r>
                <a:rPr lang="es-MX" sz="1600" dirty="0" smtClean="0">
                  <a:solidFill>
                    <a:schemeClr val="bg1"/>
                  </a:solidFill>
                </a:rPr>
                <a:t>)</a:t>
              </a:r>
              <a:endParaRPr lang="es-MX" sz="16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54</Words>
  <Application>Microsoft Office PowerPoint</Application>
  <PresentationFormat>Presentación en pantalla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Varela</dc:creator>
  <cp:lastModifiedBy>Dr. Carlos E. Varela Rueda</cp:lastModifiedBy>
  <cp:revision>131</cp:revision>
  <dcterms:created xsi:type="dcterms:W3CDTF">2012-03-29T22:18:06Z</dcterms:created>
  <dcterms:modified xsi:type="dcterms:W3CDTF">2015-08-31T11:29:01Z</dcterms:modified>
</cp:coreProperties>
</file>