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08" r:id="rId2"/>
    <p:sldId id="300" r:id="rId3"/>
    <p:sldId id="301" r:id="rId4"/>
    <p:sldId id="306" r:id="rId5"/>
    <p:sldId id="292" r:id="rId6"/>
    <p:sldId id="304" r:id="rId7"/>
    <p:sldId id="296" r:id="rId8"/>
    <p:sldId id="287" r:id="rId9"/>
    <p:sldId id="307" r:id="rId10"/>
    <p:sldId id="305" r:id="rId11"/>
    <p:sldId id="309" r:id="rId12"/>
    <p:sldId id="314" r:id="rId13"/>
    <p:sldId id="283" r:id="rId14"/>
    <p:sldId id="274" r:id="rId15"/>
    <p:sldId id="315" r:id="rId16"/>
    <p:sldId id="299" r:id="rId17"/>
    <p:sldId id="310" r:id="rId18"/>
    <p:sldId id="311" r:id="rId19"/>
    <p:sldId id="313" r:id="rId2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1" autoAdjust="0"/>
    <p:restoredTop sz="96305" autoAdjust="0"/>
  </p:normalViewPr>
  <p:slideViewPr>
    <p:cSldViewPr snapToGrid="0" showGuides="1">
      <p:cViewPr>
        <p:scale>
          <a:sx n="50" d="100"/>
          <a:sy n="50" d="100"/>
        </p:scale>
        <p:origin x="2184" y="1356"/>
      </p:cViewPr>
      <p:guideLst>
        <p:guide orient="horz" pos="2160"/>
        <p:guide pos="3840"/>
      </p:guideLst>
    </p:cSldViewPr>
  </p:slideViewPr>
  <p:notesTextViewPr>
    <p:cViewPr>
      <p:scale>
        <a:sx n="3" d="2"/>
        <a:sy n="3" d="2"/>
      </p:scale>
      <p:origin x="0" y="0"/>
    </p:cViewPr>
  </p:notesTextViewPr>
  <p:sorterViewPr>
    <p:cViewPr>
      <p:scale>
        <a:sx n="130" d="100"/>
        <a:sy n="130" d="100"/>
      </p:scale>
      <p:origin x="0" y="-33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6C169E-6890-4111-AF46-07E0DF55ED67}" type="datetimeFigureOut">
              <a:rPr lang="es-MX" smtClean="0"/>
              <a:pPr/>
              <a:t>15/04/2015</a:t>
            </a:fld>
            <a:endParaRPr lang="es-MX"/>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1651A6-99A1-4283-B796-E812BE389D8C}" type="slidenum">
              <a:rPr lang="es-MX" smtClean="0"/>
              <a:pPr/>
              <a:t>‹Nº›</a:t>
            </a:fld>
            <a:endParaRPr lang="es-MX"/>
          </a:p>
        </p:txBody>
      </p:sp>
    </p:spTree>
    <p:extLst>
      <p:ext uri="{BB962C8B-B14F-4D97-AF65-F5344CB8AC3E}">
        <p14:creationId xmlns:p14="http://schemas.microsoft.com/office/powerpoint/2010/main" val="1725154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Marcador de imagen de diapositiva"/>
          <p:cNvSpPr>
            <a:spLocks noGrp="1" noRot="1" noChangeAspect="1" noTextEdit="1"/>
          </p:cNvSpPr>
          <p:nvPr>
            <p:ph type="sldImg"/>
          </p:nvPr>
        </p:nvSpPr>
        <p:spPr>
          <a:ln/>
        </p:spPr>
      </p:sp>
      <p:sp>
        <p:nvSpPr>
          <p:cNvPr id="3" name="2 Marcador de notas"/>
          <p:cNvSpPr>
            <a:spLocks noGrp="1"/>
          </p:cNvSpPr>
          <p:nvPr>
            <p:ph type="body" idx="1"/>
          </p:nvPr>
        </p:nvSpPr>
        <p:spPr/>
        <p:txBody>
          <a:bodyPr/>
          <a:lstStyle/>
          <a:p>
            <a:pPr>
              <a:defRPr/>
            </a:pPr>
            <a:r>
              <a:rPr lang="en-US" b="1" dirty="0" smtClean="0">
                <a:latin typeface="+mn-lt"/>
              </a:rPr>
              <a:t>Fig. S1. </a:t>
            </a:r>
            <a:r>
              <a:rPr lang="en-US" b="1" dirty="0" err="1" smtClean="0">
                <a:latin typeface="+mn-lt"/>
              </a:rPr>
              <a:t>PfSPZ</a:t>
            </a:r>
            <a:r>
              <a:rPr lang="en-US" b="1" dirty="0" smtClean="0">
                <a:latin typeface="+mn-lt"/>
              </a:rPr>
              <a:t> before and after purification. </a:t>
            </a:r>
            <a:r>
              <a:rPr lang="en-US" dirty="0" smtClean="0">
                <a:latin typeface="+mn-lt"/>
              </a:rPr>
              <a:t>Photomicrograph by phase contrast microscopy (200X) of the </a:t>
            </a:r>
            <a:r>
              <a:rPr lang="en-US" dirty="0" err="1" smtClean="0">
                <a:latin typeface="+mn-lt"/>
              </a:rPr>
              <a:t>PfSPZ</a:t>
            </a:r>
            <a:r>
              <a:rPr lang="en-US" dirty="0" smtClean="0">
                <a:latin typeface="+mn-lt"/>
              </a:rPr>
              <a:t> in the lot of </a:t>
            </a:r>
            <a:r>
              <a:rPr lang="en-US" dirty="0" err="1" smtClean="0">
                <a:latin typeface="+mn-lt"/>
              </a:rPr>
              <a:t>PfSPZ</a:t>
            </a:r>
            <a:r>
              <a:rPr lang="en-US" dirty="0" smtClean="0">
                <a:latin typeface="+mn-lt"/>
              </a:rPr>
              <a:t> Vaccine used in 293 of the 312 inoculations in the</a:t>
            </a:r>
          </a:p>
          <a:p>
            <a:pPr>
              <a:defRPr/>
            </a:pPr>
            <a:r>
              <a:rPr lang="en-US" dirty="0" smtClean="0">
                <a:latin typeface="+mn-lt"/>
              </a:rPr>
              <a:t>clinical trial prior to purification and after purification as described in Methods. The purification process reduced the amount of salivary gland material in the </a:t>
            </a:r>
            <a:r>
              <a:rPr lang="en-US" dirty="0" err="1" smtClean="0">
                <a:latin typeface="+mn-lt"/>
              </a:rPr>
              <a:t>PfSPZ</a:t>
            </a:r>
            <a:r>
              <a:rPr lang="en-US" dirty="0" smtClean="0">
                <a:latin typeface="+mn-lt"/>
              </a:rPr>
              <a:t> samples by greater than</a:t>
            </a:r>
          </a:p>
          <a:p>
            <a:pPr>
              <a:defRPr/>
            </a:pPr>
            <a:r>
              <a:rPr lang="en-US" dirty="0" smtClean="0">
                <a:latin typeface="+mn-lt"/>
              </a:rPr>
              <a:t>99.9%. </a:t>
            </a:r>
            <a:r>
              <a:rPr lang="en-US" dirty="0" err="1" smtClean="0">
                <a:latin typeface="+mn-lt"/>
              </a:rPr>
              <a:t>PfSPZ</a:t>
            </a:r>
            <a:r>
              <a:rPr lang="en-US" dirty="0" smtClean="0">
                <a:latin typeface="+mn-lt"/>
              </a:rPr>
              <a:t> are approximately 1 x 10 </a:t>
            </a:r>
            <a:r>
              <a:rPr lang="en-US" dirty="0" err="1" smtClean="0">
                <a:latin typeface="+mn-lt"/>
              </a:rPr>
              <a:t>μm</a:t>
            </a:r>
            <a:r>
              <a:rPr lang="en-US" dirty="0" smtClean="0">
                <a:latin typeface="+mn-lt"/>
              </a:rPr>
              <a:t>.</a:t>
            </a:r>
          </a:p>
          <a:p>
            <a:pPr>
              <a:defRPr/>
            </a:pPr>
            <a:endParaRPr lang="en-US" dirty="0" smtClean="0">
              <a:latin typeface="+mn-lt"/>
            </a:endParaRPr>
          </a:p>
          <a:p>
            <a:pPr eaLnBrk="1" fontAlgn="auto" hangingPunct="1">
              <a:spcBef>
                <a:spcPts val="0"/>
              </a:spcBef>
              <a:spcAft>
                <a:spcPts val="0"/>
              </a:spcAft>
              <a:defRPr/>
            </a:pPr>
            <a:r>
              <a:rPr lang="en-US" b="1" dirty="0" smtClean="0">
                <a:latin typeface="+mn-lt"/>
              </a:rPr>
              <a:t>Live Attenuated Malaria Vaccine Designed to Protect Through Hepatic CD8 + T Cell Immunity. </a:t>
            </a:r>
            <a:r>
              <a:rPr lang="nb-NO" dirty="0" smtClean="0">
                <a:latin typeface="+mn-lt"/>
              </a:rPr>
              <a:t>J. E. Epstein </a:t>
            </a:r>
            <a:r>
              <a:rPr lang="nb-NO" i="1" dirty="0" smtClean="0">
                <a:latin typeface="+mn-lt"/>
              </a:rPr>
              <a:t>et al. </a:t>
            </a:r>
            <a:r>
              <a:rPr lang="es-MX" i="1" dirty="0" err="1" smtClean="0">
                <a:latin typeface="+mn-lt"/>
              </a:rPr>
              <a:t>Science</a:t>
            </a:r>
            <a:r>
              <a:rPr lang="es-MX" i="1" dirty="0" smtClean="0">
                <a:latin typeface="+mn-lt"/>
              </a:rPr>
              <a:t> </a:t>
            </a:r>
            <a:r>
              <a:rPr lang="es-MX" b="1" dirty="0" smtClean="0">
                <a:latin typeface="+mn-lt"/>
              </a:rPr>
              <a:t>334</a:t>
            </a:r>
            <a:r>
              <a:rPr lang="es-MX" dirty="0" smtClean="0">
                <a:latin typeface="+mn-lt"/>
              </a:rPr>
              <a:t>, 475 (2011)</a:t>
            </a:r>
            <a:endParaRPr lang="es-MX" dirty="0" smtClean="0"/>
          </a:p>
          <a:p>
            <a:pPr>
              <a:defRPr/>
            </a:pPr>
            <a:endParaRPr lang="es-MX" dirty="0"/>
          </a:p>
        </p:txBody>
      </p:sp>
      <p:sp>
        <p:nvSpPr>
          <p:cNvPr id="96260" name="3 Marcador de número de diapositiva"/>
          <p:cNvSpPr>
            <a:spLocks noGrp="1"/>
          </p:cNvSpPr>
          <p:nvPr>
            <p:ph type="sldNum" sz="quarter" idx="5"/>
          </p:nvPr>
        </p:nvSpPr>
        <p:spPr>
          <a:noFill/>
        </p:spPr>
        <p:txBody>
          <a:bodyPr/>
          <a:lstStyle/>
          <a:p>
            <a:fld id="{B2B2DD2A-D9E1-4D7D-A373-47FEE03C8DAD}" type="slidenum">
              <a:rPr lang="es-MX" smtClean="0"/>
              <a:pPr/>
              <a:t>6</a:t>
            </a:fld>
            <a:endParaRPr lang="es-MX" smtClean="0"/>
          </a:p>
        </p:txBody>
      </p:sp>
    </p:spTree>
    <p:extLst>
      <p:ext uri="{BB962C8B-B14F-4D97-AF65-F5344CB8AC3E}">
        <p14:creationId xmlns:p14="http://schemas.microsoft.com/office/powerpoint/2010/main" val="1246331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 4. </a:t>
            </a:r>
            <a:r>
              <a:rPr lang="en-US" sz="1200" b="0" i="0" u="none" strike="noStrike" kern="1200" baseline="0" dirty="0" smtClean="0">
                <a:solidFill>
                  <a:schemeClr val="tx1"/>
                </a:solidFill>
                <a:latin typeface="+mn-lt"/>
                <a:ea typeface="+mn-ea"/>
                <a:cs typeface="+mn-cs"/>
              </a:rPr>
              <a:t>Three-</a:t>
            </a:r>
            <a:r>
              <a:rPr lang="en-US" sz="1200" b="0" i="0" u="none" strike="noStrike" kern="1200" baseline="0" dirty="0" err="1" smtClean="0">
                <a:solidFill>
                  <a:schemeClr val="tx1"/>
                </a:solidFill>
                <a:latin typeface="+mn-lt"/>
                <a:ea typeface="+mn-ea"/>
                <a:cs typeface="+mn-cs"/>
              </a:rPr>
              <a:t>dimentional</a:t>
            </a:r>
            <a:r>
              <a:rPr lang="en-US" sz="1200" b="0" i="0" u="none" strike="noStrike" kern="1200" baseline="0" dirty="0" smtClean="0">
                <a:solidFill>
                  <a:schemeClr val="tx1"/>
                </a:solidFill>
                <a:latin typeface="+mn-lt"/>
                <a:ea typeface="+mn-ea"/>
                <a:cs typeface="+mn-cs"/>
              </a:rPr>
              <a:t> structure of native modified CSP HABPs. Left: Peptide</a:t>
            </a:r>
          </a:p>
          <a:p>
            <a:r>
              <a:rPr lang="en-US" sz="1200" b="0" i="0" u="none" strike="noStrike" kern="1200" baseline="0" dirty="0" smtClean="0">
                <a:solidFill>
                  <a:schemeClr val="tx1"/>
                </a:solidFill>
                <a:latin typeface="+mn-lt"/>
                <a:ea typeface="+mn-ea"/>
                <a:cs typeface="+mn-cs"/>
              </a:rPr>
              <a:t>backbone’s superimposition of the structured region from the long-lasting antibody</a:t>
            </a:r>
          </a:p>
          <a:p>
            <a:r>
              <a:rPr lang="en-US" sz="1200" b="0" i="0" u="none" strike="noStrike" kern="1200" baseline="0" dirty="0" smtClean="0">
                <a:solidFill>
                  <a:schemeClr val="tx1"/>
                </a:solidFill>
                <a:latin typeface="+mn-lt"/>
                <a:ea typeface="+mn-ea"/>
                <a:cs typeface="+mn-cs"/>
              </a:rPr>
              <a:t>titer-inducers modified HABPs </a:t>
            </a:r>
            <a:r>
              <a:rPr lang="en-US" sz="1200" b="1" i="0" u="none" strike="noStrike" kern="1200" baseline="0" dirty="0" smtClean="0">
                <a:solidFill>
                  <a:schemeClr val="tx1"/>
                </a:solidFill>
                <a:latin typeface="+mn-lt"/>
                <a:ea typeface="+mn-ea"/>
                <a:cs typeface="+mn-cs"/>
              </a:rPr>
              <a:t>24258</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25608 </a:t>
            </a:r>
            <a:r>
              <a:rPr lang="en-US" sz="1200" b="0" i="0" u="none" strike="noStrike" kern="1200" baseline="0" dirty="0" smtClean="0">
                <a:solidFill>
                  <a:schemeClr val="tx1"/>
                </a:solidFill>
                <a:latin typeface="+mn-lt"/>
                <a:ea typeface="+mn-ea"/>
                <a:cs typeface="+mn-cs"/>
              </a:rPr>
              <a:t>and </a:t>
            </a:r>
            <a:r>
              <a:rPr lang="en-US" sz="1200" b="1" i="0" u="none" strike="noStrike" kern="1200" baseline="0" dirty="0" smtClean="0">
                <a:solidFill>
                  <a:schemeClr val="tx1"/>
                </a:solidFill>
                <a:latin typeface="+mn-lt"/>
                <a:ea typeface="+mn-ea"/>
                <a:cs typeface="+mn-cs"/>
              </a:rPr>
              <a:t>32958</a:t>
            </a:r>
            <a:r>
              <a:rPr lang="en-US" sz="1200" b="0" i="0" u="none" strike="noStrike" kern="1200" baseline="0" dirty="0" smtClean="0">
                <a:solidFill>
                  <a:schemeClr val="tx1"/>
                </a:solidFill>
                <a:latin typeface="+mn-lt"/>
                <a:ea typeface="+mn-ea"/>
                <a:cs typeface="+mn-cs"/>
              </a:rPr>
              <a:t>. The structured region</a:t>
            </a:r>
          </a:p>
          <a:p>
            <a:r>
              <a:rPr lang="en-US" sz="1200" b="0" i="0" u="none" strike="noStrike" kern="1200" baseline="0" dirty="0" smtClean="0">
                <a:solidFill>
                  <a:schemeClr val="tx1"/>
                </a:solidFill>
                <a:latin typeface="+mn-lt"/>
                <a:ea typeface="+mn-ea"/>
                <a:cs typeface="+mn-cs"/>
              </a:rPr>
              <a:t>is shown in light blue displaying type IV, II and I -turn conformations, respectively.</a:t>
            </a:r>
          </a:p>
          <a:p>
            <a:r>
              <a:rPr lang="en-US" sz="1200" b="0" i="0" u="none" strike="noStrike" kern="1200" baseline="0" dirty="0" smtClean="0">
                <a:solidFill>
                  <a:schemeClr val="tx1"/>
                </a:solidFill>
                <a:latin typeface="+mn-lt"/>
                <a:ea typeface="+mn-ea"/>
                <a:cs typeface="+mn-cs"/>
              </a:rPr>
              <a:t>Right: Representation of their corresponding residues fitting into HLA-DR1*</a:t>
            </a:r>
          </a:p>
          <a:p>
            <a:r>
              <a:rPr lang="es-MX" sz="1200" b="0" i="0" u="none" strike="noStrike" kern="1200" baseline="0" dirty="0" err="1" smtClean="0">
                <a:solidFill>
                  <a:schemeClr val="tx1"/>
                </a:solidFill>
                <a:latin typeface="+mn-lt"/>
                <a:ea typeface="+mn-ea"/>
                <a:cs typeface="+mn-cs"/>
              </a:rPr>
              <a:t>molecules</a:t>
            </a:r>
            <a:r>
              <a:rPr lang="es-MX" sz="1200" b="0" i="0" u="none" strike="noStrike" kern="1200" baseline="0" dirty="0" smtClean="0">
                <a:solidFill>
                  <a:schemeClr val="tx1"/>
                </a:solidFill>
                <a:latin typeface="+mn-lt"/>
                <a:ea typeface="+mn-ea"/>
                <a:cs typeface="+mn-cs"/>
              </a:rPr>
              <a:t>’ </a:t>
            </a:r>
            <a:r>
              <a:rPr lang="es-MX" sz="1200" b="0" i="0" u="none" strike="noStrike" kern="1200" baseline="0" dirty="0" err="1" smtClean="0">
                <a:solidFill>
                  <a:schemeClr val="tx1"/>
                </a:solidFill>
                <a:latin typeface="+mn-lt"/>
                <a:ea typeface="+mn-ea"/>
                <a:cs typeface="+mn-cs"/>
              </a:rPr>
              <a:t>pockets</a:t>
            </a:r>
            <a:r>
              <a:rPr lang="es-MX" sz="1200" b="0" i="0" u="none" strike="noStrike" kern="1200" baseline="0" dirty="0" smtClean="0">
                <a:solidFill>
                  <a:schemeClr val="tx1"/>
                </a:solidFill>
                <a:latin typeface="+mn-lt"/>
                <a:ea typeface="+mn-ea"/>
                <a:cs typeface="+mn-cs"/>
              </a:rPr>
              <a:t>. </a:t>
            </a:r>
            <a:r>
              <a:rPr lang="es-MX" sz="1200" b="0" i="0" u="none" strike="noStrike" kern="1200" baseline="0" dirty="0" err="1" smtClean="0">
                <a:solidFill>
                  <a:schemeClr val="tx1"/>
                </a:solidFill>
                <a:latin typeface="+mn-lt"/>
                <a:ea typeface="+mn-ea"/>
                <a:cs typeface="+mn-cs"/>
              </a:rPr>
              <a:t>Colour</a:t>
            </a:r>
            <a:r>
              <a:rPr lang="es-MX" sz="1200" b="0" i="0" u="none" strike="noStrike" kern="1200" baseline="0" dirty="0" smtClean="0">
                <a:solidFill>
                  <a:schemeClr val="tx1"/>
                </a:solidFill>
                <a:latin typeface="+mn-lt"/>
                <a:ea typeface="+mn-ea"/>
                <a:cs typeface="+mn-cs"/>
              </a:rPr>
              <a:t> </a:t>
            </a:r>
            <a:r>
              <a:rPr lang="es-MX" sz="1200" b="0" i="0" u="none" strike="noStrike" kern="1200" baseline="0" dirty="0" err="1" smtClean="0">
                <a:solidFill>
                  <a:schemeClr val="tx1"/>
                </a:solidFill>
                <a:latin typeface="+mn-lt"/>
                <a:ea typeface="+mn-ea"/>
                <a:cs typeface="+mn-cs"/>
              </a:rPr>
              <a:t>code</a:t>
            </a:r>
            <a:r>
              <a:rPr lang="es-MX" sz="1200" b="0" i="0" u="none" strike="noStrike" kern="1200" baseline="0" dirty="0" smtClean="0">
                <a:solidFill>
                  <a:schemeClr val="tx1"/>
                </a:solidFill>
                <a:latin typeface="+mn-lt"/>
                <a:ea typeface="+mn-ea"/>
                <a:cs typeface="+mn-cs"/>
              </a:rPr>
              <a:t>: </a:t>
            </a:r>
            <a:r>
              <a:rPr lang="es-MX" sz="1200" b="0" i="0" u="none" strike="noStrike" kern="1200" baseline="0" dirty="0" err="1" smtClean="0">
                <a:solidFill>
                  <a:schemeClr val="tx1"/>
                </a:solidFill>
                <a:latin typeface="+mn-lt"/>
                <a:ea typeface="+mn-ea"/>
                <a:cs typeface="+mn-cs"/>
              </a:rPr>
              <a:t>fuchsia</a:t>
            </a:r>
            <a:r>
              <a:rPr lang="es-MX" sz="1200" b="0" i="0" u="none" strike="noStrike" kern="1200" baseline="0" dirty="0" smtClean="0">
                <a:solidFill>
                  <a:schemeClr val="tx1"/>
                </a:solidFill>
                <a:latin typeface="+mn-lt"/>
                <a:ea typeface="+mn-ea"/>
                <a:cs typeface="+mn-cs"/>
              </a:rPr>
              <a:t>: </a:t>
            </a:r>
            <a:r>
              <a:rPr lang="es-MX" sz="1200" b="1" i="0" u="none" strike="noStrike" kern="1200" baseline="0" dirty="0" smtClean="0">
                <a:solidFill>
                  <a:schemeClr val="tx1"/>
                </a:solidFill>
                <a:latin typeface="+mn-lt"/>
                <a:ea typeface="+mn-ea"/>
                <a:cs typeface="+mn-cs"/>
              </a:rPr>
              <a:t>Pocket 1</a:t>
            </a:r>
            <a:r>
              <a:rPr lang="es-MX" sz="1200" b="0" i="0" u="none" strike="noStrike" kern="1200" baseline="0" dirty="0" smtClean="0">
                <a:solidFill>
                  <a:schemeClr val="tx1"/>
                </a:solidFill>
                <a:latin typeface="+mn-lt"/>
                <a:ea typeface="+mn-ea"/>
                <a:cs typeface="+mn-cs"/>
              </a:rPr>
              <a:t>, red: P2, </a:t>
            </a:r>
            <a:r>
              <a:rPr lang="es-MX" sz="1200" b="0" i="0" u="none" strike="noStrike" kern="1200" baseline="0" dirty="0" err="1" smtClean="0">
                <a:solidFill>
                  <a:schemeClr val="tx1"/>
                </a:solidFill>
                <a:latin typeface="+mn-lt"/>
                <a:ea typeface="+mn-ea"/>
                <a:cs typeface="+mn-cs"/>
              </a:rPr>
              <a:t>turquoise</a:t>
            </a:r>
            <a:r>
              <a:rPr lang="es-MX" sz="1200" b="0" i="0" u="none" strike="noStrike" kern="1200" baseline="0" dirty="0" smtClean="0">
                <a:solidFill>
                  <a:schemeClr val="tx1"/>
                </a:solidFill>
                <a:latin typeface="+mn-lt"/>
                <a:ea typeface="+mn-ea"/>
                <a:cs typeface="+mn-cs"/>
              </a:rPr>
              <a:t>: P3, blue:</a:t>
            </a:r>
          </a:p>
          <a:p>
            <a:r>
              <a:rPr lang="en-US" sz="1200" b="1" i="0" u="none" strike="noStrike" kern="1200" baseline="0" dirty="0" smtClean="0">
                <a:solidFill>
                  <a:schemeClr val="tx1"/>
                </a:solidFill>
                <a:latin typeface="+mn-lt"/>
                <a:ea typeface="+mn-ea"/>
                <a:cs typeface="+mn-cs"/>
              </a:rPr>
              <a:t>Pocket 4</a:t>
            </a:r>
            <a:r>
              <a:rPr lang="en-US" sz="1200" b="0" i="0" u="none" strike="noStrike" kern="1200" baseline="0" dirty="0" smtClean="0">
                <a:solidFill>
                  <a:schemeClr val="tx1"/>
                </a:solidFill>
                <a:latin typeface="+mn-lt"/>
                <a:ea typeface="+mn-ea"/>
                <a:cs typeface="+mn-cs"/>
              </a:rPr>
              <a:t>, pink: P5, orange: </a:t>
            </a:r>
            <a:r>
              <a:rPr lang="en-US" sz="1200" b="1" i="0" u="none" strike="noStrike" kern="1200" baseline="0" dirty="0" smtClean="0">
                <a:solidFill>
                  <a:schemeClr val="tx1"/>
                </a:solidFill>
                <a:latin typeface="+mn-lt"/>
                <a:ea typeface="+mn-ea"/>
                <a:cs typeface="+mn-cs"/>
              </a:rPr>
              <a:t>Pocket 6</a:t>
            </a:r>
            <a:r>
              <a:rPr lang="en-US" sz="1200" b="0" i="0" u="none" strike="noStrike" kern="1200" baseline="0" dirty="0" smtClean="0">
                <a:solidFill>
                  <a:schemeClr val="tx1"/>
                </a:solidFill>
                <a:latin typeface="+mn-lt"/>
                <a:ea typeface="+mn-ea"/>
                <a:cs typeface="+mn-cs"/>
              </a:rPr>
              <a:t>, grey: P7, yellow: P8 and green: </a:t>
            </a:r>
            <a:r>
              <a:rPr lang="en-US" sz="1200" b="1" i="0" u="none" strike="noStrike" kern="1200" baseline="0" dirty="0" smtClean="0">
                <a:solidFill>
                  <a:schemeClr val="tx1"/>
                </a:solidFill>
                <a:latin typeface="+mn-lt"/>
                <a:ea typeface="+mn-ea"/>
                <a:cs typeface="+mn-cs"/>
              </a:rPr>
              <a:t>Pocket 9</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Pockets were assigned according to the characteristic peptide motifs and reading</a:t>
            </a:r>
          </a:p>
          <a:p>
            <a:r>
              <a:rPr lang="en-US" sz="1200" b="0" i="0" u="none" strike="noStrike" kern="1200" baseline="0" dirty="0" smtClean="0">
                <a:solidFill>
                  <a:schemeClr val="tx1"/>
                </a:solidFill>
                <a:latin typeface="+mn-lt"/>
                <a:ea typeface="+mn-ea"/>
                <a:cs typeface="+mn-cs"/>
              </a:rPr>
              <a:t>registers of each HLA-DR1* purified molecule to which these peptides bind:</a:t>
            </a:r>
          </a:p>
          <a:p>
            <a:r>
              <a:rPr lang="en-US" sz="1200" b="1" i="0" u="none" strike="noStrike" kern="1200" baseline="0" dirty="0" smtClean="0">
                <a:solidFill>
                  <a:schemeClr val="tx1"/>
                </a:solidFill>
                <a:latin typeface="+mn-lt"/>
                <a:ea typeface="+mn-ea"/>
                <a:cs typeface="+mn-cs"/>
              </a:rPr>
              <a:t>24258 </a:t>
            </a:r>
            <a:r>
              <a:rPr lang="en-US" sz="1200" b="0" i="0" u="none" strike="noStrike" kern="1200" baseline="0" dirty="0" smtClean="0">
                <a:solidFill>
                  <a:schemeClr val="tx1"/>
                </a:solidFill>
                <a:latin typeface="+mn-lt"/>
                <a:ea typeface="+mn-ea"/>
                <a:cs typeface="+mn-cs"/>
              </a:rPr>
              <a:t>binding to HLA-DR1*0701, </a:t>
            </a:r>
            <a:r>
              <a:rPr lang="en-US" sz="1200" b="1" i="0" u="none" strike="noStrike" kern="1200" baseline="0" dirty="0" smtClean="0">
                <a:solidFill>
                  <a:schemeClr val="tx1"/>
                </a:solidFill>
                <a:latin typeface="+mn-lt"/>
                <a:ea typeface="+mn-ea"/>
                <a:cs typeface="+mn-cs"/>
              </a:rPr>
              <a:t>25608 </a:t>
            </a:r>
            <a:r>
              <a:rPr lang="en-US" sz="1200" b="0" i="0" u="none" strike="noStrike" kern="1200" baseline="0" dirty="0" smtClean="0">
                <a:solidFill>
                  <a:schemeClr val="tx1"/>
                </a:solidFill>
                <a:latin typeface="+mn-lt"/>
                <a:ea typeface="+mn-ea"/>
                <a:cs typeface="+mn-cs"/>
              </a:rPr>
              <a:t>to HLA-DR1*0401 and </a:t>
            </a:r>
            <a:r>
              <a:rPr lang="en-US" sz="1200" b="1" i="0" u="none" strike="noStrike" kern="1200" baseline="0" dirty="0" smtClean="0">
                <a:solidFill>
                  <a:schemeClr val="tx1"/>
                </a:solidFill>
                <a:latin typeface="+mn-lt"/>
                <a:ea typeface="+mn-ea"/>
                <a:cs typeface="+mn-cs"/>
              </a:rPr>
              <a:t>32958 </a:t>
            </a:r>
            <a:r>
              <a:rPr lang="en-US" sz="1200" b="0" i="0" u="none" strike="noStrike" kern="1200" baseline="0" dirty="0" smtClean="0">
                <a:solidFill>
                  <a:schemeClr val="tx1"/>
                </a:solidFill>
                <a:latin typeface="+mn-lt"/>
                <a:ea typeface="+mn-ea"/>
                <a:cs typeface="+mn-cs"/>
              </a:rPr>
              <a:t>to HLADR</a:t>
            </a:r>
          </a:p>
          <a:p>
            <a:r>
              <a:rPr lang="en-US" sz="1200" b="0" i="0" u="none" strike="noStrike" kern="1200" baseline="0" dirty="0" smtClean="0">
                <a:solidFill>
                  <a:schemeClr val="tx1"/>
                </a:solidFill>
                <a:latin typeface="+mn-lt"/>
                <a:ea typeface="+mn-ea"/>
                <a:cs typeface="+mn-cs"/>
              </a:rPr>
              <a:t>1*0101. This residues’ canonical orientation is incomplete agreement with what</a:t>
            </a:r>
          </a:p>
          <a:p>
            <a:r>
              <a:rPr lang="en-US" sz="1200" b="0" i="0" u="none" strike="noStrike" kern="1200" baseline="0" dirty="0" smtClean="0">
                <a:solidFill>
                  <a:schemeClr val="tx1"/>
                </a:solidFill>
                <a:latin typeface="+mn-lt"/>
                <a:ea typeface="+mn-ea"/>
                <a:cs typeface="+mn-cs"/>
              </a:rPr>
              <a:t>has been found in immunogenic protection-inducing </a:t>
            </a:r>
            <a:r>
              <a:rPr lang="en-US" sz="1200" b="1" i="0" u="none" strike="noStrike" kern="1200" baseline="0" dirty="0" err="1" smtClean="0">
                <a:solidFill>
                  <a:schemeClr val="tx1"/>
                </a:solidFill>
                <a:latin typeface="+mn-lt"/>
                <a:ea typeface="+mn-ea"/>
                <a:cs typeface="+mn-cs"/>
              </a:rPr>
              <a:t>merozoite</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derived modified</a:t>
            </a:r>
          </a:p>
          <a:p>
            <a:r>
              <a:rPr lang="es-MX" sz="1200" b="0" i="0" u="none" strike="noStrike" kern="1200" baseline="0" dirty="0" err="1" smtClean="0">
                <a:solidFill>
                  <a:schemeClr val="tx1"/>
                </a:solidFill>
                <a:latin typeface="+mn-lt"/>
                <a:ea typeface="+mn-ea"/>
                <a:cs typeface="+mn-cs"/>
              </a:rPr>
              <a:t>HABPs</a:t>
            </a:r>
            <a:r>
              <a:rPr lang="es-MX" sz="1200" b="0" i="0" u="none" strike="noStrike" kern="1200" baseline="0" dirty="0" smtClean="0">
                <a:solidFill>
                  <a:schemeClr val="tx1"/>
                </a:solidFill>
                <a:latin typeface="+mn-lt"/>
                <a:ea typeface="+mn-ea"/>
                <a:cs typeface="+mn-cs"/>
              </a:rPr>
              <a:t>.</a:t>
            </a:r>
            <a:endParaRPr lang="es-MX" dirty="0"/>
          </a:p>
        </p:txBody>
      </p:sp>
      <p:sp>
        <p:nvSpPr>
          <p:cNvPr id="4" name="Marcador de número de diapositiva 3"/>
          <p:cNvSpPr>
            <a:spLocks noGrp="1"/>
          </p:cNvSpPr>
          <p:nvPr>
            <p:ph type="sldNum" sz="quarter" idx="10"/>
          </p:nvPr>
        </p:nvSpPr>
        <p:spPr/>
        <p:txBody>
          <a:bodyPr/>
          <a:lstStyle/>
          <a:p>
            <a:fld id="{6C1651A6-99A1-4283-B796-E812BE389D8C}" type="slidenum">
              <a:rPr lang="es-MX" smtClean="0"/>
              <a:pPr/>
              <a:t>8</a:t>
            </a:fld>
            <a:endParaRPr lang="es-MX"/>
          </a:p>
        </p:txBody>
      </p:sp>
    </p:spTree>
    <p:extLst>
      <p:ext uri="{BB962C8B-B14F-4D97-AF65-F5344CB8AC3E}">
        <p14:creationId xmlns:p14="http://schemas.microsoft.com/office/powerpoint/2010/main" val="4108635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DA628CB-7128-429E-A0A6-9B642598B1F7}" type="slidenum">
              <a:rPr lang="es-ES" altLang="es-MX"/>
              <a:pPr eaLnBrk="1" hangingPunct="1">
                <a:spcBef>
                  <a:spcPct val="0"/>
                </a:spcBef>
              </a:pPr>
              <a:t>11</a:t>
            </a:fld>
            <a:endParaRPr lang="es-ES" altLang="es-MX"/>
          </a:p>
        </p:txBody>
      </p:sp>
      <p:sp>
        <p:nvSpPr>
          <p:cNvPr id="103427" name="Rectangle 2"/>
          <p:cNvSpPr>
            <a:spLocks noRo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r>
              <a:rPr lang="es-ES" altLang="es-MX" dirty="0" err="1" smtClean="0">
                <a:latin typeface="Arial" panose="020B0604020202020204" pitchFamily="34" charset="0"/>
              </a:rPr>
              <a:t>Phenotype</a:t>
            </a:r>
            <a:r>
              <a:rPr lang="es-ES" altLang="es-MX" dirty="0" smtClean="0">
                <a:latin typeface="Arial" panose="020B0604020202020204" pitchFamily="34" charset="0"/>
              </a:rPr>
              <a:t> of OX3604C </a:t>
            </a:r>
            <a:r>
              <a:rPr lang="es-ES" altLang="es-MX" dirty="0" err="1" smtClean="0">
                <a:latin typeface="Arial" panose="020B0604020202020204" pitchFamily="34" charset="0"/>
              </a:rPr>
              <a:t>crossed</a:t>
            </a:r>
            <a:r>
              <a:rPr lang="es-ES" altLang="es-MX" dirty="0" smtClean="0">
                <a:latin typeface="Arial" panose="020B0604020202020204" pitchFamily="34" charset="0"/>
              </a:rPr>
              <a:t> </a:t>
            </a:r>
            <a:r>
              <a:rPr lang="es-ES" altLang="es-MX" dirty="0" err="1" smtClean="0">
                <a:latin typeface="Arial" panose="020B0604020202020204" pitchFamily="34" charset="0"/>
              </a:rPr>
              <a:t>with</a:t>
            </a:r>
            <a:r>
              <a:rPr lang="es-ES" altLang="es-MX" dirty="0" smtClean="0">
                <a:latin typeface="Arial" panose="020B0604020202020204" pitchFamily="34" charset="0"/>
              </a:rPr>
              <a:t> OX3576 (tRE-DsRed2) and </a:t>
            </a:r>
            <a:r>
              <a:rPr lang="es-ES" altLang="es-MX" dirty="0" err="1" smtClean="0">
                <a:latin typeface="Arial" panose="020B0604020202020204" pitchFamily="34" charset="0"/>
              </a:rPr>
              <a:t>reared</a:t>
            </a:r>
            <a:r>
              <a:rPr lang="es-ES" altLang="es-MX" dirty="0" smtClean="0">
                <a:latin typeface="Arial" panose="020B0604020202020204" pitchFamily="34" charset="0"/>
              </a:rPr>
              <a:t> in </a:t>
            </a:r>
            <a:r>
              <a:rPr lang="es-ES" altLang="es-MX" dirty="0" err="1" smtClean="0">
                <a:latin typeface="Arial" panose="020B0604020202020204" pitchFamily="34" charset="0"/>
              </a:rPr>
              <a:t>the</a:t>
            </a:r>
            <a:r>
              <a:rPr lang="es-ES" altLang="es-MX" dirty="0" smtClean="0">
                <a:latin typeface="Arial" panose="020B0604020202020204" pitchFamily="34" charset="0"/>
              </a:rPr>
              <a:t> </a:t>
            </a:r>
            <a:r>
              <a:rPr lang="es-ES" altLang="es-MX" dirty="0" err="1" smtClean="0">
                <a:latin typeface="Arial" panose="020B0604020202020204" pitchFamily="34" charset="0"/>
              </a:rPr>
              <a:t>absence</a:t>
            </a:r>
            <a:r>
              <a:rPr lang="es-ES" altLang="es-MX" dirty="0" smtClean="0">
                <a:latin typeface="Arial" panose="020B0604020202020204" pitchFamily="34" charset="0"/>
              </a:rPr>
              <a:t> of </a:t>
            </a:r>
            <a:r>
              <a:rPr lang="es-ES" altLang="es-MX" dirty="0" err="1" smtClean="0">
                <a:latin typeface="Arial" panose="020B0604020202020204" pitchFamily="34" charset="0"/>
              </a:rPr>
              <a:t>tetracycline</a:t>
            </a:r>
            <a:r>
              <a:rPr lang="es-ES" altLang="es-MX" dirty="0" smtClean="0">
                <a:latin typeface="Arial" panose="020B0604020202020204" pitchFamily="34" charset="0"/>
              </a:rPr>
              <a:t>. (A) </a:t>
            </a:r>
            <a:r>
              <a:rPr lang="es-ES" altLang="es-MX" dirty="0" err="1" smtClean="0">
                <a:latin typeface="Arial" panose="020B0604020202020204" pitchFamily="34" charset="0"/>
              </a:rPr>
              <a:t>Functional</a:t>
            </a:r>
            <a:r>
              <a:rPr lang="es-ES" altLang="es-MX" dirty="0" smtClean="0">
                <a:latin typeface="Arial" panose="020B0604020202020204" pitchFamily="34" charset="0"/>
              </a:rPr>
              <a:t> </a:t>
            </a:r>
            <a:r>
              <a:rPr lang="es-ES" altLang="es-MX" dirty="0" err="1" smtClean="0">
                <a:latin typeface="Arial" panose="020B0604020202020204" pitchFamily="34" charset="0"/>
              </a:rPr>
              <a:t>elements</a:t>
            </a:r>
            <a:r>
              <a:rPr lang="es-ES" altLang="es-MX" dirty="0" smtClean="0">
                <a:latin typeface="Arial" panose="020B0604020202020204" pitchFamily="34" charset="0"/>
              </a:rPr>
              <a:t> of OX3604. 30 UTR </a:t>
            </a:r>
            <a:r>
              <a:rPr lang="es-ES" altLang="es-MX" dirty="0" err="1" smtClean="0">
                <a:latin typeface="Arial" panose="020B0604020202020204" pitchFamily="34" charset="0"/>
              </a:rPr>
              <a:t>sequences</a:t>
            </a:r>
            <a:r>
              <a:rPr lang="es-ES" altLang="es-MX" dirty="0" smtClean="0">
                <a:latin typeface="Arial" panose="020B0604020202020204" pitchFamily="34" charset="0"/>
              </a:rPr>
              <a:t> and </a:t>
            </a:r>
            <a:r>
              <a:rPr lang="es-ES" altLang="es-MX" dirty="0" err="1" smtClean="0">
                <a:latin typeface="Arial" panose="020B0604020202020204" pitchFamily="34" charset="0"/>
              </a:rPr>
              <a:t>piggyBac</a:t>
            </a:r>
            <a:r>
              <a:rPr lang="es-ES" altLang="es-MX" dirty="0" smtClean="0">
                <a:latin typeface="Arial" panose="020B0604020202020204" pitchFamily="34" charset="0"/>
              </a:rPr>
              <a:t> </a:t>
            </a:r>
            <a:r>
              <a:rPr lang="es-ES" altLang="es-MX" dirty="0" err="1" smtClean="0">
                <a:latin typeface="Arial" panose="020B0604020202020204" pitchFamily="34" charset="0"/>
              </a:rPr>
              <a:t>ends</a:t>
            </a:r>
            <a:r>
              <a:rPr lang="es-ES" altLang="es-MX" dirty="0" smtClean="0">
                <a:latin typeface="Arial" panose="020B0604020202020204" pitchFamily="34" charset="0"/>
              </a:rPr>
              <a:t> </a:t>
            </a:r>
            <a:r>
              <a:rPr lang="es-ES" altLang="es-MX" dirty="0" err="1" smtClean="0">
                <a:latin typeface="Arial" panose="020B0604020202020204" pitchFamily="34" charset="0"/>
              </a:rPr>
              <a:t>have</a:t>
            </a:r>
            <a:r>
              <a:rPr lang="es-ES" altLang="es-MX" dirty="0" smtClean="0">
                <a:latin typeface="Arial" panose="020B0604020202020204" pitchFamily="34" charset="0"/>
              </a:rPr>
              <a:t> </a:t>
            </a:r>
            <a:r>
              <a:rPr lang="es-ES" altLang="es-MX" dirty="0" err="1" smtClean="0">
                <a:latin typeface="Arial" panose="020B0604020202020204" pitchFamily="34" charset="0"/>
              </a:rPr>
              <a:t>been</a:t>
            </a:r>
            <a:r>
              <a:rPr lang="es-ES" altLang="es-MX" dirty="0" smtClean="0">
                <a:latin typeface="Arial" panose="020B0604020202020204" pitchFamily="34" charset="0"/>
              </a:rPr>
              <a:t> </a:t>
            </a:r>
            <a:r>
              <a:rPr lang="es-ES" altLang="es-MX" dirty="0" err="1" smtClean="0">
                <a:latin typeface="Arial" panose="020B0604020202020204" pitchFamily="34" charset="0"/>
              </a:rPr>
              <a:t>omitted</a:t>
            </a:r>
            <a:r>
              <a:rPr lang="es-ES" altLang="es-MX" dirty="0" smtClean="0">
                <a:latin typeface="Arial" panose="020B0604020202020204" pitchFamily="34" charset="0"/>
              </a:rPr>
              <a:t> </a:t>
            </a:r>
            <a:r>
              <a:rPr lang="es-ES" altLang="es-MX" dirty="0" err="1" smtClean="0">
                <a:latin typeface="Arial" panose="020B0604020202020204" pitchFamily="34" charset="0"/>
              </a:rPr>
              <a:t>for</a:t>
            </a:r>
            <a:r>
              <a:rPr lang="es-ES" altLang="es-MX" dirty="0" smtClean="0">
                <a:latin typeface="Arial" panose="020B0604020202020204" pitchFamily="34" charset="0"/>
              </a:rPr>
              <a:t> </a:t>
            </a:r>
            <a:r>
              <a:rPr lang="es-ES" altLang="es-MX" dirty="0" err="1" smtClean="0">
                <a:latin typeface="Arial" panose="020B0604020202020204" pitchFamily="34" charset="0"/>
              </a:rPr>
              <a:t>clarity</a:t>
            </a:r>
            <a:r>
              <a:rPr lang="es-ES" altLang="es-MX" dirty="0" smtClean="0">
                <a:latin typeface="Arial" panose="020B0604020202020204" pitchFamily="34" charset="0"/>
              </a:rPr>
              <a:t>. </a:t>
            </a:r>
            <a:r>
              <a:rPr lang="es-ES" altLang="es-MX" dirty="0" err="1" smtClean="0">
                <a:latin typeface="Arial" panose="020B0604020202020204" pitchFamily="34" charset="0"/>
              </a:rPr>
              <a:t>Protein</a:t>
            </a:r>
            <a:r>
              <a:rPr lang="es-ES" altLang="es-MX" dirty="0" smtClean="0">
                <a:latin typeface="Arial" panose="020B0604020202020204" pitchFamily="34" charset="0"/>
              </a:rPr>
              <a:t> </a:t>
            </a:r>
            <a:r>
              <a:rPr lang="es-ES" altLang="es-MX" dirty="0" err="1" smtClean="0">
                <a:latin typeface="Arial" panose="020B0604020202020204" pitchFamily="34" charset="0"/>
              </a:rPr>
              <a:t>coding</a:t>
            </a:r>
            <a:r>
              <a:rPr lang="es-ES" altLang="es-MX" dirty="0" smtClean="0">
                <a:latin typeface="Arial" panose="020B0604020202020204" pitchFamily="34" charset="0"/>
              </a:rPr>
              <a:t> </a:t>
            </a:r>
            <a:r>
              <a:rPr lang="es-ES" altLang="es-MX" dirty="0" err="1" smtClean="0">
                <a:latin typeface="Arial" panose="020B0604020202020204" pitchFamily="34" charset="0"/>
              </a:rPr>
              <a:t>regions</a:t>
            </a:r>
            <a:r>
              <a:rPr lang="es-ES" altLang="es-MX" dirty="0" smtClean="0">
                <a:latin typeface="Arial" panose="020B0604020202020204" pitchFamily="34" charset="0"/>
              </a:rPr>
              <a:t> are as </a:t>
            </a:r>
            <a:r>
              <a:rPr lang="es-ES" altLang="es-MX" dirty="0" err="1" smtClean="0">
                <a:latin typeface="Arial" panose="020B0604020202020204" pitchFamily="34" charset="0"/>
              </a:rPr>
              <a:t>follows</a:t>
            </a:r>
            <a:r>
              <a:rPr lang="es-ES" altLang="es-MX" dirty="0" smtClean="0">
                <a:latin typeface="Arial" panose="020B0604020202020204" pitchFamily="34" charset="0"/>
              </a:rPr>
              <a:t>, </a:t>
            </a:r>
            <a:r>
              <a:rPr lang="es-ES" altLang="es-MX" dirty="0" err="1" smtClean="0">
                <a:latin typeface="Arial" panose="020B0604020202020204" pitchFamily="34" charset="0"/>
              </a:rPr>
              <a:t>from</a:t>
            </a:r>
            <a:r>
              <a:rPr lang="es-ES" altLang="es-MX" dirty="0" smtClean="0">
                <a:latin typeface="Arial" panose="020B0604020202020204" pitchFamily="34" charset="0"/>
              </a:rPr>
              <a:t> </a:t>
            </a:r>
            <a:r>
              <a:rPr lang="es-ES" altLang="es-MX" dirty="0" err="1" smtClean="0">
                <a:latin typeface="Arial" panose="020B0604020202020204" pitchFamily="34" charset="0"/>
              </a:rPr>
              <a:t>left</a:t>
            </a:r>
            <a:r>
              <a:rPr lang="es-ES" altLang="es-MX" dirty="0" smtClean="0">
                <a:latin typeface="Arial" panose="020B0604020202020204" pitchFamily="34" charset="0"/>
              </a:rPr>
              <a:t> to </a:t>
            </a:r>
            <a:r>
              <a:rPr lang="es-ES" altLang="es-MX" dirty="0" err="1" smtClean="0">
                <a:latin typeface="Arial" panose="020B0604020202020204" pitchFamily="34" charset="0"/>
              </a:rPr>
              <a:t>right</a:t>
            </a:r>
            <a:r>
              <a:rPr lang="es-ES" altLang="es-MX" dirty="0" smtClean="0">
                <a:latin typeface="Arial" panose="020B0604020202020204" pitchFamily="34" charset="0"/>
              </a:rPr>
              <a:t>: (i) </a:t>
            </a:r>
            <a:r>
              <a:rPr lang="es-ES" altLang="es-MX" dirty="0" err="1" smtClean="0">
                <a:latin typeface="Arial" panose="020B0604020202020204" pitchFamily="34" charset="0"/>
              </a:rPr>
              <a:t>tTAV</a:t>
            </a:r>
            <a:r>
              <a:rPr lang="es-ES" altLang="es-MX" dirty="0" smtClean="0">
                <a:latin typeface="Arial" panose="020B0604020202020204" pitchFamily="34" charset="0"/>
              </a:rPr>
              <a:t> </a:t>
            </a:r>
            <a:r>
              <a:rPr lang="es-ES" altLang="es-MX" dirty="0" err="1" smtClean="0">
                <a:latin typeface="Arial" panose="020B0604020202020204" pitchFamily="34" charset="0"/>
              </a:rPr>
              <a:t>under</a:t>
            </a:r>
            <a:r>
              <a:rPr lang="es-ES" altLang="es-MX" dirty="0" smtClean="0">
                <a:latin typeface="Arial" panose="020B0604020202020204" pitchFamily="34" charset="0"/>
              </a:rPr>
              <a:t> </a:t>
            </a:r>
            <a:r>
              <a:rPr lang="es-ES" altLang="es-MX" dirty="0" err="1" smtClean="0">
                <a:latin typeface="Arial" panose="020B0604020202020204" pitchFamily="34" charset="0"/>
              </a:rPr>
              <a:t>the</a:t>
            </a:r>
            <a:r>
              <a:rPr lang="es-ES" altLang="es-MX" dirty="0" smtClean="0">
                <a:latin typeface="Arial" panose="020B0604020202020204" pitchFamily="34" charset="0"/>
              </a:rPr>
              <a:t> control of a </a:t>
            </a:r>
            <a:r>
              <a:rPr lang="es-ES" altLang="es-MX" dirty="0" err="1" smtClean="0">
                <a:latin typeface="Arial" panose="020B0604020202020204" pitchFamily="34" charset="0"/>
              </a:rPr>
              <a:t>promoter</a:t>
            </a:r>
            <a:r>
              <a:rPr lang="es-ES" altLang="es-MX" dirty="0" smtClean="0">
                <a:latin typeface="Arial" panose="020B0604020202020204" pitchFamily="34" charset="0"/>
              </a:rPr>
              <a:t> </a:t>
            </a:r>
            <a:r>
              <a:rPr lang="es-ES" altLang="es-MX" dirty="0" err="1" smtClean="0">
                <a:latin typeface="Arial" panose="020B0604020202020204" pitchFamily="34" charset="0"/>
              </a:rPr>
              <a:t>fragment</a:t>
            </a:r>
            <a:r>
              <a:rPr lang="es-ES" altLang="es-MX" dirty="0" smtClean="0">
                <a:latin typeface="Arial" panose="020B0604020202020204" pitchFamily="34" charset="0"/>
              </a:rPr>
              <a:t> </a:t>
            </a:r>
            <a:r>
              <a:rPr lang="es-ES" altLang="es-MX" dirty="0" err="1" smtClean="0">
                <a:latin typeface="Arial" panose="020B0604020202020204" pitchFamily="34" charset="0"/>
              </a:rPr>
              <a:t>from</a:t>
            </a:r>
            <a:r>
              <a:rPr lang="es-ES" altLang="es-MX" dirty="0" smtClean="0">
                <a:latin typeface="Arial" panose="020B0604020202020204" pitchFamily="34" charset="0"/>
              </a:rPr>
              <a:t> AeAct4. OX3604C has </a:t>
            </a:r>
            <a:r>
              <a:rPr lang="es-ES" altLang="es-MX" dirty="0" err="1" smtClean="0">
                <a:latin typeface="Arial" panose="020B0604020202020204" pitchFamily="34" charset="0"/>
              </a:rPr>
              <a:t>an</a:t>
            </a:r>
            <a:r>
              <a:rPr lang="es-ES" altLang="es-MX" dirty="0" smtClean="0">
                <a:latin typeface="Arial" panose="020B0604020202020204" pitchFamily="34" charset="0"/>
              </a:rPr>
              <a:t> </a:t>
            </a:r>
            <a:r>
              <a:rPr lang="es-ES" altLang="es-MX" dirty="0" err="1" smtClean="0">
                <a:latin typeface="Arial" panose="020B0604020202020204" pitchFamily="34" charset="0"/>
              </a:rPr>
              <a:t>engineered</a:t>
            </a:r>
            <a:r>
              <a:rPr lang="es-ES" altLang="es-MX" dirty="0" smtClean="0">
                <a:latin typeface="Arial" panose="020B0604020202020204" pitchFamily="34" charset="0"/>
              </a:rPr>
              <a:t> </a:t>
            </a:r>
            <a:r>
              <a:rPr lang="es-ES" altLang="es-MX" dirty="0" err="1" smtClean="0">
                <a:latin typeface="Arial" panose="020B0604020202020204" pitchFamily="34" charset="0"/>
              </a:rPr>
              <a:t>translation</a:t>
            </a:r>
            <a:r>
              <a:rPr lang="es-ES" altLang="es-MX" dirty="0" smtClean="0">
                <a:latin typeface="Arial" panose="020B0604020202020204" pitchFamily="34" charset="0"/>
              </a:rPr>
              <a:t> </a:t>
            </a:r>
            <a:r>
              <a:rPr lang="es-ES" altLang="es-MX" dirty="0" err="1" smtClean="0">
                <a:latin typeface="Arial" panose="020B0604020202020204" pitchFamily="34" charset="0"/>
              </a:rPr>
              <a:t>initiation</a:t>
            </a:r>
            <a:r>
              <a:rPr lang="es-ES" altLang="es-MX" dirty="0" smtClean="0">
                <a:latin typeface="Arial" panose="020B0604020202020204" pitchFamily="34" charset="0"/>
              </a:rPr>
              <a:t> </a:t>
            </a:r>
            <a:r>
              <a:rPr lang="es-ES" altLang="es-MX" dirty="0" err="1" smtClean="0">
                <a:latin typeface="Arial" panose="020B0604020202020204" pitchFamily="34" charset="0"/>
              </a:rPr>
              <a:t>codon</a:t>
            </a:r>
            <a:r>
              <a:rPr lang="es-ES" altLang="es-MX" dirty="0" smtClean="0">
                <a:latin typeface="Arial" panose="020B0604020202020204" pitchFamily="34" charset="0"/>
              </a:rPr>
              <a:t> (ATG) 50 to </a:t>
            </a:r>
            <a:r>
              <a:rPr lang="es-ES" altLang="es-MX" dirty="0" err="1" smtClean="0">
                <a:latin typeface="Arial" panose="020B0604020202020204" pitchFamily="34" charset="0"/>
              </a:rPr>
              <a:t>the</a:t>
            </a:r>
            <a:r>
              <a:rPr lang="es-ES" altLang="es-MX" dirty="0" smtClean="0">
                <a:latin typeface="Arial" panose="020B0604020202020204" pitchFamily="34" charset="0"/>
              </a:rPr>
              <a:t> </a:t>
            </a:r>
            <a:r>
              <a:rPr lang="es-ES" altLang="es-MX" dirty="0" err="1" smtClean="0">
                <a:latin typeface="Arial" panose="020B0604020202020204" pitchFamily="34" charset="0"/>
              </a:rPr>
              <a:t>alternatively</a:t>
            </a:r>
            <a:r>
              <a:rPr lang="es-ES" altLang="es-MX" dirty="0" smtClean="0">
                <a:latin typeface="Arial" panose="020B0604020202020204" pitchFamily="34" charset="0"/>
              </a:rPr>
              <a:t> </a:t>
            </a:r>
            <a:r>
              <a:rPr lang="es-ES" altLang="es-MX" dirty="0" err="1" smtClean="0">
                <a:latin typeface="Arial" panose="020B0604020202020204" pitchFamily="34" charset="0"/>
              </a:rPr>
              <a:t>spliced</a:t>
            </a:r>
            <a:r>
              <a:rPr lang="es-ES" altLang="es-MX" dirty="0" smtClean="0">
                <a:latin typeface="Arial" panose="020B0604020202020204" pitchFamily="34" charset="0"/>
              </a:rPr>
              <a:t> </a:t>
            </a:r>
            <a:r>
              <a:rPr lang="es-ES" altLang="es-MX" dirty="0" err="1" smtClean="0">
                <a:latin typeface="Arial" panose="020B0604020202020204" pitchFamily="34" charset="0"/>
              </a:rPr>
              <a:t>intron</a:t>
            </a:r>
            <a:r>
              <a:rPr lang="es-ES" altLang="es-MX" dirty="0" smtClean="0">
                <a:latin typeface="Arial" panose="020B0604020202020204" pitchFamily="34" charset="0"/>
              </a:rPr>
              <a:t> of AeAct4 (AeAct4; Fig. 1), so </a:t>
            </a:r>
            <a:r>
              <a:rPr lang="es-ES" altLang="es-MX" dirty="0" err="1" smtClean="0">
                <a:latin typeface="Arial" panose="020B0604020202020204" pitchFamily="34" charset="0"/>
              </a:rPr>
              <a:t>this</a:t>
            </a:r>
            <a:r>
              <a:rPr lang="es-ES" altLang="es-MX" dirty="0" smtClean="0">
                <a:latin typeface="Arial" panose="020B0604020202020204" pitchFamily="34" charset="0"/>
              </a:rPr>
              <a:t> </a:t>
            </a:r>
            <a:r>
              <a:rPr lang="es-ES" altLang="es-MX" dirty="0" err="1" smtClean="0">
                <a:latin typeface="Arial" panose="020B0604020202020204" pitchFamily="34" charset="0"/>
              </a:rPr>
              <a:t>intron</a:t>
            </a:r>
            <a:r>
              <a:rPr lang="es-ES" altLang="es-MX" dirty="0" smtClean="0">
                <a:latin typeface="Arial" panose="020B0604020202020204" pitchFamily="34" charset="0"/>
              </a:rPr>
              <a:t> </a:t>
            </a:r>
            <a:r>
              <a:rPr lang="es-ES" altLang="es-MX" dirty="0" err="1" smtClean="0">
                <a:latin typeface="Arial" panose="020B0604020202020204" pitchFamily="34" charset="0"/>
              </a:rPr>
              <a:t>is</a:t>
            </a:r>
            <a:r>
              <a:rPr lang="es-ES" altLang="es-MX" dirty="0" smtClean="0">
                <a:latin typeface="Arial" panose="020B0604020202020204" pitchFamily="34" charset="0"/>
              </a:rPr>
              <a:t> </a:t>
            </a:r>
            <a:r>
              <a:rPr lang="es-ES" altLang="es-MX" dirty="0" err="1" smtClean="0">
                <a:latin typeface="Arial" panose="020B0604020202020204" pitchFamily="34" charset="0"/>
              </a:rPr>
              <a:t>within</a:t>
            </a:r>
            <a:r>
              <a:rPr lang="es-ES" altLang="es-MX" dirty="0" smtClean="0">
                <a:latin typeface="Arial" panose="020B0604020202020204" pitchFamily="34" charset="0"/>
              </a:rPr>
              <a:t> </a:t>
            </a:r>
            <a:r>
              <a:rPr lang="es-ES" altLang="es-MX" dirty="0" err="1" smtClean="0">
                <a:latin typeface="Arial" panose="020B0604020202020204" pitchFamily="34" charset="0"/>
              </a:rPr>
              <a:t>the</a:t>
            </a:r>
            <a:r>
              <a:rPr lang="es-ES" altLang="es-MX" dirty="0" smtClean="0">
                <a:latin typeface="Arial" panose="020B0604020202020204" pitchFamily="34" charset="0"/>
              </a:rPr>
              <a:t> </a:t>
            </a:r>
            <a:r>
              <a:rPr lang="es-ES" altLang="es-MX" dirty="0" err="1" smtClean="0">
                <a:latin typeface="Arial" panose="020B0604020202020204" pitchFamily="34" charset="0"/>
              </a:rPr>
              <a:t>tTA</a:t>
            </a:r>
            <a:r>
              <a:rPr lang="es-ES" altLang="es-MX" dirty="0" smtClean="0">
                <a:latin typeface="Arial" panose="020B0604020202020204" pitchFamily="34" charset="0"/>
              </a:rPr>
              <a:t> open </a:t>
            </a:r>
            <a:r>
              <a:rPr lang="es-ES" altLang="es-MX" dirty="0" err="1" smtClean="0">
                <a:latin typeface="Arial" panose="020B0604020202020204" pitchFamily="34" charset="0"/>
              </a:rPr>
              <a:t>reading</a:t>
            </a:r>
            <a:r>
              <a:rPr lang="es-ES" altLang="es-MX" dirty="0" smtClean="0">
                <a:latin typeface="Arial" panose="020B0604020202020204" pitchFamily="34" charset="0"/>
              </a:rPr>
              <a:t> </a:t>
            </a:r>
            <a:r>
              <a:rPr lang="es-ES" altLang="es-MX" dirty="0" err="1" smtClean="0">
                <a:latin typeface="Arial" panose="020B0604020202020204" pitchFamily="34" charset="0"/>
              </a:rPr>
              <a:t>frame</a:t>
            </a:r>
            <a:r>
              <a:rPr lang="es-ES" altLang="es-MX" dirty="0" smtClean="0">
                <a:latin typeface="Arial" panose="020B0604020202020204" pitchFamily="34" charset="0"/>
              </a:rPr>
              <a:t>; (ii) VP16 </a:t>
            </a:r>
            <a:r>
              <a:rPr lang="es-ES" altLang="es-MX" dirty="0" err="1" smtClean="0">
                <a:latin typeface="Arial" panose="020B0604020202020204" pitchFamily="34" charset="0"/>
              </a:rPr>
              <a:t>under</a:t>
            </a:r>
            <a:r>
              <a:rPr lang="es-ES" altLang="es-MX" dirty="0" smtClean="0">
                <a:latin typeface="Arial" panose="020B0604020202020204" pitchFamily="34" charset="0"/>
              </a:rPr>
              <a:t> control of </a:t>
            </a:r>
            <a:r>
              <a:rPr lang="es-ES" altLang="es-MX" dirty="0" err="1" smtClean="0">
                <a:latin typeface="Arial" panose="020B0604020202020204" pitchFamily="34" charset="0"/>
              </a:rPr>
              <a:t>tRE</a:t>
            </a:r>
            <a:r>
              <a:rPr lang="es-ES" altLang="es-MX" dirty="0" smtClean="0">
                <a:latin typeface="Arial" panose="020B0604020202020204" pitchFamily="34" charset="0"/>
              </a:rPr>
              <a:t>, and </a:t>
            </a:r>
            <a:r>
              <a:rPr lang="es-ES" altLang="es-MX" dirty="0" err="1" smtClean="0">
                <a:latin typeface="Arial" panose="020B0604020202020204" pitchFamily="34" charset="0"/>
              </a:rPr>
              <a:t>hence</a:t>
            </a:r>
            <a:r>
              <a:rPr lang="es-ES" altLang="es-MX" dirty="0" smtClean="0">
                <a:latin typeface="Arial" panose="020B0604020202020204" pitchFamily="34" charset="0"/>
              </a:rPr>
              <a:t> </a:t>
            </a:r>
            <a:r>
              <a:rPr lang="es-ES" altLang="es-MX" dirty="0" err="1" smtClean="0">
                <a:latin typeface="Arial" panose="020B0604020202020204" pitchFamily="34" charset="0"/>
              </a:rPr>
              <a:t>responsive</a:t>
            </a:r>
            <a:r>
              <a:rPr lang="es-ES" altLang="es-MX" dirty="0" smtClean="0">
                <a:latin typeface="Arial" panose="020B0604020202020204" pitchFamily="34" charset="0"/>
              </a:rPr>
              <a:t> to </a:t>
            </a:r>
            <a:r>
              <a:rPr lang="es-ES" altLang="es-MX" dirty="0" err="1" smtClean="0">
                <a:latin typeface="Arial" panose="020B0604020202020204" pitchFamily="34" charset="0"/>
              </a:rPr>
              <a:t>tTAV</a:t>
            </a:r>
            <a:r>
              <a:rPr lang="es-ES" altLang="es-MX" dirty="0" smtClean="0">
                <a:latin typeface="Arial" panose="020B0604020202020204" pitchFamily="34" charset="0"/>
              </a:rPr>
              <a:t> </a:t>
            </a:r>
            <a:r>
              <a:rPr lang="es-ES" altLang="es-MX" dirty="0" err="1" smtClean="0">
                <a:latin typeface="Arial" panose="020B0604020202020204" pitchFamily="34" charset="0"/>
              </a:rPr>
              <a:t>protein</a:t>
            </a:r>
            <a:r>
              <a:rPr lang="es-ES" altLang="es-MX" dirty="0" smtClean="0">
                <a:latin typeface="Arial" panose="020B0604020202020204" pitchFamily="34" charset="0"/>
              </a:rPr>
              <a:t>; and (iii) </a:t>
            </a:r>
            <a:r>
              <a:rPr lang="es-ES" altLang="es-MX" dirty="0" err="1" smtClean="0">
                <a:latin typeface="Arial" panose="020B0604020202020204" pitchFamily="34" charset="0"/>
              </a:rPr>
              <a:t>fluorescent</a:t>
            </a:r>
            <a:r>
              <a:rPr lang="es-ES" altLang="es-MX" dirty="0" smtClean="0">
                <a:latin typeface="Arial" panose="020B0604020202020204" pitchFamily="34" charset="0"/>
              </a:rPr>
              <a:t> </a:t>
            </a:r>
            <a:r>
              <a:rPr lang="es-ES" altLang="es-MX" dirty="0" err="1" smtClean="0">
                <a:latin typeface="Arial" panose="020B0604020202020204" pitchFamily="34" charset="0"/>
              </a:rPr>
              <a:t>marker</a:t>
            </a:r>
            <a:r>
              <a:rPr lang="es-ES" altLang="es-MX" dirty="0" smtClean="0">
                <a:latin typeface="Arial" panose="020B0604020202020204" pitchFamily="34" charset="0"/>
              </a:rPr>
              <a:t> (DsRed2) </a:t>
            </a:r>
            <a:r>
              <a:rPr lang="es-ES" altLang="es-MX" dirty="0" err="1" smtClean="0">
                <a:latin typeface="Arial" panose="020B0604020202020204" pitchFamily="34" charset="0"/>
              </a:rPr>
              <a:t>under</a:t>
            </a:r>
            <a:r>
              <a:rPr lang="es-ES" altLang="es-MX" dirty="0" smtClean="0">
                <a:latin typeface="Arial" panose="020B0604020202020204" pitchFamily="34" charset="0"/>
              </a:rPr>
              <a:t> control of </a:t>
            </a:r>
            <a:r>
              <a:rPr lang="es-ES" altLang="es-MX" dirty="0" err="1" smtClean="0">
                <a:latin typeface="Arial" panose="020B0604020202020204" pitchFamily="34" charset="0"/>
              </a:rPr>
              <a:t>the</a:t>
            </a:r>
            <a:r>
              <a:rPr lang="es-ES" altLang="es-MX" dirty="0" smtClean="0">
                <a:latin typeface="Arial" panose="020B0604020202020204" pitchFamily="34" charset="0"/>
              </a:rPr>
              <a:t> Hr5-IE1 </a:t>
            </a:r>
            <a:r>
              <a:rPr lang="es-ES" altLang="es-MX" dirty="0" err="1" smtClean="0">
                <a:latin typeface="Arial" panose="020B0604020202020204" pitchFamily="34" charset="0"/>
              </a:rPr>
              <a:t>promoter</a:t>
            </a:r>
            <a:r>
              <a:rPr lang="es-ES" altLang="es-MX" dirty="0" smtClean="0">
                <a:latin typeface="Arial" panose="020B0604020202020204" pitchFamily="34" charset="0"/>
              </a:rPr>
              <a:t>. (B) late </a:t>
            </a:r>
            <a:r>
              <a:rPr lang="es-ES" altLang="es-MX" dirty="0" err="1" smtClean="0">
                <a:latin typeface="Arial" panose="020B0604020202020204" pitchFamily="34" charset="0"/>
              </a:rPr>
              <a:t>fourth</a:t>
            </a:r>
            <a:r>
              <a:rPr lang="es-ES" altLang="es-MX" dirty="0" smtClean="0">
                <a:latin typeface="Arial" panose="020B0604020202020204" pitchFamily="34" charset="0"/>
              </a:rPr>
              <a:t>-instar </a:t>
            </a:r>
            <a:r>
              <a:rPr lang="es-ES" altLang="es-MX" dirty="0" err="1" smtClean="0">
                <a:latin typeface="Arial" panose="020B0604020202020204" pitchFamily="34" charset="0"/>
              </a:rPr>
              <a:t>female</a:t>
            </a:r>
            <a:r>
              <a:rPr lang="es-ES" altLang="es-MX" dirty="0" smtClean="0">
                <a:latin typeface="Arial" panose="020B0604020202020204" pitchFamily="34" charset="0"/>
              </a:rPr>
              <a:t> </a:t>
            </a:r>
            <a:r>
              <a:rPr lang="es-ES" altLang="es-MX" dirty="0" err="1" smtClean="0">
                <a:latin typeface="Arial" panose="020B0604020202020204" pitchFamily="34" charset="0"/>
              </a:rPr>
              <a:t>larvae</a:t>
            </a:r>
            <a:r>
              <a:rPr lang="es-ES" altLang="es-MX" dirty="0" smtClean="0">
                <a:latin typeface="Arial" panose="020B0604020202020204" pitchFamily="34" charset="0"/>
              </a:rPr>
              <a:t>. White (C) and </a:t>
            </a:r>
            <a:r>
              <a:rPr lang="es-ES" altLang="es-MX" dirty="0" err="1" smtClean="0">
                <a:latin typeface="Arial" panose="020B0604020202020204" pitchFamily="34" charset="0"/>
              </a:rPr>
              <a:t>fluorescent</a:t>
            </a:r>
            <a:r>
              <a:rPr lang="es-ES" altLang="es-MX" dirty="0" smtClean="0">
                <a:latin typeface="Arial" panose="020B0604020202020204" pitchFamily="34" charset="0"/>
              </a:rPr>
              <a:t> (D) light </a:t>
            </a:r>
            <a:r>
              <a:rPr lang="es-ES" altLang="es-MX" dirty="0" err="1" smtClean="0">
                <a:latin typeface="Arial" panose="020B0604020202020204" pitchFamily="34" charset="0"/>
              </a:rPr>
              <a:t>micrographs</a:t>
            </a:r>
            <a:r>
              <a:rPr lang="es-ES" altLang="es-MX" dirty="0" smtClean="0">
                <a:latin typeface="Arial" panose="020B0604020202020204" pitchFamily="34" charset="0"/>
              </a:rPr>
              <a:t> of </a:t>
            </a:r>
            <a:r>
              <a:rPr lang="es-ES" altLang="es-MX" dirty="0" err="1" smtClean="0">
                <a:latin typeface="Arial" panose="020B0604020202020204" pitchFamily="34" charset="0"/>
              </a:rPr>
              <a:t>male</a:t>
            </a:r>
            <a:r>
              <a:rPr lang="es-ES" altLang="es-MX" dirty="0" smtClean="0">
                <a:latin typeface="Arial" panose="020B0604020202020204" pitchFamily="34" charset="0"/>
              </a:rPr>
              <a:t> and </a:t>
            </a:r>
            <a:r>
              <a:rPr lang="es-ES" altLang="es-MX" dirty="0" err="1" smtClean="0">
                <a:latin typeface="Arial" panose="020B0604020202020204" pitchFamily="34" charset="0"/>
              </a:rPr>
              <a:t>female</a:t>
            </a:r>
            <a:r>
              <a:rPr lang="es-ES" altLang="es-MX" dirty="0" smtClean="0">
                <a:latin typeface="Arial" panose="020B0604020202020204" pitchFamily="34" charset="0"/>
              </a:rPr>
              <a:t> </a:t>
            </a:r>
            <a:r>
              <a:rPr lang="es-ES" altLang="es-MX" dirty="0" err="1" smtClean="0">
                <a:latin typeface="Arial" panose="020B0604020202020204" pitchFamily="34" charset="0"/>
              </a:rPr>
              <a:t>pupae</a:t>
            </a:r>
            <a:r>
              <a:rPr lang="es-ES" altLang="es-MX" dirty="0" smtClean="0">
                <a:latin typeface="Arial" panose="020B0604020202020204" pitchFamily="34" charset="0"/>
              </a:rPr>
              <a:t> </a:t>
            </a:r>
            <a:r>
              <a:rPr lang="es-ES" altLang="es-MX" dirty="0" err="1" smtClean="0">
                <a:latin typeface="Arial" panose="020B0604020202020204" pitchFamily="34" charset="0"/>
              </a:rPr>
              <a:t>from</a:t>
            </a:r>
            <a:r>
              <a:rPr lang="es-ES" altLang="es-MX" dirty="0" smtClean="0">
                <a:latin typeface="Arial" panose="020B0604020202020204" pitchFamily="34" charset="0"/>
              </a:rPr>
              <a:t> OX3604C </a:t>
            </a:r>
            <a:r>
              <a:rPr lang="es-ES" altLang="es-MX" dirty="0" err="1" smtClean="0">
                <a:latin typeface="Arial" panose="020B0604020202020204" pitchFamily="34" charset="0"/>
              </a:rPr>
              <a:t>alone</a:t>
            </a:r>
            <a:r>
              <a:rPr lang="es-ES" altLang="es-MX" dirty="0" smtClean="0">
                <a:latin typeface="Arial" panose="020B0604020202020204" pitchFamily="34" charset="0"/>
              </a:rPr>
              <a:t> (Top) and OX3604C þ </a:t>
            </a:r>
            <a:r>
              <a:rPr lang="es-ES" altLang="es-MX" dirty="0" err="1" smtClean="0">
                <a:latin typeface="Arial" panose="020B0604020202020204" pitchFamily="34" charset="0"/>
              </a:rPr>
              <a:t>tRE-DsRed</a:t>
            </a:r>
            <a:r>
              <a:rPr lang="es-ES" altLang="es-MX" dirty="0" smtClean="0">
                <a:latin typeface="Arial" panose="020B0604020202020204" pitchFamily="34" charset="0"/>
              </a:rPr>
              <a:t> (</a:t>
            </a:r>
            <a:r>
              <a:rPr lang="es-ES" altLang="es-MX" dirty="0" err="1" smtClean="0">
                <a:latin typeface="Arial" panose="020B0604020202020204" pitchFamily="34" charset="0"/>
              </a:rPr>
              <a:t>Bottom</a:t>
            </a:r>
            <a:r>
              <a:rPr lang="es-ES" altLang="es-MX" dirty="0" smtClean="0">
                <a:latin typeface="Arial" panose="020B0604020202020204" pitchFamily="34" charset="0"/>
              </a:rPr>
              <a:t>). </a:t>
            </a:r>
            <a:r>
              <a:rPr lang="es-ES" altLang="es-MX" dirty="0" err="1" smtClean="0">
                <a:latin typeface="Arial" panose="020B0604020202020204" pitchFamily="34" charset="0"/>
              </a:rPr>
              <a:t>Male</a:t>
            </a:r>
            <a:r>
              <a:rPr lang="es-ES" altLang="es-MX" dirty="0" smtClean="0">
                <a:latin typeface="Arial" panose="020B0604020202020204" pitchFamily="34" charset="0"/>
              </a:rPr>
              <a:t> and </a:t>
            </a:r>
            <a:r>
              <a:rPr lang="es-ES" altLang="es-MX" dirty="0" err="1" smtClean="0">
                <a:latin typeface="Arial" panose="020B0604020202020204" pitchFamily="34" charset="0"/>
              </a:rPr>
              <a:t>female</a:t>
            </a:r>
            <a:r>
              <a:rPr lang="es-ES" altLang="es-MX" dirty="0" smtClean="0">
                <a:latin typeface="Arial" panose="020B0604020202020204" pitchFamily="34" charset="0"/>
              </a:rPr>
              <a:t> </a:t>
            </a:r>
            <a:r>
              <a:rPr lang="es-ES" altLang="es-MX" dirty="0" err="1" smtClean="0">
                <a:latin typeface="Arial" panose="020B0604020202020204" pitchFamily="34" charset="0"/>
              </a:rPr>
              <a:t>adults</a:t>
            </a:r>
            <a:r>
              <a:rPr lang="es-ES" altLang="es-MX" dirty="0" smtClean="0">
                <a:latin typeface="Arial" panose="020B0604020202020204" pitchFamily="34" charset="0"/>
              </a:rPr>
              <a:t> (OX3604C þ </a:t>
            </a:r>
            <a:r>
              <a:rPr lang="es-ES" altLang="es-MX" dirty="0" err="1" smtClean="0">
                <a:latin typeface="Arial" panose="020B0604020202020204" pitchFamily="34" charset="0"/>
              </a:rPr>
              <a:t>tRE-DsRed</a:t>
            </a:r>
            <a:r>
              <a:rPr lang="es-ES" altLang="es-MX" dirty="0" smtClean="0">
                <a:latin typeface="Arial" panose="020B0604020202020204" pitchFamily="34" charset="0"/>
              </a:rPr>
              <a:t>) </a:t>
            </a:r>
            <a:r>
              <a:rPr lang="es-ES" altLang="es-MX" dirty="0" err="1" smtClean="0">
                <a:latin typeface="Arial" panose="020B0604020202020204" pitchFamily="34" charset="0"/>
              </a:rPr>
              <a:t>under</a:t>
            </a:r>
            <a:r>
              <a:rPr lang="es-ES" altLang="es-MX" dirty="0" smtClean="0">
                <a:latin typeface="Arial" panose="020B0604020202020204" pitchFamily="34" charset="0"/>
              </a:rPr>
              <a:t> </a:t>
            </a:r>
            <a:r>
              <a:rPr lang="es-ES" altLang="es-MX" dirty="0" err="1" smtClean="0">
                <a:latin typeface="Arial" panose="020B0604020202020204" pitchFamily="34" charset="0"/>
              </a:rPr>
              <a:t>white</a:t>
            </a:r>
            <a:r>
              <a:rPr lang="es-ES" altLang="es-MX" dirty="0" smtClean="0">
                <a:latin typeface="Arial" panose="020B0604020202020204" pitchFamily="34" charset="0"/>
              </a:rPr>
              <a:t> (E) and </a:t>
            </a:r>
            <a:r>
              <a:rPr lang="es-ES" altLang="es-MX" dirty="0" err="1" smtClean="0">
                <a:latin typeface="Arial" panose="020B0604020202020204" pitchFamily="34" charset="0"/>
              </a:rPr>
              <a:t>fluorescent</a:t>
            </a:r>
            <a:r>
              <a:rPr lang="es-ES" altLang="es-MX" dirty="0" smtClean="0">
                <a:latin typeface="Arial" panose="020B0604020202020204" pitchFamily="34" charset="0"/>
              </a:rPr>
              <a:t> light (F). </a:t>
            </a:r>
            <a:r>
              <a:rPr lang="es-ES" altLang="es-MX" dirty="0" err="1" smtClean="0">
                <a:latin typeface="Arial" panose="020B0604020202020204" pitchFamily="34" charset="0"/>
              </a:rPr>
              <a:t>Strong</a:t>
            </a:r>
            <a:r>
              <a:rPr lang="es-ES" altLang="es-MX" dirty="0" smtClean="0">
                <a:latin typeface="Arial" panose="020B0604020202020204" pitchFamily="34" charset="0"/>
              </a:rPr>
              <a:t> red </a:t>
            </a:r>
            <a:r>
              <a:rPr lang="es-ES" altLang="es-MX" dirty="0" err="1" smtClean="0">
                <a:latin typeface="Arial" panose="020B0604020202020204" pitchFamily="34" charset="0"/>
              </a:rPr>
              <a:t>fluorescence</a:t>
            </a:r>
            <a:r>
              <a:rPr lang="es-ES" altLang="es-MX" dirty="0" smtClean="0">
                <a:latin typeface="Arial" panose="020B0604020202020204" pitchFamily="34" charset="0"/>
              </a:rPr>
              <a:t> </a:t>
            </a:r>
            <a:r>
              <a:rPr lang="es-ES" altLang="es-MX" dirty="0" err="1" smtClean="0">
                <a:latin typeface="Arial" panose="020B0604020202020204" pitchFamily="34" charset="0"/>
              </a:rPr>
              <a:t>is</a:t>
            </a:r>
            <a:r>
              <a:rPr lang="es-ES" altLang="es-MX" dirty="0" smtClean="0">
                <a:latin typeface="Arial" panose="020B0604020202020204" pitchFamily="34" charset="0"/>
              </a:rPr>
              <a:t> visible in </a:t>
            </a:r>
            <a:r>
              <a:rPr lang="es-ES" altLang="es-MX" dirty="0" err="1" smtClean="0">
                <a:latin typeface="Arial" panose="020B0604020202020204" pitchFamily="34" charset="0"/>
              </a:rPr>
              <a:t>the</a:t>
            </a:r>
            <a:r>
              <a:rPr lang="es-ES" altLang="es-MX" dirty="0" smtClean="0">
                <a:latin typeface="Arial" panose="020B0604020202020204" pitchFamily="34" charset="0"/>
              </a:rPr>
              <a:t> </a:t>
            </a:r>
            <a:r>
              <a:rPr lang="es-ES" altLang="es-MX" dirty="0" err="1" smtClean="0">
                <a:latin typeface="Arial" panose="020B0604020202020204" pitchFamily="34" charset="0"/>
              </a:rPr>
              <a:t>IFMs</a:t>
            </a:r>
            <a:r>
              <a:rPr lang="es-ES" altLang="es-MX" dirty="0" smtClean="0">
                <a:latin typeface="Arial" panose="020B0604020202020204" pitchFamily="34" charset="0"/>
              </a:rPr>
              <a:t> of </a:t>
            </a:r>
            <a:r>
              <a:rPr lang="es-ES" altLang="es-MX" dirty="0" err="1" smtClean="0">
                <a:latin typeface="Arial" panose="020B0604020202020204" pitchFamily="34" charset="0"/>
              </a:rPr>
              <a:t>females</a:t>
            </a:r>
            <a:r>
              <a:rPr lang="es-ES" altLang="es-MX" dirty="0" smtClean="0">
                <a:latin typeface="Arial" panose="020B0604020202020204" pitchFamily="34" charset="0"/>
              </a:rPr>
              <a:t>, </a:t>
            </a:r>
            <a:r>
              <a:rPr lang="es-ES" altLang="es-MX" dirty="0" err="1" smtClean="0">
                <a:latin typeface="Arial" panose="020B0604020202020204" pitchFamily="34" charset="0"/>
              </a:rPr>
              <a:t>but</a:t>
            </a:r>
            <a:r>
              <a:rPr lang="es-ES" altLang="es-MX" dirty="0" smtClean="0">
                <a:latin typeface="Arial" panose="020B0604020202020204" pitchFamily="34" charset="0"/>
              </a:rPr>
              <a:t> </a:t>
            </a:r>
            <a:r>
              <a:rPr lang="es-ES" altLang="es-MX" dirty="0" err="1" smtClean="0">
                <a:latin typeface="Arial" panose="020B0604020202020204" pitchFamily="34" charset="0"/>
              </a:rPr>
              <a:t>not</a:t>
            </a:r>
            <a:r>
              <a:rPr lang="es-ES" altLang="es-MX" dirty="0" smtClean="0">
                <a:latin typeface="Arial" panose="020B0604020202020204" pitchFamily="34" charset="0"/>
              </a:rPr>
              <a:t> of males. </a:t>
            </a:r>
            <a:r>
              <a:rPr lang="es-ES" altLang="es-MX" dirty="0" err="1" smtClean="0">
                <a:latin typeface="Arial" panose="020B0604020202020204" pitchFamily="34" charset="0"/>
              </a:rPr>
              <a:t>Some</a:t>
            </a:r>
            <a:r>
              <a:rPr lang="es-ES" altLang="es-MX" dirty="0" smtClean="0">
                <a:latin typeface="Arial" panose="020B0604020202020204" pitchFamily="34" charset="0"/>
              </a:rPr>
              <a:t> </a:t>
            </a:r>
            <a:r>
              <a:rPr lang="es-ES" altLang="es-MX" dirty="0" err="1" smtClean="0">
                <a:latin typeface="Arial" panose="020B0604020202020204" pitchFamily="34" charset="0"/>
              </a:rPr>
              <a:t>background</a:t>
            </a:r>
            <a:r>
              <a:rPr lang="es-ES" altLang="es-MX" dirty="0" smtClean="0">
                <a:latin typeface="Arial" panose="020B0604020202020204" pitchFamily="34" charset="0"/>
              </a:rPr>
              <a:t> red </a:t>
            </a:r>
            <a:r>
              <a:rPr lang="es-ES" altLang="es-MX" dirty="0" err="1" smtClean="0">
                <a:latin typeface="Arial" panose="020B0604020202020204" pitchFamily="34" charset="0"/>
              </a:rPr>
              <a:t>fluorescence</a:t>
            </a:r>
            <a:r>
              <a:rPr lang="es-ES" altLang="es-MX" dirty="0" smtClean="0">
                <a:latin typeface="Arial" panose="020B0604020202020204" pitchFamily="34" charset="0"/>
              </a:rPr>
              <a:t> </a:t>
            </a:r>
            <a:r>
              <a:rPr lang="es-ES" altLang="es-MX" dirty="0" err="1" smtClean="0">
                <a:latin typeface="Arial" panose="020B0604020202020204" pitchFamily="34" charset="0"/>
              </a:rPr>
              <a:t>is</a:t>
            </a:r>
            <a:r>
              <a:rPr lang="es-ES" altLang="es-MX" dirty="0" smtClean="0">
                <a:latin typeface="Arial" panose="020B0604020202020204" pitchFamily="34" charset="0"/>
              </a:rPr>
              <a:t> visible </a:t>
            </a:r>
            <a:r>
              <a:rPr lang="es-ES" altLang="es-MX" dirty="0" err="1" smtClean="0">
                <a:latin typeface="Arial" panose="020B0604020202020204" pitchFamily="34" charset="0"/>
              </a:rPr>
              <a:t>from</a:t>
            </a:r>
            <a:r>
              <a:rPr lang="es-ES" altLang="es-MX" dirty="0" smtClean="0">
                <a:latin typeface="Arial" panose="020B0604020202020204" pitchFamily="34" charset="0"/>
              </a:rPr>
              <a:t> </a:t>
            </a:r>
            <a:r>
              <a:rPr lang="es-ES" altLang="es-MX" dirty="0" err="1" smtClean="0">
                <a:latin typeface="Arial" panose="020B0604020202020204" pitchFamily="34" charset="0"/>
              </a:rPr>
              <a:t>the</a:t>
            </a:r>
            <a:r>
              <a:rPr lang="es-ES" altLang="es-MX" dirty="0" smtClean="0">
                <a:latin typeface="Arial" panose="020B0604020202020204" pitchFamily="34" charset="0"/>
              </a:rPr>
              <a:t> </a:t>
            </a:r>
            <a:r>
              <a:rPr lang="es-ES" altLang="es-MX" dirty="0" err="1" smtClean="0">
                <a:latin typeface="Arial" panose="020B0604020202020204" pitchFamily="34" charset="0"/>
              </a:rPr>
              <a:t>transformation</a:t>
            </a:r>
            <a:r>
              <a:rPr lang="es-ES" altLang="es-MX" dirty="0" smtClean="0">
                <a:latin typeface="Arial" panose="020B0604020202020204" pitchFamily="34" charset="0"/>
              </a:rPr>
              <a:t> </a:t>
            </a:r>
            <a:r>
              <a:rPr lang="es-ES" altLang="es-MX" dirty="0" err="1" smtClean="0">
                <a:latin typeface="Arial" panose="020B0604020202020204" pitchFamily="34" charset="0"/>
              </a:rPr>
              <a:t>markers</a:t>
            </a:r>
            <a:r>
              <a:rPr lang="es-ES" altLang="es-MX" dirty="0" smtClean="0">
                <a:latin typeface="Arial" panose="020B0604020202020204" pitchFamily="34" charset="0"/>
              </a:rPr>
              <a:t>, </a:t>
            </a:r>
            <a:r>
              <a:rPr lang="es-ES" altLang="es-MX" dirty="0" err="1" smtClean="0">
                <a:latin typeface="Arial" panose="020B0604020202020204" pitchFamily="34" charset="0"/>
              </a:rPr>
              <a:t>especially</a:t>
            </a:r>
            <a:r>
              <a:rPr lang="es-ES" altLang="es-MX" dirty="0" smtClean="0">
                <a:latin typeface="Arial" panose="020B0604020202020204" pitchFamily="34" charset="0"/>
              </a:rPr>
              <a:t> </a:t>
            </a:r>
            <a:r>
              <a:rPr lang="es-ES" altLang="es-MX" dirty="0" err="1" smtClean="0">
                <a:latin typeface="Arial" panose="020B0604020202020204" pitchFamily="34" charset="0"/>
              </a:rPr>
              <a:t>the</a:t>
            </a:r>
            <a:r>
              <a:rPr lang="es-ES" altLang="es-MX" dirty="0" smtClean="0">
                <a:latin typeface="Arial" panose="020B0604020202020204" pitchFamily="34" charset="0"/>
              </a:rPr>
              <a:t> </a:t>
            </a:r>
            <a:r>
              <a:rPr lang="es-ES" altLang="es-MX" dirty="0" err="1" smtClean="0">
                <a:latin typeface="Arial" panose="020B0604020202020204" pitchFamily="34" charset="0"/>
              </a:rPr>
              <a:t>punctate</a:t>
            </a:r>
            <a:r>
              <a:rPr lang="es-ES" altLang="es-MX" dirty="0" smtClean="0">
                <a:latin typeface="Arial" panose="020B0604020202020204" pitchFamily="34" charset="0"/>
              </a:rPr>
              <a:t> </a:t>
            </a:r>
            <a:r>
              <a:rPr lang="es-ES" altLang="es-MX" dirty="0" err="1" smtClean="0">
                <a:latin typeface="Arial" panose="020B0604020202020204" pitchFamily="34" charset="0"/>
              </a:rPr>
              <a:t>overall</a:t>
            </a:r>
            <a:r>
              <a:rPr lang="es-ES" altLang="es-MX" dirty="0" smtClean="0">
                <a:latin typeface="Arial" panose="020B0604020202020204" pitchFamily="34" charset="0"/>
              </a:rPr>
              <a:t> </a:t>
            </a:r>
            <a:r>
              <a:rPr lang="es-ES" altLang="es-MX" dirty="0" err="1" smtClean="0">
                <a:latin typeface="Arial" panose="020B0604020202020204" pitchFamily="34" charset="0"/>
              </a:rPr>
              <a:t>fluorescence</a:t>
            </a:r>
            <a:r>
              <a:rPr lang="es-ES" altLang="es-MX" dirty="0" smtClean="0">
                <a:latin typeface="Arial" panose="020B0604020202020204" pitchFamily="34" charset="0"/>
              </a:rPr>
              <a:t> in B, </a:t>
            </a:r>
            <a:r>
              <a:rPr lang="es-ES" altLang="es-MX" dirty="0" err="1" smtClean="0">
                <a:latin typeface="Arial" panose="020B0604020202020204" pitchFamily="34" charset="0"/>
              </a:rPr>
              <a:t>the</a:t>
            </a:r>
            <a:r>
              <a:rPr lang="es-ES" altLang="es-MX" dirty="0" smtClean="0">
                <a:latin typeface="Arial" panose="020B0604020202020204" pitchFamily="34" charset="0"/>
              </a:rPr>
              <a:t> </a:t>
            </a:r>
            <a:r>
              <a:rPr lang="es-ES" altLang="es-MX" dirty="0" err="1" smtClean="0">
                <a:latin typeface="Arial" panose="020B0604020202020204" pitchFamily="34" charset="0"/>
              </a:rPr>
              <a:t>developing</a:t>
            </a:r>
            <a:r>
              <a:rPr lang="es-ES" altLang="es-MX" dirty="0" smtClean="0">
                <a:latin typeface="Arial" panose="020B0604020202020204" pitchFamily="34" charset="0"/>
              </a:rPr>
              <a:t> </a:t>
            </a:r>
            <a:r>
              <a:rPr lang="es-ES" altLang="es-MX" dirty="0" err="1" smtClean="0">
                <a:latin typeface="Arial" panose="020B0604020202020204" pitchFamily="34" charset="0"/>
              </a:rPr>
              <a:t>IFMs</a:t>
            </a:r>
            <a:r>
              <a:rPr lang="es-ES" altLang="es-MX" dirty="0" smtClean="0">
                <a:latin typeface="Arial" panose="020B0604020202020204" pitchFamily="34" charset="0"/>
              </a:rPr>
              <a:t> are </a:t>
            </a:r>
            <a:r>
              <a:rPr lang="es-ES" altLang="es-MX" dirty="0" err="1" smtClean="0">
                <a:latin typeface="Arial" panose="020B0604020202020204" pitchFamily="34" charset="0"/>
              </a:rPr>
              <a:t>the</a:t>
            </a:r>
            <a:r>
              <a:rPr lang="es-ES" altLang="es-MX" dirty="0" smtClean="0">
                <a:latin typeface="Arial" panose="020B0604020202020204" pitchFamily="34" charset="0"/>
              </a:rPr>
              <a:t> </a:t>
            </a:r>
            <a:r>
              <a:rPr lang="es-ES" altLang="es-MX" dirty="0" err="1" smtClean="0">
                <a:latin typeface="Arial" panose="020B0604020202020204" pitchFamily="34" charset="0"/>
              </a:rPr>
              <a:t>bright</a:t>
            </a:r>
            <a:r>
              <a:rPr lang="es-ES" altLang="es-MX" dirty="0" smtClean="0">
                <a:latin typeface="Arial" panose="020B0604020202020204" pitchFamily="34" charset="0"/>
              </a:rPr>
              <a:t> </a:t>
            </a:r>
            <a:r>
              <a:rPr lang="es-ES" altLang="es-MX" dirty="0" err="1" smtClean="0">
                <a:latin typeface="Arial" panose="020B0604020202020204" pitchFamily="34" charset="0"/>
              </a:rPr>
              <a:t>pair</a:t>
            </a:r>
            <a:r>
              <a:rPr lang="es-ES" altLang="es-MX" dirty="0" smtClean="0">
                <a:latin typeface="Arial" panose="020B0604020202020204" pitchFamily="34" charset="0"/>
              </a:rPr>
              <a:t> of spots in </a:t>
            </a:r>
            <a:r>
              <a:rPr lang="es-ES" altLang="es-MX" dirty="0" err="1" smtClean="0">
                <a:latin typeface="Arial" panose="020B0604020202020204" pitchFamily="34" charset="0"/>
              </a:rPr>
              <a:t>each</a:t>
            </a:r>
            <a:r>
              <a:rPr lang="es-ES" altLang="es-MX" dirty="0" smtClean="0">
                <a:latin typeface="Arial" panose="020B0604020202020204" pitchFamily="34" charset="0"/>
              </a:rPr>
              <a:t> </a:t>
            </a:r>
            <a:r>
              <a:rPr lang="es-ES" altLang="es-MX" dirty="0" err="1" smtClean="0">
                <a:latin typeface="Arial" panose="020B0604020202020204" pitchFamily="34" charset="0"/>
              </a:rPr>
              <a:t>thorax</a:t>
            </a:r>
            <a:r>
              <a:rPr lang="es-ES" altLang="es-MX" dirty="0" smtClean="0">
                <a:latin typeface="Arial" panose="020B0604020202020204" pitchFamily="34" charset="0"/>
              </a:rPr>
              <a:t> (</a:t>
            </a:r>
            <a:r>
              <a:rPr lang="es-ES" altLang="es-MX" dirty="0" err="1" smtClean="0">
                <a:latin typeface="Arial" panose="020B0604020202020204" pitchFamily="34" charset="0"/>
              </a:rPr>
              <a:t>for</a:t>
            </a:r>
            <a:r>
              <a:rPr lang="es-ES" altLang="es-MX" dirty="0" smtClean="0">
                <a:latin typeface="Arial" panose="020B0604020202020204" pitchFamily="34" charset="0"/>
              </a:rPr>
              <a:t> </a:t>
            </a:r>
            <a:r>
              <a:rPr lang="es-ES" altLang="es-MX" dirty="0" err="1" smtClean="0">
                <a:latin typeface="Arial" panose="020B0604020202020204" pitchFamily="34" charset="0"/>
              </a:rPr>
              <a:t>one</a:t>
            </a:r>
            <a:r>
              <a:rPr lang="es-ES" altLang="es-MX" dirty="0" smtClean="0">
                <a:latin typeface="Arial" panose="020B0604020202020204" pitchFamily="34" charset="0"/>
              </a:rPr>
              <a:t> larva </a:t>
            </a:r>
            <a:r>
              <a:rPr lang="es-ES" altLang="es-MX" dirty="0" err="1" smtClean="0">
                <a:latin typeface="Arial" panose="020B0604020202020204" pitchFamily="34" charset="0"/>
              </a:rPr>
              <a:t>these</a:t>
            </a:r>
            <a:r>
              <a:rPr lang="es-ES" altLang="es-MX" dirty="0" smtClean="0">
                <a:latin typeface="Arial" panose="020B0604020202020204" pitchFamily="34" charset="0"/>
              </a:rPr>
              <a:t> are </a:t>
            </a:r>
            <a:r>
              <a:rPr lang="es-ES" altLang="es-MX" dirty="0" err="1" smtClean="0">
                <a:latin typeface="Arial" panose="020B0604020202020204" pitchFamily="34" charset="0"/>
              </a:rPr>
              <a:t>indicated</a:t>
            </a:r>
            <a:r>
              <a:rPr lang="es-ES" altLang="es-MX" dirty="0" smtClean="0">
                <a:latin typeface="Arial" panose="020B0604020202020204" pitchFamily="34" charset="0"/>
              </a:rPr>
              <a:t> by </a:t>
            </a:r>
            <a:r>
              <a:rPr lang="es-ES" altLang="es-MX" dirty="0" err="1" smtClean="0">
                <a:latin typeface="Arial" panose="020B0604020202020204" pitchFamily="34" charset="0"/>
              </a:rPr>
              <a:t>white</a:t>
            </a:r>
            <a:r>
              <a:rPr lang="es-ES" altLang="es-MX" dirty="0" smtClean="0">
                <a:latin typeface="Arial" panose="020B0604020202020204" pitchFamily="34" charset="0"/>
              </a:rPr>
              <a:t> </a:t>
            </a:r>
            <a:r>
              <a:rPr lang="es-ES" altLang="es-MX" dirty="0" err="1" smtClean="0">
                <a:latin typeface="Arial" panose="020B0604020202020204" pitchFamily="34" charset="0"/>
              </a:rPr>
              <a:t>arrows</a:t>
            </a:r>
            <a:r>
              <a:rPr lang="es-ES" altLang="es-MX" dirty="0" smtClean="0">
                <a:latin typeface="Arial" panose="020B0604020202020204" pitchFamily="34" charset="0"/>
              </a:rPr>
              <a:t>).</a:t>
            </a:r>
          </a:p>
          <a:p>
            <a:pPr eaLnBrk="1" hangingPunct="1"/>
            <a:endParaRPr lang="es-ES" altLang="es-MX" dirty="0" smtClean="0">
              <a:latin typeface="Arial" panose="020B0604020202020204" pitchFamily="34" charset="0"/>
            </a:endParaRPr>
          </a:p>
        </p:txBody>
      </p:sp>
    </p:spTree>
    <p:extLst>
      <p:ext uri="{BB962C8B-B14F-4D97-AF65-F5344CB8AC3E}">
        <p14:creationId xmlns:p14="http://schemas.microsoft.com/office/powerpoint/2010/main" val="2686015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miter lim="800000"/>
            <a:headEnd/>
            <a:tailEnd/>
          </a:ln>
        </p:spPr>
        <p:txBody>
          <a:bodyPr/>
          <a:lstStyle/>
          <a:p>
            <a:fld id="{AE7D857D-4E50-4781-9451-8C3B803439D3}" type="slidenum">
              <a:rPr lang="es-ES" smtClean="0">
                <a:latin typeface="Arial" pitchFamily="34" charset="0"/>
              </a:rPr>
              <a:pPr/>
              <a:t>12</a:t>
            </a:fld>
            <a:endParaRPr lang="es-ES" smtClean="0">
              <a:latin typeface="Arial"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s-ES" b="1" smtClean="0">
                <a:latin typeface="Arial" pitchFamily="34" charset="0"/>
              </a:rPr>
              <a:t>A.- </a:t>
            </a:r>
            <a:r>
              <a:rPr lang="es-ES" smtClean="0">
                <a:latin typeface="Arial" pitchFamily="34" charset="0"/>
              </a:rPr>
              <a:t>OX3604C adult males reared in the absence of tetracycline. Males exhibit normal flight ability and rest mostly on vertical surfaces (pictured) until agitated. Movie S1 (AVI) </a:t>
            </a:r>
            <a:endParaRPr lang="es-MX" smtClean="0">
              <a:latin typeface="Arial" pitchFamily="34" charset="0"/>
            </a:endParaRPr>
          </a:p>
          <a:p>
            <a:pPr eaLnBrk="1" hangingPunct="1"/>
            <a:r>
              <a:rPr lang="es-MX" b="1" smtClean="0">
                <a:latin typeface="Arial" pitchFamily="34" charset="0"/>
              </a:rPr>
              <a:t>B. </a:t>
            </a:r>
            <a:r>
              <a:rPr lang="es-ES" smtClean="0">
                <a:latin typeface="Arial" pitchFamily="34" charset="0"/>
              </a:rPr>
              <a:t>OX3604C adult females reared in the absence of tetracycline are unable to fly in response to a disturbance. Females accumulate on the floor of the cage following agitation (pictured).</a:t>
            </a:r>
          </a:p>
          <a:p>
            <a:pPr eaLnBrk="1" hangingPunct="1"/>
            <a:endParaRPr lang="es-ES" b="1" smtClean="0">
              <a:latin typeface="Arial" pitchFamily="34" charset="0"/>
            </a:endParaRPr>
          </a:p>
        </p:txBody>
      </p:sp>
    </p:spTree>
    <p:extLst>
      <p:ext uri="{BB962C8B-B14F-4D97-AF65-F5344CB8AC3E}">
        <p14:creationId xmlns:p14="http://schemas.microsoft.com/office/powerpoint/2010/main" val="590516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0CE6BD08-2779-40D8-8998-A1C897DFCF37}" type="slidenum">
              <a:rPr lang="es-ES">
                <a:latin typeface="Arial" pitchFamily="34" charset="0"/>
              </a:rPr>
              <a:pPr/>
              <a:t>18</a:t>
            </a:fld>
            <a:endParaRPr lang="es-ES">
              <a:latin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es-MX" smtClean="0">
                <a:latin typeface="Arial" pitchFamily="34" charset="0"/>
              </a:rPr>
              <a:t>Fig.  Organización del cuerpo de un insecto. El cuerpo de los insectos tiene una circulación “abierta” donde el liquido (hemolinfa) circula en una cavidad interior que abarca todo el cuerpo, a diferencia de los mamíferos que es “cerrada”, donde la sangre circula dentro de vasos. Los componentes principales del sistema inmune del insecto son el epitelio intestinal, las células que circulan en el hemocele (hemocitos) y las células que están por el lado interior de la pared del cuerpo, formando un “organo” complejo (cuerpo graso) que cumple muchas funciones de mantenimiento del cuerpo (homeostasis). Los tres tipos de células secretan pétidos antimicrobianos (representados como pequeñas figuras de colores) y los hemocitos son capaces de fagocitar y de liberar compuestos implicados en la melanización.</a:t>
            </a:r>
            <a:endParaRPr lang="es-ES" smtClean="0">
              <a:latin typeface="Arial" pitchFamily="34" charset="0"/>
            </a:endParaRPr>
          </a:p>
        </p:txBody>
      </p:sp>
    </p:spTree>
    <p:extLst>
      <p:ext uri="{BB962C8B-B14F-4D97-AF65-F5344CB8AC3E}">
        <p14:creationId xmlns:p14="http://schemas.microsoft.com/office/powerpoint/2010/main" val="1019591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C0F93643-FE56-4A63-8BD6-F1FA5398D40B}" type="datetimeFigureOut">
              <a:rPr lang="es-MX" smtClean="0"/>
              <a:pPr/>
              <a:t>15/04/2015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30C0BC7E-451C-4FB7-BE33-09DA90813915}" type="slidenum">
              <a:rPr lang="es-MX" smtClean="0"/>
              <a:pPr/>
              <a:t>‹Nº›</a:t>
            </a:fld>
            <a:endParaRPr lang="es-MX"/>
          </a:p>
        </p:txBody>
      </p:sp>
    </p:spTree>
    <p:extLst>
      <p:ext uri="{BB962C8B-B14F-4D97-AF65-F5344CB8AC3E}">
        <p14:creationId xmlns:p14="http://schemas.microsoft.com/office/powerpoint/2010/main" val="2285572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C0F93643-FE56-4A63-8BD6-F1FA5398D40B}" type="datetimeFigureOut">
              <a:rPr lang="es-MX" smtClean="0"/>
              <a:pPr/>
              <a:t>15/04/2015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30C0BC7E-451C-4FB7-BE33-09DA90813915}" type="slidenum">
              <a:rPr lang="es-MX" smtClean="0"/>
              <a:pPr/>
              <a:t>‹Nº›</a:t>
            </a:fld>
            <a:endParaRPr lang="es-MX"/>
          </a:p>
        </p:txBody>
      </p:sp>
    </p:spTree>
    <p:extLst>
      <p:ext uri="{BB962C8B-B14F-4D97-AF65-F5344CB8AC3E}">
        <p14:creationId xmlns:p14="http://schemas.microsoft.com/office/powerpoint/2010/main" val="4086086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C0F93643-FE56-4A63-8BD6-F1FA5398D40B}" type="datetimeFigureOut">
              <a:rPr lang="es-MX" smtClean="0"/>
              <a:pPr/>
              <a:t>15/04/2015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30C0BC7E-451C-4FB7-BE33-09DA90813915}" type="slidenum">
              <a:rPr lang="es-MX" smtClean="0"/>
              <a:pPr/>
              <a:t>‹Nº›</a:t>
            </a:fld>
            <a:endParaRPr lang="es-MX"/>
          </a:p>
        </p:txBody>
      </p:sp>
    </p:spTree>
    <p:extLst>
      <p:ext uri="{BB962C8B-B14F-4D97-AF65-F5344CB8AC3E}">
        <p14:creationId xmlns:p14="http://schemas.microsoft.com/office/powerpoint/2010/main" val="3314988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945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C0F93643-FE56-4A63-8BD6-F1FA5398D40B}" type="datetimeFigureOut">
              <a:rPr lang="es-MX" smtClean="0"/>
              <a:pPr/>
              <a:t>15/04/2015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30C0BC7E-451C-4FB7-BE33-09DA90813915}" type="slidenum">
              <a:rPr lang="es-MX" smtClean="0"/>
              <a:pPr/>
              <a:t>‹Nº›</a:t>
            </a:fld>
            <a:endParaRPr lang="es-MX"/>
          </a:p>
        </p:txBody>
      </p:sp>
    </p:spTree>
    <p:extLst>
      <p:ext uri="{BB962C8B-B14F-4D97-AF65-F5344CB8AC3E}">
        <p14:creationId xmlns:p14="http://schemas.microsoft.com/office/powerpoint/2010/main" val="471607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C0F93643-FE56-4A63-8BD6-F1FA5398D40B}" type="datetimeFigureOut">
              <a:rPr lang="es-MX" smtClean="0"/>
              <a:pPr/>
              <a:t>15/04/2015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30C0BC7E-451C-4FB7-BE33-09DA90813915}" type="slidenum">
              <a:rPr lang="es-MX" smtClean="0"/>
              <a:pPr/>
              <a:t>‹Nº›</a:t>
            </a:fld>
            <a:endParaRPr lang="es-MX"/>
          </a:p>
        </p:txBody>
      </p:sp>
    </p:spTree>
    <p:extLst>
      <p:ext uri="{BB962C8B-B14F-4D97-AF65-F5344CB8AC3E}">
        <p14:creationId xmlns:p14="http://schemas.microsoft.com/office/powerpoint/2010/main" val="1121865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C0F93643-FE56-4A63-8BD6-F1FA5398D40B}" type="datetimeFigureOut">
              <a:rPr lang="es-MX" smtClean="0"/>
              <a:pPr/>
              <a:t>15/04/2015</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30C0BC7E-451C-4FB7-BE33-09DA90813915}" type="slidenum">
              <a:rPr lang="es-MX" smtClean="0"/>
              <a:pPr/>
              <a:t>‹Nº›</a:t>
            </a:fld>
            <a:endParaRPr lang="es-MX"/>
          </a:p>
        </p:txBody>
      </p:sp>
    </p:spTree>
    <p:extLst>
      <p:ext uri="{BB962C8B-B14F-4D97-AF65-F5344CB8AC3E}">
        <p14:creationId xmlns:p14="http://schemas.microsoft.com/office/powerpoint/2010/main" val="204384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C0F93643-FE56-4A63-8BD6-F1FA5398D40B}" type="datetimeFigureOut">
              <a:rPr lang="es-MX" smtClean="0"/>
              <a:pPr/>
              <a:t>15/04/2015</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30C0BC7E-451C-4FB7-BE33-09DA90813915}" type="slidenum">
              <a:rPr lang="es-MX" smtClean="0"/>
              <a:pPr/>
              <a:t>‹Nº›</a:t>
            </a:fld>
            <a:endParaRPr lang="es-MX"/>
          </a:p>
        </p:txBody>
      </p:sp>
    </p:spTree>
    <p:extLst>
      <p:ext uri="{BB962C8B-B14F-4D97-AF65-F5344CB8AC3E}">
        <p14:creationId xmlns:p14="http://schemas.microsoft.com/office/powerpoint/2010/main" val="76345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C0F93643-FE56-4A63-8BD6-F1FA5398D40B}" type="datetimeFigureOut">
              <a:rPr lang="es-MX" smtClean="0"/>
              <a:pPr/>
              <a:t>15/04/2015</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30C0BC7E-451C-4FB7-BE33-09DA90813915}" type="slidenum">
              <a:rPr lang="es-MX" smtClean="0"/>
              <a:pPr/>
              <a:t>‹Nº›</a:t>
            </a:fld>
            <a:endParaRPr lang="es-MX"/>
          </a:p>
        </p:txBody>
      </p:sp>
    </p:spTree>
    <p:extLst>
      <p:ext uri="{BB962C8B-B14F-4D97-AF65-F5344CB8AC3E}">
        <p14:creationId xmlns:p14="http://schemas.microsoft.com/office/powerpoint/2010/main" val="2701300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0F93643-FE56-4A63-8BD6-F1FA5398D40B}" type="datetimeFigureOut">
              <a:rPr lang="es-MX" smtClean="0"/>
              <a:pPr/>
              <a:t>15/04/2015</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30C0BC7E-451C-4FB7-BE33-09DA90813915}" type="slidenum">
              <a:rPr lang="es-MX" smtClean="0"/>
              <a:pPr/>
              <a:t>‹Nº›</a:t>
            </a:fld>
            <a:endParaRPr lang="es-MX"/>
          </a:p>
        </p:txBody>
      </p:sp>
    </p:spTree>
    <p:extLst>
      <p:ext uri="{BB962C8B-B14F-4D97-AF65-F5344CB8AC3E}">
        <p14:creationId xmlns:p14="http://schemas.microsoft.com/office/powerpoint/2010/main" val="914847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C0F93643-FE56-4A63-8BD6-F1FA5398D40B}" type="datetimeFigureOut">
              <a:rPr lang="es-MX" smtClean="0"/>
              <a:pPr/>
              <a:t>15/04/2015</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30C0BC7E-451C-4FB7-BE33-09DA90813915}" type="slidenum">
              <a:rPr lang="es-MX" smtClean="0"/>
              <a:pPr/>
              <a:t>‹Nº›</a:t>
            </a:fld>
            <a:endParaRPr lang="es-MX"/>
          </a:p>
        </p:txBody>
      </p:sp>
    </p:spTree>
    <p:extLst>
      <p:ext uri="{BB962C8B-B14F-4D97-AF65-F5344CB8AC3E}">
        <p14:creationId xmlns:p14="http://schemas.microsoft.com/office/powerpoint/2010/main" val="1161557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C0F93643-FE56-4A63-8BD6-F1FA5398D40B}" type="datetimeFigureOut">
              <a:rPr lang="es-MX" smtClean="0"/>
              <a:pPr/>
              <a:t>15/04/2015</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30C0BC7E-451C-4FB7-BE33-09DA90813915}" type="slidenum">
              <a:rPr lang="es-MX" smtClean="0"/>
              <a:pPr/>
              <a:t>‹Nº›</a:t>
            </a:fld>
            <a:endParaRPr lang="es-MX"/>
          </a:p>
        </p:txBody>
      </p:sp>
    </p:spTree>
    <p:extLst>
      <p:ext uri="{BB962C8B-B14F-4D97-AF65-F5344CB8AC3E}">
        <p14:creationId xmlns:p14="http://schemas.microsoft.com/office/powerpoint/2010/main" val="483910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F93643-FE56-4A63-8BD6-F1FA5398D40B}" type="datetimeFigureOut">
              <a:rPr lang="es-MX" smtClean="0"/>
              <a:pPr/>
              <a:t>15/04/2015</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C0BC7E-451C-4FB7-BE33-09DA90813915}" type="slidenum">
              <a:rPr lang="es-MX" smtClean="0"/>
              <a:pPr/>
              <a:t>‹Nº›</a:t>
            </a:fld>
            <a:endParaRPr lang="es-MX"/>
          </a:p>
        </p:txBody>
      </p:sp>
    </p:spTree>
    <p:extLst>
      <p:ext uri="{BB962C8B-B14F-4D97-AF65-F5344CB8AC3E}">
        <p14:creationId xmlns:p14="http://schemas.microsoft.com/office/powerpoint/2010/main" val="4267458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2.avi"/><Relationship Id="rId7" Type="http://schemas.openxmlformats.org/officeDocument/2006/relationships/image" Target="../media/image15.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notesSlide" Target="../notesSlides/notesSlide4.xml"/><Relationship Id="rId5" Type="http://schemas.openxmlformats.org/officeDocument/2006/relationships/slideLayout" Target="../slideLayouts/slideLayout6.xml"/><Relationship Id="rId4" Type="http://schemas.openxmlformats.org/officeDocument/2006/relationships/video" Target="../media/media2.avi"/><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8.em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png"/><Relationship Id="rId7"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179929" y="2901715"/>
            <a:ext cx="5897448" cy="923330"/>
          </a:xfrm>
          <a:prstGeom prst="rect">
            <a:avLst/>
          </a:prstGeom>
        </p:spPr>
        <p:txBody>
          <a:bodyPr wrap="none">
            <a:spAutoFit/>
          </a:bodyPr>
          <a:lstStyle/>
          <a:p>
            <a:pPr algn="ctr"/>
            <a:r>
              <a:rPr lang="es-MX" sz="5400" dirty="0" smtClean="0"/>
              <a:t>Malaria y mosquitos</a:t>
            </a:r>
            <a:endParaRPr lang="es-ES" sz="5400" dirty="0"/>
          </a:p>
        </p:txBody>
      </p:sp>
      <p:sp>
        <p:nvSpPr>
          <p:cNvPr id="7" name="CuadroTexto 6"/>
          <p:cNvSpPr txBox="1"/>
          <p:nvPr/>
        </p:nvSpPr>
        <p:spPr>
          <a:xfrm>
            <a:off x="6442527" y="5144733"/>
            <a:ext cx="4198585" cy="872034"/>
          </a:xfrm>
          <a:prstGeom prst="rect">
            <a:avLst/>
          </a:prstGeom>
          <a:noFill/>
        </p:spPr>
        <p:txBody>
          <a:bodyPr wrap="none" rtlCol="0">
            <a:spAutoFit/>
          </a:bodyPr>
          <a:lstStyle/>
          <a:p>
            <a:pPr algn="ctr">
              <a:lnSpc>
                <a:spcPct val="150000"/>
              </a:lnSpc>
            </a:pPr>
            <a:r>
              <a:rPr lang="es-ES" dirty="0" smtClean="0">
                <a:latin typeface="Arial"/>
                <a:cs typeface="Arial"/>
              </a:rPr>
              <a:t>Fidel de la Cruz Hernández-Hernández</a:t>
            </a:r>
            <a:endParaRPr lang="es-ES" dirty="0">
              <a:latin typeface="Arial"/>
              <a:cs typeface="Arial"/>
            </a:endParaRPr>
          </a:p>
          <a:p>
            <a:pPr algn="ctr">
              <a:lnSpc>
                <a:spcPct val="150000"/>
              </a:lnSpc>
            </a:pPr>
            <a:r>
              <a:rPr lang="es-ES" dirty="0" smtClean="0">
                <a:latin typeface="Arial"/>
                <a:cs typeface="Arial"/>
              </a:rPr>
              <a:t>cruzcruz@cinvestav.mx</a:t>
            </a:r>
            <a:endParaRPr lang="es-ES" dirty="0">
              <a:latin typeface="Arial"/>
              <a:cs typeface="Arial"/>
            </a:endParaRPr>
          </a:p>
        </p:txBody>
      </p:sp>
      <p:sp>
        <p:nvSpPr>
          <p:cNvPr id="2" name="CuadroTexto 1"/>
          <p:cNvSpPr txBox="1"/>
          <p:nvPr/>
        </p:nvSpPr>
        <p:spPr>
          <a:xfrm>
            <a:off x="3822700" y="372205"/>
            <a:ext cx="4394200" cy="1323439"/>
          </a:xfrm>
          <a:prstGeom prst="rect">
            <a:avLst/>
          </a:prstGeom>
          <a:noFill/>
        </p:spPr>
        <p:txBody>
          <a:bodyPr wrap="square" rtlCol="0">
            <a:spAutoFit/>
          </a:bodyPr>
          <a:lstStyle/>
          <a:p>
            <a:pPr algn="ctr"/>
            <a:r>
              <a:rPr lang="es-ES" sz="4000" dirty="0">
                <a:latin typeface="Arial"/>
                <a:cs typeface="Arial"/>
              </a:rPr>
              <a:t>Lo novedoso en parasitología</a:t>
            </a:r>
            <a:endParaRPr lang="es-ES" sz="4000" dirty="0">
              <a:latin typeface="Arial"/>
              <a:cs typeface="Arial"/>
            </a:endParaRPr>
          </a:p>
        </p:txBody>
      </p:sp>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681" y="0"/>
            <a:ext cx="1484480" cy="1425376"/>
          </a:xfrm>
          <a:prstGeom prst="rect">
            <a:avLst/>
          </a:prstGeom>
          <a:noFill/>
          <a:ln>
            <a:noFill/>
          </a:ln>
        </p:spPr>
      </p:pic>
      <p:pic>
        <p:nvPicPr>
          <p:cNvPr id="6" name="Imagen 5" descr="Logo AN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1112" y="168116"/>
            <a:ext cx="1425376" cy="1425376"/>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1727" y="4840658"/>
            <a:ext cx="1526926" cy="1480184"/>
          </a:xfrm>
          <a:prstGeom prst="rect">
            <a:avLst/>
          </a:prstGeom>
        </p:spPr>
      </p:pic>
    </p:spTree>
    <p:extLst>
      <p:ext uri="{BB962C8B-B14F-4D97-AF65-F5344CB8AC3E}">
        <p14:creationId xmlns:p14="http://schemas.microsoft.com/office/powerpoint/2010/main" val="28497087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02961" y="108203"/>
            <a:ext cx="9107889" cy="922337"/>
          </a:xfrm>
        </p:spPr>
        <p:txBody>
          <a:bodyPr>
            <a:noAutofit/>
          </a:bodyPr>
          <a:lstStyle/>
          <a:p>
            <a:pPr algn="ctr" eaLnBrk="1" hangingPunct="1"/>
            <a:r>
              <a:rPr lang="es-MX" sz="4000" dirty="0" smtClean="0"/>
              <a:t>Intervenciones </a:t>
            </a:r>
            <a:r>
              <a:rPr lang="es-MX" sz="4000" dirty="0" smtClean="0"/>
              <a:t>en mosquitos con </a:t>
            </a:r>
            <a:r>
              <a:rPr lang="es-MX" sz="4000" dirty="0" smtClean="0"/>
              <a:t>metodología transgénica</a:t>
            </a:r>
            <a:endParaRPr lang="es-ES" sz="4000" dirty="0" smtClean="0"/>
          </a:p>
        </p:txBody>
      </p:sp>
      <p:pic>
        <p:nvPicPr>
          <p:cNvPr id="6" name="Imagen 3" descr="Logo AN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5887" y="6191"/>
            <a:ext cx="1425376" cy="1425376"/>
          </a:xfrm>
          <a:prstGeom prst="rect">
            <a:avLst/>
          </a:prstGeom>
        </p:spPr>
      </p:pic>
      <p:pic>
        <p:nvPicPr>
          <p:cNvPr id="7" name="Imagen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 y="9525"/>
            <a:ext cx="1484480" cy="1425376"/>
          </a:xfrm>
          <a:prstGeom prst="rect">
            <a:avLst/>
          </a:prstGeom>
          <a:noFill/>
          <a:ln>
            <a:noFill/>
          </a:ln>
        </p:spPr>
      </p:pic>
      <p:pic>
        <p:nvPicPr>
          <p:cNvPr id="2" name="Imagen 1"/>
          <p:cNvPicPr>
            <a:picLocks noChangeAspect="1"/>
          </p:cNvPicPr>
          <p:nvPr/>
        </p:nvPicPr>
        <p:blipFill>
          <a:blip r:embed="rId4">
            <a:lum contrast="20000"/>
          </a:blip>
          <a:stretch>
            <a:fillRect/>
          </a:stretch>
        </p:blipFill>
        <p:spPr>
          <a:xfrm>
            <a:off x="2720922" y="1349311"/>
            <a:ext cx="6787954" cy="5176903"/>
          </a:xfrm>
          <a:prstGeom prst="rect">
            <a:avLst/>
          </a:prstGeom>
        </p:spPr>
      </p:pic>
      <p:sp>
        <p:nvSpPr>
          <p:cNvPr id="3" name="CuadroTexto 2"/>
          <p:cNvSpPr txBox="1"/>
          <p:nvPr/>
        </p:nvSpPr>
        <p:spPr>
          <a:xfrm>
            <a:off x="8919077" y="6237673"/>
            <a:ext cx="3272923" cy="577081"/>
          </a:xfrm>
          <a:prstGeom prst="rect">
            <a:avLst/>
          </a:prstGeom>
          <a:noFill/>
        </p:spPr>
        <p:txBody>
          <a:bodyPr wrap="square" rtlCol="0">
            <a:spAutoFit/>
          </a:bodyPr>
          <a:lstStyle/>
          <a:p>
            <a:r>
              <a:rPr lang="es-MX" sz="1050" dirty="0" err="1"/>
              <a:t>Terenius</a:t>
            </a:r>
            <a:r>
              <a:rPr lang="es-MX" sz="1050" dirty="0"/>
              <a:t> O, </a:t>
            </a:r>
            <a:r>
              <a:rPr lang="es-MX" sz="1050" dirty="0" err="1"/>
              <a:t>Marinotti</a:t>
            </a:r>
            <a:r>
              <a:rPr lang="es-MX" sz="1050" dirty="0"/>
              <a:t> O, </a:t>
            </a:r>
            <a:r>
              <a:rPr lang="es-MX" sz="1050" dirty="0" err="1"/>
              <a:t>Sieglaff</a:t>
            </a:r>
            <a:r>
              <a:rPr lang="es-MX" sz="1050" dirty="0"/>
              <a:t> D, James AA. Molecular </a:t>
            </a:r>
            <a:r>
              <a:rPr lang="es-MX" sz="1050" dirty="0" err="1"/>
              <a:t>genetic</a:t>
            </a:r>
            <a:r>
              <a:rPr lang="es-MX" sz="1050" dirty="0"/>
              <a:t> </a:t>
            </a:r>
            <a:r>
              <a:rPr lang="es-MX" sz="1050" dirty="0" err="1"/>
              <a:t>manipulation</a:t>
            </a:r>
            <a:r>
              <a:rPr lang="es-MX" sz="1050" dirty="0"/>
              <a:t> of vector </a:t>
            </a:r>
            <a:r>
              <a:rPr lang="es-MX" sz="1050" dirty="0" err="1"/>
              <a:t>mosquitoes</a:t>
            </a:r>
            <a:r>
              <a:rPr lang="es-MX" sz="1050" dirty="0"/>
              <a:t>. </a:t>
            </a:r>
            <a:r>
              <a:rPr lang="es-MX" sz="1050" dirty="0" err="1"/>
              <a:t>Cell</a:t>
            </a:r>
            <a:r>
              <a:rPr lang="es-MX" sz="1050" dirty="0"/>
              <a:t> Host </a:t>
            </a:r>
            <a:r>
              <a:rPr lang="es-MX" sz="1050" dirty="0" err="1"/>
              <a:t>Microbe</a:t>
            </a:r>
            <a:r>
              <a:rPr lang="es-MX" sz="1050" dirty="0"/>
              <a:t>. 2008 </a:t>
            </a:r>
            <a:r>
              <a:rPr lang="es-MX" sz="1050" dirty="0" smtClean="0"/>
              <a:t>13;:417-23</a:t>
            </a:r>
            <a:endParaRPr lang="es-MX" sz="1050" dirty="0"/>
          </a:p>
        </p:txBody>
      </p:sp>
    </p:spTree>
    <p:extLst>
      <p:ext uri="{BB962C8B-B14F-4D97-AF65-F5344CB8AC3E}">
        <p14:creationId xmlns:p14="http://schemas.microsoft.com/office/powerpoint/2010/main" val="15460090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483911" y="133568"/>
            <a:ext cx="4848650" cy="1143000"/>
          </a:xfrm>
        </p:spPr>
        <p:txBody>
          <a:bodyPr>
            <a:noAutofit/>
          </a:bodyPr>
          <a:lstStyle/>
          <a:p>
            <a:pPr eaLnBrk="1" hangingPunct="1"/>
            <a:r>
              <a:rPr lang="es-MX" altLang="es-MX" sz="3200" dirty="0"/>
              <a:t>Expresión específica dirigida por promotor AeAct4 en condición “</a:t>
            </a:r>
            <a:r>
              <a:rPr lang="es-MX" altLang="es-MX" sz="3200" dirty="0" err="1"/>
              <a:t>TetOff</a:t>
            </a:r>
            <a:r>
              <a:rPr lang="es-MX" altLang="es-MX" sz="3200" dirty="0"/>
              <a:t>”</a:t>
            </a:r>
            <a:endParaRPr lang="es-ES" altLang="es-MX" sz="3200" dirty="0"/>
          </a:p>
        </p:txBody>
      </p:sp>
      <p:grpSp>
        <p:nvGrpSpPr>
          <p:cNvPr id="2" name="Grupo 1"/>
          <p:cNvGrpSpPr/>
          <p:nvPr/>
        </p:nvGrpSpPr>
        <p:grpSpPr>
          <a:xfrm>
            <a:off x="2749864" y="1431567"/>
            <a:ext cx="7996023" cy="4908409"/>
            <a:chOff x="2473423" y="515705"/>
            <a:chExt cx="8272464" cy="5445125"/>
          </a:xfrm>
        </p:grpSpPr>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r="45107"/>
            <a:stretch>
              <a:fillRect/>
            </a:stretch>
          </p:blipFill>
          <p:spPr bwMode="auto">
            <a:xfrm rot="-5400000">
              <a:off x="5747643" y="962586"/>
              <a:ext cx="5445125" cy="455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8" name="Picture 4"/>
            <p:cNvPicPr>
              <a:picLocks noChangeAspect="1" noChangeArrowheads="1"/>
            </p:cNvPicPr>
            <p:nvPr/>
          </p:nvPicPr>
          <p:blipFill>
            <a:blip r:embed="rId3">
              <a:extLst>
                <a:ext uri="{28A0092B-C50C-407E-A947-70E740481C1C}">
                  <a14:useLocalDpi xmlns:a14="http://schemas.microsoft.com/office/drawing/2010/main" val="0"/>
                </a:ext>
              </a:extLst>
            </a:blip>
            <a:srcRect l="85834"/>
            <a:stretch>
              <a:fillRect/>
            </a:stretch>
          </p:blipFill>
          <p:spPr bwMode="auto">
            <a:xfrm rot="-5400000">
              <a:off x="3650555" y="849873"/>
              <a:ext cx="1295400" cy="364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9" name="Picture 5"/>
            <p:cNvPicPr>
              <a:picLocks noChangeAspect="1" noChangeArrowheads="1"/>
            </p:cNvPicPr>
            <p:nvPr/>
          </p:nvPicPr>
          <p:blipFill>
            <a:blip r:embed="rId3">
              <a:extLst>
                <a:ext uri="{28A0092B-C50C-407E-A947-70E740481C1C}">
                  <a14:useLocalDpi xmlns:a14="http://schemas.microsoft.com/office/drawing/2010/main" val="0"/>
                </a:ext>
              </a:extLst>
            </a:blip>
            <a:srcRect l="55452" r="13768"/>
            <a:stretch>
              <a:fillRect/>
            </a:stretch>
          </p:blipFill>
          <p:spPr bwMode="auto">
            <a:xfrm rot="-5400000">
              <a:off x="3145730" y="2867586"/>
              <a:ext cx="2447925" cy="364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Imagen 3" descr="Logo AN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5887" y="6191"/>
            <a:ext cx="1425376" cy="1425376"/>
          </a:xfrm>
          <a:prstGeom prst="rect">
            <a:avLst/>
          </a:prstGeom>
        </p:spPr>
      </p:pic>
      <p:pic>
        <p:nvPicPr>
          <p:cNvPr id="7" name="Imagen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 y="9525"/>
            <a:ext cx="1484480" cy="1425376"/>
          </a:xfrm>
          <a:prstGeom prst="rect">
            <a:avLst/>
          </a:prstGeom>
          <a:noFill/>
          <a:ln>
            <a:noFill/>
          </a:ln>
        </p:spPr>
      </p:pic>
      <p:sp>
        <p:nvSpPr>
          <p:cNvPr id="3" name="CuadroTexto 2"/>
          <p:cNvSpPr txBox="1"/>
          <p:nvPr/>
        </p:nvSpPr>
        <p:spPr>
          <a:xfrm>
            <a:off x="204715" y="2470245"/>
            <a:ext cx="2374711" cy="3359061"/>
          </a:xfrm>
          <a:prstGeom prst="rect">
            <a:avLst/>
          </a:prstGeom>
          <a:gradFill flip="none" rotWithShape="1">
            <a:gsLst>
              <a:gs pos="0">
                <a:schemeClr val="accent4"/>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gradFill>
              <a:gsLst>
                <a:gs pos="0">
                  <a:schemeClr val="accent4"/>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a:lnSpc>
                <a:spcPct val="150000"/>
              </a:lnSpc>
            </a:pPr>
            <a:r>
              <a:rPr lang="es-MX" sz="2400" dirty="0" smtClean="0"/>
              <a:t>Sistema dirige la expresión específica hacia:</a:t>
            </a:r>
          </a:p>
          <a:p>
            <a:pPr marL="342900" indent="-342900">
              <a:lnSpc>
                <a:spcPct val="150000"/>
              </a:lnSpc>
              <a:buFont typeface="Arial" panose="020B0604020202020204" pitchFamily="34" charset="0"/>
              <a:buChar char="•"/>
            </a:pPr>
            <a:r>
              <a:rPr lang="es-MX" sz="2400" dirty="0" smtClean="0"/>
              <a:t>Sexo</a:t>
            </a:r>
          </a:p>
          <a:p>
            <a:pPr marL="342900" indent="-342900">
              <a:lnSpc>
                <a:spcPct val="150000"/>
              </a:lnSpc>
              <a:buFont typeface="Arial" panose="020B0604020202020204" pitchFamily="34" charset="0"/>
              <a:buChar char="•"/>
            </a:pPr>
            <a:r>
              <a:rPr lang="es-MX" sz="2400" dirty="0" smtClean="0"/>
              <a:t>Tejido</a:t>
            </a:r>
          </a:p>
          <a:p>
            <a:pPr marL="342900" indent="-342900">
              <a:lnSpc>
                <a:spcPct val="150000"/>
              </a:lnSpc>
              <a:buFont typeface="Arial" panose="020B0604020202020204" pitchFamily="34" charset="0"/>
              <a:buChar char="•"/>
            </a:pPr>
            <a:r>
              <a:rPr lang="es-MX" sz="2400" dirty="0" smtClean="0"/>
              <a:t>Edad</a:t>
            </a:r>
            <a:endParaRPr lang="es-MX" sz="2400" dirty="0"/>
          </a:p>
        </p:txBody>
      </p:sp>
      <p:pic>
        <p:nvPicPr>
          <p:cNvPr id="5" name="Imagen 4"/>
          <p:cNvPicPr>
            <a:picLocks noChangeAspect="1"/>
          </p:cNvPicPr>
          <p:nvPr/>
        </p:nvPicPr>
        <p:blipFill>
          <a:blip r:embed="rId6"/>
          <a:stretch>
            <a:fillRect/>
          </a:stretch>
        </p:blipFill>
        <p:spPr>
          <a:xfrm>
            <a:off x="11156215" y="2999773"/>
            <a:ext cx="731583" cy="755970"/>
          </a:xfrm>
          <a:prstGeom prst="rect">
            <a:avLst/>
          </a:prstGeom>
        </p:spPr>
      </p:pic>
    </p:spTree>
    <p:extLst>
      <p:ext uri="{BB962C8B-B14F-4D97-AF65-F5344CB8AC3E}">
        <p14:creationId xmlns:p14="http://schemas.microsoft.com/office/powerpoint/2010/main" val="15237407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7"/>
          <a:stretch>
            <a:fillRect/>
          </a:stretch>
        </p:blipFill>
        <p:spPr>
          <a:xfrm>
            <a:off x="0" y="149646"/>
            <a:ext cx="12174767" cy="1426588"/>
          </a:xfrm>
          <a:prstGeom prst="rect">
            <a:avLst/>
          </a:prstGeom>
        </p:spPr>
      </p:pic>
      <p:sp>
        <p:nvSpPr>
          <p:cNvPr id="15362" name="Rectangle 2"/>
          <p:cNvSpPr>
            <a:spLocks noGrp="1" noChangeArrowheads="1"/>
          </p:cNvSpPr>
          <p:nvPr>
            <p:ph type="title"/>
          </p:nvPr>
        </p:nvSpPr>
        <p:spPr>
          <a:xfrm>
            <a:off x="3664956" y="439298"/>
            <a:ext cx="4892189" cy="796925"/>
          </a:xfrm>
        </p:spPr>
        <p:txBody>
          <a:bodyPr>
            <a:noAutofit/>
          </a:bodyPr>
          <a:lstStyle/>
          <a:p>
            <a:pPr algn="ctr" eaLnBrk="1" hangingPunct="1"/>
            <a:r>
              <a:rPr lang="es-MX" sz="3600" dirty="0" smtClean="0"/>
              <a:t>Mutación </a:t>
            </a:r>
            <a:r>
              <a:rPr lang="es-MX" sz="3600" i="1" dirty="0" err="1" smtClean="0"/>
              <a:t>flightless</a:t>
            </a:r>
            <a:r>
              <a:rPr lang="es-MX" sz="3600" i="1" dirty="0" smtClean="0"/>
              <a:t> </a:t>
            </a:r>
            <a:r>
              <a:rPr lang="es-MX" sz="2000" i="1" dirty="0" smtClean="0"/>
              <a:t>(OXITEC)</a:t>
            </a:r>
            <a:endParaRPr lang="es-ES" sz="2000" dirty="0" smtClean="0"/>
          </a:p>
        </p:txBody>
      </p:sp>
      <p:grpSp>
        <p:nvGrpSpPr>
          <p:cNvPr id="3" name="Group 10"/>
          <p:cNvGrpSpPr>
            <a:grpSpLocks/>
          </p:cNvGrpSpPr>
          <p:nvPr/>
        </p:nvGrpSpPr>
        <p:grpSpPr bwMode="auto">
          <a:xfrm>
            <a:off x="9271455" y="625997"/>
            <a:ext cx="673100" cy="720725"/>
            <a:chOff x="340" y="1752"/>
            <a:chExt cx="1270" cy="1768"/>
          </a:xfrm>
        </p:grpSpPr>
        <p:sp>
          <p:nvSpPr>
            <p:cNvPr id="15367" name="Oval 11"/>
            <p:cNvSpPr>
              <a:spLocks noChangeArrowheads="1"/>
            </p:cNvSpPr>
            <p:nvPr/>
          </p:nvSpPr>
          <p:spPr bwMode="auto">
            <a:xfrm>
              <a:off x="340" y="1752"/>
              <a:ext cx="1270" cy="1088"/>
            </a:xfrm>
            <a:prstGeom prst="ellipse">
              <a:avLst/>
            </a:prstGeom>
            <a:noFill/>
            <a:ln w="60325">
              <a:solidFill>
                <a:schemeClr val="tx1"/>
              </a:solidFill>
              <a:round/>
              <a:headEnd/>
              <a:tailEnd/>
            </a:ln>
          </p:spPr>
          <p:txBody>
            <a:bodyPr wrap="none" anchor="ctr"/>
            <a:lstStyle/>
            <a:p>
              <a:pPr algn="ctr"/>
              <a:endParaRPr lang="es-MX"/>
            </a:p>
          </p:txBody>
        </p:sp>
        <p:sp>
          <p:nvSpPr>
            <p:cNvPr id="15368" name="Line 12"/>
            <p:cNvSpPr>
              <a:spLocks noChangeShapeType="1"/>
            </p:cNvSpPr>
            <p:nvPr/>
          </p:nvSpPr>
          <p:spPr bwMode="auto">
            <a:xfrm>
              <a:off x="612" y="3249"/>
              <a:ext cx="680" cy="0"/>
            </a:xfrm>
            <a:prstGeom prst="line">
              <a:avLst/>
            </a:prstGeom>
            <a:noFill/>
            <a:ln w="88900">
              <a:solidFill>
                <a:schemeClr val="tx1"/>
              </a:solidFill>
              <a:round/>
              <a:headEnd/>
              <a:tailEnd/>
            </a:ln>
          </p:spPr>
          <p:txBody>
            <a:bodyPr/>
            <a:lstStyle/>
            <a:p>
              <a:endParaRPr lang="es-MX"/>
            </a:p>
          </p:txBody>
        </p:sp>
        <p:sp>
          <p:nvSpPr>
            <p:cNvPr id="15369" name="Line 13"/>
            <p:cNvSpPr>
              <a:spLocks noChangeShapeType="1"/>
            </p:cNvSpPr>
            <p:nvPr/>
          </p:nvSpPr>
          <p:spPr bwMode="auto">
            <a:xfrm rot="-5400000">
              <a:off x="635" y="3180"/>
              <a:ext cx="680" cy="0"/>
            </a:xfrm>
            <a:prstGeom prst="line">
              <a:avLst/>
            </a:prstGeom>
            <a:noFill/>
            <a:ln w="88900">
              <a:solidFill>
                <a:schemeClr val="tx1"/>
              </a:solidFill>
              <a:round/>
              <a:headEnd/>
              <a:tailEnd/>
            </a:ln>
          </p:spPr>
          <p:txBody>
            <a:bodyPr/>
            <a:lstStyle/>
            <a:p>
              <a:endParaRPr lang="es-MX"/>
            </a:p>
          </p:txBody>
        </p:sp>
      </p:grpSp>
      <p:grpSp>
        <p:nvGrpSpPr>
          <p:cNvPr id="2" name="Group 7"/>
          <p:cNvGrpSpPr>
            <a:grpSpLocks/>
          </p:cNvGrpSpPr>
          <p:nvPr/>
        </p:nvGrpSpPr>
        <p:grpSpPr bwMode="auto">
          <a:xfrm>
            <a:off x="2009481" y="625997"/>
            <a:ext cx="863600" cy="649287"/>
            <a:chOff x="3198" y="2205"/>
            <a:chExt cx="1814" cy="1679"/>
          </a:xfrm>
        </p:grpSpPr>
        <p:sp>
          <p:nvSpPr>
            <p:cNvPr id="15370" name="Oval 8"/>
            <p:cNvSpPr>
              <a:spLocks noChangeArrowheads="1"/>
            </p:cNvSpPr>
            <p:nvPr/>
          </p:nvSpPr>
          <p:spPr bwMode="auto">
            <a:xfrm>
              <a:off x="3198" y="2796"/>
              <a:ext cx="1270" cy="1088"/>
            </a:xfrm>
            <a:prstGeom prst="ellipse">
              <a:avLst/>
            </a:prstGeom>
            <a:noFill/>
            <a:ln w="60325">
              <a:solidFill>
                <a:schemeClr val="tx1"/>
              </a:solidFill>
              <a:round/>
              <a:headEnd/>
              <a:tailEnd/>
            </a:ln>
          </p:spPr>
          <p:txBody>
            <a:bodyPr wrap="none" anchor="ctr"/>
            <a:lstStyle/>
            <a:p>
              <a:pPr algn="ctr"/>
              <a:endParaRPr lang="es-MX"/>
            </a:p>
          </p:txBody>
        </p:sp>
        <p:sp>
          <p:nvSpPr>
            <p:cNvPr id="15371" name="Line 9"/>
            <p:cNvSpPr>
              <a:spLocks noChangeShapeType="1"/>
            </p:cNvSpPr>
            <p:nvPr/>
          </p:nvSpPr>
          <p:spPr bwMode="auto">
            <a:xfrm flipV="1">
              <a:off x="4286" y="2205"/>
              <a:ext cx="726" cy="726"/>
            </a:xfrm>
            <a:prstGeom prst="line">
              <a:avLst/>
            </a:prstGeom>
            <a:noFill/>
            <a:ln w="88900">
              <a:solidFill>
                <a:schemeClr val="tx1"/>
              </a:solidFill>
              <a:round/>
              <a:headEnd/>
              <a:tailEnd type="triangle" w="med" len="med"/>
            </a:ln>
          </p:spPr>
          <p:txBody>
            <a:bodyPr/>
            <a:lstStyle/>
            <a:p>
              <a:endParaRPr lang="es-MX"/>
            </a:p>
          </p:txBody>
        </p:sp>
      </p:grpSp>
      <p:pic>
        <p:nvPicPr>
          <p:cNvPr id="6" name="SM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1623621"/>
            <a:ext cx="6112366" cy="4584274"/>
          </a:xfrm>
          <a:prstGeom prst="rect">
            <a:avLst/>
          </a:prstGeom>
        </p:spPr>
      </p:pic>
      <p:pic>
        <p:nvPicPr>
          <p:cNvPr id="8" name="SM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111050" y="1631569"/>
            <a:ext cx="6096000" cy="4572000"/>
          </a:xfrm>
          <a:prstGeom prst="rect">
            <a:avLst/>
          </a:prstGeom>
        </p:spPr>
      </p:pic>
    </p:spTree>
    <p:extLst>
      <p:ext uri="{BB962C8B-B14F-4D97-AF65-F5344CB8AC3E}">
        <p14:creationId xmlns:p14="http://schemas.microsoft.com/office/powerpoint/2010/main" val="81115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75" fill="hold"/>
                                        <p:tgtEl>
                                          <p:spTgt spid="6"/>
                                        </p:tgtEl>
                                      </p:cBhvr>
                                    </p:cmd>
                                  </p:childTnLst>
                                </p:cTn>
                              </p:par>
                            </p:childTnLst>
                          </p:cTn>
                        </p:par>
                        <p:par>
                          <p:cTn id="7" fill="hold">
                            <p:stCondLst>
                              <p:cond delay="25175"/>
                            </p:stCondLst>
                            <p:childTnLst>
                              <p:par>
                                <p:cTn id="8" presetID="1" presetClass="mediacall" presetSubtype="0" fill="hold" nodeType="afterEffect">
                                  <p:stCondLst>
                                    <p:cond delay="0"/>
                                  </p:stCondLst>
                                  <p:childTnLst>
                                    <p:cmd type="call" cmd="playFrom(0.0)">
                                      <p:cBhvr>
                                        <p:cTn id="9" dur="12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38100" y="1"/>
            <a:ext cx="7486651" cy="3001963"/>
          </a:xfrm>
          <a:prstGeom prst="rect">
            <a:avLst/>
          </a:prstGeom>
          <a:noFill/>
          <a:ln w="9525">
            <a:noFill/>
            <a:miter lim="800000"/>
            <a:headEnd/>
            <a:tailEnd/>
          </a:ln>
        </p:spPr>
      </p:pic>
      <p:pic>
        <p:nvPicPr>
          <p:cNvPr id="16387" name="Picture 3"/>
          <p:cNvPicPr>
            <a:picLocks noChangeAspect="1" noChangeArrowheads="1"/>
          </p:cNvPicPr>
          <p:nvPr/>
        </p:nvPicPr>
        <p:blipFill>
          <a:blip r:embed="rId3" cstate="print"/>
          <a:srcRect r="15662"/>
          <a:stretch>
            <a:fillRect/>
          </a:stretch>
        </p:blipFill>
        <p:spPr bwMode="auto">
          <a:xfrm>
            <a:off x="5429251" y="0"/>
            <a:ext cx="6667500" cy="3608388"/>
          </a:xfrm>
          <a:prstGeom prst="rect">
            <a:avLst/>
          </a:prstGeom>
          <a:noFill/>
          <a:ln w="9525">
            <a:noFill/>
            <a:miter lim="800000"/>
            <a:headEnd/>
            <a:tailEnd/>
          </a:ln>
        </p:spPr>
      </p:pic>
      <p:pic>
        <p:nvPicPr>
          <p:cNvPr id="16388" name="Picture 4"/>
          <p:cNvPicPr>
            <a:picLocks noChangeAspect="1" noChangeArrowheads="1"/>
          </p:cNvPicPr>
          <p:nvPr/>
        </p:nvPicPr>
        <p:blipFill>
          <a:blip r:embed="rId4" cstate="print"/>
          <a:srcRect/>
          <a:stretch>
            <a:fillRect/>
          </a:stretch>
        </p:blipFill>
        <p:spPr bwMode="auto">
          <a:xfrm>
            <a:off x="311151" y="2857500"/>
            <a:ext cx="9499600" cy="3676650"/>
          </a:xfrm>
          <a:prstGeom prst="rect">
            <a:avLst/>
          </a:prstGeom>
          <a:noFill/>
          <a:ln w="9525">
            <a:noFill/>
            <a:miter lim="800000"/>
            <a:headEnd/>
            <a:tailEnd/>
          </a:ln>
        </p:spPr>
      </p:pic>
    </p:spTree>
    <p:extLst>
      <p:ext uri="{BB962C8B-B14F-4D97-AF65-F5344CB8AC3E}">
        <p14:creationId xmlns:p14="http://schemas.microsoft.com/office/powerpoint/2010/main" val="15328167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p:cNvPicPr>
            <a:picLocks noChangeAspect="1" noChangeArrowheads="1"/>
          </p:cNvPicPr>
          <p:nvPr/>
        </p:nvPicPr>
        <p:blipFill>
          <a:blip r:embed="rId2" cstate="print">
            <a:lum contrast="54000"/>
            <a:extLst>
              <a:ext uri="{28A0092B-C50C-407E-A947-70E740481C1C}">
                <a14:useLocalDpi xmlns:a14="http://schemas.microsoft.com/office/drawing/2010/main" val="0"/>
              </a:ext>
            </a:extLst>
          </a:blip>
          <a:srcRect/>
          <a:stretch>
            <a:fillRect/>
          </a:stretch>
        </p:blipFill>
        <p:spPr bwMode="auto">
          <a:xfrm>
            <a:off x="1583140" y="781820"/>
            <a:ext cx="3805145" cy="4516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6469039" y="2483893"/>
            <a:ext cx="4039737" cy="769441"/>
          </a:xfrm>
          <a:prstGeom prst="rect">
            <a:avLst/>
          </a:prstGeom>
          <a:noFill/>
        </p:spPr>
        <p:txBody>
          <a:bodyPr wrap="square" rtlCol="0">
            <a:spAutoFit/>
          </a:bodyPr>
          <a:lstStyle/>
          <a:p>
            <a:r>
              <a:rPr lang="es-MX" sz="4400" dirty="0" smtClean="0"/>
              <a:t>GRACIAS!</a:t>
            </a:r>
            <a:endParaRPr lang="es-MX" sz="4400" dirty="0"/>
          </a:p>
        </p:txBody>
      </p:sp>
    </p:spTree>
    <p:extLst>
      <p:ext uri="{BB962C8B-B14F-4D97-AF65-F5344CB8AC3E}">
        <p14:creationId xmlns:p14="http://schemas.microsoft.com/office/powerpoint/2010/main" val="23843651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962151" y="638175"/>
            <a:ext cx="8373968" cy="5581650"/>
          </a:xfrm>
          <a:prstGeom prst="rect">
            <a:avLst/>
          </a:prstGeom>
        </p:spPr>
      </p:pic>
    </p:spTree>
    <p:extLst>
      <p:ext uri="{BB962C8B-B14F-4D97-AF65-F5344CB8AC3E}">
        <p14:creationId xmlns:p14="http://schemas.microsoft.com/office/powerpoint/2010/main" val="3374674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4" descr="Anopheles_albimanus"/>
          <p:cNvPicPr>
            <a:picLocks noChangeAspect="1" noChangeArrowheads="1"/>
          </p:cNvPicPr>
          <p:nvPr/>
        </p:nvPicPr>
        <p:blipFill>
          <a:blip r:embed="rId2" cstate="print">
            <a:extLst>
              <a:ext uri="{28A0092B-C50C-407E-A947-70E740481C1C}">
                <a14:useLocalDpi xmlns:a14="http://schemas.microsoft.com/office/drawing/2010/main" val="0"/>
              </a:ext>
            </a:extLst>
          </a:blip>
          <a:srcRect l="5902" r="5113"/>
          <a:stretch>
            <a:fillRect/>
          </a:stretch>
        </p:blipFill>
        <p:spPr bwMode="auto">
          <a:xfrm>
            <a:off x="1524000" y="0"/>
            <a:ext cx="9144000" cy="6965950"/>
          </a:xfrm>
          <a:prstGeom prst="rect">
            <a:avLst/>
          </a:prstGeom>
          <a:noFill/>
          <a:extLst>
            <a:ext uri="{909E8E84-426E-40DD-AFC4-6F175D3DCCD1}">
              <a14:hiddenFill xmlns:a14="http://schemas.microsoft.com/office/drawing/2010/main">
                <a:solidFill>
                  <a:srgbClr val="FFFFFF"/>
                </a:solidFill>
              </a14:hiddenFill>
            </a:ext>
          </a:extLst>
        </p:spPr>
      </p:pic>
      <p:sp>
        <p:nvSpPr>
          <p:cNvPr id="65538" name="Rectangle 2"/>
          <p:cNvSpPr>
            <a:spLocks noGrp="1" noChangeArrowheads="1"/>
          </p:cNvSpPr>
          <p:nvPr>
            <p:ph type="title"/>
          </p:nvPr>
        </p:nvSpPr>
        <p:spPr>
          <a:xfrm>
            <a:off x="2209800" y="133350"/>
            <a:ext cx="7772400" cy="990600"/>
          </a:xfrm>
          <a:solidFill>
            <a:srgbClr val="FFFF00">
              <a:alpha val="23000"/>
            </a:srgbClr>
          </a:solidFill>
        </p:spPr>
        <p:txBody>
          <a:bodyPr>
            <a:normAutofit fontScale="90000"/>
          </a:bodyPr>
          <a:lstStyle/>
          <a:p>
            <a:r>
              <a:rPr lang="es-ES_tradnl" altLang="es-MX" sz="3600"/>
              <a:t>Problemas actuales en el control de la malaria</a:t>
            </a:r>
            <a:endParaRPr lang="es-ES" altLang="es-MX" sz="3600"/>
          </a:p>
        </p:txBody>
      </p:sp>
      <p:sp>
        <p:nvSpPr>
          <p:cNvPr id="65539" name="Rectangle 3"/>
          <p:cNvSpPr>
            <a:spLocks noGrp="1" noChangeArrowheads="1"/>
          </p:cNvSpPr>
          <p:nvPr>
            <p:ph type="body" idx="1"/>
          </p:nvPr>
        </p:nvSpPr>
        <p:spPr>
          <a:xfrm>
            <a:off x="1905000" y="1371600"/>
            <a:ext cx="8458200" cy="5257800"/>
          </a:xfrm>
          <a:solidFill>
            <a:srgbClr val="66FF33">
              <a:alpha val="20000"/>
            </a:srgbClr>
          </a:solidFill>
        </p:spPr>
        <p:txBody>
          <a:bodyPr/>
          <a:lstStyle/>
          <a:p>
            <a:pPr>
              <a:lnSpc>
                <a:spcPct val="80000"/>
              </a:lnSpc>
            </a:pPr>
            <a:r>
              <a:rPr lang="es-ES_tradnl" altLang="es-MX"/>
              <a:t>Insecticidas</a:t>
            </a:r>
          </a:p>
          <a:p>
            <a:pPr lvl="1">
              <a:lnSpc>
                <a:spcPct val="80000"/>
              </a:lnSpc>
            </a:pPr>
            <a:r>
              <a:rPr lang="es-ES_tradnl" altLang="es-MX"/>
              <a:t>Caros ellos y su distribución</a:t>
            </a:r>
          </a:p>
          <a:p>
            <a:pPr lvl="1">
              <a:lnSpc>
                <a:spcPct val="80000"/>
              </a:lnSpc>
            </a:pPr>
            <a:r>
              <a:rPr lang="es-ES_tradnl" altLang="es-MX"/>
              <a:t>Contaminantes</a:t>
            </a:r>
          </a:p>
          <a:p>
            <a:pPr lvl="1">
              <a:lnSpc>
                <a:spcPct val="80000"/>
              </a:lnSpc>
            </a:pPr>
            <a:r>
              <a:rPr lang="es-ES_tradnl" altLang="es-MX"/>
              <a:t>Resistencia de los insectos</a:t>
            </a:r>
          </a:p>
          <a:p>
            <a:pPr>
              <a:lnSpc>
                <a:spcPct val="80000"/>
              </a:lnSpc>
            </a:pPr>
            <a:r>
              <a:rPr lang="es-ES_tradnl" altLang="es-MX"/>
              <a:t>Vacunas</a:t>
            </a:r>
          </a:p>
          <a:p>
            <a:pPr lvl="1">
              <a:lnSpc>
                <a:spcPct val="80000"/>
              </a:lnSpc>
            </a:pPr>
            <a:r>
              <a:rPr lang="es-ES_tradnl" altLang="es-MX"/>
              <a:t>El parásito posee mecanismos aun “invictos” de evasión de la respuesta inmune </a:t>
            </a:r>
          </a:p>
          <a:p>
            <a:pPr>
              <a:lnSpc>
                <a:spcPct val="80000"/>
              </a:lnSpc>
            </a:pPr>
            <a:r>
              <a:rPr lang="es-ES_tradnl" altLang="es-MX"/>
              <a:t>Medicamentos</a:t>
            </a:r>
          </a:p>
          <a:p>
            <a:pPr lvl="1">
              <a:lnSpc>
                <a:spcPct val="80000"/>
              </a:lnSpc>
            </a:pPr>
            <a:r>
              <a:rPr lang="es-ES_tradnl" altLang="es-MX"/>
              <a:t>Resistencia</a:t>
            </a:r>
          </a:p>
          <a:p>
            <a:pPr lvl="1">
              <a:lnSpc>
                <a:spcPct val="80000"/>
              </a:lnSpc>
            </a:pPr>
            <a:r>
              <a:rPr lang="es-ES_tradnl" altLang="es-MX"/>
              <a:t>Caros y de difícil distribución</a:t>
            </a:r>
          </a:p>
          <a:p>
            <a:pPr lvl="1">
              <a:lnSpc>
                <a:spcPct val="80000"/>
              </a:lnSpc>
            </a:pPr>
            <a:r>
              <a:rPr lang="es-ES_tradnl" altLang="es-MX"/>
              <a:t>Nuevos en fase de investigación</a:t>
            </a:r>
          </a:p>
          <a:p>
            <a:pPr>
              <a:lnSpc>
                <a:spcPct val="80000"/>
              </a:lnSpc>
            </a:pPr>
            <a:endParaRPr lang="es-ES" altLang="es-MX"/>
          </a:p>
        </p:txBody>
      </p:sp>
    </p:spTree>
    <p:extLst>
      <p:ext uri="{BB962C8B-B14F-4D97-AF65-F5344CB8AC3E}">
        <p14:creationId xmlns:p14="http://schemas.microsoft.com/office/powerpoint/2010/main" val="12687903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Logo AN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1112" y="168116"/>
            <a:ext cx="1425376" cy="1425376"/>
          </a:xfrm>
          <a:prstGeom prst="rect">
            <a:avLst/>
          </a:prstGeom>
        </p:spPr>
      </p:pic>
      <p:pic>
        <p:nvPicPr>
          <p:cNvPr id="6" name="Imagen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681" y="0"/>
            <a:ext cx="1484480" cy="1425376"/>
          </a:xfrm>
          <a:prstGeom prst="rect">
            <a:avLst/>
          </a:prstGeom>
          <a:noFill/>
          <a:ln>
            <a:noFill/>
          </a:ln>
        </p:spPr>
      </p:pic>
      <p:pic>
        <p:nvPicPr>
          <p:cNvPr id="3" name="Imagen 2"/>
          <p:cNvPicPr>
            <a:picLocks noChangeAspect="1"/>
          </p:cNvPicPr>
          <p:nvPr/>
        </p:nvPicPr>
        <p:blipFill>
          <a:blip r:embed="rId4"/>
          <a:stretch>
            <a:fillRect/>
          </a:stretch>
        </p:blipFill>
        <p:spPr>
          <a:xfrm>
            <a:off x="5638603" y="-297"/>
            <a:ext cx="4572396" cy="6858594"/>
          </a:xfrm>
          <a:prstGeom prst="rect">
            <a:avLst/>
          </a:prstGeom>
        </p:spPr>
      </p:pic>
      <p:sp>
        <p:nvSpPr>
          <p:cNvPr id="9" name="CuadroTexto 8"/>
          <p:cNvSpPr txBox="1"/>
          <p:nvPr/>
        </p:nvSpPr>
        <p:spPr>
          <a:xfrm>
            <a:off x="568250" y="1560441"/>
            <a:ext cx="4080868" cy="4247317"/>
          </a:xfrm>
          <a:prstGeom prst="rect">
            <a:avLst/>
          </a:prstGeom>
          <a:noFill/>
        </p:spPr>
        <p:txBody>
          <a:bodyPr wrap="square" rtlCol="0">
            <a:spAutoFit/>
          </a:bodyPr>
          <a:lstStyle/>
          <a:p>
            <a:pPr>
              <a:lnSpc>
                <a:spcPct val="150000"/>
              </a:lnSpc>
            </a:pPr>
            <a:r>
              <a:rPr lang="es-ES" sz="2000" dirty="0" smtClean="0">
                <a:latin typeface="Arial" charset="0"/>
              </a:rPr>
              <a:t>Las medidas de control de vectores son las que mayor éxito han tenido para el control de malaria y otras enfermedades transmitidas por vector. El ciclo de vida del mosquito incluye fases acuáticas y el adulto aéreo, cada una con sus debilidades y fortalezas</a:t>
            </a:r>
            <a:endParaRPr lang="es-MX" sz="2000" dirty="0"/>
          </a:p>
        </p:txBody>
      </p:sp>
    </p:spTree>
    <p:extLst>
      <p:ext uri="{BB962C8B-B14F-4D97-AF65-F5344CB8AC3E}">
        <p14:creationId xmlns:p14="http://schemas.microsoft.com/office/powerpoint/2010/main" val="35871653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679510" y="692696"/>
            <a:ext cx="8832981" cy="5904656"/>
            <a:chOff x="1259632" y="692696"/>
            <a:chExt cx="6624736" cy="5904656"/>
          </a:xfrm>
        </p:grpSpPr>
        <p:sp>
          <p:nvSpPr>
            <p:cNvPr id="64516" name="Rectangle 3"/>
            <p:cNvSpPr>
              <a:spLocks noChangeArrowheads="1"/>
            </p:cNvSpPr>
            <p:nvPr/>
          </p:nvSpPr>
          <p:spPr bwMode="auto">
            <a:xfrm>
              <a:off x="1259632" y="692696"/>
              <a:ext cx="6624736" cy="5904656"/>
            </a:xfrm>
            <a:prstGeom prst="rect">
              <a:avLst/>
            </a:prstGeom>
            <a:solidFill>
              <a:schemeClr val="bg1"/>
            </a:solidFill>
            <a:ln w="9525">
              <a:solidFill>
                <a:schemeClr val="tx1"/>
              </a:solidFill>
              <a:miter lim="800000"/>
              <a:headEnd/>
              <a:tailEnd/>
            </a:ln>
          </p:spPr>
          <p:txBody>
            <a:bodyPr wrap="none" anchor="ctr"/>
            <a:lstStyle/>
            <a:p>
              <a:endParaRPr lang="es-MX" sz="2400"/>
            </a:p>
          </p:txBody>
        </p:sp>
        <p:sp>
          <p:nvSpPr>
            <p:cNvPr id="64517" name="Text Box 34"/>
            <p:cNvSpPr txBox="1">
              <a:spLocks noChangeArrowheads="1"/>
            </p:cNvSpPr>
            <p:nvPr/>
          </p:nvSpPr>
          <p:spPr bwMode="auto">
            <a:xfrm>
              <a:off x="6169558" y="5726028"/>
              <a:ext cx="1560103" cy="307777"/>
            </a:xfrm>
            <a:prstGeom prst="rect">
              <a:avLst/>
            </a:prstGeom>
            <a:noFill/>
            <a:ln w="9525">
              <a:solidFill>
                <a:schemeClr val="tx1"/>
              </a:solidFill>
              <a:miter lim="800000"/>
              <a:headEnd/>
              <a:tailEnd/>
            </a:ln>
          </p:spPr>
          <p:txBody>
            <a:bodyPr>
              <a:spAutoFit/>
            </a:bodyPr>
            <a:lstStyle/>
            <a:p>
              <a:pPr algn="ctr" defTabSz="457200">
                <a:spcBef>
                  <a:spcPct val="50000"/>
                </a:spcBef>
              </a:pPr>
              <a:r>
                <a:rPr lang="es-MX" sz="1400"/>
                <a:t>Cuerpo graso</a:t>
              </a:r>
              <a:endParaRPr lang="es-ES" sz="1400"/>
            </a:p>
          </p:txBody>
        </p:sp>
        <p:sp>
          <p:nvSpPr>
            <p:cNvPr id="64518" name="Line 691"/>
            <p:cNvSpPr>
              <a:spLocks noChangeShapeType="1"/>
            </p:cNvSpPr>
            <p:nvPr/>
          </p:nvSpPr>
          <p:spPr bwMode="auto">
            <a:xfrm flipH="1">
              <a:off x="1896374" y="2268745"/>
              <a:ext cx="3227449" cy="1292980"/>
            </a:xfrm>
            <a:prstGeom prst="line">
              <a:avLst/>
            </a:prstGeom>
            <a:noFill/>
            <a:ln w="25400">
              <a:solidFill>
                <a:srgbClr val="3116D4"/>
              </a:solidFill>
              <a:prstDash val="dash"/>
              <a:round/>
              <a:headEnd type="none" w="sm" len="sm"/>
              <a:tailEnd type="none" w="sm" len="sm"/>
            </a:ln>
          </p:spPr>
          <p:txBody>
            <a:bodyPr/>
            <a:lstStyle/>
            <a:p>
              <a:endParaRPr lang="es-MX"/>
            </a:p>
          </p:txBody>
        </p:sp>
        <p:sp>
          <p:nvSpPr>
            <p:cNvPr id="64519" name="Line 694"/>
            <p:cNvSpPr>
              <a:spLocks noChangeShapeType="1"/>
            </p:cNvSpPr>
            <p:nvPr/>
          </p:nvSpPr>
          <p:spPr bwMode="auto">
            <a:xfrm>
              <a:off x="6009965" y="2840782"/>
              <a:ext cx="913588" cy="791710"/>
            </a:xfrm>
            <a:prstGeom prst="line">
              <a:avLst/>
            </a:prstGeom>
            <a:noFill/>
            <a:ln w="25400">
              <a:solidFill>
                <a:srgbClr val="3116D4"/>
              </a:solidFill>
              <a:prstDash val="dash"/>
              <a:round/>
              <a:headEnd type="none" w="sm" len="sm"/>
              <a:tailEnd type="none" w="sm" len="sm"/>
            </a:ln>
          </p:spPr>
          <p:txBody>
            <a:bodyPr/>
            <a:lstStyle/>
            <a:p>
              <a:endParaRPr lang="es-MX"/>
            </a:p>
          </p:txBody>
        </p:sp>
        <p:grpSp>
          <p:nvGrpSpPr>
            <p:cNvPr id="3" name="Agrupar 1025"/>
            <p:cNvGrpSpPr>
              <a:grpSpLocks/>
            </p:cNvGrpSpPr>
            <p:nvPr/>
          </p:nvGrpSpPr>
          <p:grpSpPr bwMode="auto">
            <a:xfrm>
              <a:off x="1653729" y="1065699"/>
              <a:ext cx="5683463" cy="2376606"/>
              <a:chOff x="1980924" y="402100"/>
              <a:chExt cx="5539976" cy="2559050"/>
            </a:xfrm>
          </p:grpSpPr>
          <p:grpSp>
            <p:nvGrpSpPr>
              <p:cNvPr id="4" name="Group 745"/>
              <p:cNvGrpSpPr>
                <a:grpSpLocks/>
              </p:cNvGrpSpPr>
              <p:nvPr/>
            </p:nvGrpSpPr>
            <p:grpSpPr bwMode="auto">
              <a:xfrm rot="-4804651">
                <a:off x="4533225" y="1568912"/>
                <a:ext cx="42863" cy="42863"/>
                <a:chOff x="2896" y="993"/>
                <a:chExt cx="34" cy="27"/>
              </a:xfrm>
            </p:grpSpPr>
            <p:sp>
              <p:nvSpPr>
                <p:cNvPr id="65503" name="Freeform 312"/>
                <p:cNvSpPr>
                  <a:spLocks/>
                </p:cNvSpPr>
                <p:nvPr/>
              </p:nvSpPr>
              <p:spPr bwMode="auto">
                <a:xfrm>
                  <a:off x="2896" y="993"/>
                  <a:ext cx="34" cy="27"/>
                </a:xfrm>
                <a:custGeom>
                  <a:avLst/>
                  <a:gdLst>
                    <a:gd name="T0" fmla="*/ 7 w 203"/>
                    <a:gd name="T1" fmla="*/ 1 h 164"/>
                    <a:gd name="T2" fmla="*/ 19 w 203"/>
                    <a:gd name="T3" fmla="*/ 1 h 164"/>
                    <a:gd name="T4" fmla="*/ 37 w 203"/>
                    <a:gd name="T5" fmla="*/ 1 h 164"/>
                    <a:gd name="T6" fmla="*/ 42 w 203"/>
                    <a:gd name="T7" fmla="*/ 5 h 164"/>
                    <a:gd name="T8" fmla="*/ 42 w 203"/>
                    <a:gd name="T9" fmla="*/ 15 h 164"/>
                    <a:gd name="T10" fmla="*/ 41 w 203"/>
                    <a:gd name="T11" fmla="*/ 23 h 164"/>
                    <a:gd name="T12" fmla="*/ 37 w 203"/>
                    <a:gd name="T13" fmla="*/ 25 h 164"/>
                    <a:gd name="T14" fmla="*/ 12 w 203"/>
                    <a:gd name="T15" fmla="*/ 26 h 164"/>
                    <a:gd name="T16" fmla="*/ 4 w 203"/>
                    <a:gd name="T17" fmla="*/ 25 h 164"/>
                    <a:gd name="T18" fmla="*/ 2 w 203"/>
                    <a:gd name="T19" fmla="*/ 23 h 164"/>
                    <a:gd name="T20" fmla="*/ 1 w 203"/>
                    <a:gd name="T21" fmla="*/ 14 h 164"/>
                    <a:gd name="T22" fmla="*/ 1 w 203"/>
                    <a:gd name="T23" fmla="*/ 7 h 164"/>
                    <a:gd name="T24" fmla="*/ 2 w 203"/>
                    <a:gd name="T25" fmla="*/ 2 h 164"/>
                    <a:gd name="T26" fmla="*/ 4 w 203"/>
                    <a:gd name="T27" fmla="*/ 1 h 164"/>
                    <a:gd name="T28" fmla="*/ 7 w 203"/>
                    <a:gd name="T29" fmla="*/ 1 h 1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3"/>
                    <a:gd name="T46" fmla="*/ 0 h 164"/>
                    <a:gd name="T47" fmla="*/ 1528 w 203"/>
                    <a:gd name="T48" fmla="*/ 960 h 1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3" h="164">
                      <a:moveTo>
                        <a:pt x="37" y="11"/>
                      </a:moveTo>
                      <a:cubicBezTo>
                        <a:pt x="47" y="11"/>
                        <a:pt x="70" y="12"/>
                        <a:pt x="94" y="12"/>
                      </a:cubicBezTo>
                      <a:cubicBezTo>
                        <a:pt x="118" y="11"/>
                        <a:pt x="165" y="0"/>
                        <a:pt x="181" y="8"/>
                      </a:cubicBezTo>
                      <a:cubicBezTo>
                        <a:pt x="197" y="16"/>
                        <a:pt x="189" y="44"/>
                        <a:pt x="192" y="58"/>
                      </a:cubicBezTo>
                      <a:cubicBezTo>
                        <a:pt x="195" y="72"/>
                        <a:pt x="201" y="80"/>
                        <a:pt x="202" y="95"/>
                      </a:cubicBezTo>
                      <a:cubicBezTo>
                        <a:pt x="203" y="110"/>
                        <a:pt x="203" y="136"/>
                        <a:pt x="196" y="146"/>
                      </a:cubicBezTo>
                      <a:cubicBezTo>
                        <a:pt x="193" y="156"/>
                        <a:pt x="185" y="158"/>
                        <a:pt x="178" y="160"/>
                      </a:cubicBezTo>
                      <a:cubicBezTo>
                        <a:pt x="138" y="159"/>
                        <a:pt x="101" y="158"/>
                        <a:pt x="62" y="164"/>
                      </a:cubicBezTo>
                      <a:cubicBezTo>
                        <a:pt x="45" y="163"/>
                        <a:pt x="38" y="163"/>
                        <a:pt x="24" y="160"/>
                      </a:cubicBezTo>
                      <a:cubicBezTo>
                        <a:pt x="16" y="157"/>
                        <a:pt x="15" y="153"/>
                        <a:pt x="11" y="146"/>
                      </a:cubicBezTo>
                      <a:cubicBezTo>
                        <a:pt x="7" y="139"/>
                        <a:pt x="4" y="127"/>
                        <a:pt x="2" y="116"/>
                      </a:cubicBezTo>
                      <a:cubicBezTo>
                        <a:pt x="0" y="105"/>
                        <a:pt x="0" y="94"/>
                        <a:pt x="0" y="82"/>
                      </a:cubicBezTo>
                      <a:cubicBezTo>
                        <a:pt x="0" y="70"/>
                        <a:pt x="1" y="51"/>
                        <a:pt x="3" y="41"/>
                      </a:cubicBezTo>
                      <a:cubicBezTo>
                        <a:pt x="5" y="31"/>
                        <a:pt x="10" y="24"/>
                        <a:pt x="13" y="19"/>
                      </a:cubicBezTo>
                      <a:cubicBezTo>
                        <a:pt x="16" y="14"/>
                        <a:pt x="20" y="14"/>
                        <a:pt x="24" y="12"/>
                      </a:cubicBezTo>
                      <a:cubicBezTo>
                        <a:pt x="28" y="11"/>
                        <a:pt x="34" y="12"/>
                        <a:pt x="37" y="11"/>
                      </a:cubicBezTo>
                    </a:path>
                  </a:pathLst>
                </a:custGeom>
                <a:solidFill>
                  <a:srgbClr val="ADFB81"/>
                </a:solidFill>
                <a:ln w="6350">
                  <a:solidFill>
                    <a:srgbClr val="379105"/>
                  </a:solidFill>
                  <a:round/>
                  <a:headEnd/>
                  <a:tailEnd/>
                </a:ln>
              </p:spPr>
              <p:txBody>
                <a:bodyPr/>
                <a:lstStyle/>
                <a:p>
                  <a:endParaRPr lang="es-MX" sz="2400"/>
                </a:p>
              </p:txBody>
            </p:sp>
            <p:sp>
              <p:nvSpPr>
                <p:cNvPr id="65504" name="Oval 313"/>
                <p:cNvSpPr>
                  <a:spLocks noChangeArrowheads="1"/>
                </p:cNvSpPr>
                <p:nvPr/>
              </p:nvSpPr>
              <p:spPr bwMode="auto">
                <a:xfrm flipV="1">
                  <a:off x="2908" y="1004"/>
                  <a:ext cx="9" cy="7"/>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5" name="Group 777"/>
              <p:cNvGrpSpPr>
                <a:grpSpLocks/>
              </p:cNvGrpSpPr>
              <p:nvPr/>
            </p:nvGrpSpPr>
            <p:grpSpPr bwMode="auto">
              <a:xfrm rot="-3662944">
                <a:off x="4490362" y="1562562"/>
                <a:ext cx="42863" cy="42863"/>
                <a:chOff x="2898" y="1125"/>
                <a:chExt cx="38" cy="28"/>
              </a:xfrm>
            </p:grpSpPr>
            <p:sp>
              <p:nvSpPr>
                <p:cNvPr id="65501" name="Freeform 302"/>
                <p:cNvSpPr>
                  <a:spLocks/>
                </p:cNvSpPr>
                <p:nvPr/>
              </p:nvSpPr>
              <p:spPr bwMode="auto">
                <a:xfrm rot="-1486509">
                  <a:off x="2898" y="1125"/>
                  <a:ext cx="38" cy="28"/>
                </a:xfrm>
                <a:custGeom>
                  <a:avLst/>
                  <a:gdLst>
                    <a:gd name="T0" fmla="*/ 31 w 107"/>
                    <a:gd name="T1" fmla="*/ 2 h 118"/>
                    <a:gd name="T2" fmla="*/ 86 w 107"/>
                    <a:gd name="T3" fmla="*/ 3 h 118"/>
                    <a:gd name="T4" fmla="*/ 168 w 107"/>
                    <a:gd name="T5" fmla="*/ 1 h 118"/>
                    <a:gd name="T6" fmla="*/ 190 w 107"/>
                    <a:gd name="T7" fmla="*/ 10 h 118"/>
                    <a:gd name="T8" fmla="*/ 188 w 107"/>
                    <a:gd name="T9" fmla="*/ 31 h 118"/>
                    <a:gd name="T10" fmla="*/ 182 w 107"/>
                    <a:gd name="T11" fmla="*/ 48 h 118"/>
                    <a:gd name="T12" fmla="*/ 165 w 107"/>
                    <a:gd name="T13" fmla="*/ 53 h 118"/>
                    <a:gd name="T14" fmla="*/ 55 w 107"/>
                    <a:gd name="T15" fmla="*/ 54 h 118"/>
                    <a:gd name="T16" fmla="*/ 20 w 107"/>
                    <a:gd name="T17" fmla="*/ 53 h 118"/>
                    <a:gd name="T18" fmla="*/ 6 w 107"/>
                    <a:gd name="T19" fmla="*/ 48 h 118"/>
                    <a:gd name="T20" fmla="*/ 4 w 107"/>
                    <a:gd name="T21" fmla="*/ 29 h 118"/>
                    <a:gd name="T22" fmla="*/ 2 w 107"/>
                    <a:gd name="T23" fmla="*/ 14 h 118"/>
                    <a:gd name="T24" fmla="*/ 9 w 107"/>
                    <a:gd name="T25" fmla="*/ 5 h 118"/>
                    <a:gd name="T26" fmla="*/ 18 w 107"/>
                    <a:gd name="T27" fmla="*/ 3 h 118"/>
                    <a:gd name="T28" fmla="*/ 32 w 107"/>
                    <a:gd name="T29" fmla="*/ 2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61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ADFB81"/>
                </a:solidFill>
                <a:ln w="6350">
                  <a:solidFill>
                    <a:srgbClr val="379105"/>
                  </a:solidFill>
                  <a:round/>
                  <a:headEnd/>
                  <a:tailEnd/>
                </a:ln>
              </p:spPr>
              <p:txBody>
                <a:bodyPr/>
                <a:lstStyle/>
                <a:p>
                  <a:endParaRPr lang="es-MX" sz="2400"/>
                </a:p>
              </p:txBody>
            </p:sp>
            <p:sp>
              <p:nvSpPr>
                <p:cNvPr id="65502" name="Oval 303"/>
                <p:cNvSpPr>
                  <a:spLocks noChangeArrowheads="1"/>
                </p:cNvSpPr>
                <p:nvPr/>
              </p:nvSpPr>
              <p:spPr bwMode="auto">
                <a:xfrm rot="20113491" flipV="1">
                  <a:off x="2911" y="1137"/>
                  <a:ext cx="10" cy="7"/>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 name="Group 761"/>
              <p:cNvGrpSpPr>
                <a:grpSpLocks/>
              </p:cNvGrpSpPr>
              <p:nvPr/>
            </p:nvGrpSpPr>
            <p:grpSpPr bwMode="auto">
              <a:xfrm rot="-3275836">
                <a:off x="4995187" y="1406987"/>
                <a:ext cx="42863" cy="42863"/>
                <a:chOff x="2898" y="1125"/>
                <a:chExt cx="38" cy="28"/>
              </a:xfrm>
            </p:grpSpPr>
            <p:sp>
              <p:nvSpPr>
                <p:cNvPr id="65499" name="Freeform 302"/>
                <p:cNvSpPr>
                  <a:spLocks/>
                </p:cNvSpPr>
                <p:nvPr/>
              </p:nvSpPr>
              <p:spPr bwMode="auto">
                <a:xfrm rot="-1486509">
                  <a:off x="2898" y="1125"/>
                  <a:ext cx="38" cy="28"/>
                </a:xfrm>
                <a:custGeom>
                  <a:avLst/>
                  <a:gdLst>
                    <a:gd name="T0" fmla="*/ 31 w 107"/>
                    <a:gd name="T1" fmla="*/ 2 h 118"/>
                    <a:gd name="T2" fmla="*/ 86 w 107"/>
                    <a:gd name="T3" fmla="*/ 3 h 118"/>
                    <a:gd name="T4" fmla="*/ 168 w 107"/>
                    <a:gd name="T5" fmla="*/ 1 h 118"/>
                    <a:gd name="T6" fmla="*/ 190 w 107"/>
                    <a:gd name="T7" fmla="*/ 10 h 118"/>
                    <a:gd name="T8" fmla="*/ 188 w 107"/>
                    <a:gd name="T9" fmla="*/ 31 h 118"/>
                    <a:gd name="T10" fmla="*/ 182 w 107"/>
                    <a:gd name="T11" fmla="*/ 48 h 118"/>
                    <a:gd name="T12" fmla="*/ 165 w 107"/>
                    <a:gd name="T13" fmla="*/ 53 h 118"/>
                    <a:gd name="T14" fmla="*/ 55 w 107"/>
                    <a:gd name="T15" fmla="*/ 54 h 118"/>
                    <a:gd name="T16" fmla="*/ 20 w 107"/>
                    <a:gd name="T17" fmla="*/ 53 h 118"/>
                    <a:gd name="T18" fmla="*/ 6 w 107"/>
                    <a:gd name="T19" fmla="*/ 48 h 118"/>
                    <a:gd name="T20" fmla="*/ 4 w 107"/>
                    <a:gd name="T21" fmla="*/ 29 h 118"/>
                    <a:gd name="T22" fmla="*/ 2 w 107"/>
                    <a:gd name="T23" fmla="*/ 14 h 118"/>
                    <a:gd name="T24" fmla="*/ 9 w 107"/>
                    <a:gd name="T25" fmla="*/ 5 h 118"/>
                    <a:gd name="T26" fmla="*/ 18 w 107"/>
                    <a:gd name="T27" fmla="*/ 3 h 118"/>
                    <a:gd name="T28" fmla="*/ 32 w 107"/>
                    <a:gd name="T29" fmla="*/ 2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61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ADFB81"/>
                </a:solidFill>
                <a:ln w="6350">
                  <a:solidFill>
                    <a:srgbClr val="379105"/>
                  </a:solidFill>
                  <a:round/>
                  <a:headEnd/>
                  <a:tailEnd/>
                </a:ln>
              </p:spPr>
              <p:txBody>
                <a:bodyPr/>
                <a:lstStyle/>
                <a:p>
                  <a:endParaRPr lang="es-MX" sz="2400"/>
                </a:p>
              </p:txBody>
            </p:sp>
            <p:sp>
              <p:nvSpPr>
                <p:cNvPr id="65500" name="Oval 303"/>
                <p:cNvSpPr>
                  <a:spLocks noChangeArrowheads="1"/>
                </p:cNvSpPr>
                <p:nvPr/>
              </p:nvSpPr>
              <p:spPr bwMode="auto">
                <a:xfrm rot="20113491" flipV="1">
                  <a:off x="2911" y="1137"/>
                  <a:ext cx="10" cy="7"/>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7" name="Group 764"/>
              <p:cNvGrpSpPr>
                <a:grpSpLocks/>
              </p:cNvGrpSpPr>
              <p:nvPr/>
            </p:nvGrpSpPr>
            <p:grpSpPr bwMode="auto">
              <a:xfrm rot="5568654" flipH="1">
                <a:off x="5023762" y="1418100"/>
                <a:ext cx="42863" cy="47625"/>
                <a:chOff x="2942" y="1209"/>
                <a:chExt cx="38" cy="28"/>
              </a:xfrm>
            </p:grpSpPr>
            <p:sp>
              <p:nvSpPr>
                <p:cNvPr id="65497" name="Freeform 302"/>
                <p:cNvSpPr>
                  <a:spLocks/>
                </p:cNvSpPr>
                <p:nvPr/>
              </p:nvSpPr>
              <p:spPr bwMode="auto">
                <a:xfrm rot="-2117601">
                  <a:off x="2942" y="1209"/>
                  <a:ext cx="38" cy="28"/>
                </a:xfrm>
                <a:custGeom>
                  <a:avLst/>
                  <a:gdLst>
                    <a:gd name="T0" fmla="*/ 31 w 107"/>
                    <a:gd name="T1" fmla="*/ 2 h 118"/>
                    <a:gd name="T2" fmla="*/ 86 w 107"/>
                    <a:gd name="T3" fmla="*/ 3 h 118"/>
                    <a:gd name="T4" fmla="*/ 168 w 107"/>
                    <a:gd name="T5" fmla="*/ 1 h 118"/>
                    <a:gd name="T6" fmla="*/ 190 w 107"/>
                    <a:gd name="T7" fmla="*/ 10 h 118"/>
                    <a:gd name="T8" fmla="*/ 188 w 107"/>
                    <a:gd name="T9" fmla="*/ 31 h 118"/>
                    <a:gd name="T10" fmla="*/ 182 w 107"/>
                    <a:gd name="T11" fmla="*/ 48 h 118"/>
                    <a:gd name="T12" fmla="*/ 165 w 107"/>
                    <a:gd name="T13" fmla="*/ 53 h 118"/>
                    <a:gd name="T14" fmla="*/ 55 w 107"/>
                    <a:gd name="T15" fmla="*/ 54 h 118"/>
                    <a:gd name="T16" fmla="*/ 20 w 107"/>
                    <a:gd name="T17" fmla="*/ 53 h 118"/>
                    <a:gd name="T18" fmla="*/ 6 w 107"/>
                    <a:gd name="T19" fmla="*/ 48 h 118"/>
                    <a:gd name="T20" fmla="*/ 4 w 107"/>
                    <a:gd name="T21" fmla="*/ 29 h 118"/>
                    <a:gd name="T22" fmla="*/ 2 w 107"/>
                    <a:gd name="T23" fmla="*/ 14 h 118"/>
                    <a:gd name="T24" fmla="*/ 9 w 107"/>
                    <a:gd name="T25" fmla="*/ 5 h 118"/>
                    <a:gd name="T26" fmla="*/ 18 w 107"/>
                    <a:gd name="T27" fmla="*/ 3 h 118"/>
                    <a:gd name="T28" fmla="*/ 32 w 107"/>
                    <a:gd name="T29" fmla="*/ 2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61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ADFB81"/>
                </a:solidFill>
                <a:ln w="6350">
                  <a:solidFill>
                    <a:srgbClr val="379105"/>
                  </a:solidFill>
                  <a:round/>
                  <a:headEnd/>
                  <a:tailEnd/>
                </a:ln>
              </p:spPr>
              <p:txBody>
                <a:bodyPr/>
                <a:lstStyle/>
                <a:p>
                  <a:endParaRPr lang="es-MX" sz="2400"/>
                </a:p>
              </p:txBody>
            </p:sp>
            <p:sp>
              <p:nvSpPr>
                <p:cNvPr id="65498" name="Oval 303"/>
                <p:cNvSpPr>
                  <a:spLocks noChangeArrowheads="1"/>
                </p:cNvSpPr>
                <p:nvPr/>
              </p:nvSpPr>
              <p:spPr bwMode="auto">
                <a:xfrm rot="19482399" flipV="1">
                  <a:off x="2956" y="1221"/>
                  <a:ext cx="10" cy="7"/>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8" name="Group 849"/>
              <p:cNvGrpSpPr>
                <a:grpSpLocks/>
              </p:cNvGrpSpPr>
              <p:nvPr/>
            </p:nvGrpSpPr>
            <p:grpSpPr bwMode="auto">
              <a:xfrm rot="-206002">
                <a:off x="4450675" y="1567325"/>
                <a:ext cx="42863" cy="42863"/>
                <a:chOff x="2481" y="1197"/>
                <a:chExt cx="143" cy="89"/>
              </a:xfrm>
            </p:grpSpPr>
            <p:sp>
              <p:nvSpPr>
                <p:cNvPr id="65495" name="Freeform 302"/>
                <p:cNvSpPr>
                  <a:spLocks/>
                </p:cNvSpPr>
                <p:nvPr/>
              </p:nvSpPr>
              <p:spPr bwMode="auto">
                <a:xfrm>
                  <a:off x="2481" y="1197"/>
                  <a:ext cx="143" cy="89"/>
                </a:xfrm>
                <a:custGeom>
                  <a:avLst/>
                  <a:gdLst>
                    <a:gd name="T0" fmla="*/ 245 w 143"/>
                    <a:gd name="T1" fmla="*/ 44 h 89"/>
                    <a:gd name="T2" fmla="*/ 679 w 143"/>
                    <a:gd name="T3" fmla="*/ 46 h 89"/>
                    <a:gd name="T4" fmla="*/ 1332 w 143"/>
                    <a:gd name="T5" fmla="*/ 23 h 89"/>
                    <a:gd name="T6" fmla="*/ 1503 w 143"/>
                    <a:gd name="T7" fmla="*/ 182 h 89"/>
                    <a:gd name="T8" fmla="*/ 1487 w 143"/>
                    <a:gd name="T9" fmla="*/ 548 h 89"/>
                    <a:gd name="T10" fmla="*/ 1444 w 143"/>
                    <a:gd name="T11" fmla="*/ 849 h 89"/>
                    <a:gd name="T12" fmla="*/ 1306 w 143"/>
                    <a:gd name="T13" fmla="*/ 935 h 89"/>
                    <a:gd name="T14" fmla="*/ 438 w 143"/>
                    <a:gd name="T15" fmla="*/ 960 h 89"/>
                    <a:gd name="T16" fmla="*/ 154 w 143"/>
                    <a:gd name="T17" fmla="*/ 935 h 89"/>
                    <a:gd name="T18" fmla="*/ 51 w 143"/>
                    <a:gd name="T19" fmla="*/ 849 h 89"/>
                    <a:gd name="T20" fmla="*/ 35 w 143"/>
                    <a:gd name="T21" fmla="*/ 508 h 89"/>
                    <a:gd name="T22" fmla="*/ 19 w 143"/>
                    <a:gd name="T23" fmla="*/ 258 h 89"/>
                    <a:gd name="T24" fmla="*/ 68 w 143"/>
                    <a:gd name="T25" fmla="*/ 92 h 89"/>
                    <a:gd name="T26" fmla="*/ 147 w 143"/>
                    <a:gd name="T27" fmla="*/ 50 h 89"/>
                    <a:gd name="T28" fmla="*/ 251 w 143"/>
                    <a:gd name="T29" fmla="*/ 44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
                    <a:gd name="T46" fmla="*/ 0 h 89"/>
                    <a:gd name="T47" fmla="*/ 1528 w 143"/>
                    <a:gd name="T48" fmla="*/ 960 h 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 h="89">
                      <a:moveTo>
                        <a:pt x="12" y="56"/>
                      </a:moveTo>
                      <a:cubicBezTo>
                        <a:pt x="12" y="53"/>
                        <a:pt x="0" y="40"/>
                        <a:pt x="16" y="31"/>
                      </a:cubicBezTo>
                      <a:cubicBezTo>
                        <a:pt x="32" y="22"/>
                        <a:pt x="90" y="6"/>
                        <a:pt x="110" y="3"/>
                      </a:cubicBezTo>
                      <a:cubicBezTo>
                        <a:pt x="130" y="0"/>
                        <a:pt x="135" y="2"/>
                        <a:pt x="139" y="12"/>
                      </a:cubicBezTo>
                      <a:cubicBezTo>
                        <a:pt x="143" y="21"/>
                        <a:pt x="139" y="51"/>
                        <a:pt x="135" y="63"/>
                      </a:cubicBezTo>
                      <a:cubicBezTo>
                        <a:pt x="131" y="75"/>
                        <a:pt x="127" y="80"/>
                        <a:pt x="117" y="84"/>
                      </a:cubicBezTo>
                      <a:cubicBezTo>
                        <a:pt x="107" y="88"/>
                        <a:pt x="84" y="89"/>
                        <a:pt x="71" y="88"/>
                      </a:cubicBezTo>
                      <a:cubicBezTo>
                        <a:pt x="58" y="87"/>
                        <a:pt x="47" y="84"/>
                        <a:pt x="37" y="79"/>
                      </a:cubicBezTo>
                      <a:cubicBezTo>
                        <a:pt x="27" y="74"/>
                        <a:pt x="16" y="60"/>
                        <a:pt x="12" y="56"/>
                      </a:cubicBezTo>
                    </a:path>
                  </a:pathLst>
                </a:custGeom>
                <a:solidFill>
                  <a:srgbClr val="CAFDAD"/>
                </a:solidFill>
                <a:ln w="6350">
                  <a:solidFill>
                    <a:srgbClr val="379105"/>
                  </a:solidFill>
                  <a:round/>
                  <a:headEnd/>
                  <a:tailEnd/>
                </a:ln>
              </p:spPr>
              <p:txBody>
                <a:bodyPr/>
                <a:lstStyle/>
                <a:p>
                  <a:endParaRPr lang="es-MX" sz="2400"/>
                </a:p>
              </p:txBody>
            </p:sp>
            <p:sp>
              <p:nvSpPr>
                <p:cNvPr id="65496" name="Oval 303"/>
                <p:cNvSpPr>
                  <a:spLocks noChangeArrowheads="1"/>
                </p:cNvSpPr>
                <p:nvPr/>
              </p:nvSpPr>
              <p:spPr bwMode="auto">
                <a:xfrm rot="15180661" flipV="1">
                  <a:off x="2534" y="1226"/>
                  <a:ext cx="24" cy="33"/>
                </a:xfrm>
                <a:prstGeom prst="ellipse">
                  <a:avLst/>
                </a:prstGeom>
                <a:solidFill>
                  <a:schemeClr val="hlink"/>
                </a:solidFill>
                <a:ln w="3175">
                  <a:solidFill>
                    <a:srgbClr val="0000FF"/>
                  </a:solidFill>
                  <a:round/>
                  <a:headEnd/>
                  <a:tailEnd/>
                </a:ln>
              </p:spPr>
              <p:txBody>
                <a:bodyPr wrap="none" anchor="ctr"/>
                <a:lstStyle/>
                <a:p>
                  <a:pPr defTabSz="457200"/>
                  <a:endParaRPr lang="es-MX" sz="2400"/>
                </a:p>
              </p:txBody>
            </p:sp>
          </p:grpSp>
          <p:sp>
            <p:nvSpPr>
              <p:cNvPr id="64745" name="Oval 315"/>
              <p:cNvSpPr>
                <a:spLocks noChangeArrowheads="1"/>
              </p:cNvSpPr>
              <p:nvPr/>
            </p:nvSpPr>
            <p:spPr bwMode="auto">
              <a:xfrm>
                <a:off x="5631775" y="1395875"/>
                <a:ext cx="46038" cy="46038"/>
              </a:xfrm>
              <a:prstGeom prst="ellipse">
                <a:avLst/>
              </a:prstGeom>
              <a:solidFill>
                <a:srgbClr val="0000FF"/>
              </a:solidFill>
              <a:ln w="12700">
                <a:noFill/>
                <a:round/>
                <a:headEnd/>
                <a:tailEnd/>
              </a:ln>
            </p:spPr>
            <p:txBody>
              <a:bodyPr wrap="none" anchor="ctr"/>
              <a:lstStyle/>
              <a:p>
                <a:pPr defTabSz="457200"/>
                <a:endParaRPr lang="en-US" sz="2400">
                  <a:latin typeface="Calibri" pitchFamily="34" charset="0"/>
                </a:endParaRPr>
              </a:p>
            </p:txBody>
          </p:sp>
          <p:grpSp>
            <p:nvGrpSpPr>
              <p:cNvPr id="9" name="Agrupar 821"/>
              <p:cNvGrpSpPr>
                <a:grpSpLocks/>
              </p:cNvGrpSpPr>
              <p:nvPr/>
            </p:nvGrpSpPr>
            <p:grpSpPr bwMode="auto">
              <a:xfrm rot="1874846">
                <a:off x="6484262" y="2070563"/>
                <a:ext cx="82550" cy="173038"/>
                <a:chOff x="5175133" y="2356403"/>
                <a:chExt cx="82813" cy="172968"/>
              </a:xfrm>
            </p:grpSpPr>
            <p:sp>
              <p:nvSpPr>
                <p:cNvPr id="65491" name="Oval 41"/>
                <p:cNvSpPr>
                  <a:spLocks noChangeArrowheads="1"/>
                </p:cNvSpPr>
                <p:nvPr/>
              </p:nvSpPr>
              <p:spPr bwMode="auto">
                <a:xfrm rot="3420000">
                  <a:off x="5179890" y="2451314"/>
                  <a:ext cx="110394"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92" name="Oval 42"/>
                <p:cNvSpPr>
                  <a:spLocks noChangeArrowheads="1"/>
                </p:cNvSpPr>
                <p:nvPr/>
              </p:nvSpPr>
              <p:spPr bwMode="auto">
                <a:xfrm rot="3540000">
                  <a:off x="5144165" y="2387371"/>
                  <a:ext cx="107655"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93" name="Freeform 617"/>
                <p:cNvSpPr>
                  <a:spLocks/>
                </p:cNvSpPr>
                <p:nvPr/>
              </p:nvSpPr>
              <p:spPr bwMode="auto">
                <a:xfrm>
                  <a:off x="5235575" y="2470151"/>
                  <a:ext cx="9525"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6350">
                  <a:solidFill>
                    <a:srgbClr val="993300"/>
                  </a:solidFill>
                  <a:round/>
                  <a:headEnd type="none" w="sm" len="sm"/>
                  <a:tailEnd type="none" w="sm" len="sm"/>
                </a:ln>
              </p:spPr>
              <p:txBody>
                <a:bodyPr/>
                <a:lstStyle/>
                <a:p>
                  <a:endParaRPr lang="es-MX" sz="2400"/>
                </a:p>
              </p:txBody>
            </p:sp>
            <p:sp>
              <p:nvSpPr>
                <p:cNvPr id="65494" name="Freeform 618"/>
                <p:cNvSpPr>
                  <a:spLocks/>
                </p:cNvSpPr>
                <p:nvPr/>
              </p:nvSpPr>
              <p:spPr bwMode="auto">
                <a:xfrm>
                  <a:off x="5189538" y="2403476"/>
                  <a:ext cx="14288"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9525">
                  <a:solidFill>
                    <a:srgbClr val="993300"/>
                  </a:solidFill>
                  <a:round/>
                  <a:headEnd type="none" w="sm" len="sm"/>
                  <a:tailEnd type="none" w="sm" len="sm"/>
                </a:ln>
              </p:spPr>
              <p:txBody>
                <a:bodyPr/>
                <a:lstStyle/>
                <a:p>
                  <a:endParaRPr lang="es-MX" sz="2400"/>
                </a:p>
              </p:txBody>
            </p:sp>
          </p:grpSp>
          <p:grpSp>
            <p:nvGrpSpPr>
              <p:cNvPr id="10" name="Agrupar 816"/>
              <p:cNvGrpSpPr>
                <a:grpSpLocks/>
              </p:cNvGrpSpPr>
              <p:nvPr/>
            </p:nvGrpSpPr>
            <p:grpSpPr bwMode="auto">
              <a:xfrm rot="-586014">
                <a:off x="6281062" y="1676863"/>
                <a:ext cx="82550" cy="173038"/>
                <a:chOff x="5175133" y="2356403"/>
                <a:chExt cx="82813" cy="172968"/>
              </a:xfrm>
            </p:grpSpPr>
            <p:sp>
              <p:nvSpPr>
                <p:cNvPr id="65487" name="Oval 41"/>
                <p:cNvSpPr>
                  <a:spLocks noChangeArrowheads="1"/>
                </p:cNvSpPr>
                <p:nvPr/>
              </p:nvSpPr>
              <p:spPr bwMode="auto">
                <a:xfrm rot="3420000">
                  <a:off x="5179890" y="2451314"/>
                  <a:ext cx="110394"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88" name="Oval 42"/>
                <p:cNvSpPr>
                  <a:spLocks noChangeArrowheads="1"/>
                </p:cNvSpPr>
                <p:nvPr/>
              </p:nvSpPr>
              <p:spPr bwMode="auto">
                <a:xfrm rot="3540000">
                  <a:off x="5144165" y="2387371"/>
                  <a:ext cx="107655"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89" name="Freeform 617"/>
                <p:cNvSpPr>
                  <a:spLocks/>
                </p:cNvSpPr>
                <p:nvPr/>
              </p:nvSpPr>
              <p:spPr bwMode="auto">
                <a:xfrm>
                  <a:off x="5235575" y="2470151"/>
                  <a:ext cx="9525"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6350">
                  <a:solidFill>
                    <a:srgbClr val="993300"/>
                  </a:solidFill>
                  <a:round/>
                  <a:headEnd type="none" w="sm" len="sm"/>
                  <a:tailEnd type="none" w="sm" len="sm"/>
                </a:ln>
              </p:spPr>
              <p:txBody>
                <a:bodyPr/>
                <a:lstStyle/>
                <a:p>
                  <a:endParaRPr lang="es-MX" sz="2400"/>
                </a:p>
              </p:txBody>
            </p:sp>
            <p:sp>
              <p:nvSpPr>
                <p:cNvPr id="65490" name="Freeform 618"/>
                <p:cNvSpPr>
                  <a:spLocks/>
                </p:cNvSpPr>
                <p:nvPr/>
              </p:nvSpPr>
              <p:spPr bwMode="auto">
                <a:xfrm>
                  <a:off x="5189538" y="2403476"/>
                  <a:ext cx="14288"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9525">
                  <a:solidFill>
                    <a:srgbClr val="993300"/>
                  </a:solidFill>
                  <a:round/>
                  <a:headEnd type="none" w="sm" len="sm"/>
                  <a:tailEnd type="none" w="sm" len="sm"/>
                </a:ln>
              </p:spPr>
              <p:txBody>
                <a:bodyPr/>
                <a:lstStyle/>
                <a:p>
                  <a:endParaRPr lang="es-MX" sz="2400"/>
                </a:p>
              </p:txBody>
            </p:sp>
          </p:grpSp>
          <p:grpSp>
            <p:nvGrpSpPr>
              <p:cNvPr id="11" name="Agrupar 811"/>
              <p:cNvGrpSpPr>
                <a:grpSpLocks/>
              </p:cNvGrpSpPr>
              <p:nvPr/>
            </p:nvGrpSpPr>
            <p:grpSpPr bwMode="auto">
              <a:xfrm rot="-1262215">
                <a:off x="6160412" y="1562563"/>
                <a:ext cx="82550" cy="173038"/>
                <a:chOff x="5175133" y="2356403"/>
                <a:chExt cx="82813" cy="172968"/>
              </a:xfrm>
            </p:grpSpPr>
            <p:sp>
              <p:nvSpPr>
                <p:cNvPr id="65483" name="Oval 41"/>
                <p:cNvSpPr>
                  <a:spLocks noChangeArrowheads="1"/>
                </p:cNvSpPr>
                <p:nvPr/>
              </p:nvSpPr>
              <p:spPr bwMode="auto">
                <a:xfrm rot="3420000">
                  <a:off x="5179890" y="2451314"/>
                  <a:ext cx="110394"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84" name="Oval 42"/>
                <p:cNvSpPr>
                  <a:spLocks noChangeArrowheads="1"/>
                </p:cNvSpPr>
                <p:nvPr/>
              </p:nvSpPr>
              <p:spPr bwMode="auto">
                <a:xfrm rot="3540000">
                  <a:off x="5144165" y="2387371"/>
                  <a:ext cx="107655"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85" name="Freeform 617"/>
                <p:cNvSpPr>
                  <a:spLocks/>
                </p:cNvSpPr>
                <p:nvPr/>
              </p:nvSpPr>
              <p:spPr bwMode="auto">
                <a:xfrm>
                  <a:off x="5235575" y="2470151"/>
                  <a:ext cx="9525"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6350">
                  <a:solidFill>
                    <a:srgbClr val="993300"/>
                  </a:solidFill>
                  <a:round/>
                  <a:headEnd type="none" w="sm" len="sm"/>
                  <a:tailEnd type="none" w="sm" len="sm"/>
                </a:ln>
              </p:spPr>
              <p:txBody>
                <a:bodyPr/>
                <a:lstStyle/>
                <a:p>
                  <a:endParaRPr lang="es-MX" sz="2400"/>
                </a:p>
              </p:txBody>
            </p:sp>
            <p:sp>
              <p:nvSpPr>
                <p:cNvPr id="65486" name="Freeform 618"/>
                <p:cNvSpPr>
                  <a:spLocks/>
                </p:cNvSpPr>
                <p:nvPr/>
              </p:nvSpPr>
              <p:spPr bwMode="auto">
                <a:xfrm>
                  <a:off x="5189538" y="2403476"/>
                  <a:ext cx="14288"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9525">
                  <a:solidFill>
                    <a:srgbClr val="993300"/>
                  </a:solidFill>
                  <a:round/>
                  <a:headEnd type="none" w="sm" len="sm"/>
                  <a:tailEnd type="none" w="sm" len="sm"/>
                </a:ln>
              </p:spPr>
              <p:txBody>
                <a:bodyPr/>
                <a:lstStyle/>
                <a:p>
                  <a:endParaRPr lang="es-MX" sz="2400"/>
                </a:p>
              </p:txBody>
            </p:sp>
          </p:grpSp>
          <p:sp>
            <p:nvSpPr>
              <p:cNvPr id="64749" name="Oval 41"/>
              <p:cNvSpPr>
                <a:spLocks noChangeArrowheads="1"/>
              </p:cNvSpPr>
              <p:nvPr/>
            </p:nvSpPr>
            <p:spPr bwMode="auto">
              <a:xfrm rot="2144878">
                <a:off x="6044525" y="1560975"/>
                <a:ext cx="111125" cy="44450"/>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4750" name="Oval 42"/>
              <p:cNvSpPr>
                <a:spLocks noChangeArrowheads="1"/>
              </p:cNvSpPr>
              <p:nvPr/>
            </p:nvSpPr>
            <p:spPr bwMode="auto">
              <a:xfrm rot="2264878">
                <a:off x="5982612" y="1526050"/>
                <a:ext cx="107950" cy="46038"/>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4751" name="Freeform 617"/>
              <p:cNvSpPr>
                <a:spLocks/>
              </p:cNvSpPr>
              <p:nvPr/>
            </p:nvSpPr>
            <p:spPr bwMode="auto">
              <a:xfrm rot="-1275122">
                <a:off x="6096912" y="1589550"/>
                <a:ext cx="9525"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6350">
                <a:solidFill>
                  <a:srgbClr val="993300"/>
                </a:solidFill>
                <a:round/>
                <a:headEnd type="none" w="sm" len="sm"/>
                <a:tailEnd type="none" w="sm" len="sm"/>
              </a:ln>
            </p:spPr>
            <p:txBody>
              <a:bodyPr/>
              <a:lstStyle/>
              <a:p>
                <a:endParaRPr lang="es-MX" sz="2400"/>
              </a:p>
            </p:txBody>
          </p:sp>
          <p:sp>
            <p:nvSpPr>
              <p:cNvPr id="64752" name="Freeform 618"/>
              <p:cNvSpPr>
                <a:spLocks/>
              </p:cNvSpPr>
              <p:nvPr/>
            </p:nvSpPr>
            <p:spPr bwMode="auto">
              <a:xfrm rot="-1275122">
                <a:off x="6028650" y="1543513"/>
                <a:ext cx="14288"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9525">
                <a:solidFill>
                  <a:srgbClr val="993300"/>
                </a:solidFill>
                <a:round/>
                <a:headEnd type="none" w="sm" len="sm"/>
                <a:tailEnd type="none" w="sm" len="sm"/>
              </a:ln>
            </p:spPr>
            <p:txBody>
              <a:bodyPr/>
              <a:lstStyle/>
              <a:p>
                <a:endParaRPr lang="es-MX" sz="2400"/>
              </a:p>
            </p:txBody>
          </p:sp>
          <p:grpSp>
            <p:nvGrpSpPr>
              <p:cNvPr id="12" name="Agrupar 801"/>
              <p:cNvGrpSpPr>
                <a:grpSpLocks/>
              </p:cNvGrpSpPr>
              <p:nvPr/>
            </p:nvGrpSpPr>
            <p:grpSpPr bwMode="auto">
              <a:xfrm rot="-2025625">
                <a:off x="5881012" y="1403813"/>
                <a:ext cx="82550" cy="173038"/>
                <a:chOff x="5175133" y="2356403"/>
                <a:chExt cx="82813" cy="172968"/>
              </a:xfrm>
            </p:grpSpPr>
            <p:sp>
              <p:nvSpPr>
                <p:cNvPr id="65479" name="Oval 41"/>
                <p:cNvSpPr>
                  <a:spLocks noChangeArrowheads="1"/>
                </p:cNvSpPr>
                <p:nvPr/>
              </p:nvSpPr>
              <p:spPr bwMode="auto">
                <a:xfrm rot="3420000">
                  <a:off x="5179890" y="2451314"/>
                  <a:ext cx="110394"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80" name="Oval 42"/>
                <p:cNvSpPr>
                  <a:spLocks noChangeArrowheads="1"/>
                </p:cNvSpPr>
                <p:nvPr/>
              </p:nvSpPr>
              <p:spPr bwMode="auto">
                <a:xfrm rot="3540000">
                  <a:off x="5144165" y="2387371"/>
                  <a:ext cx="107655"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81" name="Freeform 617"/>
                <p:cNvSpPr>
                  <a:spLocks/>
                </p:cNvSpPr>
                <p:nvPr/>
              </p:nvSpPr>
              <p:spPr bwMode="auto">
                <a:xfrm>
                  <a:off x="5235575" y="2470151"/>
                  <a:ext cx="9525"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6350">
                  <a:solidFill>
                    <a:srgbClr val="993300"/>
                  </a:solidFill>
                  <a:round/>
                  <a:headEnd type="none" w="sm" len="sm"/>
                  <a:tailEnd type="none" w="sm" len="sm"/>
                </a:ln>
              </p:spPr>
              <p:txBody>
                <a:bodyPr/>
                <a:lstStyle/>
                <a:p>
                  <a:endParaRPr lang="es-MX" sz="2400"/>
                </a:p>
              </p:txBody>
            </p:sp>
            <p:sp>
              <p:nvSpPr>
                <p:cNvPr id="65482" name="Freeform 618"/>
                <p:cNvSpPr>
                  <a:spLocks/>
                </p:cNvSpPr>
                <p:nvPr/>
              </p:nvSpPr>
              <p:spPr bwMode="auto">
                <a:xfrm>
                  <a:off x="5189538" y="2403476"/>
                  <a:ext cx="14288"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9525">
                  <a:solidFill>
                    <a:srgbClr val="993300"/>
                  </a:solidFill>
                  <a:round/>
                  <a:headEnd type="none" w="sm" len="sm"/>
                  <a:tailEnd type="none" w="sm" len="sm"/>
                </a:ln>
              </p:spPr>
              <p:txBody>
                <a:bodyPr/>
                <a:lstStyle/>
                <a:p>
                  <a:endParaRPr lang="es-MX" sz="2400"/>
                </a:p>
              </p:txBody>
            </p:sp>
          </p:grpSp>
          <p:grpSp>
            <p:nvGrpSpPr>
              <p:cNvPr id="13" name="Agrupar 796"/>
              <p:cNvGrpSpPr>
                <a:grpSpLocks/>
              </p:cNvGrpSpPr>
              <p:nvPr/>
            </p:nvGrpSpPr>
            <p:grpSpPr bwMode="auto">
              <a:xfrm rot="-2166471">
                <a:off x="5731787" y="1346663"/>
                <a:ext cx="82550" cy="173038"/>
                <a:chOff x="5175133" y="2356403"/>
                <a:chExt cx="82813" cy="172968"/>
              </a:xfrm>
            </p:grpSpPr>
            <p:sp>
              <p:nvSpPr>
                <p:cNvPr id="65475" name="Oval 41"/>
                <p:cNvSpPr>
                  <a:spLocks noChangeArrowheads="1"/>
                </p:cNvSpPr>
                <p:nvPr/>
              </p:nvSpPr>
              <p:spPr bwMode="auto">
                <a:xfrm rot="3420000">
                  <a:off x="5179890" y="2451314"/>
                  <a:ext cx="110394"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76" name="Oval 42"/>
                <p:cNvSpPr>
                  <a:spLocks noChangeArrowheads="1"/>
                </p:cNvSpPr>
                <p:nvPr/>
              </p:nvSpPr>
              <p:spPr bwMode="auto">
                <a:xfrm rot="3540000">
                  <a:off x="5144165" y="2387371"/>
                  <a:ext cx="107655"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77" name="Freeform 617"/>
                <p:cNvSpPr>
                  <a:spLocks/>
                </p:cNvSpPr>
                <p:nvPr/>
              </p:nvSpPr>
              <p:spPr bwMode="auto">
                <a:xfrm>
                  <a:off x="5235575" y="2470151"/>
                  <a:ext cx="9525"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6350">
                  <a:solidFill>
                    <a:srgbClr val="993300"/>
                  </a:solidFill>
                  <a:round/>
                  <a:headEnd type="none" w="sm" len="sm"/>
                  <a:tailEnd type="none" w="sm" len="sm"/>
                </a:ln>
              </p:spPr>
              <p:txBody>
                <a:bodyPr/>
                <a:lstStyle/>
                <a:p>
                  <a:endParaRPr lang="es-MX" sz="2400"/>
                </a:p>
              </p:txBody>
            </p:sp>
            <p:sp>
              <p:nvSpPr>
                <p:cNvPr id="65478" name="Freeform 618"/>
                <p:cNvSpPr>
                  <a:spLocks/>
                </p:cNvSpPr>
                <p:nvPr/>
              </p:nvSpPr>
              <p:spPr bwMode="auto">
                <a:xfrm>
                  <a:off x="5189538" y="2403476"/>
                  <a:ext cx="14288"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9525">
                  <a:solidFill>
                    <a:srgbClr val="993300"/>
                  </a:solidFill>
                  <a:round/>
                  <a:headEnd type="none" w="sm" len="sm"/>
                  <a:tailEnd type="none" w="sm" len="sm"/>
                </a:ln>
              </p:spPr>
              <p:txBody>
                <a:bodyPr/>
                <a:lstStyle/>
                <a:p>
                  <a:endParaRPr lang="es-MX" sz="2400"/>
                </a:p>
              </p:txBody>
            </p:sp>
          </p:grpSp>
          <p:sp>
            <p:nvSpPr>
              <p:cNvPr id="64755" name="Oval 41"/>
              <p:cNvSpPr>
                <a:spLocks noChangeArrowheads="1"/>
              </p:cNvSpPr>
              <p:nvPr/>
            </p:nvSpPr>
            <p:spPr bwMode="auto">
              <a:xfrm rot="-249958">
                <a:off x="6336625" y="2257888"/>
                <a:ext cx="109538" cy="46038"/>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4756" name="Freeform 4"/>
              <p:cNvSpPr>
                <a:spLocks/>
              </p:cNvSpPr>
              <p:nvPr/>
            </p:nvSpPr>
            <p:spPr bwMode="auto">
              <a:xfrm>
                <a:off x="3169562" y="595775"/>
                <a:ext cx="2152650" cy="1006475"/>
              </a:xfrm>
              <a:custGeom>
                <a:avLst/>
                <a:gdLst>
                  <a:gd name="T0" fmla="*/ 2147483647 w 1286"/>
                  <a:gd name="T1" fmla="*/ 2147483647 h 575"/>
                  <a:gd name="T2" fmla="*/ 2147483647 w 1286"/>
                  <a:gd name="T3" fmla="*/ 2147483647 h 575"/>
                  <a:gd name="T4" fmla="*/ 2147483647 w 1286"/>
                  <a:gd name="T5" fmla="*/ 2147483647 h 575"/>
                  <a:gd name="T6" fmla="*/ 2147483647 w 1286"/>
                  <a:gd name="T7" fmla="*/ 2147483647 h 575"/>
                  <a:gd name="T8" fmla="*/ 2147483647 w 1286"/>
                  <a:gd name="T9" fmla="*/ 2147483647 h 575"/>
                  <a:gd name="T10" fmla="*/ 2147483647 w 1286"/>
                  <a:gd name="T11" fmla="*/ 2147483647 h 575"/>
                  <a:gd name="T12" fmla="*/ 2147483647 w 1286"/>
                  <a:gd name="T13" fmla="*/ 2147483647 h 575"/>
                  <a:gd name="T14" fmla="*/ 2147483647 w 1286"/>
                  <a:gd name="T15" fmla="*/ 2147483647 h 575"/>
                  <a:gd name="T16" fmla="*/ 2147483647 w 1286"/>
                  <a:gd name="T17" fmla="*/ 2147483647 h 575"/>
                  <a:gd name="T18" fmla="*/ 2147483647 w 1286"/>
                  <a:gd name="T19" fmla="*/ 2147483647 h 575"/>
                  <a:gd name="T20" fmla="*/ 2147483647 w 1286"/>
                  <a:gd name="T21" fmla="*/ 2147483647 h 575"/>
                  <a:gd name="T22" fmla="*/ 2147483647 w 1286"/>
                  <a:gd name="T23" fmla="*/ 2147483647 h 575"/>
                  <a:gd name="T24" fmla="*/ 2147483647 w 1286"/>
                  <a:gd name="T25" fmla="*/ 2147483647 h 575"/>
                  <a:gd name="T26" fmla="*/ 2147483647 w 1286"/>
                  <a:gd name="T27" fmla="*/ 2147483647 h 575"/>
                  <a:gd name="T28" fmla="*/ 2147483647 w 1286"/>
                  <a:gd name="T29" fmla="*/ 2147483647 h 575"/>
                  <a:gd name="T30" fmla="*/ 2147483647 w 1286"/>
                  <a:gd name="T31" fmla="*/ 2147483647 h 575"/>
                  <a:gd name="T32" fmla="*/ 2147483647 w 1286"/>
                  <a:gd name="T33" fmla="*/ 2147483647 h 575"/>
                  <a:gd name="T34" fmla="*/ 2147483647 w 1286"/>
                  <a:gd name="T35" fmla="*/ 2147483647 h 575"/>
                  <a:gd name="T36" fmla="*/ 2147483647 w 1286"/>
                  <a:gd name="T37" fmla="*/ 2147483647 h 575"/>
                  <a:gd name="T38" fmla="*/ 2147483647 w 1286"/>
                  <a:gd name="T39" fmla="*/ 2147483647 h 575"/>
                  <a:gd name="T40" fmla="*/ 2147483647 w 1286"/>
                  <a:gd name="T41" fmla="*/ 2147483647 h 575"/>
                  <a:gd name="T42" fmla="*/ 2147483647 w 1286"/>
                  <a:gd name="T43" fmla="*/ 2147483647 h 575"/>
                  <a:gd name="T44" fmla="*/ 2147483647 w 1286"/>
                  <a:gd name="T45" fmla="*/ 2147483647 h 575"/>
                  <a:gd name="T46" fmla="*/ 2147483647 w 1286"/>
                  <a:gd name="T47" fmla="*/ 2147483647 h 575"/>
                  <a:gd name="T48" fmla="*/ 2147483647 w 1286"/>
                  <a:gd name="T49" fmla="*/ 2147483647 h 575"/>
                  <a:gd name="T50" fmla="*/ 2147483647 w 1286"/>
                  <a:gd name="T51" fmla="*/ 2147483647 h 575"/>
                  <a:gd name="T52" fmla="*/ 2147483647 w 1286"/>
                  <a:gd name="T53" fmla="*/ 2147483647 h 575"/>
                  <a:gd name="T54" fmla="*/ 2147483647 w 1286"/>
                  <a:gd name="T55" fmla="*/ 2147483647 h 575"/>
                  <a:gd name="T56" fmla="*/ 2147483647 w 1286"/>
                  <a:gd name="T57" fmla="*/ 2147483647 h 575"/>
                  <a:gd name="T58" fmla="*/ 2147483647 w 1286"/>
                  <a:gd name="T59" fmla="*/ 2147483647 h 575"/>
                  <a:gd name="T60" fmla="*/ 2147483647 w 1286"/>
                  <a:gd name="T61" fmla="*/ 2147483647 h 575"/>
                  <a:gd name="T62" fmla="*/ 2147483647 w 1286"/>
                  <a:gd name="T63" fmla="*/ 2147483647 h 575"/>
                  <a:gd name="T64" fmla="*/ 2147483647 w 1286"/>
                  <a:gd name="T65" fmla="*/ 2147483647 h 575"/>
                  <a:gd name="T66" fmla="*/ 2147483647 w 1286"/>
                  <a:gd name="T67" fmla="*/ 2147483647 h 575"/>
                  <a:gd name="T68" fmla="*/ 2147483647 w 1286"/>
                  <a:gd name="T69" fmla="*/ 2147483647 h 575"/>
                  <a:gd name="T70" fmla="*/ 2147483647 w 1286"/>
                  <a:gd name="T71" fmla="*/ 2147483647 h 575"/>
                  <a:gd name="T72" fmla="*/ 2147483647 w 1286"/>
                  <a:gd name="T73" fmla="*/ 2147483647 h 575"/>
                  <a:gd name="T74" fmla="*/ 2147483647 w 1286"/>
                  <a:gd name="T75" fmla="*/ 2147483647 h 575"/>
                  <a:gd name="T76" fmla="*/ 2147483647 w 1286"/>
                  <a:gd name="T77" fmla="*/ 2147483647 h 575"/>
                  <a:gd name="T78" fmla="*/ 2147483647 w 1286"/>
                  <a:gd name="T79" fmla="*/ 2147483647 h 575"/>
                  <a:gd name="T80" fmla="*/ 2147483647 w 1286"/>
                  <a:gd name="T81" fmla="*/ 2147483647 h 575"/>
                  <a:gd name="T82" fmla="*/ 2147483647 w 1286"/>
                  <a:gd name="T83" fmla="*/ 2147483647 h 575"/>
                  <a:gd name="T84" fmla="*/ 2147483647 w 1286"/>
                  <a:gd name="T85" fmla="*/ 2147483647 h 575"/>
                  <a:gd name="T86" fmla="*/ 2147483647 w 1286"/>
                  <a:gd name="T87" fmla="*/ 2147483647 h 575"/>
                  <a:gd name="T88" fmla="*/ 2147483647 w 1286"/>
                  <a:gd name="T89" fmla="*/ 2147483647 h 575"/>
                  <a:gd name="T90" fmla="*/ 2147483647 w 1286"/>
                  <a:gd name="T91" fmla="*/ 2147483647 h 575"/>
                  <a:gd name="T92" fmla="*/ 2147483647 w 1286"/>
                  <a:gd name="T93" fmla="*/ 2147483647 h 575"/>
                  <a:gd name="T94" fmla="*/ 2147483647 w 1286"/>
                  <a:gd name="T95" fmla="*/ 2147483647 h 575"/>
                  <a:gd name="T96" fmla="*/ 2147483647 w 1286"/>
                  <a:gd name="T97" fmla="*/ 2147483647 h 575"/>
                  <a:gd name="T98" fmla="*/ 2147483647 w 1286"/>
                  <a:gd name="T99" fmla="*/ 2147483647 h 575"/>
                  <a:gd name="T100" fmla="*/ 2147483647 w 1286"/>
                  <a:gd name="T101" fmla="*/ 2147483647 h 575"/>
                  <a:gd name="T102" fmla="*/ 0 w 1286"/>
                  <a:gd name="T103" fmla="*/ 2147483647 h 575"/>
                  <a:gd name="T104" fmla="*/ 2147483647 w 1286"/>
                  <a:gd name="T105" fmla="*/ 2147483647 h 575"/>
                  <a:gd name="T106" fmla="*/ 2147483647 w 1286"/>
                  <a:gd name="T107" fmla="*/ 2147483647 h 5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86"/>
                  <a:gd name="T163" fmla="*/ 0 h 575"/>
                  <a:gd name="T164" fmla="*/ 1286 w 1286"/>
                  <a:gd name="T165" fmla="*/ 575 h 57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86" h="575">
                    <a:moveTo>
                      <a:pt x="1182" y="358"/>
                    </a:moveTo>
                    <a:lnTo>
                      <a:pt x="1175" y="363"/>
                    </a:lnTo>
                    <a:lnTo>
                      <a:pt x="1178" y="360"/>
                    </a:lnTo>
                    <a:lnTo>
                      <a:pt x="1196" y="349"/>
                    </a:lnTo>
                    <a:lnTo>
                      <a:pt x="1205" y="345"/>
                    </a:lnTo>
                    <a:lnTo>
                      <a:pt x="1219" y="334"/>
                    </a:lnTo>
                    <a:lnTo>
                      <a:pt x="1227" y="321"/>
                    </a:lnTo>
                    <a:lnTo>
                      <a:pt x="1231" y="301"/>
                    </a:lnTo>
                    <a:lnTo>
                      <a:pt x="1231" y="286"/>
                    </a:lnTo>
                    <a:lnTo>
                      <a:pt x="1228" y="271"/>
                    </a:lnTo>
                    <a:lnTo>
                      <a:pt x="1225" y="253"/>
                    </a:lnTo>
                    <a:lnTo>
                      <a:pt x="1219" y="237"/>
                    </a:lnTo>
                    <a:lnTo>
                      <a:pt x="1224" y="225"/>
                    </a:lnTo>
                    <a:lnTo>
                      <a:pt x="1238" y="221"/>
                    </a:lnTo>
                    <a:lnTo>
                      <a:pt x="1257" y="221"/>
                    </a:lnTo>
                    <a:lnTo>
                      <a:pt x="1276" y="221"/>
                    </a:lnTo>
                    <a:lnTo>
                      <a:pt x="1286" y="212"/>
                    </a:lnTo>
                    <a:lnTo>
                      <a:pt x="1257" y="194"/>
                    </a:lnTo>
                    <a:lnTo>
                      <a:pt x="1238" y="189"/>
                    </a:lnTo>
                    <a:lnTo>
                      <a:pt x="1219" y="178"/>
                    </a:lnTo>
                    <a:lnTo>
                      <a:pt x="1219" y="162"/>
                    </a:lnTo>
                    <a:lnTo>
                      <a:pt x="1200" y="151"/>
                    </a:lnTo>
                    <a:lnTo>
                      <a:pt x="1191" y="141"/>
                    </a:lnTo>
                    <a:lnTo>
                      <a:pt x="1174" y="130"/>
                    </a:lnTo>
                    <a:lnTo>
                      <a:pt x="1143" y="98"/>
                    </a:lnTo>
                    <a:lnTo>
                      <a:pt x="1130" y="82"/>
                    </a:lnTo>
                    <a:lnTo>
                      <a:pt x="1079" y="44"/>
                    </a:lnTo>
                    <a:lnTo>
                      <a:pt x="1067" y="28"/>
                    </a:lnTo>
                    <a:lnTo>
                      <a:pt x="1048" y="22"/>
                    </a:lnTo>
                    <a:lnTo>
                      <a:pt x="1028" y="17"/>
                    </a:lnTo>
                    <a:lnTo>
                      <a:pt x="993" y="11"/>
                    </a:lnTo>
                    <a:lnTo>
                      <a:pt x="954" y="9"/>
                    </a:lnTo>
                    <a:lnTo>
                      <a:pt x="933" y="4"/>
                    </a:lnTo>
                    <a:lnTo>
                      <a:pt x="915" y="2"/>
                    </a:lnTo>
                    <a:lnTo>
                      <a:pt x="891" y="0"/>
                    </a:lnTo>
                    <a:lnTo>
                      <a:pt x="855" y="4"/>
                    </a:lnTo>
                    <a:lnTo>
                      <a:pt x="827" y="7"/>
                    </a:lnTo>
                    <a:lnTo>
                      <a:pt x="808" y="11"/>
                    </a:lnTo>
                    <a:lnTo>
                      <a:pt x="795" y="15"/>
                    </a:lnTo>
                    <a:lnTo>
                      <a:pt x="781" y="20"/>
                    </a:lnTo>
                    <a:lnTo>
                      <a:pt x="760" y="30"/>
                    </a:lnTo>
                    <a:lnTo>
                      <a:pt x="741" y="35"/>
                    </a:lnTo>
                    <a:lnTo>
                      <a:pt x="721" y="39"/>
                    </a:lnTo>
                    <a:lnTo>
                      <a:pt x="705" y="50"/>
                    </a:lnTo>
                    <a:lnTo>
                      <a:pt x="685" y="55"/>
                    </a:lnTo>
                    <a:lnTo>
                      <a:pt x="667" y="66"/>
                    </a:lnTo>
                    <a:lnTo>
                      <a:pt x="648" y="71"/>
                    </a:lnTo>
                    <a:lnTo>
                      <a:pt x="628" y="82"/>
                    </a:lnTo>
                    <a:lnTo>
                      <a:pt x="609" y="92"/>
                    </a:lnTo>
                    <a:lnTo>
                      <a:pt x="591" y="103"/>
                    </a:lnTo>
                    <a:lnTo>
                      <a:pt x="571" y="114"/>
                    </a:lnTo>
                    <a:lnTo>
                      <a:pt x="558" y="130"/>
                    </a:lnTo>
                    <a:lnTo>
                      <a:pt x="540" y="135"/>
                    </a:lnTo>
                    <a:lnTo>
                      <a:pt x="521" y="146"/>
                    </a:lnTo>
                    <a:lnTo>
                      <a:pt x="504" y="156"/>
                    </a:lnTo>
                    <a:lnTo>
                      <a:pt x="490" y="173"/>
                    </a:lnTo>
                    <a:lnTo>
                      <a:pt x="476" y="199"/>
                    </a:lnTo>
                    <a:lnTo>
                      <a:pt x="470" y="216"/>
                    </a:lnTo>
                    <a:lnTo>
                      <a:pt x="464" y="248"/>
                    </a:lnTo>
                    <a:lnTo>
                      <a:pt x="464" y="264"/>
                    </a:lnTo>
                    <a:lnTo>
                      <a:pt x="464" y="280"/>
                    </a:lnTo>
                    <a:lnTo>
                      <a:pt x="464" y="296"/>
                    </a:lnTo>
                    <a:lnTo>
                      <a:pt x="469" y="316"/>
                    </a:lnTo>
                    <a:lnTo>
                      <a:pt x="476" y="328"/>
                    </a:lnTo>
                    <a:lnTo>
                      <a:pt x="495" y="339"/>
                    </a:lnTo>
                    <a:lnTo>
                      <a:pt x="508" y="355"/>
                    </a:lnTo>
                    <a:lnTo>
                      <a:pt x="508" y="371"/>
                    </a:lnTo>
                    <a:lnTo>
                      <a:pt x="485" y="384"/>
                    </a:lnTo>
                    <a:lnTo>
                      <a:pt x="470" y="376"/>
                    </a:lnTo>
                    <a:lnTo>
                      <a:pt x="457" y="360"/>
                    </a:lnTo>
                    <a:lnTo>
                      <a:pt x="451" y="345"/>
                    </a:lnTo>
                    <a:lnTo>
                      <a:pt x="445" y="328"/>
                    </a:lnTo>
                    <a:lnTo>
                      <a:pt x="438" y="312"/>
                    </a:lnTo>
                    <a:lnTo>
                      <a:pt x="431" y="296"/>
                    </a:lnTo>
                    <a:lnTo>
                      <a:pt x="419" y="280"/>
                    </a:lnTo>
                    <a:lnTo>
                      <a:pt x="406" y="264"/>
                    </a:lnTo>
                    <a:lnTo>
                      <a:pt x="387" y="259"/>
                    </a:lnTo>
                    <a:lnTo>
                      <a:pt x="363" y="249"/>
                    </a:lnTo>
                    <a:lnTo>
                      <a:pt x="345" y="247"/>
                    </a:lnTo>
                    <a:lnTo>
                      <a:pt x="322" y="249"/>
                    </a:lnTo>
                    <a:lnTo>
                      <a:pt x="305" y="256"/>
                    </a:lnTo>
                    <a:lnTo>
                      <a:pt x="292" y="264"/>
                    </a:lnTo>
                    <a:lnTo>
                      <a:pt x="273" y="269"/>
                    </a:lnTo>
                    <a:lnTo>
                      <a:pt x="254" y="274"/>
                    </a:lnTo>
                    <a:lnTo>
                      <a:pt x="235" y="280"/>
                    </a:lnTo>
                    <a:lnTo>
                      <a:pt x="216" y="285"/>
                    </a:lnTo>
                    <a:lnTo>
                      <a:pt x="202" y="297"/>
                    </a:lnTo>
                    <a:lnTo>
                      <a:pt x="176" y="306"/>
                    </a:lnTo>
                    <a:lnTo>
                      <a:pt x="155" y="316"/>
                    </a:lnTo>
                    <a:lnTo>
                      <a:pt x="139" y="329"/>
                    </a:lnTo>
                    <a:lnTo>
                      <a:pt x="130" y="345"/>
                    </a:lnTo>
                    <a:lnTo>
                      <a:pt x="125" y="358"/>
                    </a:lnTo>
                    <a:lnTo>
                      <a:pt x="116" y="368"/>
                    </a:lnTo>
                    <a:lnTo>
                      <a:pt x="102" y="386"/>
                    </a:lnTo>
                    <a:lnTo>
                      <a:pt x="89" y="403"/>
                    </a:lnTo>
                    <a:lnTo>
                      <a:pt x="70" y="414"/>
                    </a:lnTo>
                    <a:lnTo>
                      <a:pt x="51" y="419"/>
                    </a:lnTo>
                    <a:lnTo>
                      <a:pt x="32" y="430"/>
                    </a:lnTo>
                    <a:lnTo>
                      <a:pt x="19" y="446"/>
                    </a:lnTo>
                    <a:lnTo>
                      <a:pt x="12" y="464"/>
                    </a:lnTo>
                    <a:lnTo>
                      <a:pt x="3" y="485"/>
                    </a:lnTo>
                    <a:lnTo>
                      <a:pt x="3" y="496"/>
                    </a:lnTo>
                    <a:lnTo>
                      <a:pt x="5" y="483"/>
                    </a:lnTo>
                    <a:lnTo>
                      <a:pt x="0" y="527"/>
                    </a:lnTo>
                    <a:lnTo>
                      <a:pt x="0" y="542"/>
                    </a:lnTo>
                    <a:lnTo>
                      <a:pt x="1" y="529"/>
                    </a:lnTo>
                    <a:lnTo>
                      <a:pt x="3" y="555"/>
                    </a:lnTo>
                    <a:lnTo>
                      <a:pt x="12" y="566"/>
                    </a:lnTo>
                    <a:lnTo>
                      <a:pt x="38" y="575"/>
                    </a:lnTo>
                  </a:path>
                </a:pathLst>
              </a:custGeom>
              <a:noFill/>
              <a:ln w="28575" cap="rnd">
                <a:solidFill>
                  <a:srgbClr val="583A1D"/>
                </a:solidFill>
                <a:round/>
                <a:headEnd type="none" w="sm" len="sm"/>
                <a:tailEnd type="none" w="sm" len="sm"/>
              </a:ln>
            </p:spPr>
            <p:txBody>
              <a:bodyPr/>
              <a:lstStyle/>
              <a:p>
                <a:endParaRPr lang="es-MX" sz="2400"/>
              </a:p>
            </p:txBody>
          </p:sp>
          <p:sp>
            <p:nvSpPr>
              <p:cNvPr id="64757" name="Freeform 5"/>
              <p:cNvSpPr>
                <a:spLocks/>
              </p:cNvSpPr>
              <p:nvPr/>
            </p:nvSpPr>
            <p:spPr bwMode="auto">
              <a:xfrm>
                <a:off x="4045862" y="1380000"/>
                <a:ext cx="974725" cy="246063"/>
              </a:xfrm>
              <a:custGeom>
                <a:avLst/>
                <a:gdLst>
                  <a:gd name="T0" fmla="*/ 0 w 614"/>
                  <a:gd name="T1" fmla="*/ 2147483647 h 155"/>
                  <a:gd name="T2" fmla="*/ 2147483647 w 614"/>
                  <a:gd name="T3" fmla="*/ 2147483647 h 155"/>
                  <a:gd name="T4" fmla="*/ 2147483647 w 614"/>
                  <a:gd name="T5" fmla="*/ 2147483647 h 155"/>
                  <a:gd name="T6" fmla="*/ 2147483647 w 614"/>
                  <a:gd name="T7" fmla="*/ 0 h 155"/>
                  <a:gd name="T8" fmla="*/ 2147483647 w 614"/>
                  <a:gd name="T9" fmla="*/ 2147483647 h 155"/>
                  <a:gd name="T10" fmla="*/ 2147483647 w 614"/>
                  <a:gd name="T11" fmla="*/ 2147483647 h 155"/>
                  <a:gd name="T12" fmla="*/ 2147483647 w 614"/>
                  <a:gd name="T13" fmla="*/ 2147483647 h 155"/>
                  <a:gd name="T14" fmla="*/ 2147483647 w 614"/>
                  <a:gd name="T15" fmla="*/ 2147483647 h 155"/>
                  <a:gd name="T16" fmla="*/ 2147483647 w 614"/>
                  <a:gd name="T17" fmla="*/ 2147483647 h 155"/>
                  <a:gd name="T18" fmla="*/ 2147483647 w 614"/>
                  <a:gd name="T19" fmla="*/ 2147483647 h 155"/>
                  <a:gd name="T20" fmla="*/ 2147483647 w 614"/>
                  <a:gd name="T21" fmla="*/ 2147483647 h 155"/>
                  <a:gd name="T22" fmla="*/ 2147483647 w 614"/>
                  <a:gd name="T23" fmla="*/ 2147483647 h 155"/>
                  <a:gd name="T24" fmla="*/ 2147483647 w 614"/>
                  <a:gd name="T25" fmla="*/ 2147483647 h 155"/>
                  <a:gd name="T26" fmla="*/ 2147483647 w 614"/>
                  <a:gd name="T27" fmla="*/ 2147483647 h 155"/>
                  <a:gd name="T28" fmla="*/ 2147483647 w 614"/>
                  <a:gd name="T29" fmla="*/ 2147483647 h 155"/>
                  <a:gd name="T30" fmla="*/ 2147483647 w 614"/>
                  <a:gd name="T31" fmla="*/ 2147483647 h 155"/>
                  <a:gd name="T32" fmla="*/ 2147483647 w 614"/>
                  <a:gd name="T33" fmla="*/ 2147483647 h 155"/>
                  <a:gd name="T34" fmla="*/ 2147483647 w 614"/>
                  <a:gd name="T35" fmla="*/ 2147483647 h 155"/>
                  <a:gd name="T36" fmla="*/ 2147483647 w 614"/>
                  <a:gd name="T37" fmla="*/ 2147483647 h 155"/>
                  <a:gd name="T38" fmla="*/ 2147483647 w 614"/>
                  <a:gd name="T39" fmla="*/ 2147483647 h 155"/>
                  <a:gd name="T40" fmla="*/ 2147483647 w 614"/>
                  <a:gd name="T41" fmla="*/ 2147483647 h 155"/>
                  <a:gd name="T42" fmla="*/ 2147483647 w 614"/>
                  <a:gd name="T43" fmla="*/ 2147483647 h 155"/>
                  <a:gd name="T44" fmla="*/ 2147483647 w 614"/>
                  <a:gd name="T45" fmla="*/ 2147483647 h 155"/>
                  <a:gd name="T46" fmla="*/ 2147483647 w 614"/>
                  <a:gd name="T47" fmla="*/ 2147483647 h 155"/>
                  <a:gd name="T48" fmla="*/ 2147483647 w 614"/>
                  <a:gd name="T49" fmla="*/ 2147483647 h 155"/>
                  <a:gd name="T50" fmla="*/ 2147483647 w 614"/>
                  <a:gd name="T51" fmla="*/ 2147483647 h 155"/>
                  <a:gd name="T52" fmla="*/ 2147483647 w 614"/>
                  <a:gd name="T53" fmla="*/ 2147483647 h 155"/>
                  <a:gd name="T54" fmla="*/ 2147483647 w 614"/>
                  <a:gd name="T55" fmla="*/ 2147483647 h 155"/>
                  <a:gd name="T56" fmla="*/ 2147483647 w 614"/>
                  <a:gd name="T57" fmla="*/ 2147483647 h 155"/>
                  <a:gd name="T58" fmla="*/ 2147483647 w 614"/>
                  <a:gd name="T59" fmla="*/ 2147483647 h 155"/>
                  <a:gd name="T60" fmla="*/ 2147483647 w 614"/>
                  <a:gd name="T61" fmla="*/ 2147483647 h 155"/>
                  <a:gd name="T62" fmla="*/ 2147483647 w 614"/>
                  <a:gd name="T63" fmla="*/ 2147483647 h 155"/>
                  <a:gd name="T64" fmla="*/ 2147483647 w 614"/>
                  <a:gd name="T65" fmla="*/ 2147483647 h 155"/>
                  <a:gd name="T66" fmla="*/ 2147483647 w 614"/>
                  <a:gd name="T67" fmla="*/ 2147483647 h 155"/>
                  <a:gd name="T68" fmla="*/ 2147483647 w 614"/>
                  <a:gd name="T69" fmla="*/ 2147483647 h 155"/>
                  <a:gd name="T70" fmla="*/ 2147483647 w 614"/>
                  <a:gd name="T71" fmla="*/ 2147483647 h 155"/>
                  <a:gd name="T72" fmla="*/ 2147483647 w 614"/>
                  <a:gd name="T73" fmla="*/ 2147483647 h 155"/>
                  <a:gd name="T74" fmla="*/ 2147483647 w 614"/>
                  <a:gd name="T75" fmla="*/ 2147483647 h 155"/>
                  <a:gd name="T76" fmla="*/ 2147483647 w 614"/>
                  <a:gd name="T77" fmla="*/ 2147483647 h 1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4"/>
                  <a:gd name="T118" fmla="*/ 0 h 155"/>
                  <a:gd name="T119" fmla="*/ 756 w 614"/>
                  <a:gd name="T120" fmla="*/ 196 h 15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4" h="155">
                    <a:moveTo>
                      <a:pt x="0" y="33"/>
                    </a:moveTo>
                    <a:lnTo>
                      <a:pt x="10" y="17"/>
                    </a:lnTo>
                    <a:lnTo>
                      <a:pt x="24" y="6"/>
                    </a:lnTo>
                    <a:lnTo>
                      <a:pt x="45" y="0"/>
                    </a:lnTo>
                    <a:lnTo>
                      <a:pt x="56" y="10"/>
                    </a:lnTo>
                    <a:lnTo>
                      <a:pt x="71" y="17"/>
                    </a:lnTo>
                    <a:lnTo>
                      <a:pt x="83" y="36"/>
                    </a:lnTo>
                    <a:lnTo>
                      <a:pt x="92" y="47"/>
                    </a:lnTo>
                    <a:lnTo>
                      <a:pt x="105" y="65"/>
                    </a:lnTo>
                    <a:lnTo>
                      <a:pt x="119" y="85"/>
                    </a:lnTo>
                    <a:lnTo>
                      <a:pt x="136" y="100"/>
                    </a:lnTo>
                    <a:lnTo>
                      <a:pt x="139" y="104"/>
                    </a:lnTo>
                    <a:lnTo>
                      <a:pt x="153" y="109"/>
                    </a:lnTo>
                    <a:lnTo>
                      <a:pt x="175" y="123"/>
                    </a:lnTo>
                    <a:lnTo>
                      <a:pt x="197" y="131"/>
                    </a:lnTo>
                    <a:lnTo>
                      <a:pt x="221" y="138"/>
                    </a:lnTo>
                    <a:lnTo>
                      <a:pt x="243" y="142"/>
                    </a:lnTo>
                    <a:lnTo>
                      <a:pt x="262" y="146"/>
                    </a:lnTo>
                    <a:lnTo>
                      <a:pt x="279" y="142"/>
                    </a:lnTo>
                    <a:lnTo>
                      <a:pt x="298" y="148"/>
                    </a:lnTo>
                    <a:lnTo>
                      <a:pt x="318" y="147"/>
                    </a:lnTo>
                    <a:lnTo>
                      <a:pt x="336" y="153"/>
                    </a:lnTo>
                    <a:lnTo>
                      <a:pt x="351" y="155"/>
                    </a:lnTo>
                    <a:lnTo>
                      <a:pt x="363" y="155"/>
                    </a:lnTo>
                    <a:lnTo>
                      <a:pt x="385" y="153"/>
                    </a:lnTo>
                    <a:lnTo>
                      <a:pt x="399" y="147"/>
                    </a:lnTo>
                    <a:lnTo>
                      <a:pt x="419" y="138"/>
                    </a:lnTo>
                    <a:lnTo>
                      <a:pt x="432" y="130"/>
                    </a:lnTo>
                    <a:lnTo>
                      <a:pt x="452" y="118"/>
                    </a:lnTo>
                    <a:lnTo>
                      <a:pt x="473" y="106"/>
                    </a:lnTo>
                    <a:lnTo>
                      <a:pt x="493" y="100"/>
                    </a:lnTo>
                    <a:lnTo>
                      <a:pt x="517" y="98"/>
                    </a:lnTo>
                    <a:lnTo>
                      <a:pt x="533" y="89"/>
                    </a:lnTo>
                    <a:lnTo>
                      <a:pt x="553" y="82"/>
                    </a:lnTo>
                    <a:lnTo>
                      <a:pt x="573" y="70"/>
                    </a:lnTo>
                    <a:lnTo>
                      <a:pt x="593" y="59"/>
                    </a:lnTo>
                    <a:lnTo>
                      <a:pt x="609" y="43"/>
                    </a:lnTo>
                    <a:lnTo>
                      <a:pt x="607" y="46"/>
                    </a:lnTo>
                    <a:lnTo>
                      <a:pt x="614" y="41"/>
                    </a:lnTo>
                  </a:path>
                </a:pathLst>
              </a:custGeom>
              <a:noFill/>
              <a:ln w="28575" cap="rnd">
                <a:solidFill>
                  <a:srgbClr val="583A1D"/>
                </a:solidFill>
                <a:round/>
                <a:headEnd type="none" w="sm" len="sm"/>
                <a:tailEnd type="none" w="sm" len="sm"/>
              </a:ln>
            </p:spPr>
            <p:txBody>
              <a:bodyPr/>
              <a:lstStyle/>
              <a:p>
                <a:endParaRPr lang="es-MX" sz="2400"/>
              </a:p>
            </p:txBody>
          </p:sp>
          <p:sp>
            <p:nvSpPr>
              <p:cNvPr id="64758" name="Freeform 6"/>
              <p:cNvSpPr>
                <a:spLocks/>
              </p:cNvSpPr>
              <p:nvPr/>
            </p:nvSpPr>
            <p:spPr bwMode="auto">
              <a:xfrm>
                <a:off x="3288625" y="1433975"/>
                <a:ext cx="757238" cy="254000"/>
              </a:xfrm>
              <a:custGeom>
                <a:avLst/>
                <a:gdLst>
                  <a:gd name="T0" fmla="*/ 2147483647 w 587"/>
                  <a:gd name="T1" fmla="*/ 0 h 200"/>
                  <a:gd name="T2" fmla="*/ 2147483647 w 587"/>
                  <a:gd name="T3" fmla="*/ 2147483647 h 200"/>
                  <a:gd name="T4" fmla="*/ 2147483647 w 587"/>
                  <a:gd name="T5" fmla="*/ 2147483647 h 200"/>
                  <a:gd name="T6" fmla="*/ 2147483647 w 587"/>
                  <a:gd name="T7" fmla="*/ 2147483647 h 200"/>
                  <a:gd name="T8" fmla="*/ 2147483647 w 587"/>
                  <a:gd name="T9" fmla="*/ 2147483647 h 200"/>
                  <a:gd name="T10" fmla="*/ 2147483647 w 587"/>
                  <a:gd name="T11" fmla="*/ 2147483647 h 200"/>
                  <a:gd name="T12" fmla="*/ 2147483647 w 587"/>
                  <a:gd name="T13" fmla="*/ 2147483647 h 200"/>
                  <a:gd name="T14" fmla="*/ 2147483647 w 587"/>
                  <a:gd name="T15" fmla="*/ 2147483647 h 200"/>
                  <a:gd name="T16" fmla="*/ 2147483647 w 587"/>
                  <a:gd name="T17" fmla="*/ 2147483647 h 200"/>
                  <a:gd name="T18" fmla="*/ 2147483647 w 587"/>
                  <a:gd name="T19" fmla="*/ 2147483647 h 200"/>
                  <a:gd name="T20" fmla="*/ 2147483647 w 587"/>
                  <a:gd name="T21" fmla="*/ 2147483647 h 200"/>
                  <a:gd name="T22" fmla="*/ 2147483647 w 587"/>
                  <a:gd name="T23" fmla="*/ 2147483647 h 200"/>
                  <a:gd name="T24" fmla="*/ 2147483647 w 587"/>
                  <a:gd name="T25" fmla="*/ 2147483647 h 200"/>
                  <a:gd name="T26" fmla="*/ 2147483647 w 587"/>
                  <a:gd name="T27" fmla="*/ 2147483647 h 200"/>
                  <a:gd name="T28" fmla="*/ 2147483647 w 587"/>
                  <a:gd name="T29" fmla="*/ 2147483647 h 200"/>
                  <a:gd name="T30" fmla="*/ 2147483647 w 587"/>
                  <a:gd name="T31" fmla="*/ 2147483647 h 200"/>
                  <a:gd name="T32" fmla="*/ 2147483647 w 587"/>
                  <a:gd name="T33" fmla="*/ 2147483647 h 200"/>
                  <a:gd name="T34" fmla="*/ 2147483647 w 587"/>
                  <a:gd name="T35" fmla="*/ 2147483647 h 200"/>
                  <a:gd name="T36" fmla="*/ 2147483647 w 587"/>
                  <a:gd name="T37" fmla="*/ 2147483647 h 200"/>
                  <a:gd name="T38" fmla="*/ 2147483647 w 587"/>
                  <a:gd name="T39" fmla="*/ 2147483647 h 200"/>
                  <a:gd name="T40" fmla="*/ 2147483647 w 587"/>
                  <a:gd name="T41" fmla="*/ 2147483647 h 200"/>
                  <a:gd name="T42" fmla="*/ 2147483647 w 587"/>
                  <a:gd name="T43" fmla="*/ 2147483647 h 200"/>
                  <a:gd name="T44" fmla="*/ 2147483647 w 587"/>
                  <a:gd name="T45" fmla="*/ 2147483647 h 200"/>
                  <a:gd name="T46" fmla="*/ 2147483647 w 587"/>
                  <a:gd name="T47" fmla="*/ 2147483647 h 200"/>
                  <a:gd name="T48" fmla="*/ 2147483647 w 587"/>
                  <a:gd name="T49" fmla="*/ 2147483647 h 200"/>
                  <a:gd name="T50" fmla="*/ 2147483647 w 587"/>
                  <a:gd name="T51" fmla="*/ 2147483647 h 200"/>
                  <a:gd name="T52" fmla="*/ 2147483647 w 587"/>
                  <a:gd name="T53" fmla="*/ 2147483647 h 200"/>
                  <a:gd name="T54" fmla="*/ 2147483647 w 587"/>
                  <a:gd name="T55" fmla="*/ 2147483647 h 200"/>
                  <a:gd name="T56" fmla="*/ 0 w 587"/>
                  <a:gd name="T57" fmla="*/ 2147483647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7"/>
                  <a:gd name="T88" fmla="*/ 0 h 200"/>
                  <a:gd name="T89" fmla="*/ 587 w 587"/>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7" h="200">
                    <a:moveTo>
                      <a:pt x="587" y="0"/>
                    </a:moveTo>
                    <a:lnTo>
                      <a:pt x="572" y="11"/>
                    </a:lnTo>
                    <a:lnTo>
                      <a:pt x="551" y="25"/>
                    </a:lnTo>
                    <a:lnTo>
                      <a:pt x="543" y="47"/>
                    </a:lnTo>
                    <a:lnTo>
                      <a:pt x="527" y="69"/>
                    </a:lnTo>
                    <a:lnTo>
                      <a:pt x="509" y="89"/>
                    </a:lnTo>
                    <a:lnTo>
                      <a:pt x="486" y="106"/>
                    </a:lnTo>
                    <a:lnTo>
                      <a:pt x="458" y="119"/>
                    </a:lnTo>
                    <a:lnTo>
                      <a:pt x="434" y="125"/>
                    </a:lnTo>
                    <a:lnTo>
                      <a:pt x="416" y="134"/>
                    </a:lnTo>
                    <a:lnTo>
                      <a:pt x="395" y="143"/>
                    </a:lnTo>
                    <a:lnTo>
                      <a:pt x="371" y="161"/>
                    </a:lnTo>
                    <a:lnTo>
                      <a:pt x="347" y="170"/>
                    </a:lnTo>
                    <a:lnTo>
                      <a:pt x="320" y="173"/>
                    </a:lnTo>
                    <a:lnTo>
                      <a:pt x="290" y="167"/>
                    </a:lnTo>
                    <a:lnTo>
                      <a:pt x="272" y="165"/>
                    </a:lnTo>
                    <a:lnTo>
                      <a:pt x="247" y="172"/>
                    </a:lnTo>
                    <a:lnTo>
                      <a:pt x="224" y="188"/>
                    </a:lnTo>
                    <a:lnTo>
                      <a:pt x="197" y="194"/>
                    </a:lnTo>
                    <a:lnTo>
                      <a:pt x="170" y="200"/>
                    </a:lnTo>
                    <a:lnTo>
                      <a:pt x="155" y="194"/>
                    </a:lnTo>
                    <a:lnTo>
                      <a:pt x="134" y="188"/>
                    </a:lnTo>
                    <a:lnTo>
                      <a:pt x="125" y="185"/>
                    </a:lnTo>
                    <a:lnTo>
                      <a:pt x="101" y="185"/>
                    </a:lnTo>
                    <a:lnTo>
                      <a:pt x="74" y="185"/>
                    </a:lnTo>
                    <a:lnTo>
                      <a:pt x="53" y="179"/>
                    </a:lnTo>
                    <a:lnTo>
                      <a:pt x="41" y="176"/>
                    </a:lnTo>
                    <a:lnTo>
                      <a:pt x="23" y="164"/>
                    </a:lnTo>
                    <a:lnTo>
                      <a:pt x="0" y="157"/>
                    </a:lnTo>
                  </a:path>
                </a:pathLst>
              </a:custGeom>
              <a:noFill/>
              <a:ln w="28575" cap="rnd">
                <a:solidFill>
                  <a:srgbClr val="583A1D"/>
                </a:solidFill>
                <a:round/>
                <a:headEnd type="none" w="sm" len="sm"/>
                <a:tailEnd type="none" w="sm" len="sm"/>
              </a:ln>
            </p:spPr>
            <p:txBody>
              <a:bodyPr/>
              <a:lstStyle/>
              <a:p>
                <a:endParaRPr lang="es-MX" sz="2400"/>
              </a:p>
            </p:txBody>
          </p:sp>
          <p:sp>
            <p:nvSpPr>
              <p:cNvPr id="64759" name="Freeform 7"/>
              <p:cNvSpPr>
                <a:spLocks/>
              </p:cNvSpPr>
              <p:nvPr/>
            </p:nvSpPr>
            <p:spPr bwMode="auto">
              <a:xfrm>
                <a:off x="5144412" y="1178388"/>
                <a:ext cx="2230438" cy="1693863"/>
              </a:xfrm>
              <a:custGeom>
                <a:avLst/>
                <a:gdLst>
                  <a:gd name="T0" fmla="*/ 50471190 w 1332"/>
                  <a:gd name="T1" fmla="*/ 97782571 h 969"/>
                  <a:gd name="T2" fmla="*/ 210297458 w 1332"/>
                  <a:gd name="T3" fmla="*/ 106949356 h 969"/>
                  <a:gd name="T4" fmla="*/ 319650889 w 1332"/>
                  <a:gd name="T5" fmla="*/ 82502847 h 969"/>
                  <a:gd name="T6" fmla="*/ 426201151 w 1332"/>
                  <a:gd name="T7" fmla="*/ 48891285 h 969"/>
                  <a:gd name="T8" fmla="*/ 501908857 w 1332"/>
                  <a:gd name="T9" fmla="*/ 15277983 h 969"/>
                  <a:gd name="T10" fmla="*/ 605656002 w 1332"/>
                  <a:gd name="T11" fmla="*/ 3055596 h 969"/>
                  <a:gd name="T12" fmla="*/ 726225197 w 1332"/>
                  <a:gd name="T13" fmla="*/ 27500364 h 969"/>
                  <a:gd name="T14" fmla="*/ 841188159 w 1332"/>
                  <a:gd name="T15" fmla="*/ 3055596 h 969"/>
                  <a:gd name="T16" fmla="*/ 958954447 w 1332"/>
                  <a:gd name="T17" fmla="*/ 30557714 h 969"/>
                  <a:gd name="T18" fmla="*/ 1062701591 w 1332"/>
                  <a:gd name="T19" fmla="*/ 64169275 h 969"/>
                  <a:gd name="T20" fmla="*/ 1174859761 w 1332"/>
                  <a:gd name="T21" fmla="*/ 97782571 h 969"/>
                  <a:gd name="T22" fmla="*/ 1278605231 w 1332"/>
                  <a:gd name="T23" fmla="*/ 165007441 h 969"/>
                  <a:gd name="T24" fmla="*/ 1404784010 w 1332"/>
                  <a:gd name="T25" fmla="*/ 226121094 h 969"/>
                  <a:gd name="T26" fmla="*/ 1511334271 w 1332"/>
                  <a:gd name="T27" fmla="*/ 308623968 h 969"/>
                  <a:gd name="T28" fmla="*/ 1617884533 w 1332"/>
                  <a:gd name="T29" fmla="*/ 375848811 h 969"/>
                  <a:gd name="T30" fmla="*/ 1707611069 w 1332"/>
                  <a:gd name="T31" fmla="*/ 440019807 h 969"/>
                  <a:gd name="T32" fmla="*/ 1794534907 w 1332"/>
                  <a:gd name="T33" fmla="*/ 504189164 h 969"/>
                  <a:gd name="T34" fmla="*/ 1901085168 w 1332"/>
                  <a:gd name="T35" fmla="*/ 605025555 h 969"/>
                  <a:gd name="T36" fmla="*/ 2007635430 w 1332"/>
                  <a:gd name="T37" fmla="*/ 684474527 h 969"/>
                  <a:gd name="T38" fmla="*/ 2114185691 w 1332"/>
                  <a:gd name="T39" fmla="*/ 766977346 h 969"/>
                  <a:gd name="T40" fmla="*/ 2147483647 w 1332"/>
                  <a:gd name="T41" fmla="*/ 831146594 h 969"/>
                  <a:gd name="T42" fmla="*/ 2147483647 w 1332"/>
                  <a:gd name="T43" fmla="*/ 928929356 h 969"/>
                  <a:gd name="T44" fmla="*/ 2147483647 w 1332"/>
                  <a:gd name="T45" fmla="*/ 1002265389 h 969"/>
                  <a:gd name="T46" fmla="*/ 2147483647 w 1332"/>
                  <a:gd name="T47" fmla="*/ 1093936742 h 969"/>
                  <a:gd name="T48" fmla="*/ 2147483647 w 1332"/>
                  <a:gd name="T49" fmla="*/ 1176439562 h 969"/>
                  <a:gd name="T50" fmla="*/ 2147483647 w 1332"/>
                  <a:gd name="T51" fmla="*/ 1271166510 h 969"/>
                  <a:gd name="T52" fmla="*/ 2147483647 w 1332"/>
                  <a:gd name="T53" fmla="*/ 1304778057 h 969"/>
                  <a:gd name="T54" fmla="*/ 2147483647 w 1332"/>
                  <a:gd name="T55" fmla="*/ 1405616196 h 969"/>
                  <a:gd name="T56" fmla="*/ 2147483647 w 1332"/>
                  <a:gd name="T57" fmla="*/ 1485065168 h 969"/>
                  <a:gd name="T58" fmla="*/ 2147483647 w 1332"/>
                  <a:gd name="T59" fmla="*/ 1567567987 h 969"/>
                  <a:gd name="T60" fmla="*/ 2147483647 w 1332"/>
                  <a:gd name="T61" fmla="*/ 1650072555 h 969"/>
                  <a:gd name="T62" fmla="*/ 2147483647 w 1332"/>
                  <a:gd name="T63" fmla="*/ 1845636331 h 969"/>
                  <a:gd name="T64" fmla="*/ 2147483647 w 1332"/>
                  <a:gd name="T65" fmla="*/ 1943418874 h 969"/>
                  <a:gd name="T66" fmla="*/ 2147483647 w 1332"/>
                  <a:gd name="T67" fmla="*/ 2090090941 h 969"/>
                  <a:gd name="T68" fmla="*/ 2147483647 w 1332"/>
                  <a:gd name="T69" fmla="*/ 2147483647 h 969"/>
                  <a:gd name="T70" fmla="*/ 2147483647 w 1332"/>
                  <a:gd name="T71" fmla="*/ 2147483647 h 969"/>
                  <a:gd name="T72" fmla="*/ 2147483647 w 1332"/>
                  <a:gd name="T73" fmla="*/ 2147483647 h 969"/>
                  <a:gd name="T74" fmla="*/ 2147483647 w 1332"/>
                  <a:gd name="T75" fmla="*/ 2147483647 h 969"/>
                  <a:gd name="T76" fmla="*/ 2147483647 w 1332"/>
                  <a:gd name="T77" fmla="*/ 2147483647 h 969"/>
                  <a:gd name="T78" fmla="*/ 2147483647 w 1332"/>
                  <a:gd name="T79" fmla="*/ 2147483647 h 969"/>
                  <a:gd name="T80" fmla="*/ 2147483647 w 1332"/>
                  <a:gd name="T81" fmla="*/ 2147483647 h 969"/>
                  <a:gd name="T82" fmla="*/ 2147483647 w 1332"/>
                  <a:gd name="T83" fmla="*/ 2147483647 h 969"/>
                  <a:gd name="T84" fmla="*/ 2147483647 w 1332"/>
                  <a:gd name="T85" fmla="*/ 2147483647 h 969"/>
                  <a:gd name="T86" fmla="*/ 2147483647 w 1332"/>
                  <a:gd name="T87" fmla="*/ 2147483647 h 9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32"/>
                  <a:gd name="T133" fmla="*/ 0 h 969"/>
                  <a:gd name="T134" fmla="*/ 1332 w 1332"/>
                  <a:gd name="T135" fmla="*/ 969 h 96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32" h="969">
                    <a:moveTo>
                      <a:pt x="0" y="28"/>
                    </a:moveTo>
                    <a:cubicBezTo>
                      <a:pt x="6" y="29"/>
                      <a:pt x="12" y="31"/>
                      <a:pt x="18" y="32"/>
                    </a:cubicBezTo>
                    <a:lnTo>
                      <a:pt x="54" y="38"/>
                    </a:lnTo>
                    <a:lnTo>
                      <a:pt x="75" y="35"/>
                    </a:lnTo>
                    <a:lnTo>
                      <a:pt x="95" y="32"/>
                    </a:lnTo>
                    <a:cubicBezTo>
                      <a:pt x="101" y="30"/>
                      <a:pt x="108" y="29"/>
                      <a:pt x="114" y="27"/>
                    </a:cubicBezTo>
                    <a:cubicBezTo>
                      <a:pt x="120" y="25"/>
                      <a:pt x="127" y="23"/>
                      <a:pt x="133" y="21"/>
                    </a:cubicBezTo>
                    <a:cubicBezTo>
                      <a:pt x="139" y="19"/>
                      <a:pt x="146" y="18"/>
                      <a:pt x="152" y="16"/>
                    </a:cubicBezTo>
                    <a:cubicBezTo>
                      <a:pt x="155" y="15"/>
                      <a:pt x="157" y="15"/>
                      <a:pt x="160" y="14"/>
                    </a:cubicBezTo>
                    <a:cubicBezTo>
                      <a:pt x="166" y="11"/>
                      <a:pt x="173" y="8"/>
                      <a:pt x="179" y="5"/>
                    </a:cubicBezTo>
                    <a:cubicBezTo>
                      <a:pt x="186" y="4"/>
                      <a:pt x="192" y="4"/>
                      <a:pt x="199" y="3"/>
                    </a:cubicBezTo>
                    <a:cubicBezTo>
                      <a:pt x="205" y="2"/>
                      <a:pt x="210" y="2"/>
                      <a:pt x="216" y="1"/>
                    </a:cubicBezTo>
                    <a:cubicBezTo>
                      <a:pt x="222" y="1"/>
                      <a:pt x="228" y="0"/>
                      <a:pt x="234" y="0"/>
                    </a:cubicBezTo>
                    <a:cubicBezTo>
                      <a:pt x="242" y="3"/>
                      <a:pt x="251" y="6"/>
                      <a:pt x="259" y="9"/>
                    </a:cubicBezTo>
                    <a:lnTo>
                      <a:pt x="280" y="3"/>
                    </a:lnTo>
                    <a:cubicBezTo>
                      <a:pt x="287" y="2"/>
                      <a:pt x="293" y="2"/>
                      <a:pt x="300" y="1"/>
                    </a:cubicBezTo>
                    <a:cubicBezTo>
                      <a:pt x="308" y="2"/>
                      <a:pt x="315" y="4"/>
                      <a:pt x="323" y="5"/>
                    </a:cubicBezTo>
                    <a:cubicBezTo>
                      <a:pt x="329" y="7"/>
                      <a:pt x="336" y="8"/>
                      <a:pt x="342" y="10"/>
                    </a:cubicBezTo>
                    <a:cubicBezTo>
                      <a:pt x="348" y="12"/>
                      <a:pt x="355" y="14"/>
                      <a:pt x="361" y="16"/>
                    </a:cubicBezTo>
                    <a:cubicBezTo>
                      <a:pt x="367" y="18"/>
                      <a:pt x="373" y="19"/>
                      <a:pt x="379" y="21"/>
                    </a:cubicBezTo>
                    <a:cubicBezTo>
                      <a:pt x="386" y="23"/>
                      <a:pt x="392" y="25"/>
                      <a:pt x="399" y="27"/>
                    </a:cubicBezTo>
                    <a:cubicBezTo>
                      <a:pt x="406" y="29"/>
                      <a:pt x="412" y="30"/>
                      <a:pt x="419" y="32"/>
                    </a:cubicBezTo>
                    <a:cubicBezTo>
                      <a:pt x="425" y="36"/>
                      <a:pt x="431" y="39"/>
                      <a:pt x="437" y="43"/>
                    </a:cubicBezTo>
                    <a:cubicBezTo>
                      <a:pt x="443" y="47"/>
                      <a:pt x="450" y="50"/>
                      <a:pt x="456" y="54"/>
                    </a:cubicBezTo>
                    <a:cubicBezTo>
                      <a:pt x="463" y="56"/>
                      <a:pt x="469" y="57"/>
                      <a:pt x="476" y="59"/>
                    </a:cubicBezTo>
                    <a:cubicBezTo>
                      <a:pt x="484" y="64"/>
                      <a:pt x="493" y="69"/>
                      <a:pt x="501" y="74"/>
                    </a:cubicBezTo>
                    <a:cubicBezTo>
                      <a:pt x="507" y="80"/>
                      <a:pt x="513" y="85"/>
                      <a:pt x="519" y="91"/>
                    </a:cubicBezTo>
                    <a:cubicBezTo>
                      <a:pt x="526" y="94"/>
                      <a:pt x="532" y="98"/>
                      <a:pt x="539" y="101"/>
                    </a:cubicBezTo>
                    <a:cubicBezTo>
                      <a:pt x="545" y="107"/>
                      <a:pt x="552" y="112"/>
                      <a:pt x="558" y="118"/>
                    </a:cubicBezTo>
                    <a:cubicBezTo>
                      <a:pt x="564" y="120"/>
                      <a:pt x="571" y="121"/>
                      <a:pt x="577" y="123"/>
                    </a:cubicBezTo>
                    <a:cubicBezTo>
                      <a:pt x="581" y="128"/>
                      <a:pt x="585" y="134"/>
                      <a:pt x="589" y="139"/>
                    </a:cubicBezTo>
                    <a:cubicBezTo>
                      <a:pt x="596" y="141"/>
                      <a:pt x="602" y="142"/>
                      <a:pt x="609" y="144"/>
                    </a:cubicBezTo>
                    <a:cubicBezTo>
                      <a:pt x="613" y="149"/>
                      <a:pt x="617" y="155"/>
                      <a:pt x="621" y="160"/>
                    </a:cubicBezTo>
                    <a:cubicBezTo>
                      <a:pt x="627" y="162"/>
                      <a:pt x="634" y="163"/>
                      <a:pt x="640" y="165"/>
                    </a:cubicBezTo>
                    <a:lnTo>
                      <a:pt x="659" y="181"/>
                    </a:lnTo>
                    <a:cubicBezTo>
                      <a:pt x="665" y="187"/>
                      <a:pt x="672" y="192"/>
                      <a:pt x="678" y="198"/>
                    </a:cubicBezTo>
                    <a:cubicBezTo>
                      <a:pt x="684" y="201"/>
                      <a:pt x="691" y="205"/>
                      <a:pt x="697" y="208"/>
                    </a:cubicBezTo>
                    <a:lnTo>
                      <a:pt x="716" y="224"/>
                    </a:lnTo>
                    <a:cubicBezTo>
                      <a:pt x="723" y="229"/>
                      <a:pt x="729" y="235"/>
                      <a:pt x="736" y="240"/>
                    </a:cubicBezTo>
                    <a:cubicBezTo>
                      <a:pt x="742" y="244"/>
                      <a:pt x="748" y="247"/>
                      <a:pt x="754" y="251"/>
                    </a:cubicBezTo>
                    <a:lnTo>
                      <a:pt x="766" y="263"/>
                    </a:lnTo>
                    <a:cubicBezTo>
                      <a:pt x="771" y="266"/>
                      <a:pt x="775" y="269"/>
                      <a:pt x="780" y="272"/>
                    </a:cubicBezTo>
                    <a:cubicBezTo>
                      <a:pt x="784" y="278"/>
                      <a:pt x="789" y="283"/>
                      <a:pt x="793" y="289"/>
                    </a:cubicBezTo>
                    <a:lnTo>
                      <a:pt x="808" y="304"/>
                    </a:lnTo>
                    <a:cubicBezTo>
                      <a:pt x="811" y="308"/>
                      <a:pt x="815" y="311"/>
                      <a:pt x="818" y="315"/>
                    </a:cubicBezTo>
                    <a:cubicBezTo>
                      <a:pt x="824" y="319"/>
                      <a:pt x="829" y="324"/>
                      <a:pt x="835" y="328"/>
                    </a:cubicBezTo>
                    <a:cubicBezTo>
                      <a:pt x="840" y="333"/>
                      <a:pt x="845" y="337"/>
                      <a:pt x="850" y="342"/>
                    </a:cubicBezTo>
                    <a:lnTo>
                      <a:pt x="869" y="358"/>
                    </a:lnTo>
                    <a:cubicBezTo>
                      <a:pt x="875" y="363"/>
                      <a:pt x="881" y="369"/>
                      <a:pt x="887" y="374"/>
                    </a:cubicBezTo>
                    <a:cubicBezTo>
                      <a:pt x="893" y="378"/>
                      <a:pt x="900" y="381"/>
                      <a:pt x="906" y="385"/>
                    </a:cubicBezTo>
                    <a:cubicBezTo>
                      <a:pt x="911" y="390"/>
                      <a:pt x="915" y="396"/>
                      <a:pt x="920" y="401"/>
                    </a:cubicBezTo>
                    <a:lnTo>
                      <a:pt x="938" y="416"/>
                    </a:lnTo>
                    <a:cubicBezTo>
                      <a:pt x="942" y="419"/>
                      <a:pt x="941" y="416"/>
                      <a:pt x="944" y="418"/>
                    </a:cubicBezTo>
                    <a:cubicBezTo>
                      <a:pt x="947" y="420"/>
                      <a:pt x="951" y="423"/>
                      <a:pt x="957" y="427"/>
                    </a:cubicBezTo>
                    <a:cubicBezTo>
                      <a:pt x="966" y="432"/>
                      <a:pt x="974" y="438"/>
                      <a:pt x="983" y="443"/>
                    </a:cubicBezTo>
                    <a:cubicBezTo>
                      <a:pt x="987" y="449"/>
                      <a:pt x="992" y="454"/>
                      <a:pt x="996" y="460"/>
                    </a:cubicBezTo>
                    <a:cubicBezTo>
                      <a:pt x="1002" y="465"/>
                      <a:pt x="1008" y="471"/>
                      <a:pt x="1014" y="476"/>
                    </a:cubicBezTo>
                    <a:cubicBezTo>
                      <a:pt x="1020" y="479"/>
                      <a:pt x="1027" y="483"/>
                      <a:pt x="1033" y="486"/>
                    </a:cubicBezTo>
                    <a:cubicBezTo>
                      <a:pt x="1042" y="491"/>
                      <a:pt x="1050" y="497"/>
                      <a:pt x="1059" y="502"/>
                    </a:cubicBezTo>
                    <a:cubicBezTo>
                      <a:pt x="1065" y="506"/>
                      <a:pt x="1072" y="509"/>
                      <a:pt x="1078" y="513"/>
                    </a:cubicBezTo>
                    <a:cubicBezTo>
                      <a:pt x="1084" y="517"/>
                      <a:pt x="1091" y="520"/>
                      <a:pt x="1097" y="524"/>
                    </a:cubicBezTo>
                    <a:cubicBezTo>
                      <a:pt x="1101" y="529"/>
                      <a:pt x="1106" y="535"/>
                      <a:pt x="1110" y="540"/>
                    </a:cubicBezTo>
                    <a:cubicBezTo>
                      <a:pt x="1112" y="545"/>
                      <a:pt x="1114" y="551"/>
                      <a:pt x="1116" y="556"/>
                    </a:cubicBezTo>
                    <a:cubicBezTo>
                      <a:pt x="1124" y="572"/>
                      <a:pt x="1133" y="588"/>
                      <a:pt x="1141" y="604"/>
                    </a:cubicBezTo>
                    <a:cubicBezTo>
                      <a:pt x="1143" y="609"/>
                      <a:pt x="1145" y="615"/>
                      <a:pt x="1147" y="620"/>
                    </a:cubicBezTo>
                    <a:cubicBezTo>
                      <a:pt x="1149" y="625"/>
                      <a:pt x="1152" y="631"/>
                      <a:pt x="1154" y="636"/>
                    </a:cubicBezTo>
                    <a:cubicBezTo>
                      <a:pt x="1160" y="647"/>
                      <a:pt x="1167" y="657"/>
                      <a:pt x="1173" y="668"/>
                    </a:cubicBezTo>
                    <a:cubicBezTo>
                      <a:pt x="1177" y="673"/>
                      <a:pt x="1182" y="679"/>
                      <a:pt x="1186" y="684"/>
                    </a:cubicBezTo>
                    <a:cubicBezTo>
                      <a:pt x="1192" y="695"/>
                      <a:pt x="1199" y="705"/>
                      <a:pt x="1205" y="716"/>
                    </a:cubicBezTo>
                    <a:cubicBezTo>
                      <a:pt x="1207" y="721"/>
                      <a:pt x="1209" y="727"/>
                      <a:pt x="1211" y="732"/>
                    </a:cubicBezTo>
                    <a:cubicBezTo>
                      <a:pt x="1213" y="737"/>
                      <a:pt x="1215" y="743"/>
                      <a:pt x="1217" y="748"/>
                    </a:cubicBezTo>
                    <a:cubicBezTo>
                      <a:pt x="1221" y="753"/>
                      <a:pt x="1226" y="759"/>
                      <a:pt x="1230" y="764"/>
                    </a:cubicBezTo>
                    <a:cubicBezTo>
                      <a:pt x="1236" y="775"/>
                      <a:pt x="1243" y="785"/>
                      <a:pt x="1249" y="796"/>
                    </a:cubicBezTo>
                    <a:cubicBezTo>
                      <a:pt x="1255" y="805"/>
                      <a:pt x="1262" y="814"/>
                      <a:pt x="1268" y="823"/>
                    </a:cubicBezTo>
                    <a:cubicBezTo>
                      <a:pt x="1272" y="828"/>
                      <a:pt x="1277" y="834"/>
                      <a:pt x="1281" y="839"/>
                    </a:cubicBezTo>
                    <a:lnTo>
                      <a:pt x="1290" y="854"/>
                    </a:lnTo>
                    <a:cubicBezTo>
                      <a:pt x="1291" y="860"/>
                      <a:pt x="1293" y="865"/>
                      <a:pt x="1294" y="871"/>
                    </a:cubicBezTo>
                    <a:cubicBezTo>
                      <a:pt x="1296" y="877"/>
                      <a:pt x="1298" y="882"/>
                      <a:pt x="1300" y="888"/>
                    </a:cubicBezTo>
                    <a:cubicBezTo>
                      <a:pt x="1304" y="891"/>
                      <a:pt x="1307" y="893"/>
                      <a:pt x="1311" y="896"/>
                    </a:cubicBezTo>
                    <a:cubicBezTo>
                      <a:pt x="1313" y="900"/>
                      <a:pt x="1315" y="905"/>
                      <a:pt x="1317" y="909"/>
                    </a:cubicBezTo>
                    <a:cubicBezTo>
                      <a:pt x="1318" y="916"/>
                      <a:pt x="1318" y="923"/>
                      <a:pt x="1319" y="930"/>
                    </a:cubicBezTo>
                    <a:cubicBezTo>
                      <a:pt x="1320" y="932"/>
                      <a:pt x="1322" y="935"/>
                      <a:pt x="1323" y="937"/>
                    </a:cubicBezTo>
                    <a:lnTo>
                      <a:pt x="1329" y="943"/>
                    </a:lnTo>
                    <a:cubicBezTo>
                      <a:pt x="1330" y="950"/>
                      <a:pt x="1330" y="958"/>
                      <a:pt x="1331" y="965"/>
                    </a:cubicBezTo>
                    <a:cubicBezTo>
                      <a:pt x="1331" y="961"/>
                      <a:pt x="1332" y="958"/>
                      <a:pt x="1332" y="954"/>
                    </a:cubicBezTo>
                    <a:lnTo>
                      <a:pt x="1332" y="960"/>
                    </a:lnTo>
                    <a:lnTo>
                      <a:pt x="1332" y="965"/>
                    </a:lnTo>
                    <a:cubicBezTo>
                      <a:pt x="1331" y="966"/>
                      <a:pt x="1331" y="968"/>
                      <a:pt x="1330" y="969"/>
                    </a:cubicBezTo>
                  </a:path>
                </a:pathLst>
              </a:custGeom>
              <a:noFill/>
              <a:ln w="28575" cap="rnd">
                <a:solidFill>
                  <a:srgbClr val="583A1D"/>
                </a:solidFill>
                <a:round/>
                <a:headEnd type="none" w="sm" len="sm"/>
                <a:tailEnd type="none" w="sm" len="sm"/>
              </a:ln>
            </p:spPr>
            <p:txBody>
              <a:bodyPr/>
              <a:lstStyle/>
              <a:p>
                <a:endParaRPr lang="es-MX" sz="2400"/>
              </a:p>
            </p:txBody>
          </p:sp>
          <p:sp>
            <p:nvSpPr>
              <p:cNvPr id="64760" name="Freeform 8"/>
              <p:cNvSpPr>
                <a:spLocks/>
              </p:cNvSpPr>
              <p:nvPr/>
            </p:nvSpPr>
            <p:spPr bwMode="auto">
              <a:xfrm>
                <a:off x="5004712" y="1453025"/>
                <a:ext cx="2516188" cy="1508125"/>
              </a:xfrm>
              <a:custGeom>
                <a:avLst/>
                <a:gdLst>
                  <a:gd name="T0" fmla="*/ 2147483647 w 1502"/>
                  <a:gd name="T1" fmla="*/ 0 h 863"/>
                  <a:gd name="T2" fmla="*/ 2147483647 w 1502"/>
                  <a:gd name="T3" fmla="*/ 2147483647 h 863"/>
                  <a:gd name="T4" fmla="*/ 2147483647 w 1502"/>
                  <a:gd name="T5" fmla="*/ 2147483647 h 863"/>
                  <a:gd name="T6" fmla="*/ 0 w 1502"/>
                  <a:gd name="T7" fmla="*/ 2147483647 h 863"/>
                  <a:gd name="T8" fmla="*/ 2147483647 w 1502"/>
                  <a:gd name="T9" fmla="*/ 2147483647 h 863"/>
                  <a:gd name="T10" fmla="*/ 2147483647 w 1502"/>
                  <a:gd name="T11" fmla="*/ 2147483647 h 863"/>
                  <a:gd name="T12" fmla="*/ 2147483647 w 1502"/>
                  <a:gd name="T13" fmla="*/ 2147483647 h 863"/>
                  <a:gd name="T14" fmla="*/ 2147483647 w 1502"/>
                  <a:gd name="T15" fmla="*/ 2147483647 h 863"/>
                  <a:gd name="T16" fmla="*/ 2147483647 w 1502"/>
                  <a:gd name="T17" fmla="*/ 2147483647 h 863"/>
                  <a:gd name="T18" fmla="*/ 2147483647 w 1502"/>
                  <a:gd name="T19" fmla="*/ 2147483647 h 863"/>
                  <a:gd name="T20" fmla="*/ 2147483647 w 1502"/>
                  <a:gd name="T21" fmla="*/ 2147483647 h 863"/>
                  <a:gd name="T22" fmla="*/ 2147483647 w 1502"/>
                  <a:gd name="T23" fmla="*/ 2147483647 h 863"/>
                  <a:gd name="T24" fmla="*/ 2147483647 w 1502"/>
                  <a:gd name="T25" fmla="*/ 2147483647 h 863"/>
                  <a:gd name="T26" fmla="*/ 2147483647 w 1502"/>
                  <a:gd name="T27" fmla="*/ 2147483647 h 863"/>
                  <a:gd name="T28" fmla="*/ 2147483647 w 1502"/>
                  <a:gd name="T29" fmla="*/ 2147483647 h 863"/>
                  <a:gd name="T30" fmla="*/ 2147483647 w 1502"/>
                  <a:gd name="T31" fmla="*/ 2147483647 h 863"/>
                  <a:gd name="T32" fmla="*/ 2147483647 w 1502"/>
                  <a:gd name="T33" fmla="*/ 2147483647 h 863"/>
                  <a:gd name="T34" fmla="*/ 2147483647 w 1502"/>
                  <a:gd name="T35" fmla="*/ 2147483647 h 863"/>
                  <a:gd name="T36" fmla="*/ 2147483647 w 1502"/>
                  <a:gd name="T37" fmla="*/ 2147483647 h 863"/>
                  <a:gd name="T38" fmla="*/ 2147483647 w 1502"/>
                  <a:gd name="T39" fmla="*/ 2147483647 h 863"/>
                  <a:gd name="T40" fmla="*/ 2147483647 w 1502"/>
                  <a:gd name="T41" fmla="*/ 2147483647 h 863"/>
                  <a:gd name="T42" fmla="*/ 2147483647 w 1502"/>
                  <a:gd name="T43" fmla="*/ 2147483647 h 863"/>
                  <a:gd name="T44" fmla="*/ 2147483647 w 1502"/>
                  <a:gd name="T45" fmla="*/ 2147483647 h 863"/>
                  <a:gd name="T46" fmla="*/ 2147483647 w 1502"/>
                  <a:gd name="T47" fmla="*/ 2147483647 h 863"/>
                  <a:gd name="T48" fmla="*/ 2147483647 w 1502"/>
                  <a:gd name="T49" fmla="*/ 2147483647 h 863"/>
                  <a:gd name="T50" fmla="*/ 2147483647 w 1502"/>
                  <a:gd name="T51" fmla="*/ 2147483647 h 863"/>
                  <a:gd name="T52" fmla="*/ 2147483647 w 1502"/>
                  <a:gd name="T53" fmla="*/ 2147483647 h 863"/>
                  <a:gd name="T54" fmla="*/ 2147483647 w 1502"/>
                  <a:gd name="T55" fmla="*/ 2147483647 h 863"/>
                  <a:gd name="T56" fmla="*/ 2147483647 w 1502"/>
                  <a:gd name="T57" fmla="*/ 2147483647 h 863"/>
                  <a:gd name="T58" fmla="*/ 2147483647 w 1502"/>
                  <a:gd name="T59" fmla="*/ 2147483647 h 863"/>
                  <a:gd name="T60" fmla="*/ 2147483647 w 1502"/>
                  <a:gd name="T61" fmla="*/ 2147483647 h 863"/>
                  <a:gd name="T62" fmla="*/ 2147483647 w 1502"/>
                  <a:gd name="T63" fmla="*/ 2147483647 h 863"/>
                  <a:gd name="T64" fmla="*/ 2147483647 w 1502"/>
                  <a:gd name="T65" fmla="*/ 2147483647 h 863"/>
                  <a:gd name="T66" fmla="*/ 2147483647 w 1502"/>
                  <a:gd name="T67" fmla="*/ 2147483647 h 863"/>
                  <a:gd name="T68" fmla="*/ 2147483647 w 1502"/>
                  <a:gd name="T69" fmla="*/ 2147483647 h 863"/>
                  <a:gd name="T70" fmla="*/ 2147483647 w 1502"/>
                  <a:gd name="T71" fmla="*/ 2147483647 h 863"/>
                  <a:gd name="T72" fmla="*/ 2147483647 w 1502"/>
                  <a:gd name="T73" fmla="*/ 2147483647 h 863"/>
                  <a:gd name="T74" fmla="*/ 2147483647 w 1502"/>
                  <a:gd name="T75" fmla="*/ 2147483647 h 863"/>
                  <a:gd name="T76" fmla="*/ 2147483647 w 1502"/>
                  <a:gd name="T77" fmla="*/ 2147483647 h 863"/>
                  <a:gd name="T78" fmla="*/ 2147483647 w 1502"/>
                  <a:gd name="T79" fmla="*/ 2147483647 h 863"/>
                  <a:gd name="T80" fmla="*/ 2147483647 w 1502"/>
                  <a:gd name="T81" fmla="*/ 2147483647 h 863"/>
                  <a:gd name="T82" fmla="*/ 2147483647 w 1502"/>
                  <a:gd name="T83" fmla="*/ 2147483647 h 863"/>
                  <a:gd name="T84" fmla="*/ 2147483647 w 1502"/>
                  <a:gd name="T85" fmla="*/ 2147483647 h 863"/>
                  <a:gd name="T86" fmla="*/ 2147483647 w 1502"/>
                  <a:gd name="T87" fmla="*/ 2147483647 h 8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02"/>
                  <a:gd name="T133" fmla="*/ 0 h 863"/>
                  <a:gd name="T134" fmla="*/ 1502 w 1502"/>
                  <a:gd name="T135" fmla="*/ 863 h 86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02" h="863">
                    <a:moveTo>
                      <a:pt x="9" y="15"/>
                    </a:moveTo>
                    <a:lnTo>
                      <a:pt x="9" y="0"/>
                    </a:lnTo>
                    <a:lnTo>
                      <a:pt x="9" y="28"/>
                    </a:lnTo>
                    <a:lnTo>
                      <a:pt x="9" y="41"/>
                    </a:lnTo>
                    <a:lnTo>
                      <a:pt x="5" y="57"/>
                    </a:lnTo>
                    <a:lnTo>
                      <a:pt x="5" y="74"/>
                    </a:lnTo>
                    <a:lnTo>
                      <a:pt x="2" y="87"/>
                    </a:lnTo>
                    <a:lnTo>
                      <a:pt x="0" y="104"/>
                    </a:lnTo>
                    <a:lnTo>
                      <a:pt x="2" y="119"/>
                    </a:lnTo>
                    <a:lnTo>
                      <a:pt x="5" y="137"/>
                    </a:lnTo>
                    <a:lnTo>
                      <a:pt x="11" y="154"/>
                    </a:lnTo>
                    <a:lnTo>
                      <a:pt x="14" y="173"/>
                    </a:lnTo>
                    <a:lnTo>
                      <a:pt x="18" y="185"/>
                    </a:lnTo>
                    <a:lnTo>
                      <a:pt x="26" y="200"/>
                    </a:lnTo>
                    <a:lnTo>
                      <a:pt x="36" y="212"/>
                    </a:lnTo>
                    <a:lnTo>
                      <a:pt x="49" y="228"/>
                    </a:lnTo>
                    <a:lnTo>
                      <a:pt x="62" y="244"/>
                    </a:lnTo>
                    <a:lnTo>
                      <a:pt x="68" y="260"/>
                    </a:lnTo>
                    <a:lnTo>
                      <a:pt x="75" y="276"/>
                    </a:lnTo>
                    <a:lnTo>
                      <a:pt x="87" y="292"/>
                    </a:lnTo>
                    <a:lnTo>
                      <a:pt x="100" y="308"/>
                    </a:lnTo>
                    <a:lnTo>
                      <a:pt x="112" y="325"/>
                    </a:lnTo>
                    <a:lnTo>
                      <a:pt x="125" y="341"/>
                    </a:lnTo>
                    <a:lnTo>
                      <a:pt x="138" y="356"/>
                    </a:lnTo>
                    <a:lnTo>
                      <a:pt x="163" y="383"/>
                    </a:lnTo>
                    <a:lnTo>
                      <a:pt x="182" y="394"/>
                    </a:lnTo>
                    <a:lnTo>
                      <a:pt x="216" y="424"/>
                    </a:lnTo>
                    <a:lnTo>
                      <a:pt x="233" y="432"/>
                    </a:lnTo>
                    <a:lnTo>
                      <a:pt x="252" y="442"/>
                    </a:lnTo>
                    <a:lnTo>
                      <a:pt x="284" y="463"/>
                    </a:lnTo>
                    <a:lnTo>
                      <a:pt x="315" y="484"/>
                    </a:lnTo>
                    <a:lnTo>
                      <a:pt x="354" y="495"/>
                    </a:lnTo>
                    <a:lnTo>
                      <a:pt x="379" y="512"/>
                    </a:lnTo>
                    <a:lnTo>
                      <a:pt x="398" y="517"/>
                    </a:lnTo>
                    <a:lnTo>
                      <a:pt x="417" y="522"/>
                    </a:lnTo>
                    <a:lnTo>
                      <a:pt x="436" y="527"/>
                    </a:lnTo>
                    <a:lnTo>
                      <a:pt x="455" y="533"/>
                    </a:lnTo>
                    <a:lnTo>
                      <a:pt x="475" y="549"/>
                    </a:lnTo>
                    <a:lnTo>
                      <a:pt x="493" y="554"/>
                    </a:lnTo>
                    <a:lnTo>
                      <a:pt x="512" y="565"/>
                    </a:lnTo>
                    <a:lnTo>
                      <a:pt x="531" y="576"/>
                    </a:lnTo>
                    <a:lnTo>
                      <a:pt x="551" y="581"/>
                    </a:lnTo>
                    <a:lnTo>
                      <a:pt x="582" y="592"/>
                    </a:lnTo>
                    <a:lnTo>
                      <a:pt x="608" y="597"/>
                    </a:lnTo>
                    <a:lnTo>
                      <a:pt x="633" y="603"/>
                    </a:lnTo>
                    <a:lnTo>
                      <a:pt x="658" y="613"/>
                    </a:lnTo>
                    <a:lnTo>
                      <a:pt x="684" y="618"/>
                    </a:lnTo>
                    <a:lnTo>
                      <a:pt x="709" y="623"/>
                    </a:lnTo>
                    <a:lnTo>
                      <a:pt x="741" y="629"/>
                    </a:lnTo>
                    <a:lnTo>
                      <a:pt x="765" y="632"/>
                    </a:lnTo>
                    <a:lnTo>
                      <a:pt x="791" y="639"/>
                    </a:lnTo>
                    <a:lnTo>
                      <a:pt x="811" y="645"/>
                    </a:lnTo>
                    <a:lnTo>
                      <a:pt x="830" y="656"/>
                    </a:lnTo>
                    <a:lnTo>
                      <a:pt x="848" y="661"/>
                    </a:lnTo>
                    <a:lnTo>
                      <a:pt x="882" y="677"/>
                    </a:lnTo>
                    <a:lnTo>
                      <a:pt x="902" y="690"/>
                    </a:lnTo>
                    <a:lnTo>
                      <a:pt x="923" y="698"/>
                    </a:lnTo>
                    <a:lnTo>
                      <a:pt x="960" y="711"/>
                    </a:lnTo>
                    <a:lnTo>
                      <a:pt x="990" y="722"/>
                    </a:lnTo>
                    <a:lnTo>
                      <a:pt x="1019" y="726"/>
                    </a:lnTo>
                    <a:lnTo>
                      <a:pt x="1047" y="734"/>
                    </a:lnTo>
                    <a:lnTo>
                      <a:pt x="1103" y="746"/>
                    </a:lnTo>
                    <a:lnTo>
                      <a:pt x="1134" y="753"/>
                    </a:lnTo>
                    <a:lnTo>
                      <a:pt x="1153" y="752"/>
                    </a:lnTo>
                    <a:lnTo>
                      <a:pt x="1175" y="749"/>
                    </a:lnTo>
                    <a:lnTo>
                      <a:pt x="1199" y="755"/>
                    </a:lnTo>
                    <a:lnTo>
                      <a:pt x="1223" y="768"/>
                    </a:lnTo>
                    <a:lnTo>
                      <a:pt x="1239" y="780"/>
                    </a:lnTo>
                    <a:lnTo>
                      <a:pt x="1261" y="789"/>
                    </a:lnTo>
                    <a:lnTo>
                      <a:pt x="1280" y="794"/>
                    </a:lnTo>
                    <a:lnTo>
                      <a:pt x="1298" y="800"/>
                    </a:lnTo>
                    <a:lnTo>
                      <a:pt x="1318" y="805"/>
                    </a:lnTo>
                    <a:lnTo>
                      <a:pt x="1337" y="810"/>
                    </a:lnTo>
                    <a:lnTo>
                      <a:pt x="1356" y="816"/>
                    </a:lnTo>
                    <a:lnTo>
                      <a:pt x="1379" y="824"/>
                    </a:lnTo>
                    <a:lnTo>
                      <a:pt x="1395" y="837"/>
                    </a:lnTo>
                    <a:lnTo>
                      <a:pt x="1400" y="854"/>
                    </a:lnTo>
                    <a:lnTo>
                      <a:pt x="1411" y="863"/>
                    </a:lnTo>
                    <a:lnTo>
                      <a:pt x="1420" y="859"/>
                    </a:lnTo>
                    <a:lnTo>
                      <a:pt x="1426" y="843"/>
                    </a:lnTo>
                    <a:lnTo>
                      <a:pt x="1445" y="843"/>
                    </a:lnTo>
                    <a:lnTo>
                      <a:pt x="1464" y="848"/>
                    </a:lnTo>
                    <a:lnTo>
                      <a:pt x="1483" y="854"/>
                    </a:lnTo>
                    <a:lnTo>
                      <a:pt x="1502" y="859"/>
                    </a:lnTo>
                    <a:lnTo>
                      <a:pt x="1483" y="848"/>
                    </a:lnTo>
                    <a:lnTo>
                      <a:pt x="1464" y="837"/>
                    </a:lnTo>
                    <a:lnTo>
                      <a:pt x="1445" y="827"/>
                    </a:lnTo>
                    <a:lnTo>
                      <a:pt x="1426" y="821"/>
                    </a:lnTo>
                    <a:lnTo>
                      <a:pt x="1411" y="813"/>
                    </a:lnTo>
                  </a:path>
                </a:pathLst>
              </a:custGeom>
              <a:noFill/>
              <a:ln w="28575" cap="rnd">
                <a:solidFill>
                  <a:srgbClr val="583A1D"/>
                </a:solidFill>
                <a:round/>
                <a:headEnd type="none" w="sm" len="sm"/>
                <a:tailEnd type="none" w="sm" len="sm"/>
              </a:ln>
            </p:spPr>
            <p:txBody>
              <a:bodyPr/>
              <a:lstStyle/>
              <a:p>
                <a:endParaRPr lang="es-MX" sz="2400"/>
              </a:p>
            </p:txBody>
          </p:sp>
          <p:sp>
            <p:nvSpPr>
              <p:cNvPr id="64761" name="Freeform 9"/>
              <p:cNvSpPr>
                <a:spLocks/>
              </p:cNvSpPr>
              <p:nvPr/>
            </p:nvSpPr>
            <p:spPr bwMode="auto">
              <a:xfrm>
                <a:off x="3250525" y="1305388"/>
                <a:ext cx="1273175" cy="325438"/>
              </a:xfrm>
              <a:custGeom>
                <a:avLst/>
                <a:gdLst>
                  <a:gd name="T0" fmla="*/ 2147483647 w 802"/>
                  <a:gd name="T1" fmla="*/ 2147483647 h 205"/>
                  <a:gd name="T2" fmla="*/ 2147483647 w 802"/>
                  <a:gd name="T3" fmla="*/ 2147483647 h 205"/>
                  <a:gd name="T4" fmla="*/ 2147483647 w 802"/>
                  <a:gd name="T5" fmla="*/ 2147483647 h 205"/>
                  <a:gd name="T6" fmla="*/ 2147483647 w 802"/>
                  <a:gd name="T7" fmla="*/ 2147483647 h 205"/>
                  <a:gd name="T8" fmla="*/ 2147483647 w 802"/>
                  <a:gd name="T9" fmla="*/ 2147483647 h 205"/>
                  <a:gd name="T10" fmla="*/ 2147483647 w 802"/>
                  <a:gd name="T11" fmla="*/ 2147483647 h 205"/>
                  <a:gd name="T12" fmla="*/ 2147483647 w 802"/>
                  <a:gd name="T13" fmla="*/ 2147483647 h 205"/>
                  <a:gd name="T14" fmla="*/ 2147483647 w 802"/>
                  <a:gd name="T15" fmla="*/ 2147483647 h 205"/>
                  <a:gd name="T16" fmla="*/ 2147483647 w 802"/>
                  <a:gd name="T17" fmla="*/ 2147483647 h 205"/>
                  <a:gd name="T18" fmla="*/ 2147483647 w 802"/>
                  <a:gd name="T19" fmla="*/ 2147483647 h 205"/>
                  <a:gd name="T20" fmla="*/ 2147483647 w 802"/>
                  <a:gd name="T21" fmla="*/ 2147483647 h 205"/>
                  <a:gd name="T22" fmla="*/ 2147483647 w 802"/>
                  <a:gd name="T23" fmla="*/ 2147483647 h 205"/>
                  <a:gd name="T24" fmla="*/ 2147483647 w 802"/>
                  <a:gd name="T25" fmla="*/ 2147483647 h 205"/>
                  <a:gd name="T26" fmla="*/ 2147483647 w 802"/>
                  <a:gd name="T27" fmla="*/ 2147483647 h 205"/>
                  <a:gd name="T28" fmla="*/ 2147483647 w 802"/>
                  <a:gd name="T29" fmla="*/ 2147483647 h 205"/>
                  <a:gd name="T30" fmla="*/ 2147483647 w 802"/>
                  <a:gd name="T31" fmla="*/ 2147483647 h 205"/>
                  <a:gd name="T32" fmla="*/ 2147483647 w 802"/>
                  <a:gd name="T33" fmla="*/ 2147483647 h 205"/>
                  <a:gd name="T34" fmla="*/ 2147483647 w 802"/>
                  <a:gd name="T35" fmla="*/ 2147483647 h 205"/>
                  <a:gd name="T36" fmla="*/ 2147483647 w 802"/>
                  <a:gd name="T37" fmla="*/ 2147483647 h 205"/>
                  <a:gd name="T38" fmla="*/ 2147483647 w 802"/>
                  <a:gd name="T39" fmla="*/ 2147483647 h 205"/>
                  <a:gd name="T40" fmla="*/ 2147483647 w 802"/>
                  <a:gd name="T41" fmla="*/ 2147483647 h 205"/>
                  <a:gd name="T42" fmla="*/ 2147483647 w 802"/>
                  <a:gd name="T43" fmla="*/ 2147483647 h 205"/>
                  <a:gd name="T44" fmla="*/ 2147483647 w 802"/>
                  <a:gd name="T45" fmla="*/ 2147483647 h 205"/>
                  <a:gd name="T46" fmla="*/ 2147483647 w 802"/>
                  <a:gd name="T47" fmla="*/ 2147483647 h 205"/>
                  <a:gd name="T48" fmla="*/ 2147483647 w 802"/>
                  <a:gd name="T49" fmla="*/ 2147483647 h 205"/>
                  <a:gd name="T50" fmla="*/ 2147483647 w 802"/>
                  <a:gd name="T51" fmla="*/ 2147483647 h 205"/>
                  <a:gd name="T52" fmla="*/ 2147483647 w 802"/>
                  <a:gd name="T53" fmla="*/ 2147483647 h 205"/>
                  <a:gd name="T54" fmla="*/ 2147483647 w 802"/>
                  <a:gd name="T55" fmla="*/ 2147483647 h 205"/>
                  <a:gd name="T56" fmla="*/ 2147483647 w 802"/>
                  <a:gd name="T57" fmla="*/ 2147483647 h 205"/>
                  <a:gd name="T58" fmla="*/ 2147483647 w 802"/>
                  <a:gd name="T59" fmla="*/ 2147483647 h 205"/>
                  <a:gd name="T60" fmla="*/ 2147483647 w 802"/>
                  <a:gd name="T61" fmla="*/ 2147483647 h 205"/>
                  <a:gd name="T62" fmla="*/ 2147483647 w 802"/>
                  <a:gd name="T63" fmla="*/ 2147483647 h 205"/>
                  <a:gd name="T64" fmla="*/ 2147483647 w 802"/>
                  <a:gd name="T65" fmla="*/ 2147483647 h 205"/>
                  <a:gd name="T66" fmla="*/ 2147483647 w 802"/>
                  <a:gd name="T67" fmla="*/ 2147483647 h 205"/>
                  <a:gd name="T68" fmla="*/ 2147483647 w 802"/>
                  <a:gd name="T69" fmla="*/ 2147483647 h 205"/>
                  <a:gd name="T70" fmla="*/ 2147483647 w 802"/>
                  <a:gd name="T71" fmla="*/ 2147483647 h 205"/>
                  <a:gd name="T72" fmla="*/ 2147483647 w 802"/>
                  <a:gd name="T73" fmla="*/ 2147483647 h 205"/>
                  <a:gd name="T74" fmla="*/ 2147483647 w 802"/>
                  <a:gd name="T75" fmla="*/ 2147483647 h 205"/>
                  <a:gd name="T76" fmla="*/ 2147483647 w 802"/>
                  <a:gd name="T77" fmla="*/ 2147483647 h 205"/>
                  <a:gd name="T78" fmla="*/ 2147483647 w 802"/>
                  <a:gd name="T79" fmla="*/ 2147483647 h 205"/>
                  <a:gd name="T80" fmla="*/ 2147483647 w 802"/>
                  <a:gd name="T81" fmla="*/ 2147483647 h 205"/>
                  <a:gd name="T82" fmla="*/ 2147483647 w 802"/>
                  <a:gd name="T83" fmla="*/ 2147483647 h 205"/>
                  <a:gd name="T84" fmla="*/ 2147483647 w 802"/>
                  <a:gd name="T85" fmla="*/ 0 h 205"/>
                  <a:gd name="T86" fmla="*/ 2147483647 w 802"/>
                  <a:gd name="T87" fmla="*/ 2147483647 h 205"/>
                  <a:gd name="T88" fmla="*/ 2147483647 w 802"/>
                  <a:gd name="T89" fmla="*/ 2147483647 h 205"/>
                  <a:gd name="T90" fmla="*/ 2147483647 w 802"/>
                  <a:gd name="T91" fmla="*/ 2147483647 h 205"/>
                  <a:gd name="T92" fmla="*/ 2147483647 w 802"/>
                  <a:gd name="T93" fmla="*/ 2147483647 h 205"/>
                  <a:gd name="T94" fmla="*/ 2147483647 w 802"/>
                  <a:gd name="T95" fmla="*/ 2147483647 h 205"/>
                  <a:gd name="T96" fmla="*/ 2147483647 w 802"/>
                  <a:gd name="T97" fmla="*/ 2147483647 h 205"/>
                  <a:gd name="T98" fmla="*/ 2147483647 w 802"/>
                  <a:gd name="T99" fmla="*/ 2147483647 h 205"/>
                  <a:gd name="T100" fmla="*/ 2147483647 w 802"/>
                  <a:gd name="T101" fmla="*/ 2147483647 h 205"/>
                  <a:gd name="T102" fmla="*/ 2147483647 w 802"/>
                  <a:gd name="T103" fmla="*/ 2147483647 h 205"/>
                  <a:gd name="T104" fmla="*/ 2147483647 w 802"/>
                  <a:gd name="T105" fmla="*/ 2147483647 h 205"/>
                  <a:gd name="T106" fmla="*/ 2147483647 w 802"/>
                  <a:gd name="T107" fmla="*/ 2147483647 h 205"/>
                  <a:gd name="T108" fmla="*/ 2147483647 w 802"/>
                  <a:gd name="T109" fmla="*/ 2147483647 h 205"/>
                  <a:gd name="T110" fmla="*/ 2147483647 w 802"/>
                  <a:gd name="T111" fmla="*/ 2147483647 h 2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02"/>
                  <a:gd name="T169" fmla="*/ 0 h 205"/>
                  <a:gd name="T170" fmla="*/ 748 w 802"/>
                  <a:gd name="T171" fmla="*/ 179 h 2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02" h="205">
                    <a:moveTo>
                      <a:pt x="0" y="197"/>
                    </a:moveTo>
                    <a:lnTo>
                      <a:pt x="51" y="199"/>
                    </a:lnTo>
                    <a:lnTo>
                      <a:pt x="77" y="205"/>
                    </a:lnTo>
                    <a:lnTo>
                      <a:pt x="100" y="201"/>
                    </a:lnTo>
                    <a:lnTo>
                      <a:pt x="117" y="197"/>
                    </a:lnTo>
                    <a:lnTo>
                      <a:pt x="138" y="194"/>
                    </a:lnTo>
                    <a:lnTo>
                      <a:pt x="152" y="197"/>
                    </a:lnTo>
                    <a:lnTo>
                      <a:pt x="169" y="191"/>
                    </a:lnTo>
                    <a:lnTo>
                      <a:pt x="187" y="183"/>
                    </a:lnTo>
                    <a:lnTo>
                      <a:pt x="206" y="176"/>
                    </a:lnTo>
                    <a:lnTo>
                      <a:pt x="247" y="155"/>
                    </a:lnTo>
                    <a:lnTo>
                      <a:pt x="288" y="139"/>
                    </a:lnTo>
                    <a:lnTo>
                      <a:pt x="312" y="119"/>
                    </a:lnTo>
                    <a:lnTo>
                      <a:pt x="326" y="99"/>
                    </a:lnTo>
                    <a:lnTo>
                      <a:pt x="342" y="91"/>
                    </a:lnTo>
                    <a:lnTo>
                      <a:pt x="365" y="84"/>
                    </a:lnTo>
                    <a:lnTo>
                      <a:pt x="386" y="87"/>
                    </a:lnTo>
                    <a:lnTo>
                      <a:pt x="418" y="77"/>
                    </a:lnTo>
                    <a:lnTo>
                      <a:pt x="456" y="60"/>
                    </a:lnTo>
                    <a:lnTo>
                      <a:pt x="476" y="50"/>
                    </a:lnTo>
                    <a:lnTo>
                      <a:pt x="500" y="43"/>
                    </a:lnTo>
                    <a:lnTo>
                      <a:pt x="513" y="31"/>
                    </a:lnTo>
                    <a:lnTo>
                      <a:pt x="534" y="22"/>
                    </a:lnTo>
                    <a:lnTo>
                      <a:pt x="553" y="15"/>
                    </a:lnTo>
                    <a:lnTo>
                      <a:pt x="572" y="16"/>
                    </a:lnTo>
                    <a:lnTo>
                      <a:pt x="591" y="18"/>
                    </a:lnTo>
                    <a:lnTo>
                      <a:pt x="605" y="20"/>
                    </a:lnTo>
                    <a:lnTo>
                      <a:pt x="619" y="23"/>
                    </a:lnTo>
                    <a:lnTo>
                      <a:pt x="632" y="24"/>
                    </a:lnTo>
                    <a:lnTo>
                      <a:pt x="642" y="33"/>
                    </a:lnTo>
                    <a:lnTo>
                      <a:pt x="651" y="51"/>
                    </a:lnTo>
                    <a:lnTo>
                      <a:pt x="654" y="67"/>
                    </a:lnTo>
                    <a:lnTo>
                      <a:pt x="658" y="77"/>
                    </a:lnTo>
                    <a:lnTo>
                      <a:pt x="667" y="88"/>
                    </a:lnTo>
                    <a:lnTo>
                      <a:pt x="676" y="95"/>
                    </a:lnTo>
                    <a:lnTo>
                      <a:pt x="691" y="104"/>
                    </a:lnTo>
                    <a:lnTo>
                      <a:pt x="698" y="125"/>
                    </a:lnTo>
                    <a:lnTo>
                      <a:pt x="716" y="136"/>
                    </a:lnTo>
                    <a:lnTo>
                      <a:pt x="731" y="138"/>
                    </a:lnTo>
                    <a:lnTo>
                      <a:pt x="737" y="130"/>
                    </a:lnTo>
                    <a:lnTo>
                      <a:pt x="736" y="124"/>
                    </a:lnTo>
                    <a:lnTo>
                      <a:pt x="722" y="114"/>
                    </a:lnTo>
                    <a:lnTo>
                      <a:pt x="707" y="111"/>
                    </a:lnTo>
                    <a:lnTo>
                      <a:pt x="698" y="107"/>
                    </a:lnTo>
                    <a:lnTo>
                      <a:pt x="693" y="86"/>
                    </a:lnTo>
                    <a:lnTo>
                      <a:pt x="684" y="76"/>
                    </a:lnTo>
                    <a:lnTo>
                      <a:pt x="670" y="68"/>
                    </a:lnTo>
                    <a:lnTo>
                      <a:pt x="658" y="58"/>
                    </a:lnTo>
                    <a:lnTo>
                      <a:pt x="654" y="40"/>
                    </a:lnTo>
                    <a:lnTo>
                      <a:pt x="666" y="33"/>
                    </a:lnTo>
                    <a:lnTo>
                      <a:pt x="676" y="39"/>
                    </a:lnTo>
                    <a:lnTo>
                      <a:pt x="689" y="50"/>
                    </a:lnTo>
                    <a:lnTo>
                      <a:pt x="699" y="59"/>
                    </a:lnTo>
                    <a:lnTo>
                      <a:pt x="705" y="67"/>
                    </a:lnTo>
                    <a:lnTo>
                      <a:pt x="719" y="75"/>
                    </a:lnTo>
                    <a:lnTo>
                      <a:pt x="734" y="78"/>
                    </a:lnTo>
                    <a:lnTo>
                      <a:pt x="739" y="73"/>
                    </a:lnTo>
                    <a:lnTo>
                      <a:pt x="740" y="61"/>
                    </a:lnTo>
                    <a:lnTo>
                      <a:pt x="733" y="55"/>
                    </a:lnTo>
                    <a:lnTo>
                      <a:pt x="717" y="49"/>
                    </a:lnTo>
                    <a:lnTo>
                      <a:pt x="701" y="43"/>
                    </a:lnTo>
                    <a:lnTo>
                      <a:pt x="676" y="36"/>
                    </a:lnTo>
                    <a:lnTo>
                      <a:pt x="678" y="17"/>
                    </a:lnTo>
                    <a:lnTo>
                      <a:pt x="691" y="11"/>
                    </a:lnTo>
                    <a:lnTo>
                      <a:pt x="708" y="20"/>
                    </a:lnTo>
                    <a:lnTo>
                      <a:pt x="728" y="30"/>
                    </a:lnTo>
                    <a:lnTo>
                      <a:pt x="756" y="32"/>
                    </a:lnTo>
                    <a:lnTo>
                      <a:pt x="763" y="36"/>
                    </a:lnTo>
                    <a:lnTo>
                      <a:pt x="773" y="55"/>
                    </a:lnTo>
                    <a:lnTo>
                      <a:pt x="785" y="67"/>
                    </a:lnTo>
                    <a:lnTo>
                      <a:pt x="798" y="70"/>
                    </a:lnTo>
                    <a:lnTo>
                      <a:pt x="802" y="63"/>
                    </a:lnTo>
                    <a:lnTo>
                      <a:pt x="801" y="50"/>
                    </a:lnTo>
                    <a:lnTo>
                      <a:pt x="786" y="33"/>
                    </a:lnTo>
                    <a:lnTo>
                      <a:pt x="760" y="26"/>
                    </a:lnTo>
                    <a:lnTo>
                      <a:pt x="754" y="14"/>
                    </a:lnTo>
                    <a:lnTo>
                      <a:pt x="743" y="7"/>
                    </a:lnTo>
                    <a:lnTo>
                      <a:pt x="728" y="6"/>
                    </a:lnTo>
                    <a:lnTo>
                      <a:pt x="707" y="4"/>
                    </a:lnTo>
                    <a:lnTo>
                      <a:pt x="691" y="8"/>
                    </a:lnTo>
                    <a:lnTo>
                      <a:pt x="679" y="10"/>
                    </a:lnTo>
                    <a:lnTo>
                      <a:pt x="672" y="12"/>
                    </a:lnTo>
                    <a:lnTo>
                      <a:pt x="663" y="19"/>
                    </a:lnTo>
                    <a:lnTo>
                      <a:pt x="652" y="21"/>
                    </a:lnTo>
                    <a:lnTo>
                      <a:pt x="638" y="15"/>
                    </a:lnTo>
                    <a:lnTo>
                      <a:pt x="630" y="12"/>
                    </a:lnTo>
                    <a:lnTo>
                      <a:pt x="622" y="10"/>
                    </a:lnTo>
                    <a:lnTo>
                      <a:pt x="612" y="6"/>
                    </a:lnTo>
                    <a:lnTo>
                      <a:pt x="602" y="2"/>
                    </a:lnTo>
                    <a:lnTo>
                      <a:pt x="592" y="1"/>
                    </a:lnTo>
                    <a:lnTo>
                      <a:pt x="580" y="0"/>
                    </a:lnTo>
                    <a:lnTo>
                      <a:pt x="563" y="0"/>
                    </a:lnTo>
                    <a:lnTo>
                      <a:pt x="548" y="2"/>
                    </a:lnTo>
                    <a:lnTo>
                      <a:pt x="529" y="8"/>
                    </a:lnTo>
                    <a:lnTo>
                      <a:pt x="505" y="22"/>
                    </a:lnTo>
                    <a:lnTo>
                      <a:pt x="484" y="32"/>
                    </a:lnTo>
                    <a:lnTo>
                      <a:pt x="465" y="44"/>
                    </a:lnTo>
                    <a:lnTo>
                      <a:pt x="442" y="50"/>
                    </a:lnTo>
                    <a:lnTo>
                      <a:pt x="424" y="58"/>
                    </a:lnTo>
                    <a:lnTo>
                      <a:pt x="392" y="68"/>
                    </a:lnTo>
                    <a:lnTo>
                      <a:pt x="364" y="68"/>
                    </a:lnTo>
                    <a:lnTo>
                      <a:pt x="335" y="73"/>
                    </a:lnTo>
                    <a:lnTo>
                      <a:pt x="313" y="84"/>
                    </a:lnTo>
                    <a:lnTo>
                      <a:pt x="299" y="104"/>
                    </a:lnTo>
                    <a:lnTo>
                      <a:pt x="283" y="123"/>
                    </a:lnTo>
                    <a:lnTo>
                      <a:pt x="261" y="133"/>
                    </a:lnTo>
                    <a:lnTo>
                      <a:pt x="235" y="142"/>
                    </a:lnTo>
                    <a:lnTo>
                      <a:pt x="207" y="157"/>
                    </a:lnTo>
                    <a:lnTo>
                      <a:pt x="188" y="170"/>
                    </a:lnTo>
                    <a:lnTo>
                      <a:pt x="168" y="178"/>
                    </a:lnTo>
                    <a:lnTo>
                      <a:pt x="148" y="180"/>
                    </a:lnTo>
                    <a:lnTo>
                      <a:pt x="124" y="181"/>
                    </a:lnTo>
                    <a:lnTo>
                      <a:pt x="105" y="186"/>
                    </a:lnTo>
                    <a:lnTo>
                      <a:pt x="90" y="191"/>
                    </a:lnTo>
                    <a:lnTo>
                      <a:pt x="62" y="187"/>
                    </a:lnTo>
                    <a:lnTo>
                      <a:pt x="44" y="194"/>
                    </a:lnTo>
                    <a:lnTo>
                      <a:pt x="27" y="185"/>
                    </a:lnTo>
                  </a:path>
                </a:pathLst>
              </a:custGeom>
              <a:solidFill>
                <a:srgbClr val="FF00FF"/>
              </a:solidFill>
              <a:ln w="28575" cap="rnd">
                <a:solidFill>
                  <a:srgbClr val="F22BD8"/>
                </a:solidFill>
                <a:round/>
                <a:headEnd/>
                <a:tailEnd/>
              </a:ln>
            </p:spPr>
            <p:txBody>
              <a:bodyPr/>
              <a:lstStyle/>
              <a:p>
                <a:endParaRPr lang="es-MX" sz="2400"/>
              </a:p>
            </p:txBody>
          </p:sp>
          <p:sp>
            <p:nvSpPr>
              <p:cNvPr id="64762" name="Freeform 10"/>
              <p:cNvSpPr>
                <a:spLocks/>
              </p:cNvSpPr>
              <p:nvPr/>
            </p:nvSpPr>
            <p:spPr bwMode="auto">
              <a:xfrm>
                <a:off x="3280687" y="1208550"/>
                <a:ext cx="835025" cy="398463"/>
              </a:xfrm>
              <a:custGeom>
                <a:avLst/>
                <a:gdLst>
                  <a:gd name="T0" fmla="*/ 2147483647 w 526"/>
                  <a:gd name="T1" fmla="*/ 2147483647 h 251"/>
                  <a:gd name="T2" fmla="*/ 2147483647 w 526"/>
                  <a:gd name="T3" fmla="*/ 2147483647 h 251"/>
                  <a:gd name="T4" fmla="*/ 2147483647 w 526"/>
                  <a:gd name="T5" fmla="*/ 2147483647 h 251"/>
                  <a:gd name="T6" fmla="*/ 2147483647 w 526"/>
                  <a:gd name="T7" fmla="*/ 2147483647 h 251"/>
                  <a:gd name="T8" fmla="*/ 2147483647 w 526"/>
                  <a:gd name="T9" fmla="*/ 2147483647 h 251"/>
                  <a:gd name="T10" fmla="*/ 2147483647 w 526"/>
                  <a:gd name="T11" fmla="*/ 2147483647 h 251"/>
                  <a:gd name="T12" fmla="*/ 2147483647 w 526"/>
                  <a:gd name="T13" fmla="*/ 2147483647 h 251"/>
                  <a:gd name="T14" fmla="*/ 2147483647 w 526"/>
                  <a:gd name="T15" fmla="*/ 2147483647 h 251"/>
                  <a:gd name="T16" fmla="*/ 2147483647 w 526"/>
                  <a:gd name="T17" fmla="*/ 2147483647 h 251"/>
                  <a:gd name="T18" fmla="*/ 2147483647 w 526"/>
                  <a:gd name="T19" fmla="*/ 2147483647 h 251"/>
                  <a:gd name="T20" fmla="*/ 2147483647 w 526"/>
                  <a:gd name="T21" fmla="*/ 2147483647 h 251"/>
                  <a:gd name="T22" fmla="*/ 2147483647 w 526"/>
                  <a:gd name="T23" fmla="*/ 2147483647 h 251"/>
                  <a:gd name="T24" fmla="*/ 2147483647 w 526"/>
                  <a:gd name="T25" fmla="*/ 2147483647 h 251"/>
                  <a:gd name="T26" fmla="*/ 2147483647 w 526"/>
                  <a:gd name="T27" fmla="*/ 2147483647 h 251"/>
                  <a:gd name="T28" fmla="*/ 2147483647 w 526"/>
                  <a:gd name="T29" fmla="*/ 2147483647 h 251"/>
                  <a:gd name="T30" fmla="*/ 2147483647 w 526"/>
                  <a:gd name="T31" fmla="*/ 2147483647 h 251"/>
                  <a:gd name="T32" fmla="*/ 2147483647 w 526"/>
                  <a:gd name="T33" fmla="*/ 2147483647 h 251"/>
                  <a:gd name="T34" fmla="*/ 2147483647 w 526"/>
                  <a:gd name="T35" fmla="*/ 2147483647 h 251"/>
                  <a:gd name="T36" fmla="*/ 2147483647 w 526"/>
                  <a:gd name="T37" fmla="*/ 2147483647 h 251"/>
                  <a:gd name="T38" fmla="*/ 2147483647 w 526"/>
                  <a:gd name="T39" fmla="*/ 2147483647 h 251"/>
                  <a:gd name="T40" fmla="*/ 0 w 526"/>
                  <a:gd name="T41" fmla="*/ 2147483647 h 251"/>
                  <a:gd name="T42" fmla="*/ 2147483647 w 526"/>
                  <a:gd name="T43" fmla="*/ 2147483647 h 251"/>
                  <a:gd name="T44" fmla="*/ 2147483647 w 526"/>
                  <a:gd name="T45" fmla="*/ 2147483647 h 251"/>
                  <a:gd name="T46" fmla="*/ 2147483647 w 526"/>
                  <a:gd name="T47" fmla="*/ 2147483647 h 251"/>
                  <a:gd name="T48" fmla="*/ 2147483647 w 526"/>
                  <a:gd name="T49" fmla="*/ 2147483647 h 251"/>
                  <a:gd name="T50" fmla="*/ 2147483647 w 526"/>
                  <a:gd name="T51" fmla="*/ 2147483647 h 251"/>
                  <a:gd name="T52" fmla="*/ 2147483647 w 526"/>
                  <a:gd name="T53" fmla="*/ 2147483647 h 251"/>
                  <a:gd name="T54" fmla="*/ 2147483647 w 526"/>
                  <a:gd name="T55" fmla="*/ 2147483647 h 251"/>
                  <a:gd name="T56" fmla="*/ 2147483647 w 526"/>
                  <a:gd name="T57" fmla="*/ 2147483647 h 251"/>
                  <a:gd name="T58" fmla="*/ 2147483647 w 526"/>
                  <a:gd name="T59" fmla="*/ 2147483647 h 251"/>
                  <a:gd name="T60" fmla="*/ 2147483647 w 526"/>
                  <a:gd name="T61" fmla="*/ 2147483647 h 251"/>
                  <a:gd name="T62" fmla="*/ 2147483647 w 526"/>
                  <a:gd name="T63" fmla="*/ 2147483647 h 251"/>
                  <a:gd name="T64" fmla="*/ 2147483647 w 526"/>
                  <a:gd name="T65" fmla="*/ 2147483647 h 251"/>
                  <a:gd name="T66" fmla="*/ 2147483647 w 526"/>
                  <a:gd name="T67" fmla="*/ 2147483647 h 251"/>
                  <a:gd name="T68" fmla="*/ 2147483647 w 526"/>
                  <a:gd name="T69" fmla="*/ 2147483647 h 251"/>
                  <a:gd name="T70" fmla="*/ 2147483647 w 526"/>
                  <a:gd name="T71" fmla="*/ 2147483647 h 251"/>
                  <a:gd name="T72" fmla="*/ 2147483647 w 526"/>
                  <a:gd name="T73" fmla="*/ 2147483647 h 251"/>
                  <a:gd name="T74" fmla="*/ 2147483647 w 526"/>
                  <a:gd name="T75" fmla="*/ 2147483647 h 251"/>
                  <a:gd name="T76" fmla="*/ 2147483647 w 526"/>
                  <a:gd name="T77" fmla="*/ 2147483647 h 251"/>
                  <a:gd name="T78" fmla="*/ 2147483647 w 526"/>
                  <a:gd name="T79" fmla="*/ 2147483647 h 251"/>
                  <a:gd name="T80" fmla="*/ 2147483647 w 526"/>
                  <a:gd name="T81" fmla="*/ 2147483647 h 2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6"/>
                  <a:gd name="T124" fmla="*/ 0 h 251"/>
                  <a:gd name="T125" fmla="*/ 507 w 526"/>
                  <a:gd name="T126" fmla="*/ 228 h 25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6" h="251">
                    <a:moveTo>
                      <a:pt x="526" y="0"/>
                    </a:moveTo>
                    <a:lnTo>
                      <a:pt x="498" y="21"/>
                    </a:lnTo>
                    <a:lnTo>
                      <a:pt x="491" y="32"/>
                    </a:lnTo>
                    <a:lnTo>
                      <a:pt x="444" y="64"/>
                    </a:lnTo>
                    <a:lnTo>
                      <a:pt x="427" y="66"/>
                    </a:lnTo>
                    <a:lnTo>
                      <a:pt x="416" y="69"/>
                    </a:lnTo>
                    <a:lnTo>
                      <a:pt x="403" y="72"/>
                    </a:lnTo>
                    <a:lnTo>
                      <a:pt x="383" y="66"/>
                    </a:lnTo>
                    <a:lnTo>
                      <a:pt x="371" y="62"/>
                    </a:lnTo>
                    <a:lnTo>
                      <a:pt x="355" y="55"/>
                    </a:lnTo>
                    <a:lnTo>
                      <a:pt x="337" y="47"/>
                    </a:lnTo>
                    <a:lnTo>
                      <a:pt x="323" y="46"/>
                    </a:lnTo>
                    <a:lnTo>
                      <a:pt x="308" y="41"/>
                    </a:lnTo>
                    <a:lnTo>
                      <a:pt x="293" y="41"/>
                    </a:lnTo>
                    <a:lnTo>
                      <a:pt x="279" y="41"/>
                    </a:lnTo>
                    <a:lnTo>
                      <a:pt x="259" y="45"/>
                    </a:lnTo>
                    <a:lnTo>
                      <a:pt x="245" y="52"/>
                    </a:lnTo>
                    <a:lnTo>
                      <a:pt x="234" y="64"/>
                    </a:lnTo>
                    <a:lnTo>
                      <a:pt x="227" y="72"/>
                    </a:lnTo>
                    <a:lnTo>
                      <a:pt x="217" y="88"/>
                    </a:lnTo>
                    <a:lnTo>
                      <a:pt x="205" y="102"/>
                    </a:lnTo>
                    <a:lnTo>
                      <a:pt x="195" y="114"/>
                    </a:lnTo>
                    <a:lnTo>
                      <a:pt x="176" y="121"/>
                    </a:lnTo>
                    <a:lnTo>
                      <a:pt x="164" y="126"/>
                    </a:lnTo>
                    <a:lnTo>
                      <a:pt x="154" y="131"/>
                    </a:lnTo>
                    <a:lnTo>
                      <a:pt x="145" y="141"/>
                    </a:lnTo>
                    <a:lnTo>
                      <a:pt x="141" y="148"/>
                    </a:lnTo>
                    <a:lnTo>
                      <a:pt x="139" y="156"/>
                    </a:lnTo>
                    <a:lnTo>
                      <a:pt x="134" y="175"/>
                    </a:lnTo>
                    <a:lnTo>
                      <a:pt x="114" y="187"/>
                    </a:lnTo>
                    <a:lnTo>
                      <a:pt x="95" y="193"/>
                    </a:lnTo>
                    <a:lnTo>
                      <a:pt x="83" y="195"/>
                    </a:lnTo>
                    <a:lnTo>
                      <a:pt x="73" y="199"/>
                    </a:lnTo>
                    <a:lnTo>
                      <a:pt x="63" y="209"/>
                    </a:lnTo>
                    <a:lnTo>
                      <a:pt x="54" y="216"/>
                    </a:lnTo>
                    <a:lnTo>
                      <a:pt x="41" y="233"/>
                    </a:lnTo>
                    <a:lnTo>
                      <a:pt x="31" y="237"/>
                    </a:lnTo>
                    <a:lnTo>
                      <a:pt x="20" y="239"/>
                    </a:lnTo>
                    <a:lnTo>
                      <a:pt x="0" y="251"/>
                    </a:lnTo>
                    <a:lnTo>
                      <a:pt x="20" y="251"/>
                    </a:lnTo>
                    <a:lnTo>
                      <a:pt x="44" y="247"/>
                    </a:lnTo>
                    <a:lnTo>
                      <a:pt x="59" y="243"/>
                    </a:lnTo>
                    <a:lnTo>
                      <a:pt x="78" y="234"/>
                    </a:lnTo>
                    <a:lnTo>
                      <a:pt x="95" y="223"/>
                    </a:lnTo>
                    <a:lnTo>
                      <a:pt x="108" y="216"/>
                    </a:lnTo>
                    <a:lnTo>
                      <a:pt x="128" y="210"/>
                    </a:lnTo>
                    <a:lnTo>
                      <a:pt x="148" y="205"/>
                    </a:lnTo>
                    <a:lnTo>
                      <a:pt x="161" y="193"/>
                    </a:lnTo>
                    <a:lnTo>
                      <a:pt x="169" y="176"/>
                    </a:lnTo>
                    <a:lnTo>
                      <a:pt x="169" y="166"/>
                    </a:lnTo>
                    <a:lnTo>
                      <a:pt x="173" y="156"/>
                    </a:lnTo>
                    <a:lnTo>
                      <a:pt x="184" y="150"/>
                    </a:lnTo>
                    <a:lnTo>
                      <a:pt x="198" y="150"/>
                    </a:lnTo>
                    <a:lnTo>
                      <a:pt x="200" y="148"/>
                    </a:lnTo>
                    <a:lnTo>
                      <a:pt x="212" y="142"/>
                    </a:lnTo>
                    <a:lnTo>
                      <a:pt x="225" y="133"/>
                    </a:lnTo>
                    <a:lnTo>
                      <a:pt x="234" y="117"/>
                    </a:lnTo>
                    <a:lnTo>
                      <a:pt x="247" y="100"/>
                    </a:lnTo>
                    <a:lnTo>
                      <a:pt x="259" y="84"/>
                    </a:lnTo>
                    <a:lnTo>
                      <a:pt x="273" y="72"/>
                    </a:lnTo>
                    <a:lnTo>
                      <a:pt x="286" y="69"/>
                    </a:lnTo>
                    <a:lnTo>
                      <a:pt x="308" y="69"/>
                    </a:lnTo>
                    <a:lnTo>
                      <a:pt x="325" y="76"/>
                    </a:lnTo>
                    <a:lnTo>
                      <a:pt x="337" y="86"/>
                    </a:lnTo>
                    <a:lnTo>
                      <a:pt x="363" y="92"/>
                    </a:lnTo>
                    <a:lnTo>
                      <a:pt x="381" y="95"/>
                    </a:lnTo>
                    <a:lnTo>
                      <a:pt x="403" y="92"/>
                    </a:lnTo>
                    <a:lnTo>
                      <a:pt x="430" y="86"/>
                    </a:lnTo>
                    <a:lnTo>
                      <a:pt x="465" y="73"/>
                    </a:lnTo>
                    <a:lnTo>
                      <a:pt x="499" y="51"/>
                    </a:lnTo>
                  </a:path>
                </a:pathLst>
              </a:custGeom>
              <a:noFill/>
              <a:ln w="19050" cap="rnd">
                <a:solidFill>
                  <a:srgbClr val="D25500"/>
                </a:solidFill>
                <a:round/>
                <a:headEnd type="none" w="sm" len="sm"/>
                <a:tailEnd type="none" w="sm" len="sm"/>
              </a:ln>
            </p:spPr>
            <p:txBody>
              <a:bodyPr/>
              <a:lstStyle/>
              <a:p>
                <a:endParaRPr lang="es-MX" sz="2400"/>
              </a:p>
            </p:txBody>
          </p:sp>
          <p:sp>
            <p:nvSpPr>
              <p:cNvPr id="64763" name="Freeform 11"/>
              <p:cNvSpPr>
                <a:spLocks/>
              </p:cNvSpPr>
              <p:nvPr/>
            </p:nvSpPr>
            <p:spPr bwMode="auto">
              <a:xfrm>
                <a:off x="4056975" y="1141875"/>
                <a:ext cx="1254125" cy="201613"/>
              </a:xfrm>
              <a:custGeom>
                <a:avLst/>
                <a:gdLst>
                  <a:gd name="T0" fmla="*/ 0 w 790"/>
                  <a:gd name="T1" fmla="*/ 2147483647 h 127"/>
                  <a:gd name="T2" fmla="*/ 2147483647 w 790"/>
                  <a:gd name="T3" fmla="*/ 2147483647 h 127"/>
                  <a:gd name="T4" fmla="*/ 2147483647 w 790"/>
                  <a:gd name="T5" fmla="*/ 2147483647 h 127"/>
                  <a:gd name="T6" fmla="*/ 2147483647 w 790"/>
                  <a:gd name="T7" fmla="*/ 2147483647 h 127"/>
                  <a:gd name="T8" fmla="*/ 2147483647 w 790"/>
                  <a:gd name="T9" fmla="*/ 2147483647 h 127"/>
                  <a:gd name="T10" fmla="*/ 2147483647 w 790"/>
                  <a:gd name="T11" fmla="*/ 2147483647 h 127"/>
                  <a:gd name="T12" fmla="*/ 2147483647 w 790"/>
                  <a:gd name="T13" fmla="*/ 2147483647 h 127"/>
                  <a:gd name="T14" fmla="*/ 2147483647 w 790"/>
                  <a:gd name="T15" fmla="*/ 2147483647 h 127"/>
                  <a:gd name="T16" fmla="*/ 2147483647 w 790"/>
                  <a:gd name="T17" fmla="*/ 2147483647 h 127"/>
                  <a:gd name="T18" fmla="*/ 2147483647 w 790"/>
                  <a:gd name="T19" fmla="*/ 2147483647 h 127"/>
                  <a:gd name="T20" fmla="*/ 2147483647 w 790"/>
                  <a:gd name="T21" fmla="*/ 2147483647 h 127"/>
                  <a:gd name="T22" fmla="*/ 2147483647 w 790"/>
                  <a:gd name="T23" fmla="*/ 2147483647 h 127"/>
                  <a:gd name="T24" fmla="*/ 2147483647 w 790"/>
                  <a:gd name="T25" fmla="*/ 2147483647 h 127"/>
                  <a:gd name="T26" fmla="*/ 2147483647 w 790"/>
                  <a:gd name="T27" fmla="*/ 2147483647 h 127"/>
                  <a:gd name="T28" fmla="*/ 2147483647 w 790"/>
                  <a:gd name="T29" fmla="*/ 2147483647 h 127"/>
                  <a:gd name="T30" fmla="*/ 2147483647 w 790"/>
                  <a:gd name="T31" fmla="*/ 2147483647 h 127"/>
                  <a:gd name="T32" fmla="*/ 2147483647 w 790"/>
                  <a:gd name="T33" fmla="*/ 2147483647 h 127"/>
                  <a:gd name="T34" fmla="*/ 2147483647 w 790"/>
                  <a:gd name="T35" fmla="*/ 2147483647 h 127"/>
                  <a:gd name="T36" fmla="*/ 2147483647 w 790"/>
                  <a:gd name="T37" fmla="*/ 2147483647 h 127"/>
                  <a:gd name="T38" fmla="*/ 2147483647 w 790"/>
                  <a:gd name="T39" fmla="*/ 0 h 127"/>
                  <a:gd name="T40" fmla="*/ 2147483647 w 790"/>
                  <a:gd name="T41" fmla="*/ 0 h 127"/>
                  <a:gd name="T42" fmla="*/ 2147483647 w 790"/>
                  <a:gd name="T43" fmla="*/ 0 h 127"/>
                  <a:gd name="T44" fmla="*/ 2147483647 w 790"/>
                  <a:gd name="T45" fmla="*/ 2147483647 h 127"/>
                  <a:gd name="T46" fmla="*/ 2147483647 w 790"/>
                  <a:gd name="T47" fmla="*/ 2147483647 h 127"/>
                  <a:gd name="T48" fmla="*/ 2147483647 w 790"/>
                  <a:gd name="T49" fmla="*/ 2147483647 h 127"/>
                  <a:gd name="T50" fmla="*/ 2147483647 w 790"/>
                  <a:gd name="T51" fmla="*/ 2147483647 h 127"/>
                  <a:gd name="T52" fmla="*/ 2147483647 w 790"/>
                  <a:gd name="T53" fmla="*/ 2147483647 h 127"/>
                  <a:gd name="T54" fmla="*/ 2147483647 w 790"/>
                  <a:gd name="T55" fmla="*/ 2147483647 h 127"/>
                  <a:gd name="T56" fmla="*/ 2147483647 w 790"/>
                  <a:gd name="T57" fmla="*/ 2147483647 h 127"/>
                  <a:gd name="T58" fmla="*/ 2147483647 w 790"/>
                  <a:gd name="T59" fmla="*/ 2147483647 h 127"/>
                  <a:gd name="T60" fmla="*/ 2147483647 w 790"/>
                  <a:gd name="T61" fmla="*/ 2147483647 h 127"/>
                  <a:gd name="T62" fmla="*/ 2147483647 w 790"/>
                  <a:gd name="T63" fmla="*/ 2147483647 h 127"/>
                  <a:gd name="T64" fmla="*/ 2147483647 w 790"/>
                  <a:gd name="T65" fmla="*/ 2147483647 h 127"/>
                  <a:gd name="T66" fmla="*/ 2147483647 w 790"/>
                  <a:gd name="T67" fmla="*/ 2147483647 h 127"/>
                  <a:gd name="T68" fmla="*/ 2147483647 w 790"/>
                  <a:gd name="T69" fmla="*/ 2147483647 h 127"/>
                  <a:gd name="T70" fmla="*/ 2147483647 w 790"/>
                  <a:gd name="T71" fmla="*/ 2147483647 h 127"/>
                  <a:gd name="T72" fmla="*/ 2147483647 w 790"/>
                  <a:gd name="T73" fmla="*/ 2147483647 h 127"/>
                  <a:gd name="T74" fmla="*/ 2147483647 w 790"/>
                  <a:gd name="T75" fmla="*/ 2147483647 h 127"/>
                  <a:gd name="T76" fmla="*/ 2147483647 w 790"/>
                  <a:gd name="T77" fmla="*/ 2147483647 h 127"/>
                  <a:gd name="T78" fmla="*/ 2147483647 w 790"/>
                  <a:gd name="T79" fmla="*/ 2147483647 h 127"/>
                  <a:gd name="T80" fmla="*/ 2147483647 w 790"/>
                  <a:gd name="T81" fmla="*/ 2147483647 h 127"/>
                  <a:gd name="T82" fmla="*/ 2147483647 w 790"/>
                  <a:gd name="T83" fmla="*/ 2147483647 h 127"/>
                  <a:gd name="T84" fmla="*/ 2147483647 w 790"/>
                  <a:gd name="T85" fmla="*/ 2147483647 h 127"/>
                  <a:gd name="T86" fmla="*/ 2147483647 w 790"/>
                  <a:gd name="T87" fmla="*/ 2147483647 h 127"/>
                  <a:gd name="T88" fmla="*/ 2147483647 w 790"/>
                  <a:gd name="T89" fmla="*/ 2147483647 h 127"/>
                  <a:gd name="T90" fmla="*/ 2147483647 w 790"/>
                  <a:gd name="T91" fmla="*/ 2147483647 h 1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90"/>
                  <a:gd name="T139" fmla="*/ 0 h 127"/>
                  <a:gd name="T140" fmla="*/ 964 w 790"/>
                  <a:gd name="T141" fmla="*/ 168 h 12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90" h="127">
                    <a:moveTo>
                      <a:pt x="0" y="73"/>
                    </a:moveTo>
                    <a:lnTo>
                      <a:pt x="18" y="57"/>
                    </a:lnTo>
                    <a:lnTo>
                      <a:pt x="35" y="40"/>
                    </a:lnTo>
                    <a:lnTo>
                      <a:pt x="57" y="31"/>
                    </a:lnTo>
                    <a:lnTo>
                      <a:pt x="78" y="26"/>
                    </a:lnTo>
                    <a:lnTo>
                      <a:pt x="91" y="25"/>
                    </a:lnTo>
                    <a:lnTo>
                      <a:pt x="108" y="28"/>
                    </a:lnTo>
                    <a:lnTo>
                      <a:pt x="120" y="33"/>
                    </a:lnTo>
                    <a:lnTo>
                      <a:pt x="135" y="44"/>
                    </a:lnTo>
                    <a:lnTo>
                      <a:pt x="143" y="33"/>
                    </a:lnTo>
                    <a:lnTo>
                      <a:pt x="152" y="28"/>
                    </a:lnTo>
                    <a:lnTo>
                      <a:pt x="163" y="24"/>
                    </a:lnTo>
                    <a:lnTo>
                      <a:pt x="176" y="19"/>
                    </a:lnTo>
                    <a:lnTo>
                      <a:pt x="188" y="17"/>
                    </a:lnTo>
                    <a:lnTo>
                      <a:pt x="203" y="11"/>
                    </a:lnTo>
                    <a:lnTo>
                      <a:pt x="213" y="9"/>
                    </a:lnTo>
                    <a:lnTo>
                      <a:pt x="230" y="6"/>
                    </a:lnTo>
                    <a:lnTo>
                      <a:pt x="249" y="2"/>
                    </a:lnTo>
                    <a:lnTo>
                      <a:pt x="271" y="0"/>
                    </a:lnTo>
                    <a:lnTo>
                      <a:pt x="296" y="0"/>
                    </a:lnTo>
                    <a:lnTo>
                      <a:pt x="313" y="0"/>
                    </a:lnTo>
                    <a:lnTo>
                      <a:pt x="327" y="2"/>
                    </a:lnTo>
                    <a:lnTo>
                      <a:pt x="351" y="6"/>
                    </a:lnTo>
                    <a:lnTo>
                      <a:pt x="370" y="6"/>
                    </a:lnTo>
                    <a:lnTo>
                      <a:pt x="391" y="6"/>
                    </a:lnTo>
                    <a:lnTo>
                      <a:pt x="404" y="7"/>
                    </a:lnTo>
                    <a:lnTo>
                      <a:pt x="420" y="9"/>
                    </a:lnTo>
                    <a:lnTo>
                      <a:pt x="437" y="12"/>
                    </a:lnTo>
                    <a:lnTo>
                      <a:pt x="456" y="17"/>
                    </a:lnTo>
                    <a:lnTo>
                      <a:pt x="484" y="23"/>
                    </a:lnTo>
                    <a:lnTo>
                      <a:pt x="505" y="28"/>
                    </a:lnTo>
                    <a:lnTo>
                      <a:pt x="525" y="40"/>
                    </a:lnTo>
                    <a:lnTo>
                      <a:pt x="544" y="46"/>
                    </a:lnTo>
                    <a:lnTo>
                      <a:pt x="565" y="52"/>
                    </a:lnTo>
                    <a:lnTo>
                      <a:pt x="585" y="57"/>
                    </a:lnTo>
                    <a:lnTo>
                      <a:pt x="604" y="63"/>
                    </a:lnTo>
                    <a:lnTo>
                      <a:pt x="625" y="69"/>
                    </a:lnTo>
                    <a:lnTo>
                      <a:pt x="645" y="69"/>
                    </a:lnTo>
                    <a:lnTo>
                      <a:pt x="661" y="82"/>
                    </a:lnTo>
                    <a:lnTo>
                      <a:pt x="684" y="92"/>
                    </a:lnTo>
                    <a:lnTo>
                      <a:pt x="702" y="97"/>
                    </a:lnTo>
                    <a:lnTo>
                      <a:pt x="725" y="103"/>
                    </a:lnTo>
                    <a:lnTo>
                      <a:pt x="745" y="115"/>
                    </a:lnTo>
                    <a:lnTo>
                      <a:pt x="765" y="120"/>
                    </a:lnTo>
                    <a:lnTo>
                      <a:pt x="790" y="127"/>
                    </a:lnTo>
                  </a:path>
                </a:pathLst>
              </a:custGeom>
              <a:noFill/>
              <a:ln w="19050" cap="rnd">
                <a:solidFill>
                  <a:srgbClr val="D25500"/>
                </a:solidFill>
                <a:round/>
                <a:headEnd type="none" w="sm" len="sm"/>
                <a:tailEnd type="none" w="sm" len="sm"/>
              </a:ln>
            </p:spPr>
            <p:txBody>
              <a:bodyPr/>
              <a:lstStyle/>
              <a:p>
                <a:endParaRPr lang="es-MX" sz="2400"/>
              </a:p>
            </p:txBody>
          </p:sp>
          <p:sp>
            <p:nvSpPr>
              <p:cNvPr id="64764" name="Freeform 12"/>
              <p:cNvSpPr>
                <a:spLocks/>
              </p:cNvSpPr>
              <p:nvPr/>
            </p:nvSpPr>
            <p:spPr bwMode="auto">
              <a:xfrm>
                <a:off x="4082375" y="1226013"/>
                <a:ext cx="1122363" cy="212725"/>
              </a:xfrm>
              <a:custGeom>
                <a:avLst/>
                <a:gdLst>
                  <a:gd name="T0" fmla="*/ 2147483647 w 707"/>
                  <a:gd name="T1" fmla="*/ 2147483647 h 134"/>
                  <a:gd name="T2" fmla="*/ 2147483647 w 707"/>
                  <a:gd name="T3" fmla="*/ 2147483647 h 134"/>
                  <a:gd name="T4" fmla="*/ 2147483647 w 707"/>
                  <a:gd name="T5" fmla="*/ 2147483647 h 134"/>
                  <a:gd name="T6" fmla="*/ 2147483647 w 707"/>
                  <a:gd name="T7" fmla="*/ 2147483647 h 134"/>
                  <a:gd name="T8" fmla="*/ 2147483647 w 707"/>
                  <a:gd name="T9" fmla="*/ 2147483647 h 134"/>
                  <a:gd name="T10" fmla="*/ 2147483647 w 707"/>
                  <a:gd name="T11" fmla="*/ 2147483647 h 134"/>
                  <a:gd name="T12" fmla="*/ 2147483647 w 707"/>
                  <a:gd name="T13" fmla="*/ 2147483647 h 134"/>
                  <a:gd name="T14" fmla="*/ 2147483647 w 707"/>
                  <a:gd name="T15" fmla="*/ 2147483647 h 134"/>
                  <a:gd name="T16" fmla="*/ 2147483647 w 707"/>
                  <a:gd name="T17" fmla="*/ 2147483647 h 134"/>
                  <a:gd name="T18" fmla="*/ 2147483647 w 707"/>
                  <a:gd name="T19" fmla="*/ 2147483647 h 134"/>
                  <a:gd name="T20" fmla="*/ 2147483647 w 707"/>
                  <a:gd name="T21" fmla="*/ 2147483647 h 134"/>
                  <a:gd name="T22" fmla="*/ 2147483647 w 707"/>
                  <a:gd name="T23" fmla="*/ 2147483647 h 134"/>
                  <a:gd name="T24" fmla="*/ 2147483647 w 707"/>
                  <a:gd name="T25" fmla="*/ 2147483647 h 134"/>
                  <a:gd name="T26" fmla="*/ 2147483647 w 707"/>
                  <a:gd name="T27" fmla="*/ 2147483647 h 134"/>
                  <a:gd name="T28" fmla="*/ 2147483647 w 707"/>
                  <a:gd name="T29" fmla="*/ 2147483647 h 134"/>
                  <a:gd name="T30" fmla="*/ 2147483647 w 707"/>
                  <a:gd name="T31" fmla="*/ 2147483647 h 134"/>
                  <a:gd name="T32" fmla="*/ 2147483647 w 707"/>
                  <a:gd name="T33" fmla="*/ 2147483647 h 134"/>
                  <a:gd name="T34" fmla="*/ 2147483647 w 707"/>
                  <a:gd name="T35" fmla="*/ 2147483647 h 134"/>
                  <a:gd name="T36" fmla="*/ 2147483647 w 707"/>
                  <a:gd name="T37" fmla="*/ 0 h 134"/>
                  <a:gd name="T38" fmla="*/ 2147483647 w 707"/>
                  <a:gd name="T39" fmla="*/ 0 h 134"/>
                  <a:gd name="T40" fmla="*/ 2147483647 w 707"/>
                  <a:gd name="T41" fmla="*/ 0 h 134"/>
                  <a:gd name="T42" fmla="*/ 2147483647 w 707"/>
                  <a:gd name="T43" fmla="*/ 0 h 134"/>
                  <a:gd name="T44" fmla="*/ 2147483647 w 707"/>
                  <a:gd name="T45" fmla="*/ 2147483647 h 134"/>
                  <a:gd name="T46" fmla="*/ 2147483647 w 707"/>
                  <a:gd name="T47" fmla="*/ 2147483647 h 134"/>
                  <a:gd name="T48" fmla="*/ 2147483647 w 707"/>
                  <a:gd name="T49" fmla="*/ 2147483647 h 134"/>
                  <a:gd name="T50" fmla="*/ 2147483647 w 707"/>
                  <a:gd name="T51" fmla="*/ 2147483647 h 134"/>
                  <a:gd name="T52" fmla="*/ 2147483647 w 707"/>
                  <a:gd name="T53" fmla="*/ 2147483647 h 134"/>
                  <a:gd name="T54" fmla="*/ 2147483647 w 707"/>
                  <a:gd name="T55" fmla="*/ 2147483647 h 134"/>
                  <a:gd name="T56" fmla="*/ 2147483647 w 707"/>
                  <a:gd name="T57" fmla="*/ 2147483647 h 134"/>
                  <a:gd name="T58" fmla="*/ 2147483647 w 707"/>
                  <a:gd name="T59" fmla="*/ 2147483647 h 134"/>
                  <a:gd name="T60" fmla="*/ 2147483647 w 707"/>
                  <a:gd name="T61" fmla="*/ 2147483647 h 134"/>
                  <a:gd name="T62" fmla="*/ 2147483647 w 707"/>
                  <a:gd name="T63" fmla="*/ 2147483647 h 134"/>
                  <a:gd name="T64" fmla="*/ 2147483647 w 707"/>
                  <a:gd name="T65" fmla="*/ 2147483647 h 134"/>
                  <a:gd name="T66" fmla="*/ 2147483647 w 707"/>
                  <a:gd name="T67" fmla="*/ 2147483647 h 134"/>
                  <a:gd name="T68" fmla="*/ 2147483647 w 707"/>
                  <a:gd name="T69" fmla="*/ 2147483647 h 134"/>
                  <a:gd name="T70" fmla="*/ 2147483647 w 707"/>
                  <a:gd name="T71" fmla="*/ 2147483647 h 134"/>
                  <a:gd name="T72" fmla="*/ 2147483647 w 707"/>
                  <a:gd name="T73" fmla="*/ 2147483647 h 134"/>
                  <a:gd name="T74" fmla="*/ 2147483647 w 707"/>
                  <a:gd name="T75" fmla="*/ 2147483647 h 134"/>
                  <a:gd name="T76" fmla="*/ 2147483647 w 707"/>
                  <a:gd name="T77" fmla="*/ 2147483647 h 134"/>
                  <a:gd name="T78" fmla="*/ 2147483647 w 707"/>
                  <a:gd name="T79" fmla="*/ 2147483647 h 134"/>
                  <a:gd name="T80" fmla="*/ 2147483647 w 707"/>
                  <a:gd name="T81" fmla="*/ 2147483647 h 134"/>
                  <a:gd name="T82" fmla="*/ 2147483647 w 707"/>
                  <a:gd name="T83" fmla="*/ 2147483647 h 134"/>
                  <a:gd name="T84" fmla="*/ 2147483647 w 707"/>
                  <a:gd name="T85" fmla="*/ 2147483647 h 134"/>
                  <a:gd name="T86" fmla="*/ 2147483647 w 707"/>
                  <a:gd name="T87" fmla="*/ 2147483647 h 1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07"/>
                  <a:gd name="T133" fmla="*/ 0 h 134"/>
                  <a:gd name="T134" fmla="*/ 901 w 707"/>
                  <a:gd name="T135" fmla="*/ 161 h 1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07" h="134">
                    <a:moveTo>
                      <a:pt x="0" y="36"/>
                    </a:moveTo>
                    <a:lnTo>
                      <a:pt x="32" y="9"/>
                    </a:lnTo>
                    <a:lnTo>
                      <a:pt x="61" y="2"/>
                    </a:lnTo>
                    <a:lnTo>
                      <a:pt x="69" y="1"/>
                    </a:lnTo>
                    <a:lnTo>
                      <a:pt x="78" y="3"/>
                    </a:lnTo>
                    <a:lnTo>
                      <a:pt x="105" y="17"/>
                    </a:lnTo>
                    <a:lnTo>
                      <a:pt x="127" y="19"/>
                    </a:lnTo>
                    <a:lnTo>
                      <a:pt x="139" y="15"/>
                    </a:lnTo>
                    <a:lnTo>
                      <a:pt x="151" y="10"/>
                    </a:lnTo>
                    <a:lnTo>
                      <a:pt x="174" y="10"/>
                    </a:lnTo>
                    <a:lnTo>
                      <a:pt x="186" y="8"/>
                    </a:lnTo>
                    <a:lnTo>
                      <a:pt x="208" y="7"/>
                    </a:lnTo>
                    <a:lnTo>
                      <a:pt x="208" y="6"/>
                    </a:lnTo>
                    <a:lnTo>
                      <a:pt x="221" y="2"/>
                    </a:lnTo>
                    <a:lnTo>
                      <a:pt x="234" y="0"/>
                    </a:lnTo>
                    <a:lnTo>
                      <a:pt x="256" y="0"/>
                    </a:lnTo>
                    <a:lnTo>
                      <a:pt x="264" y="0"/>
                    </a:lnTo>
                    <a:lnTo>
                      <a:pt x="278" y="2"/>
                    </a:lnTo>
                    <a:lnTo>
                      <a:pt x="299" y="6"/>
                    </a:lnTo>
                    <a:lnTo>
                      <a:pt x="309" y="7"/>
                    </a:lnTo>
                    <a:lnTo>
                      <a:pt x="308" y="8"/>
                    </a:lnTo>
                    <a:lnTo>
                      <a:pt x="328" y="12"/>
                    </a:lnTo>
                    <a:lnTo>
                      <a:pt x="345" y="13"/>
                    </a:lnTo>
                    <a:lnTo>
                      <a:pt x="355" y="14"/>
                    </a:lnTo>
                    <a:lnTo>
                      <a:pt x="367" y="17"/>
                    </a:lnTo>
                    <a:lnTo>
                      <a:pt x="382" y="19"/>
                    </a:lnTo>
                    <a:lnTo>
                      <a:pt x="396" y="20"/>
                    </a:lnTo>
                    <a:lnTo>
                      <a:pt x="416" y="21"/>
                    </a:lnTo>
                    <a:lnTo>
                      <a:pt x="436" y="20"/>
                    </a:lnTo>
                    <a:lnTo>
                      <a:pt x="457" y="24"/>
                    </a:lnTo>
                    <a:lnTo>
                      <a:pt x="473" y="26"/>
                    </a:lnTo>
                    <a:lnTo>
                      <a:pt x="494" y="33"/>
                    </a:lnTo>
                    <a:lnTo>
                      <a:pt x="514" y="45"/>
                    </a:lnTo>
                    <a:lnTo>
                      <a:pt x="533" y="50"/>
                    </a:lnTo>
                    <a:lnTo>
                      <a:pt x="554" y="56"/>
                    </a:lnTo>
                    <a:lnTo>
                      <a:pt x="574" y="56"/>
                    </a:lnTo>
                    <a:lnTo>
                      <a:pt x="594" y="62"/>
                    </a:lnTo>
                    <a:lnTo>
                      <a:pt x="614" y="68"/>
                    </a:lnTo>
                    <a:lnTo>
                      <a:pt x="634" y="74"/>
                    </a:lnTo>
                    <a:lnTo>
                      <a:pt x="654" y="80"/>
                    </a:lnTo>
                    <a:lnTo>
                      <a:pt x="674" y="86"/>
                    </a:lnTo>
                    <a:lnTo>
                      <a:pt x="687" y="96"/>
                    </a:lnTo>
                    <a:lnTo>
                      <a:pt x="699" y="107"/>
                    </a:lnTo>
                    <a:lnTo>
                      <a:pt x="707" y="134"/>
                    </a:lnTo>
                  </a:path>
                </a:pathLst>
              </a:custGeom>
              <a:noFill/>
              <a:ln w="19050" cap="rnd">
                <a:solidFill>
                  <a:srgbClr val="D25500"/>
                </a:solidFill>
                <a:round/>
                <a:headEnd type="none" w="sm" len="sm"/>
                <a:tailEnd type="none" w="sm" len="sm"/>
              </a:ln>
            </p:spPr>
            <p:txBody>
              <a:bodyPr/>
              <a:lstStyle/>
              <a:p>
                <a:endParaRPr lang="es-MX" sz="2400"/>
              </a:p>
            </p:txBody>
          </p:sp>
          <p:sp>
            <p:nvSpPr>
              <p:cNvPr id="64765" name="Freeform 13"/>
              <p:cNvSpPr>
                <a:spLocks/>
              </p:cNvSpPr>
              <p:nvPr/>
            </p:nvSpPr>
            <p:spPr bwMode="auto">
              <a:xfrm>
                <a:off x="5217437" y="1435563"/>
                <a:ext cx="1363663" cy="912813"/>
              </a:xfrm>
              <a:custGeom>
                <a:avLst/>
                <a:gdLst>
                  <a:gd name="T0" fmla="*/ 0 w 814"/>
                  <a:gd name="T1" fmla="*/ 0 h 523"/>
                  <a:gd name="T2" fmla="*/ 2147483647 w 814"/>
                  <a:gd name="T3" fmla="*/ 2147483647 h 523"/>
                  <a:gd name="T4" fmla="*/ 2147483647 w 814"/>
                  <a:gd name="T5" fmla="*/ 2147483647 h 523"/>
                  <a:gd name="T6" fmla="*/ 2147483647 w 814"/>
                  <a:gd name="T7" fmla="*/ 2147483647 h 523"/>
                  <a:gd name="T8" fmla="*/ 2147483647 w 814"/>
                  <a:gd name="T9" fmla="*/ 2147483647 h 523"/>
                  <a:gd name="T10" fmla="*/ 2147483647 w 814"/>
                  <a:gd name="T11" fmla="*/ 2147483647 h 523"/>
                  <a:gd name="T12" fmla="*/ 2147483647 w 814"/>
                  <a:gd name="T13" fmla="*/ 2147483647 h 523"/>
                  <a:gd name="T14" fmla="*/ 2147483647 w 814"/>
                  <a:gd name="T15" fmla="*/ 2147483647 h 523"/>
                  <a:gd name="T16" fmla="*/ 2147483647 w 814"/>
                  <a:gd name="T17" fmla="*/ 2147483647 h 523"/>
                  <a:gd name="T18" fmla="*/ 2147483647 w 814"/>
                  <a:gd name="T19" fmla="*/ 2147483647 h 523"/>
                  <a:gd name="T20" fmla="*/ 2147483647 w 814"/>
                  <a:gd name="T21" fmla="*/ 2147483647 h 523"/>
                  <a:gd name="T22" fmla="*/ 2147483647 w 814"/>
                  <a:gd name="T23" fmla="*/ 2147483647 h 523"/>
                  <a:gd name="T24" fmla="*/ 2147483647 w 814"/>
                  <a:gd name="T25" fmla="*/ 2147483647 h 523"/>
                  <a:gd name="T26" fmla="*/ 2147483647 w 814"/>
                  <a:gd name="T27" fmla="*/ 2147483647 h 523"/>
                  <a:gd name="T28" fmla="*/ 2147483647 w 814"/>
                  <a:gd name="T29" fmla="*/ 2147483647 h 523"/>
                  <a:gd name="T30" fmla="*/ 2147483647 w 814"/>
                  <a:gd name="T31" fmla="*/ 2147483647 h 523"/>
                  <a:gd name="T32" fmla="*/ 2147483647 w 814"/>
                  <a:gd name="T33" fmla="*/ 2147483647 h 523"/>
                  <a:gd name="T34" fmla="*/ 2147483647 w 814"/>
                  <a:gd name="T35" fmla="*/ 2147483647 h 523"/>
                  <a:gd name="T36" fmla="*/ 2147483647 w 814"/>
                  <a:gd name="T37" fmla="*/ 2147483647 h 523"/>
                  <a:gd name="T38" fmla="*/ 2147483647 w 814"/>
                  <a:gd name="T39" fmla="*/ 2147483647 h 523"/>
                  <a:gd name="T40" fmla="*/ 2147483647 w 814"/>
                  <a:gd name="T41" fmla="*/ 2147483647 h 523"/>
                  <a:gd name="T42" fmla="*/ 2147483647 w 814"/>
                  <a:gd name="T43" fmla="*/ 2147483647 h 523"/>
                  <a:gd name="T44" fmla="*/ 2147483647 w 814"/>
                  <a:gd name="T45" fmla="*/ 2147483647 h 523"/>
                  <a:gd name="T46" fmla="*/ 2147483647 w 814"/>
                  <a:gd name="T47" fmla="*/ 2147483647 h 523"/>
                  <a:gd name="T48" fmla="*/ 2147483647 w 814"/>
                  <a:gd name="T49" fmla="*/ 2147483647 h 523"/>
                  <a:gd name="T50" fmla="*/ 2147483647 w 814"/>
                  <a:gd name="T51" fmla="*/ 2147483647 h 523"/>
                  <a:gd name="T52" fmla="*/ 2147483647 w 814"/>
                  <a:gd name="T53" fmla="*/ 2147483647 h 523"/>
                  <a:gd name="T54" fmla="*/ 2147483647 w 814"/>
                  <a:gd name="T55" fmla="*/ 2147483647 h 523"/>
                  <a:gd name="T56" fmla="*/ 2147483647 w 814"/>
                  <a:gd name="T57" fmla="*/ 2147483647 h 523"/>
                  <a:gd name="T58" fmla="*/ 2147483647 w 814"/>
                  <a:gd name="T59" fmla="*/ 2147483647 h 523"/>
                  <a:gd name="T60" fmla="*/ 2147483647 w 814"/>
                  <a:gd name="T61" fmla="*/ 2147483647 h 523"/>
                  <a:gd name="T62" fmla="*/ 2147483647 w 814"/>
                  <a:gd name="T63" fmla="*/ 2147483647 h 523"/>
                  <a:gd name="T64" fmla="*/ 2147483647 w 814"/>
                  <a:gd name="T65" fmla="*/ 2147483647 h 523"/>
                  <a:gd name="T66" fmla="*/ 2147483647 w 814"/>
                  <a:gd name="T67" fmla="*/ 2147483647 h 523"/>
                  <a:gd name="T68" fmla="*/ 2147483647 w 814"/>
                  <a:gd name="T69" fmla="*/ 2147483647 h 523"/>
                  <a:gd name="T70" fmla="*/ 2147483647 w 814"/>
                  <a:gd name="T71" fmla="*/ 2147483647 h 523"/>
                  <a:gd name="T72" fmla="*/ 2147483647 w 814"/>
                  <a:gd name="T73" fmla="*/ 2147483647 h 523"/>
                  <a:gd name="T74" fmla="*/ 2147483647 w 814"/>
                  <a:gd name="T75" fmla="*/ 2147483647 h 523"/>
                  <a:gd name="T76" fmla="*/ 2147483647 w 814"/>
                  <a:gd name="T77" fmla="*/ 2147483647 h 523"/>
                  <a:gd name="T78" fmla="*/ 2147483647 w 814"/>
                  <a:gd name="T79" fmla="*/ 2147483647 h 523"/>
                  <a:gd name="T80" fmla="*/ 2147483647 w 814"/>
                  <a:gd name="T81" fmla="*/ 2147483647 h 523"/>
                  <a:gd name="T82" fmla="*/ 2147483647 w 814"/>
                  <a:gd name="T83" fmla="*/ 2147483647 h 523"/>
                  <a:gd name="T84" fmla="*/ 2147483647 w 814"/>
                  <a:gd name="T85" fmla="*/ 2147483647 h 523"/>
                  <a:gd name="T86" fmla="*/ 2147483647 w 814"/>
                  <a:gd name="T87" fmla="*/ 2147483647 h 523"/>
                  <a:gd name="T88" fmla="*/ 2147483647 w 814"/>
                  <a:gd name="T89" fmla="*/ 2147483647 h 523"/>
                  <a:gd name="T90" fmla="*/ 2147483647 w 814"/>
                  <a:gd name="T91" fmla="*/ 2147483647 h 523"/>
                  <a:gd name="T92" fmla="*/ 2147483647 w 814"/>
                  <a:gd name="T93" fmla="*/ 2147483647 h 523"/>
                  <a:gd name="T94" fmla="*/ 2147483647 w 814"/>
                  <a:gd name="T95" fmla="*/ 2147483647 h 523"/>
                  <a:gd name="T96" fmla="*/ 2147483647 w 814"/>
                  <a:gd name="T97" fmla="*/ 2147483647 h 523"/>
                  <a:gd name="T98" fmla="*/ 2147483647 w 814"/>
                  <a:gd name="T99" fmla="*/ 2147483647 h 523"/>
                  <a:gd name="T100" fmla="*/ 2147483647 w 814"/>
                  <a:gd name="T101" fmla="*/ 2147483647 h 523"/>
                  <a:gd name="T102" fmla="*/ 2147483647 w 814"/>
                  <a:gd name="T103" fmla="*/ 2147483647 h 5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14"/>
                  <a:gd name="T157" fmla="*/ 0 h 523"/>
                  <a:gd name="T158" fmla="*/ 814 w 814"/>
                  <a:gd name="T159" fmla="*/ 523 h 52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14" h="523">
                    <a:moveTo>
                      <a:pt x="0" y="0"/>
                    </a:moveTo>
                    <a:lnTo>
                      <a:pt x="13" y="18"/>
                    </a:lnTo>
                    <a:lnTo>
                      <a:pt x="25" y="39"/>
                    </a:lnTo>
                    <a:lnTo>
                      <a:pt x="37" y="55"/>
                    </a:lnTo>
                    <a:lnTo>
                      <a:pt x="49" y="71"/>
                    </a:lnTo>
                    <a:lnTo>
                      <a:pt x="62" y="87"/>
                    </a:lnTo>
                    <a:lnTo>
                      <a:pt x="74" y="103"/>
                    </a:lnTo>
                    <a:lnTo>
                      <a:pt x="80" y="119"/>
                    </a:lnTo>
                    <a:lnTo>
                      <a:pt x="98" y="129"/>
                    </a:lnTo>
                    <a:lnTo>
                      <a:pt x="104" y="146"/>
                    </a:lnTo>
                    <a:lnTo>
                      <a:pt x="123" y="151"/>
                    </a:lnTo>
                    <a:lnTo>
                      <a:pt x="129" y="167"/>
                    </a:lnTo>
                    <a:lnTo>
                      <a:pt x="147" y="172"/>
                    </a:lnTo>
                    <a:lnTo>
                      <a:pt x="153" y="188"/>
                    </a:lnTo>
                    <a:lnTo>
                      <a:pt x="172" y="194"/>
                    </a:lnTo>
                    <a:lnTo>
                      <a:pt x="178" y="209"/>
                    </a:lnTo>
                    <a:lnTo>
                      <a:pt x="185" y="225"/>
                    </a:lnTo>
                    <a:lnTo>
                      <a:pt x="196" y="242"/>
                    </a:lnTo>
                    <a:lnTo>
                      <a:pt x="209" y="257"/>
                    </a:lnTo>
                    <a:lnTo>
                      <a:pt x="227" y="268"/>
                    </a:lnTo>
                    <a:lnTo>
                      <a:pt x="246" y="284"/>
                    </a:lnTo>
                    <a:lnTo>
                      <a:pt x="258" y="300"/>
                    </a:lnTo>
                    <a:lnTo>
                      <a:pt x="276" y="316"/>
                    </a:lnTo>
                    <a:lnTo>
                      <a:pt x="295" y="326"/>
                    </a:lnTo>
                    <a:lnTo>
                      <a:pt x="307" y="342"/>
                    </a:lnTo>
                    <a:lnTo>
                      <a:pt x="325" y="353"/>
                    </a:lnTo>
                    <a:lnTo>
                      <a:pt x="344" y="359"/>
                    </a:lnTo>
                    <a:lnTo>
                      <a:pt x="356" y="374"/>
                    </a:lnTo>
                    <a:lnTo>
                      <a:pt x="374" y="380"/>
                    </a:lnTo>
                    <a:lnTo>
                      <a:pt x="393" y="385"/>
                    </a:lnTo>
                    <a:lnTo>
                      <a:pt x="406" y="401"/>
                    </a:lnTo>
                    <a:lnTo>
                      <a:pt x="423" y="401"/>
                    </a:lnTo>
                    <a:lnTo>
                      <a:pt x="442" y="417"/>
                    </a:lnTo>
                    <a:lnTo>
                      <a:pt x="467" y="422"/>
                    </a:lnTo>
                    <a:lnTo>
                      <a:pt x="491" y="438"/>
                    </a:lnTo>
                    <a:lnTo>
                      <a:pt x="516" y="443"/>
                    </a:lnTo>
                    <a:lnTo>
                      <a:pt x="534" y="449"/>
                    </a:lnTo>
                    <a:lnTo>
                      <a:pt x="553" y="459"/>
                    </a:lnTo>
                    <a:lnTo>
                      <a:pt x="571" y="465"/>
                    </a:lnTo>
                    <a:lnTo>
                      <a:pt x="589" y="470"/>
                    </a:lnTo>
                    <a:lnTo>
                      <a:pt x="608" y="480"/>
                    </a:lnTo>
                    <a:lnTo>
                      <a:pt x="626" y="486"/>
                    </a:lnTo>
                    <a:lnTo>
                      <a:pt x="644" y="491"/>
                    </a:lnTo>
                    <a:lnTo>
                      <a:pt x="663" y="497"/>
                    </a:lnTo>
                    <a:lnTo>
                      <a:pt x="682" y="502"/>
                    </a:lnTo>
                    <a:lnTo>
                      <a:pt x="700" y="507"/>
                    </a:lnTo>
                    <a:lnTo>
                      <a:pt x="718" y="513"/>
                    </a:lnTo>
                    <a:lnTo>
                      <a:pt x="737" y="513"/>
                    </a:lnTo>
                    <a:lnTo>
                      <a:pt x="755" y="510"/>
                    </a:lnTo>
                    <a:lnTo>
                      <a:pt x="775" y="508"/>
                    </a:lnTo>
                    <a:lnTo>
                      <a:pt x="791" y="516"/>
                    </a:lnTo>
                    <a:lnTo>
                      <a:pt x="814" y="523"/>
                    </a:lnTo>
                  </a:path>
                </a:pathLst>
              </a:custGeom>
              <a:noFill/>
              <a:ln w="6350" cap="rnd">
                <a:solidFill>
                  <a:schemeClr val="tx1"/>
                </a:solidFill>
                <a:round/>
                <a:headEnd type="none" w="sm" len="sm"/>
                <a:tailEnd type="none" w="sm" len="sm"/>
              </a:ln>
            </p:spPr>
            <p:txBody>
              <a:bodyPr/>
              <a:lstStyle/>
              <a:p>
                <a:endParaRPr lang="es-MX" sz="2400"/>
              </a:p>
            </p:txBody>
          </p:sp>
          <p:sp>
            <p:nvSpPr>
              <p:cNvPr id="64766" name="Freeform 15"/>
              <p:cNvSpPr>
                <a:spLocks/>
              </p:cNvSpPr>
              <p:nvPr/>
            </p:nvSpPr>
            <p:spPr bwMode="auto">
              <a:xfrm>
                <a:off x="2107525" y="1589550"/>
                <a:ext cx="1163638" cy="657225"/>
              </a:xfrm>
              <a:custGeom>
                <a:avLst/>
                <a:gdLst>
                  <a:gd name="T0" fmla="*/ 2147483647 w 695"/>
                  <a:gd name="T1" fmla="*/ 2147483647 h 376"/>
                  <a:gd name="T2" fmla="*/ 2147483647 w 695"/>
                  <a:gd name="T3" fmla="*/ 2147483647 h 376"/>
                  <a:gd name="T4" fmla="*/ 2147483647 w 695"/>
                  <a:gd name="T5" fmla="*/ 2147483647 h 376"/>
                  <a:gd name="T6" fmla="*/ 2147483647 w 695"/>
                  <a:gd name="T7" fmla="*/ 2147483647 h 376"/>
                  <a:gd name="T8" fmla="*/ 2147483647 w 695"/>
                  <a:gd name="T9" fmla="*/ 2147483647 h 376"/>
                  <a:gd name="T10" fmla="*/ 2147483647 w 695"/>
                  <a:gd name="T11" fmla="*/ 2147483647 h 376"/>
                  <a:gd name="T12" fmla="*/ 2147483647 w 695"/>
                  <a:gd name="T13" fmla="*/ 2147483647 h 376"/>
                  <a:gd name="T14" fmla="*/ 2147483647 w 695"/>
                  <a:gd name="T15" fmla="*/ 2147483647 h 376"/>
                  <a:gd name="T16" fmla="*/ 2147483647 w 695"/>
                  <a:gd name="T17" fmla="*/ 2147483647 h 376"/>
                  <a:gd name="T18" fmla="*/ 2147483647 w 695"/>
                  <a:gd name="T19" fmla="*/ 2147483647 h 376"/>
                  <a:gd name="T20" fmla="*/ 2147483647 w 695"/>
                  <a:gd name="T21" fmla="*/ 2147483647 h 376"/>
                  <a:gd name="T22" fmla="*/ 2147483647 w 695"/>
                  <a:gd name="T23" fmla="*/ 2147483647 h 376"/>
                  <a:gd name="T24" fmla="*/ 2147483647 w 695"/>
                  <a:gd name="T25" fmla="*/ 2147483647 h 376"/>
                  <a:gd name="T26" fmla="*/ 2147483647 w 695"/>
                  <a:gd name="T27" fmla="*/ 2147483647 h 376"/>
                  <a:gd name="T28" fmla="*/ 2147483647 w 695"/>
                  <a:gd name="T29" fmla="*/ 2147483647 h 376"/>
                  <a:gd name="T30" fmla="*/ 2147483647 w 695"/>
                  <a:gd name="T31" fmla="*/ 2147483647 h 376"/>
                  <a:gd name="T32" fmla="*/ 2147483647 w 695"/>
                  <a:gd name="T33" fmla="*/ 2147483647 h 376"/>
                  <a:gd name="T34" fmla="*/ 2147483647 w 695"/>
                  <a:gd name="T35" fmla="*/ 2147483647 h 376"/>
                  <a:gd name="T36" fmla="*/ 2147483647 w 695"/>
                  <a:gd name="T37" fmla="*/ 2147483647 h 376"/>
                  <a:gd name="T38" fmla="*/ 2147483647 w 695"/>
                  <a:gd name="T39" fmla="*/ 2147483647 h 376"/>
                  <a:gd name="T40" fmla="*/ 2147483647 w 695"/>
                  <a:gd name="T41" fmla="*/ 2147483647 h 376"/>
                  <a:gd name="T42" fmla="*/ 2147483647 w 695"/>
                  <a:gd name="T43" fmla="*/ 2147483647 h 376"/>
                  <a:gd name="T44" fmla="*/ 2147483647 w 695"/>
                  <a:gd name="T45" fmla="*/ 2147483647 h 376"/>
                  <a:gd name="T46" fmla="*/ 2147483647 w 695"/>
                  <a:gd name="T47" fmla="*/ 2147483647 h 376"/>
                  <a:gd name="T48" fmla="*/ 2147483647 w 695"/>
                  <a:gd name="T49" fmla="*/ 2147483647 h 376"/>
                  <a:gd name="T50" fmla="*/ 2147483647 w 695"/>
                  <a:gd name="T51" fmla="*/ 2147483647 h 376"/>
                  <a:gd name="T52" fmla="*/ 2147483647 w 695"/>
                  <a:gd name="T53" fmla="*/ 2147483647 h 376"/>
                  <a:gd name="T54" fmla="*/ 2147483647 w 695"/>
                  <a:gd name="T55" fmla="*/ 2147483647 h 376"/>
                  <a:gd name="T56" fmla="*/ 2147483647 w 695"/>
                  <a:gd name="T57" fmla="*/ 2147483647 h 376"/>
                  <a:gd name="T58" fmla="*/ 2147483647 w 695"/>
                  <a:gd name="T59" fmla="*/ 2147483647 h 376"/>
                  <a:gd name="T60" fmla="*/ 2147483647 w 695"/>
                  <a:gd name="T61" fmla="*/ 2147483647 h 376"/>
                  <a:gd name="T62" fmla="*/ 2147483647 w 695"/>
                  <a:gd name="T63" fmla="*/ 2147483647 h 376"/>
                  <a:gd name="T64" fmla="*/ 2147483647 w 695"/>
                  <a:gd name="T65" fmla="*/ 2147483647 h 376"/>
                  <a:gd name="T66" fmla="*/ 2147483647 w 695"/>
                  <a:gd name="T67" fmla="*/ 2147483647 h 376"/>
                  <a:gd name="T68" fmla="*/ 2147483647 w 695"/>
                  <a:gd name="T69" fmla="*/ 2147483647 h 376"/>
                  <a:gd name="T70" fmla="*/ 2147483647 w 695"/>
                  <a:gd name="T71" fmla="*/ 2147483647 h 376"/>
                  <a:gd name="T72" fmla="*/ 2147483647 w 695"/>
                  <a:gd name="T73" fmla="*/ 2147483647 h 376"/>
                  <a:gd name="T74" fmla="*/ 2147483647 w 695"/>
                  <a:gd name="T75" fmla="*/ 2147483647 h 376"/>
                  <a:gd name="T76" fmla="*/ 2147483647 w 695"/>
                  <a:gd name="T77" fmla="*/ 2147483647 h 376"/>
                  <a:gd name="T78" fmla="*/ 2147483647 w 695"/>
                  <a:gd name="T79" fmla="*/ 2147483647 h 376"/>
                  <a:gd name="T80" fmla="*/ 2147483647 w 695"/>
                  <a:gd name="T81" fmla="*/ 2147483647 h 376"/>
                  <a:gd name="T82" fmla="*/ 2147483647 w 695"/>
                  <a:gd name="T83" fmla="*/ 2147483647 h 376"/>
                  <a:gd name="T84" fmla="*/ 2147483647 w 695"/>
                  <a:gd name="T85" fmla="*/ 2147483647 h 376"/>
                  <a:gd name="T86" fmla="*/ 2147483647 w 695"/>
                  <a:gd name="T87" fmla="*/ 2147483647 h 376"/>
                  <a:gd name="T88" fmla="*/ 2147483647 w 695"/>
                  <a:gd name="T89" fmla="*/ 2147483647 h 376"/>
                  <a:gd name="T90" fmla="*/ 2147483647 w 695"/>
                  <a:gd name="T91" fmla="*/ 2147483647 h 376"/>
                  <a:gd name="T92" fmla="*/ 2147483647 w 695"/>
                  <a:gd name="T93" fmla="*/ 2147483647 h 376"/>
                  <a:gd name="T94" fmla="*/ 2147483647 w 695"/>
                  <a:gd name="T95" fmla="*/ 2147483647 h 376"/>
                  <a:gd name="T96" fmla="*/ 2147483647 w 695"/>
                  <a:gd name="T97" fmla="*/ 2147483647 h 376"/>
                  <a:gd name="T98" fmla="*/ 2147483647 w 695"/>
                  <a:gd name="T99" fmla="*/ 2147483647 h 376"/>
                  <a:gd name="T100" fmla="*/ 2147483647 w 695"/>
                  <a:gd name="T101" fmla="*/ 2147483647 h 376"/>
                  <a:gd name="T102" fmla="*/ 2147483647 w 695"/>
                  <a:gd name="T103" fmla="*/ 2147483647 h 376"/>
                  <a:gd name="T104" fmla="*/ 2147483647 w 695"/>
                  <a:gd name="T105" fmla="*/ 2147483647 h 376"/>
                  <a:gd name="T106" fmla="*/ 2147483647 w 695"/>
                  <a:gd name="T107" fmla="*/ 2147483647 h 376"/>
                  <a:gd name="T108" fmla="*/ 2147483647 w 695"/>
                  <a:gd name="T109" fmla="*/ 2147483647 h 376"/>
                  <a:gd name="T110" fmla="*/ 2147483647 w 695"/>
                  <a:gd name="T111" fmla="*/ 2147483647 h 376"/>
                  <a:gd name="T112" fmla="*/ 2147483647 w 695"/>
                  <a:gd name="T113" fmla="*/ 2147483647 h 3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5"/>
                  <a:gd name="T172" fmla="*/ 0 h 376"/>
                  <a:gd name="T173" fmla="*/ 695 w 695"/>
                  <a:gd name="T174" fmla="*/ 376 h 3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5" h="376">
                    <a:moveTo>
                      <a:pt x="627" y="0"/>
                    </a:moveTo>
                    <a:lnTo>
                      <a:pt x="607" y="12"/>
                    </a:lnTo>
                    <a:lnTo>
                      <a:pt x="603" y="28"/>
                    </a:lnTo>
                    <a:lnTo>
                      <a:pt x="581" y="28"/>
                    </a:lnTo>
                    <a:lnTo>
                      <a:pt x="562" y="34"/>
                    </a:lnTo>
                    <a:lnTo>
                      <a:pt x="587" y="39"/>
                    </a:lnTo>
                    <a:lnTo>
                      <a:pt x="568" y="44"/>
                    </a:lnTo>
                    <a:lnTo>
                      <a:pt x="540" y="43"/>
                    </a:lnTo>
                    <a:lnTo>
                      <a:pt x="557" y="55"/>
                    </a:lnTo>
                    <a:lnTo>
                      <a:pt x="556" y="71"/>
                    </a:lnTo>
                    <a:lnTo>
                      <a:pt x="537" y="71"/>
                    </a:lnTo>
                    <a:lnTo>
                      <a:pt x="556" y="71"/>
                    </a:lnTo>
                    <a:lnTo>
                      <a:pt x="537" y="66"/>
                    </a:lnTo>
                    <a:lnTo>
                      <a:pt x="513" y="55"/>
                    </a:lnTo>
                    <a:lnTo>
                      <a:pt x="554" y="61"/>
                    </a:lnTo>
                    <a:lnTo>
                      <a:pt x="531" y="70"/>
                    </a:lnTo>
                    <a:lnTo>
                      <a:pt x="488" y="61"/>
                    </a:lnTo>
                    <a:lnTo>
                      <a:pt x="524" y="77"/>
                    </a:lnTo>
                    <a:lnTo>
                      <a:pt x="505" y="77"/>
                    </a:lnTo>
                    <a:lnTo>
                      <a:pt x="464" y="72"/>
                    </a:lnTo>
                    <a:lnTo>
                      <a:pt x="505" y="93"/>
                    </a:lnTo>
                    <a:lnTo>
                      <a:pt x="480" y="93"/>
                    </a:lnTo>
                    <a:lnTo>
                      <a:pt x="437" y="85"/>
                    </a:lnTo>
                    <a:lnTo>
                      <a:pt x="473" y="98"/>
                    </a:lnTo>
                    <a:lnTo>
                      <a:pt x="454" y="104"/>
                    </a:lnTo>
                    <a:lnTo>
                      <a:pt x="416" y="100"/>
                    </a:lnTo>
                    <a:lnTo>
                      <a:pt x="460" y="114"/>
                    </a:lnTo>
                    <a:lnTo>
                      <a:pt x="442" y="114"/>
                    </a:lnTo>
                    <a:lnTo>
                      <a:pt x="423" y="114"/>
                    </a:lnTo>
                    <a:lnTo>
                      <a:pt x="442" y="114"/>
                    </a:lnTo>
                    <a:lnTo>
                      <a:pt x="423" y="114"/>
                    </a:lnTo>
                    <a:lnTo>
                      <a:pt x="388" y="114"/>
                    </a:lnTo>
                    <a:lnTo>
                      <a:pt x="423" y="120"/>
                    </a:lnTo>
                    <a:lnTo>
                      <a:pt x="400" y="122"/>
                    </a:lnTo>
                    <a:lnTo>
                      <a:pt x="423" y="125"/>
                    </a:lnTo>
                    <a:lnTo>
                      <a:pt x="403" y="125"/>
                    </a:lnTo>
                    <a:lnTo>
                      <a:pt x="423" y="135"/>
                    </a:lnTo>
                    <a:lnTo>
                      <a:pt x="384" y="135"/>
                    </a:lnTo>
                    <a:lnTo>
                      <a:pt x="410" y="135"/>
                    </a:lnTo>
                    <a:lnTo>
                      <a:pt x="384" y="130"/>
                    </a:lnTo>
                    <a:lnTo>
                      <a:pt x="410" y="135"/>
                    </a:lnTo>
                    <a:lnTo>
                      <a:pt x="377" y="129"/>
                    </a:lnTo>
                    <a:lnTo>
                      <a:pt x="397" y="135"/>
                    </a:lnTo>
                    <a:lnTo>
                      <a:pt x="363" y="130"/>
                    </a:lnTo>
                    <a:lnTo>
                      <a:pt x="360" y="131"/>
                    </a:lnTo>
                    <a:lnTo>
                      <a:pt x="397" y="135"/>
                    </a:lnTo>
                    <a:lnTo>
                      <a:pt x="370" y="129"/>
                    </a:lnTo>
                    <a:lnTo>
                      <a:pt x="391" y="146"/>
                    </a:lnTo>
                    <a:lnTo>
                      <a:pt x="372" y="146"/>
                    </a:lnTo>
                    <a:lnTo>
                      <a:pt x="333" y="140"/>
                    </a:lnTo>
                    <a:lnTo>
                      <a:pt x="372" y="146"/>
                    </a:lnTo>
                    <a:lnTo>
                      <a:pt x="340" y="146"/>
                    </a:lnTo>
                    <a:lnTo>
                      <a:pt x="366" y="150"/>
                    </a:lnTo>
                    <a:lnTo>
                      <a:pt x="350" y="150"/>
                    </a:lnTo>
                    <a:lnTo>
                      <a:pt x="353" y="146"/>
                    </a:lnTo>
                    <a:lnTo>
                      <a:pt x="356" y="154"/>
                    </a:lnTo>
                    <a:lnTo>
                      <a:pt x="335" y="156"/>
                    </a:lnTo>
                    <a:lnTo>
                      <a:pt x="359" y="162"/>
                    </a:lnTo>
                    <a:lnTo>
                      <a:pt x="334" y="162"/>
                    </a:lnTo>
                    <a:lnTo>
                      <a:pt x="333" y="164"/>
                    </a:lnTo>
                    <a:lnTo>
                      <a:pt x="315" y="151"/>
                    </a:lnTo>
                    <a:lnTo>
                      <a:pt x="347" y="155"/>
                    </a:lnTo>
                    <a:lnTo>
                      <a:pt x="353" y="162"/>
                    </a:lnTo>
                    <a:lnTo>
                      <a:pt x="334" y="162"/>
                    </a:lnTo>
                    <a:lnTo>
                      <a:pt x="353" y="162"/>
                    </a:lnTo>
                    <a:lnTo>
                      <a:pt x="343" y="162"/>
                    </a:lnTo>
                    <a:lnTo>
                      <a:pt x="329" y="163"/>
                    </a:lnTo>
                    <a:lnTo>
                      <a:pt x="298" y="161"/>
                    </a:lnTo>
                    <a:lnTo>
                      <a:pt x="337" y="172"/>
                    </a:lnTo>
                    <a:lnTo>
                      <a:pt x="309" y="167"/>
                    </a:lnTo>
                    <a:lnTo>
                      <a:pt x="321" y="178"/>
                    </a:lnTo>
                    <a:lnTo>
                      <a:pt x="302" y="178"/>
                    </a:lnTo>
                    <a:lnTo>
                      <a:pt x="321" y="178"/>
                    </a:lnTo>
                    <a:lnTo>
                      <a:pt x="296" y="173"/>
                    </a:lnTo>
                    <a:lnTo>
                      <a:pt x="321" y="178"/>
                    </a:lnTo>
                    <a:lnTo>
                      <a:pt x="321" y="183"/>
                    </a:lnTo>
                    <a:lnTo>
                      <a:pt x="275" y="170"/>
                    </a:lnTo>
                    <a:lnTo>
                      <a:pt x="296" y="189"/>
                    </a:lnTo>
                    <a:lnTo>
                      <a:pt x="276" y="194"/>
                    </a:lnTo>
                    <a:lnTo>
                      <a:pt x="296" y="199"/>
                    </a:lnTo>
                    <a:lnTo>
                      <a:pt x="276" y="199"/>
                    </a:lnTo>
                    <a:lnTo>
                      <a:pt x="261" y="183"/>
                    </a:lnTo>
                    <a:lnTo>
                      <a:pt x="270" y="194"/>
                    </a:lnTo>
                    <a:lnTo>
                      <a:pt x="290" y="199"/>
                    </a:lnTo>
                    <a:lnTo>
                      <a:pt x="309" y="199"/>
                    </a:lnTo>
                    <a:lnTo>
                      <a:pt x="283" y="194"/>
                    </a:lnTo>
                    <a:lnTo>
                      <a:pt x="264" y="183"/>
                    </a:lnTo>
                    <a:lnTo>
                      <a:pt x="251" y="178"/>
                    </a:lnTo>
                    <a:lnTo>
                      <a:pt x="270" y="183"/>
                    </a:lnTo>
                    <a:lnTo>
                      <a:pt x="296" y="194"/>
                    </a:lnTo>
                    <a:lnTo>
                      <a:pt x="276" y="194"/>
                    </a:lnTo>
                    <a:lnTo>
                      <a:pt x="264" y="188"/>
                    </a:lnTo>
                    <a:lnTo>
                      <a:pt x="270" y="189"/>
                    </a:lnTo>
                    <a:lnTo>
                      <a:pt x="269" y="191"/>
                    </a:lnTo>
                    <a:lnTo>
                      <a:pt x="270" y="199"/>
                    </a:lnTo>
                    <a:lnTo>
                      <a:pt x="233" y="191"/>
                    </a:lnTo>
                    <a:lnTo>
                      <a:pt x="259" y="212"/>
                    </a:lnTo>
                    <a:lnTo>
                      <a:pt x="233" y="205"/>
                    </a:lnTo>
                    <a:lnTo>
                      <a:pt x="239" y="211"/>
                    </a:lnTo>
                    <a:lnTo>
                      <a:pt x="239" y="210"/>
                    </a:lnTo>
                    <a:lnTo>
                      <a:pt x="258" y="210"/>
                    </a:lnTo>
                    <a:lnTo>
                      <a:pt x="233" y="210"/>
                    </a:lnTo>
                    <a:lnTo>
                      <a:pt x="207" y="199"/>
                    </a:lnTo>
                    <a:lnTo>
                      <a:pt x="243" y="215"/>
                    </a:lnTo>
                    <a:lnTo>
                      <a:pt x="258" y="221"/>
                    </a:lnTo>
                    <a:lnTo>
                      <a:pt x="233" y="216"/>
                    </a:lnTo>
                    <a:lnTo>
                      <a:pt x="207" y="199"/>
                    </a:lnTo>
                    <a:lnTo>
                      <a:pt x="203" y="199"/>
                    </a:lnTo>
                    <a:lnTo>
                      <a:pt x="207" y="199"/>
                    </a:lnTo>
                    <a:lnTo>
                      <a:pt x="220" y="216"/>
                    </a:lnTo>
                    <a:lnTo>
                      <a:pt x="239" y="232"/>
                    </a:lnTo>
                    <a:lnTo>
                      <a:pt x="217" y="227"/>
                    </a:lnTo>
                    <a:lnTo>
                      <a:pt x="194" y="221"/>
                    </a:lnTo>
                    <a:lnTo>
                      <a:pt x="213" y="226"/>
                    </a:lnTo>
                    <a:lnTo>
                      <a:pt x="194" y="221"/>
                    </a:lnTo>
                    <a:lnTo>
                      <a:pt x="183" y="218"/>
                    </a:lnTo>
                    <a:lnTo>
                      <a:pt x="194" y="221"/>
                    </a:lnTo>
                    <a:lnTo>
                      <a:pt x="207" y="237"/>
                    </a:lnTo>
                    <a:lnTo>
                      <a:pt x="210" y="235"/>
                    </a:lnTo>
                    <a:lnTo>
                      <a:pt x="203" y="240"/>
                    </a:lnTo>
                    <a:lnTo>
                      <a:pt x="186" y="235"/>
                    </a:lnTo>
                    <a:lnTo>
                      <a:pt x="156" y="233"/>
                    </a:lnTo>
                    <a:lnTo>
                      <a:pt x="182" y="253"/>
                    </a:lnTo>
                    <a:lnTo>
                      <a:pt x="139" y="248"/>
                    </a:lnTo>
                    <a:lnTo>
                      <a:pt x="169" y="269"/>
                    </a:lnTo>
                    <a:lnTo>
                      <a:pt x="150" y="269"/>
                    </a:lnTo>
                    <a:lnTo>
                      <a:pt x="151" y="272"/>
                    </a:lnTo>
                    <a:lnTo>
                      <a:pt x="150" y="275"/>
                    </a:lnTo>
                    <a:lnTo>
                      <a:pt x="144" y="267"/>
                    </a:lnTo>
                    <a:lnTo>
                      <a:pt x="116" y="259"/>
                    </a:lnTo>
                    <a:lnTo>
                      <a:pt x="130" y="270"/>
                    </a:lnTo>
                    <a:lnTo>
                      <a:pt x="150" y="275"/>
                    </a:lnTo>
                    <a:lnTo>
                      <a:pt x="131" y="275"/>
                    </a:lnTo>
                    <a:lnTo>
                      <a:pt x="156" y="280"/>
                    </a:lnTo>
                    <a:lnTo>
                      <a:pt x="137" y="285"/>
                    </a:lnTo>
                    <a:lnTo>
                      <a:pt x="118" y="280"/>
                    </a:lnTo>
                    <a:lnTo>
                      <a:pt x="114" y="276"/>
                    </a:lnTo>
                    <a:lnTo>
                      <a:pt x="91" y="274"/>
                    </a:lnTo>
                    <a:lnTo>
                      <a:pt x="118" y="285"/>
                    </a:lnTo>
                    <a:lnTo>
                      <a:pt x="100" y="285"/>
                    </a:lnTo>
                    <a:lnTo>
                      <a:pt x="125" y="291"/>
                    </a:lnTo>
                    <a:lnTo>
                      <a:pt x="106" y="291"/>
                    </a:lnTo>
                    <a:lnTo>
                      <a:pt x="77" y="285"/>
                    </a:lnTo>
                    <a:lnTo>
                      <a:pt x="58" y="285"/>
                    </a:lnTo>
                    <a:lnTo>
                      <a:pt x="68" y="285"/>
                    </a:lnTo>
                    <a:lnTo>
                      <a:pt x="77" y="292"/>
                    </a:lnTo>
                    <a:lnTo>
                      <a:pt x="84" y="298"/>
                    </a:lnTo>
                    <a:lnTo>
                      <a:pt x="93" y="306"/>
                    </a:lnTo>
                    <a:lnTo>
                      <a:pt x="74" y="306"/>
                    </a:lnTo>
                    <a:lnTo>
                      <a:pt x="60" y="304"/>
                    </a:lnTo>
                    <a:lnTo>
                      <a:pt x="42" y="299"/>
                    </a:lnTo>
                    <a:lnTo>
                      <a:pt x="25" y="301"/>
                    </a:lnTo>
                    <a:lnTo>
                      <a:pt x="3" y="305"/>
                    </a:lnTo>
                    <a:lnTo>
                      <a:pt x="16" y="311"/>
                    </a:lnTo>
                    <a:lnTo>
                      <a:pt x="29" y="315"/>
                    </a:lnTo>
                    <a:lnTo>
                      <a:pt x="45" y="319"/>
                    </a:lnTo>
                    <a:lnTo>
                      <a:pt x="63" y="329"/>
                    </a:lnTo>
                    <a:lnTo>
                      <a:pt x="34" y="335"/>
                    </a:lnTo>
                    <a:lnTo>
                      <a:pt x="43" y="333"/>
                    </a:lnTo>
                    <a:lnTo>
                      <a:pt x="13" y="332"/>
                    </a:lnTo>
                    <a:lnTo>
                      <a:pt x="0" y="338"/>
                    </a:lnTo>
                    <a:lnTo>
                      <a:pt x="10" y="360"/>
                    </a:lnTo>
                    <a:lnTo>
                      <a:pt x="4" y="376"/>
                    </a:lnTo>
                    <a:lnTo>
                      <a:pt x="23" y="365"/>
                    </a:lnTo>
                    <a:lnTo>
                      <a:pt x="43" y="365"/>
                    </a:lnTo>
                    <a:lnTo>
                      <a:pt x="61" y="354"/>
                    </a:lnTo>
                    <a:lnTo>
                      <a:pt x="59" y="366"/>
                    </a:lnTo>
                    <a:lnTo>
                      <a:pt x="68" y="349"/>
                    </a:lnTo>
                    <a:lnTo>
                      <a:pt x="86" y="338"/>
                    </a:lnTo>
                    <a:lnTo>
                      <a:pt x="95" y="362"/>
                    </a:lnTo>
                    <a:lnTo>
                      <a:pt x="121" y="307"/>
                    </a:lnTo>
                    <a:lnTo>
                      <a:pt x="93" y="338"/>
                    </a:lnTo>
                    <a:lnTo>
                      <a:pt x="93" y="322"/>
                    </a:lnTo>
                    <a:lnTo>
                      <a:pt x="130" y="307"/>
                    </a:lnTo>
                    <a:lnTo>
                      <a:pt x="130" y="323"/>
                    </a:lnTo>
                    <a:lnTo>
                      <a:pt x="133" y="340"/>
                    </a:lnTo>
                    <a:lnTo>
                      <a:pt x="160" y="293"/>
                    </a:lnTo>
                    <a:lnTo>
                      <a:pt x="166" y="307"/>
                    </a:lnTo>
                    <a:lnTo>
                      <a:pt x="165" y="326"/>
                    </a:lnTo>
                    <a:lnTo>
                      <a:pt x="179" y="302"/>
                    </a:lnTo>
                    <a:lnTo>
                      <a:pt x="182" y="285"/>
                    </a:lnTo>
                    <a:lnTo>
                      <a:pt x="174" y="284"/>
                    </a:lnTo>
                    <a:lnTo>
                      <a:pt x="163" y="280"/>
                    </a:lnTo>
                    <a:lnTo>
                      <a:pt x="182" y="291"/>
                    </a:lnTo>
                    <a:lnTo>
                      <a:pt x="196" y="269"/>
                    </a:lnTo>
                    <a:lnTo>
                      <a:pt x="200" y="287"/>
                    </a:lnTo>
                    <a:lnTo>
                      <a:pt x="200" y="304"/>
                    </a:lnTo>
                    <a:lnTo>
                      <a:pt x="210" y="286"/>
                    </a:lnTo>
                    <a:lnTo>
                      <a:pt x="220" y="269"/>
                    </a:lnTo>
                    <a:lnTo>
                      <a:pt x="220" y="270"/>
                    </a:lnTo>
                    <a:lnTo>
                      <a:pt x="222" y="268"/>
                    </a:lnTo>
                    <a:lnTo>
                      <a:pt x="236" y="260"/>
                    </a:lnTo>
                    <a:lnTo>
                      <a:pt x="240" y="280"/>
                    </a:lnTo>
                    <a:lnTo>
                      <a:pt x="268" y="233"/>
                    </a:lnTo>
                    <a:lnTo>
                      <a:pt x="273" y="246"/>
                    </a:lnTo>
                    <a:lnTo>
                      <a:pt x="273" y="266"/>
                    </a:lnTo>
                    <a:lnTo>
                      <a:pt x="285" y="237"/>
                    </a:lnTo>
                    <a:lnTo>
                      <a:pt x="291" y="229"/>
                    </a:lnTo>
                    <a:lnTo>
                      <a:pt x="298" y="220"/>
                    </a:lnTo>
                    <a:lnTo>
                      <a:pt x="307" y="220"/>
                    </a:lnTo>
                    <a:lnTo>
                      <a:pt x="308" y="244"/>
                    </a:lnTo>
                    <a:lnTo>
                      <a:pt x="331" y="196"/>
                    </a:lnTo>
                    <a:lnTo>
                      <a:pt x="347" y="183"/>
                    </a:lnTo>
                    <a:lnTo>
                      <a:pt x="327" y="205"/>
                    </a:lnTo>
                    <a:lnTo>
                      <a:pt x="340" y="189"/>
                    </a:lnTo>
                    <a:lnTo>
                      <a:pt x="335" y="233"/>
                    </a:lnTo>
                    <a:lnTo>
                      <a:pt x="353" y="194"/>
                    </a:lnTo>
                    <a:lnTo>
                      <a:pt x="366" y="178"/>
                    </a:lnTo>
                    <a:lnTo>
                      <a:pt x="353" y="199"/>
                    </a:lnTo>
                    <a:lnTo>
                      <a:pt x="366" y="183"/>
                    </a:lnTo>
                    <a:lnTo>
                      <a:pt x="366" y="200"/>
                    </a:lnTo>
                    <a:lnTo>
                      <a:pt x="363" y="216"/>
                    </a:lnTo>
                    <a:lnTo>
                      <a:pt x="384" y="189"/>
                    </a:lnTo>
                    <a:lnTo>
                      <a:pt x="393" y="180"/>
                    </a:lnTo>
                    <a:lnTo>
                      <a:pt x="398" y="187"/>
                    </a:lnTo>
                    <a:lnTo>
                      <a:pt x="400" y="206"/>
                    </a:lnTo>
                    <a:lnTo>
                      <a:pt x="420" y="172"/>
                    </a:lnTo>
                    <a:lnTo>
                      <a:pt x="434" y="162"/>
                    </a:lnTo>
                    <a:lnTo>
                      <a:pt x="437" y="187"/>
                    </a:lnTo>
                    <a:lnTo>
                      <a:pt x="454" y="151"/>
                    </a:lnTo>
                    <a:lnTo>
                      <a:pt x="463" y="172"/>
                    </a:lnTo>
                    <a:lnTo>
                      <a:pt x="467" y="151"/>
                    </a:lnTo>
                    <a:lnTo>
                      <a:pt x="476" y="144"/>
                    </a:lnTo>
                    <a:lnTo>
                      <a:pt x="481" y="151"/>
                    </a:lnTo>
                    <a:lnTo>
                      <a:pt x="488" y="162"/>
                    </a:lnTo>
                    <a:lnTo>
                      <a:pt x="497" y="141"/>
                    </a:lnTo>
                    <a:lnTo>
                      <a:pt x="499" y="130"/>
                    </a:lnTo>
                    <a:lnTo>
                      <a:pt x="507" y="116"/>
                    </a:lnTo>
                    <a:lnTo>
                      <a:pt x="517" y="109"/>
                    </a:lnTo>
                    <a:lnTo>
                      <a:pt x="511" y="125"/>
                    </a:lnTo>
                    <a:lnTo>
                      <a:pt x="517" y="143"/>
                    </a:lnTo>
                    <a:lnTo>
                      <a:pt x="524" y="109"/>
                    </a:lnTo>
                    <a:lnTo>
                      <a:pt x="536" y="109"/>
                    </a:lnTo>
                    <a:lnTo>
                      <a:pt x="543" y="128"/>
                    </a:lnTo>
                    <a:lnTo>
                      <a:pt x="553" y="88"/>
                    </a:lnTo>
                    <a:lnTo>
                      <a:pt x="575" y="71"/>
                    </a:lnTo>
                    <a:lnTo>
                      <a:pt x="560" y="91"/>
                    </a:lnTo>
                    <a:lnTo>
                      <a:pt x="570" y="87"/>
                    </a:lnTo>
                    <a:lnTo>
                      <a:pt x="563" y="99"/>
                    </a:lnTo>
                    <a:lnTo>
                      <a:pt x="567" y="107"/>
                    </a:lnTo>
                    <a:lnTo>
                      <a:pt x="575" y="71"/>
                    </a:lnTo>
                    <a:lnTo>
                      <a:pt x="601" y="49"/>
                    </a:lnTo>
                    <a:lnTo>
                      <a:pt x="600" y="50"/>
                    </a:lnTo>
                    <a:lnTo>
                      <a:pt x="587" y="68"/>
                    </a:lnTo>
                    <a:lnTo>
                      <a:pt x="589" y="89"/>
                    </a:lnTo>
                    <a:lnTo>
                      <a:pt x="607" y="55"/>
                    </a:lnTo>
                    <a:lnTo>
                      <a:pt x="607" y="71"/>
                    </a:lnTo>
                    <a:lnTo>
                      <a:pt x="610" y="75"/>
                    </a:lnTo>
                    <a:lnTo>
                      <a:pt x="619" y="55"/>
                    </a:lnTo>
                    <a:lnTo>
                      <a:pt x="610" y="85"/>
                    </a:lnTo>
                    <a:lnTo>
                      <a:pt x="619" y="61"/>
                    </a:lnTo>
                    <a:lnTo>
                      <a:pt x="629" y="59"/>
                    </a:lnTo>
                    <a:lnTo>
                      <a:pt x="631" y="59"/>
                    </a:lnTo>
                    <a:lnTo>
                      <a:pt x="633" y="61"/>
                    </a:lnTo>
                    <a:lnTo>
                      <a:pt x="633" y="59"/>
                    </a:lnTo>
                    <a:lnTo>
                      <a:pt x="645" y="62"/>
                    </a:lnTo>
                    <a:lnTo>
                      <a:pt x="633" y="61"/>
                    </a:lnTo>
                    <a:lnTo>
                      <a:pt x="631" y="59"/>
                    </a:lnTo>
                    <a:lnTo>
                      <a:pt x="635" y="59"/>
                    </a:lnTo>
                    <a:lnTo>
                      <a:pt x="633" y="59"/>
                    </a:lnTo>
                    <a:lnTo>
                      <a:pt x="649" y="63"/>
                    </a:lnTo>
                    <a:lnTo>
                      <a:pt x="649" y="59"/>
                    </a:lnTo>
                    <a:lnTo>
                      <a:pt x="656" y="57"/>
                    </a:lnTo>
                    <a:lnTo>
                      <a:pt x="659" y="53"/>
                    </a:lnTo>
                    <a:lnTo>
                      <a:pt x="661" y="51"/>
                    </a:lnTo>
                    <a:lnTo>
                      <a:pt x="670" y="40"/>
                    </a:lnTo>
                    <a:lnTo>
                      <a:pt x="683" y="18"/>
                    </a:lnTo>
                    <a:lnTo>
                      <a:pt x="663" y="18"/>
                    </a:lnTo>
                    <a:lnTo>
                      <a:pt x="670" y="34"/>
                    </a:lnTo>
                    <a:lnTo>
                      <a:pt x="679" y="33"/>
                    </a:lnTo>
                    <a:lnTo>
                      <a:pt x="683" y="34"/>
                    </a:lnTo>
                    <a:lnTo>
                      <a:pt x="677" y="18"/>
                    </a:lnTo>
                    <a:lnTo>
                      <a:pt x="657" y="12"/>
                    </a:lnTo>
                    <a:lnTo>
                      <a:pt x="676" y="18"/>
                    </a:lnTo>
                    <a:lnTo>
                      <a:pt x="695" y="28"/>
                    </a:lnTo>
                    <a:lnTo>
                      <a:pt x="675" y="20"/>
                    </a:lnTo>
                    <a:lnTo>
                      <a:pt x="657" y="18"/>
                    </a:lnTo>
                    <a:lnTo>
                      <a:pt x="657" y="34"/>
                    </a:lnTo>
                    <a:lnTo>
                      <a:pt x="673" y="35"/>
                    </a:lnTo>
                    <a:lnTo>
                      <a:pt x="657" y="28"/>
                    </a:lnTo>
                    <a:lnTo>
                      <a:pt x="632" y="23"/>
                    </a:lnTo>
                    <a:lnTo>
                      <a:pt x="650" y="18"/>
                    </a:lnTo>
                    <a:lnTo>
                      <a:pt x="670" y="18"/>
                    </a:lnTo>
                    <a:lnTo>
                      <a:pt x="688" y="20"/>
                    </a:lnTo>
                    <a:lnTo>
                      <a:pt x="695" y="34"/>
                    </a:lnTo>
                  </a:path>
                </a:pathLst>
              </a:custGeom>
              <a:solidFill>
                <a:srgbClr val="895B2D"/>
              </a:solidFill>
              <a:ln w="12700" cap="rnd">
                <a:solidFill>
                  <a:srgbClr val="895B2D"/>
                </a:solidFill>
                <a:round/>
                <a:headEnd type="none" w="sm" len="sm"/>
                <a:tailEnd type="none" w="sm" len="sm"/>
              </a:ln>
            </p:spPr>
            <p:txBody>
              <a:bodyPr/>
              <a:lstStyle/>
              <a:p>
                <a:endParaRPr lang="es-MX" sz="2400"/>
              </a:p>
            </p:txBody>
          </p:sp>
          <p:sp>
            <p:nvSpPr>
              <p:cNvPr id="64767" name="Arco 16"/>
              <p:cNvSpPr>
                <a:spLocks/>
              </p:cNvSpPr>
              <p:nvPr/>
            </p:nvSpPr>
            <p:spPr bwMode="auto">
              <a:xfrm>
                <a:off x="1990402" y="1357775"/>
                <a:ext cx="1260123" cy="249238"/>
              </a:xfrm>
              <a:custGeom>
                <a:avLst/>
                <a:gdLst>
                  <a:gd name="T0" fmla="*/ 0 w 21620"/>
                  <a:gd name="T1" fmla="*/ 0 h 21600"/>
                  <a:gd name="T2" fmla="*/ 2147483647 w 21620"/>
                  <a:gd name="T3" fmla="*/ 2147483647 h 21600"/>
                  <a:gd name="T4" fmla="*/ 2147483647 w 21620"/>
                  <a:gd name="T5" fmla="*/ 2147483647 h 21600"/>
                  <a:gd name="T6" fmla="*/ 0 60000 65536"/>
                  <a:gd name="T7" fmla="*/ 0 60000 65536"/>
                  <a:gd name="T8" fmla="*/ 0 60000 65536"/>
                  <a:gd name="T9" fmla="*/ 0 w 21620"/>
                  <a:gd name="T10" fmla="*/ 0 h 21600"/>
                  <a:gd name="T11" fmla="*/ 21620 w 21620"/>
                  <a:gd name="T12" fmla="*/ 21600 h 21600"/>
                </a:gdLst>
                <a:ahLst/>
                <a:cxnLst>
                  <a:cxn ang="T6">
                    <a:pos x="T0" y="T1"/>
                  </a:cxn>
                  <a:cxn ang="T7">
                    <a:pos x="T2" y="T3"/>
                  </a:cxn>
                  <a:cxn ang="T8">
                    <a:pos x="T4" y="T5"/>
                  </a:cxn>
                </a:cxnLst>
                <a:rect l="T9" t="T10" r="T11" b="T12"/>
                <a:pathLst>
                  <a:path w="21620" h="21600" fill="none" extrusionOk="0">
                    <a:moveTo>
                      <a:pt x="0" y="0"/>
                    </a:moveTo>
                    <a:cubicBezTo>
                      <a:pt x="6" y="0"/>
                      <a:pt x="13" y="-1"/>
                      <a:pt x="20" y="-1"/>
                    </a:cubicBezTo>
                    <a:cubicBezTo>
                      <a:pt x="11906" y="-1"/>
                      <a:pt x="21559" y="9604"/>
                      <a:pt x="21619" y="21491"/>
                    </a:cubicBezTo>
                  </a:path>
                  <a:path w="21620" h="21600" stroke="0" extrusionOk="0">
                    <a:moveTo>
                      <a:pt x="0" y="0"/>
                    </a:moveTo>
                    <a:cubicBezTo>
                      <a:pt x="6" y="0"/>
                      <a:pt x="13" y="-1"/>
                      <a:pt x="20" y="-1"/>
                    </a:cubicBezTo>
                    <a:cubicBezTo>
                      <a:pt x="11906" y="-1"/>
                      <a:pt x="21559" y="9604"/>
                      <a:pt x="21619" y="21491"/>
                    </a:cubicBezTo>
                    <a:lnTo>
                      <a:pt x="20" y="21600"/>
                    </a:lnTo>
                    <a:close/>
                  </a:path>
                </a:pathLst>
              </a:custGeom>
              <a:noFill/>
              <a:ln w="25400" cap="rnd">
                <a:solidFill>
                  <a:srgbClr val="583A1D"/>
                </a:solidFill>
                <a:round/>
                <a:headEnd type="none" w="sm" len="sm"/>
                <a:tailEnd type="none" w="sm" len="sm"/>
              </a:ln>
            </p:spPr>
            <p:txBody>
              <a:bodyPr/>
              <a:lstStyle/>
              <a:p>
                <a:endParaRPr lang="es-MX" sz="2400"/>
              </a:p>
            </p:txBody>
          </p:sp>
          <p:sp>
            <p:nvSpPr>
              <p:cNvPr id="64768" name="Arco 17"/>
              <p:cNvSpPr>
                <a:spLocks/>
              </p:cNvSpPr>
              <p:nvPr/>
            </p:nvSpPr>
            <p:spPr bwMode="auto">
              <a:xfrm>
                <a:off x="1990402" y="1497412"/>
                <a:ext cx="1252185" cy="109602"/>
              </a:xfrm>
              <a:custGeom>
                <a:avLst/>
                <a:gdLst>
                  <a:gd name="T0" fmla="*/ 0 w 21598"/>
                  <a:gd name="T1" fmla="*/ 0 h 21600"/>
                  <a:gd name="T2" fmla="*/ 2147483647 w 21598"/>
                  <a:gd name="T3" fmla="*/ 51948589 h 21600"/>
                  <a:gd name="T4" fmla="*/ 0 w 21598"/>
                  <a:gd name="T5" fmla="*/ 52618379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0" y="-1"/>
                    </a:moveTo>
                    <a:cubicBezTo>
                      <a:pt x="11822" y="-1"/>
                      <a:pt x="21447" y="9503"/>
                      <a:pt x="21598" y="21324"/>
                    </a:cubicBezTo>
                  </a:path>
                  <a:path w="21598" h="21600" stroke="0" extrusionOk="0">
                    <a:moveTo>
                      <a:pt x="0" y="-1"/>
                    </a:moveTo>
                    <a:cubicBezTo>
                      <a:pt x="11822" y="-1"/>
                      <a:pt x="21447" y="9503"/>
                      <a:pt x="21598" y="21324"/>
                    </a:cubicBezTo>
                    <a:lnTo>
                      <a:pt x="0" y="21600"/>
                    </a:lnTo>
                    <a:close/>
                  </a:path>
                </a:pathLst>
              </a:custGeom>
              <a:noFill/>
              <a:ln w="12700" cap="rnd">
                <a:solidFill>
                  <a:srgbClr val="583A1D"/>
                </a:solidFill>
                <a:round/>
                <a:headEnd type="none" w="sm" len="sm"/>
                <a:tailEnd type="none" w="sm" len="sm"/>
              </a:ln>
            </p:spPr>
            <p:txBody>
              <a:bodyPr/>
              <a:lstStyle/>
              <a:p>
                <a:endParaRPr lang="es-MX" sz="2400"/>
              </a:p>
            </p:txBody>
          </p:sp>
          <p:sp>
            <p:nvSpPr>
              <p:cNvPr id="64769" name="Arco 18"/>
              <p:cNvSpPr>
                <a:spLocks/>
              </p:cNvSpPr>
              <p:nvPr/>
            </p:nvSpPr>
            <p:spPr bwMode="auto">
              <a:xfrm>
                <a:off x="1980924" y="1535320"/>
                <a:ext cx="1256901" cy="93918"/>
              </a:xfrm>
              <a:custGeom>
                <a:avLst/>
                <a:gdLst>
                  <a:gd name="T0" fmla="*/ 0 w 21600"/>
                  <a:gd name="T1" fmla="*/ 0 h 21600"/>
                  <a:gd name="T2" fmla="*/ 2147483647 w 21600"/>
                  <a:gd name="T3" fmla="*/ 42497480 h 21600"/>
                  <a:gd name="T4" fmla="*/ 0 w 21600"/>
                  <a:gd name="T5" fmla="*/ 4249748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rgbClr val="583A1D"/>
                </a:solidFill>
                <a:round/>
                <a:headEnd type="none" w="sm" len="sm"/>
                <a:tailEnd type="none" w="sm" len="sm"/>
              </a:ln>
            </p:spPr>
            <p:txBody>
              <a:bodyPr/>
              <a:lstStyle/>
              <a:p>
                <a:endParaRPr lang="es-MX" sz="2400"/>
              </a:p>
            </p:txBody>
          </p:sp>
          <p:sp>
            <p:nvSpPr>
              <p:cNvPr id="64770" name="Oval 19"/>
              <p:cNvSpPr>
                <a:spLocks noChangeArrowheads="1"/>
              </p:cNvSpPr>
              <p:nvPr/>
            </p:nvSpPr>
            <p:spPr bwMode="auto">
              <a:xfrm rot="1560000">
                <a:off x="2942550" y="1270463"/>
                <a:ext cx="161925" cy="42863"/>
              </a:xfrm>
              <a:prstGeom prst="ellipse">
                <a:avLst/>
              </a:prstGeom>
              <a:solidFill>
                <a:srgbClr val="895B2D"/>
              </a:solidFill>
              <a:ln w="12700">
                <a:solidFill>
                  <a:srgbClr val="583A1D"/>
                </a:solidFill>
                <a:round/>
                <a:headEnd/>
                <a:tailEnd/>
              </a:ln>
            </p:spPr>
            <p:txBody>
              <a:bodyPr wrap="none" anchor="ctr"/>
              <a:lstStyle/>
              <a:p>
                <a:pPr defTabSz="457200"/>
                <a:endParaRPr lang="en-US" sz="2400">
                  <a:latin typeface="Calibri" pitchFamily="34" charset="0"/>
                </a:endParaRPr>
              </a:p>
            </p:txBody>
          </p:sp>
          <p:sp>
            <p:nvSpPr>
              <p:cNvPr id="64771" name="Oval 20"/>
              <p:cNvSpPr>
                <a:spLocks noChangeArrowheads="1"/>
              </p:cNvSpPr>
              <p:nvPr/>
            </p:nvSpPr>
            <p:spPr bwMode="auto">
              <a:xfrm rot="1560000">
                <a:off x="3061612" y="1318088"/>
                <a:ext cx="160338" cy="39688"/>
              </a:xfrm>
              <a:prstGeom prst="ellipse">
                <a:avLst/>
              </a:prstGeom>
              <a:solidFill>
                <a:srgbClr val="895B2D"/>
              </a:solidFill>
              <a:ln w="12700">
                <a:solidFill>
                  <a:srgbClr val="583A1D"/>
                </a:solidFill>
                <a:round/>
                <a:headEnd/>
                <a:tailEnd/>
              </a:ln>
            </p:spPr>
            <p:txBody>
              <a:bodyPr wrap="none" anchor="ctr"/>
              <a:lstStyle/>
              <a:p>
                <a:pPr defTabSz="457200"/>
                <a:endParaRPr lang="en-US" sz="2400">
                  <a:latin typeface="Calibri" pitchFamily="34" charset="0"/>
                </a:endParaRPr>
              </a:p>
            </p:txBody>
          </p:sp>
          <p:sp>
            <p:nvSpPr>
              <p:cNvPr id="64772" name="Oval 21"/>
              <p:cNvSpPr>
                <a:spLocks noChangeArrowheads="1"/>
              </p:cNvSpPr>
              <p:nvPr/>
            </p:nvSpPr>
            <p:spPr bwMode="auto">
              <a:xfrm rot="240000">
                <a:off x="5303162" y="1332375"/>
                <a:ext cx="160338" cy="42863"/>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4773" name="Oval 30"/>
              <p:cNvSpPr>
                <a:spLocks noChangeArrowheads="1"/>
              </p:cNvSpPr>
              <p:nvPr/>
            </p:nvSpPr>
            <p:spPr bwMode="auto">
              <a:xfrm rot="3095202">
                <a:off x="6355675" y="1822912"/>
                <a:ext cx="104775" cy="46038"/>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4774" name="Oval 31"/>
              <p:cNvSpPr>
                <a:spLocks noChangeArrowheads="1"/>
              </p:cNvSpPr>
              <p:nvPr/>
            </p:nvSpPr>
            <p:spPr bwMode="auto">
              <a:xfrm rot="3540000">
                <a:off x="6420762" y="1907050"/>
                <a:ext cx="100013" cy="46038"/>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4775" name="Oval 32"/>
              <p:cNvSpPr>
                <a:spLocks noChangeArrowheads="1"/>
              </p:cNvSpPr>
              <p:nvPr/>
            </p:nvSpPr>
            <p:spPr bwMode="auto">
              <a:xfrm rot="4267065">
                <a:off x="6455687" y="2000712"/>
                <a:ext cx="112713" cy="46038"/>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4776" name="Oval 33"/>
              <p:cNvSpPr>
                <a:spLocks noChangeArrowheads="1"/>
              </p:cNvSpPr>
              <p:nvPr/>
            </p:nvSpPr>
            <p:spPr bwMode="auto">
              <a:xfrm rot="1140000">
                <a:off x="6173112" y="2249950"/>
                <a:ext cx="161925" cy="42863"/>
              </a:xfrm>
              <a:prstGeom prst="ellipse">
                <a:avLst/>
              </a:prstGeom>
              <a:solidFill>
                <a:srgbClr val="FFCC66"/>
              </a:solidFill>
              <a:ln w="12700">
                <a:solidFill>
                  <a:srgbClr val="FF0000"/>
                </a:solidFill>
                <a:round/>
                <a:headEnd/>
                <a:tailEnd/>
              </a:ln>
            </p:spPr>
            <p:txBody>
              <a:bodyPr wrap="none" anchor="ctr"/>
              <a:lstStyle/>
              <a:p>
                <a:pPr defTabSz="457200"/>
                <a:endParaRPr lang="en-US" sz="2400">
                  <a:latin typeface="Calibri" pitchFamily="34" charset="0"/>
                </a:endParaRPr>
              </a:p>
            </p:txBody>
          </p:sp>
          <p:sp>
            <p:nvSpPr>
              <p:cNvPr id="64777" name="Freeform 44"/>
              <p:cNvSpPr>
                <a:spLocks/>
              </p:cNvSpPr>
              <p:nvPr/>
            </p:nvSpPr>
            <p:spPr bwMode="auto">
              <a:xfrm>
                <a:off x="6254075" y="1746713"/>
                <a:ext cx="19050" cy="38100"/>
              </a:xfrm>
              <a:custGeom>
                <a:avLst/>
                <a:gdLst>
                  <a:gd name="T0" fmla="*/ 2147483647 w 17"/>
                  <a:gd name="T1" fmla="*/ 2147483647 h 28"/>
                  <a:gd name="T2" fmla="*/ 0 w 17"/>
                  <a:gd name="T3" fmla="*/ 0 h 28"/>
                  <a:gd name="T4" fmla="*/ 0 60000 65536"/>
                  <a:gd name="T5" fmla="*/ 0 60000 65536"/>
                  <a:gd name="T6" fmla="*/ 0 w 17"/>
                  <a:gd name="T7" fmla="*/ 0 h 28"/>
                  <a:gd name="T8" fmla="*/ 17 w 17"/>
                  <a:gd name="T9" fmla="*/ 28 h 28"/>
                </a:gdLst>
                <a:ahLst/>
                <a:cxnLst>
                  <a:cxn ang="T4">
                    <a:pos x="T0" y="T1"/>
                  </a:cxn>
                  <a:cxn ang="T5">
                    <a:pos x="T2" y="T3"/>
                  </a:cxn>
                </a:cxnLst>
                <a:rect l="T6" t="T7" r="T8" b="T9"/>
                <a:pathLst>
                  <a:path w="17" h="28">
                    <a:moveTo>
                      <a:pt x="16" y="27"/>
                    </a:moveTo>
                    <a:lnTo>
                      <a:pt x="0" y="0"/>
                    </a:lnTo>
                  </a:path>
                </a:pathLst>
              </a:custGeom>
              <a:noFill/>
              <a:ln w="9525" cap="rnd">
                <a:solidFill>
                  <a:srgbClr val="0000CC"/>
                </a:solidFill>
                <a:round/>
                <a:headEnd type="none" w="sm" len="sm"/>
                <a:tailEnd type="none" w="sm" len="sm"/>
              </a:ln>
            </p:spPr>
            <p:txBody>
              <a:bodyPr/>
              <a:lstStyle/>
              <a:p>
                <a:endParaRPr lang="es-MX" sz="2400"/>
              </a:p>
            </p:txBody>
          </p:sp>
          <p:sp>
            <p:nvSpPr>
              <p:cNvPr id="64778" name="Freeform 45"/>
              <p:cNvSpPr>
                <a:spLocks/>
              </p:cNvSpPr>
              <p:nvPr/>
            </p:nvSpPr>
            <p:spPr bwMode="auto">
              <a:xfrm>
                <a:off x="6231850" y="1905463"/>
                <a:ext cx="22225" cy="33338"/>
              </a:xfrm>
              <a:custGeom>
                <a:avLst/>
                <a:gdLst>
                  <a:gd name="T0" fmla="*/ 2147483647 w 17"/>
                  <a:gd name="T1" fmla="*/ 2147483647 h 26"/>
                  <a:gd name="T2" fmla="*/ 0 w 17"/>
                  <a:gd name="T3" fmla="*/ 0 h 26"/>
                  <a:gd name="T4" fmla="*/ 0 60000 65536"/>
                  <a:gd name="T5" fmla="*/ 0 60000 65536"/>
                  <a:gd name="T6" fmla="*/ 0 w 17"/>
                  <a:gd name="T7" fmla="*/ 0 h 26"/>
                  <a:gd name="T8" fmla="*/ 17 w 17"/>
                  <a:gd name="T9" fmla="*/ 26 h 26"/>
                </a:gdLst>
                <a:ahLst/>
                <a:cxnLst>
                  <a:cxn ang="T4">
                    <a:pos x="T0" y="T1"/>
                  </a:cxn>
                  <a:cxn ang="T5">
                    <a:pos x="T2" y="T3"/>
                  </a:cxn>
                </a:cxnLst>
                <a:rect l="T6" t="T7" r="T8" b="T9"/>
                <a:pathLst>
                  <a:path w="17" h="26">
                    <a:moveTo>
                      <a:pt x="16" y="25"/>
                    </a:moveTo>
                    <a:lnTo>
                      <a:pt x="0" y="0"/>
                    </a:lnTo>
                  </a:path>
                </a:pathLst>
              </a:custGeom>
              <a:noFill/>
              <a:ln w="9525" cap="rnd">
                <a:solidFill>
                  <a:schemeClr val="bg1"/>
                </a:solidFill>
                <a:round/>
                <a:headEnd type="none" w="sm" len="sm"/>
                <a:tailEnd type="none" w="sm" len="sm"/>
              </a:ln>
            </p:spPr>
            <p:txBody>
              <a:bodyPr/>
              <a:lstStyle/>
              <a:p>
                <a:endParaRPr lang="es-MX" sz="2400"/>
              </a:p>
            </p:txBody>
          </p:sp>
          <p:sp>
            <p:nvSpPr>
              <p:cNvPr id="64779" name="Oval 223"/>
              <p:cNvSpPr>
                <a:spLocks noChangeArrowheads="1"/>
              </p:cNvSpPr>
              <p:nvPr/>
            </p:nvSpPr>
            <p:spPr bwMode="auto">
              <a:xfrm flipH="1" flipV="1">
                <a:off x="5544462" y="1775288"/>
                <a:ext cx="34925" cy="39688"/>
              </a:xfrm>
              <a:prstGeom prst="ellipse">
                <a:avLst/>
              </a:prstGeom>
              <a:solidFill>
                <a:srgbClr val="008000"/>
              </a:solidFill>
              <a:ln w="12700">
                <a:solidFill>
                  <a:srgbClr val="008000"/>
                </a:solidFill>
                <a:round/>
                <a:headEnd/>
                <a:tailEnd/>
              </a:ln>
            </p:spPr>
            <p:txBody>
              <a:bodyPr rot="10800000" wrap="none" anchor="ctr"/>
              <a:lstStyle/>
              <a:p>
                <a:pPr defTabSz="457200"/>
                <a:endParaRPr lang="en-US" sz="2400">
                  <a:latin typeface="Calibri" pitchFamily="34" charset="0"/>
                </a:endParaRPr>
              </a:p>
            </p:txBody>
          </p:sp>
          <p:sp>
            <p:nvSpPr>
              <p:cNvPr id="64780" name="Oval 224"/>
              <p:cNvSpPr>
                <a:spLocks noChangeArrowheads="1"/>
              </p:cNvSpPr>
              <p:nvPr/>
            </p:nvSpPr>
            <p:spPr bwMode="auto">
              <a:xfrm>
                <a:off x="6112787" y="2167400"/>
                <a:ext cx="41275" cy="25400"/>
              </a:xfrm>
              <a:prstGeom prst="ellipse">
                <a:avLst/>
              </a:prstGeom>
              <a:solidFill>
                <a:schemeClr val="accent2"/>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781" name="Oval 225"/>
              <p:cNvSpPr>
                <a:spLocks noChangeArrowheads="1"/>
              </p:cNvSpPr>
              <p:nvPr/>
            </p:nvSpPr>
            <p:spPr bwMode="auto">
              <a:xfrm>
                <a:off x="5771475" y="1954675"/>
                <a:ext cx="41275" cy="25400"/>
              </a:xfrm>
              <a:prstGeom prst="ellipse">
                <a:avLst/>
              </a:prstGeom>
              <a:solidFill>
                <a:srgbClr val="0000FF"/>
              </a:solidFill>
              <a:ln w="12700">
                <a:solidFill>
                  <a:srgbClr val="0000CC"/>
                </a:solidFill>
                <a:round/>
                <a:headEnd/>
                <a:tailEnd/>
              </a:ln>
            </p:spPr>
            <p:txBody>
              <a:bodyPr wrap="none" anchor="ctr"/>
              <a:lstStyle/>
              <a:p>
                <a:pPr defTabSz="457200"/>
                <a:endParaRPr lang="en-US" sz="2400">
                  <a:latin typeface="Calibri" pitchFamily="34" charset="0"/>
                </a:endParaRPr>
              </a:p>
            </p:txBody>
          </p:sp>
          <p:sp>
            <p:nvSpPr>
              <p:cNvPr id="64782" name="Oval 226"/>
              <p:cNvSpPr>
                <a:spLocks noChangeArrowheads="1"/>
              </p:cNvSpPr>
              <p:nvPr/>
            </p:nvSpPr>
            <p:spPr bwMode="auto">
              <a:xfrm>
                <a:off x="6303287" y="1802275"/>
                <a:ext cx="41275" cy="22225"/>
              </a:xfrm>
              <a:prstGeom prst="ellipse">
                <a:avLst/>
              </a:prstGeom>
              <a:solidFill>
                <a:srgbClr val="F8379F"/>
              </a:solidFill>
              <a:ln w="9525">
                <a:solidFill>
                  <a:srgbClr val="D000D0"/>
                </a:solidFill>
                <a:round/>
                <a:headEnd/>
                <a:tailEnd/>
              </a:ln>
            </p:spPr>
            <p:txBody>
              <a:bodyPr wrap="none" anchor="ctr"/>
              <a:lstStyle/>
              <a:p>
                <a:pPr defTabSz="457200"/>
                <a:endParaRPr lang="en-US" sz="2400">
                  <a:latin typeface="Calibri" pitchFamily="34" charset="0"/>
                </a:endParaRPr>
              </a:p>
            </p:txBody>
          </p:sp>
          <p:sp>
            <p:nvSpPr>
              <p:cNvPr id="64783" name="Oval 227"/>
              <p:cNvSpPr>
                <a:spLocks noChangeArrowheads="1"/>
              </p:cNvSpPr>
              <p:nvPr/>
            </p:nvSpPr>
            <p:spPr bwMode="auto">
              <a:xfrm>
                <a:off x="5957212" y="2054688"/>
                <a:ext cx="39688" cy="26988"/>
              </a:xfrm>
              <a:prstGeom prst="ellipse">
                <a:avLst/>
              </a:prstGeom>
              <a:solidFill>
                <a:schemeClr val="folHlink"/>
              </a:solidFill>
              <a:ln w="9525">
                <a:solidFill>
                  <a:schemeClr val="folHlink"/>
                </a:solidFill>
                <a:round/>
                <a:headEnd/>
                <a:tailEnd/>
              </a:ln>
            </p:spPr>
            <p:txBody>
              <a:bodyPr wrap="none" anchor="ctr"/>
              <a:lstStyle/>
              <a:p>
                <a:pPr defTabSz="457200"/>
                <a:endParaRPr lang="en-US" sz="2400">
                  <a:latin typeface="Calibri" pitchFamily="34" charset="0"/>
                </a:endParaRPr>
              </a:p>
            </p:txBody>
          </p:sp>
          <p:sp>
            <p:nvSpPr>
              <p:cNvPr id="64784" name="Oval 228"/>
              <p:cNvSpPr>
                <a:spLocks noChangeArrowheads="1"/>
              </p:cNvSpPr>
              <p:nvPr/>
            </p:nvSpPr>
            <p:spPr bwMode="auto">
              <a:xfrm>
                <a:off x="6273125" y="1765763"/>
                <a:ext cx="42863" cy="26988"/>
              </a:xfrm>
              <a:prstGeom prst="ellipse">
                <a:avLst/>
              </a:prstGeom>
              <a:solidFill>
                <a:srgbClr val="0000FF"/>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785" name="Oval 229"/>
              <p:cNvSpPr>
                <a:spLocks noChangeArrowheads="1"/>
              </p:cNvSpPr>
              <p:nvPr/>
            </p:nvSpPr>
            <p:spPr bwMode="auto">
              <a:xfrm>
                <a:off x="6231850" y="1756238"/>
                <a:ext cx="41275" cy="28575"/>
              </a:xfrm>
              <a:prstGeom prst="ellipse">
                <a:avLst/>
              </a:prstGeom>
              <a:solidFill>
                <a:srgbClr val="0000FF"/>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786" name="Oval 230"/>
              <p:cNvSpPr>
                <a:spLocks noChangeArrowheads="1"/>
              </p:cNvSpPr>
              <p:nvPr/>
            </p:nvSpPr>
            <p:spPr bwMode="auto">
              <a:xfrm>
                <a:off x="6063575" y="1638763"/>
                <a:ext cx="42863" cy="25400"/>
              </a:xfrm>
              <a:prstGeom prst="ellipse">
                <a:avLst/>
              </a:prstGeom>
              <a:solidFill>
                <a:srgbClr val="0000FF"/>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787" name="Oval 231"/>
              <p:cNvSpPr>
                <a:spLocks noChangeArrowheads="1"/>
              </p:cNvSpPr>
              <p:nvPr/>
            </p:nvSpPr>
            <p:spPr bwMode="auto">
              <a:xfrm>
                <a:off x="6174700" y="1697500"/>
                <a:ext cx="42863" cy="25400"/>
              </a:xfrm>
              <a:prstGeom prst="ellipse">
                <a:avLst/>
              </a:prstGeom>
              <a:solidFill>
                <a:srgbClr val="6261DE"/>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788" name="Oval 232"/>
              <p:cNvSpPr>
                <a:spLocks noChangeArrowheads="1"/>
              </p:cNvSpPr>
              <p:nvPr/>
            </p:nvSpPr>
            <p:spPr bwMode="auto">
              <a:xfrm>
                <a:off x="6144537" y="1649875"/>
                <a:ext cx="41275" cy="28575"/>
              </a:xfrm>
              <a:prstGeom prst="ellipse">
                <a:avLst/>
              </a:prstGeom>
              <a:solidFill>
                <a:srgbClr val="AD2CCC"/>
              </a:solidFill>
              <a:ln w="9525">
                <a:solidFill>
                  <a:srgbClr val="AD2CCC"/>
                </a:solidFill>
                <a:round/>
                <a:headEnd/>
                <a:tailEnd/>
              </a:ln>
            </p:spPr>
            <p:txBody>
              <a:bodyPr wrap="none" anchor="ctr"/>
              <a:lstStyle/>
              <a:p>
                <a:pPr defTabSz="457200"/>
                <a:endParaRPr lang="en-US" sz="2400">
                  <a:latin typeface="Calibri" pitchFamily="34" charset="0"/>
                </a:endParaRPr>
              </a:p>
            </p:txBody>
          </p:sp>
          <p:sp>
            <p:nvSpPr>
              <p:cNvPr id="64789" name="Oval 233"/>
              <p:cNvSpPr>
                <a:spLocks noChangeArrowheads="1"/>
              </p:cNvSpPr>
              <p:nvPr/>
            </p:nvSpPr>
            <p:spPr bwMode="auto">
              <a:xfrm>
                <a:off x="6106437" y="1621300"/>
                <a:ext cx="39688" cy="26988"/>
              </a:xfrm>
              <a:prstGeom prst="ellipse">
                <a:avLst/>
              </a:prstGeom>
              <a:solidFill>
                <a:srgbClr val="6261DE"/>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790" name="Oval 234"/>
              <p:cNvSpPr>
                <a:spLocks noChangeArrowheads="1"/>
              </p:cNvSpPr>
              <p:nvPr/>
            </p:nvSpPr>
            <p:spPr bwMode="auto">
              <a:xfrm>
                <a:off x="6046112" y="1586375"/>
                <a:ext cx="41275" cy="26988"/>
              </a:xfrm>
              <a:prstGeom prst="ellipse">
                <a:avLst/>
              </a:prstGeom>
              <a:solidFill>
                <a:srgbClr val="6261DE"/>
              </a:solidFill>
              <a:ln w="9525">
                <a:solidFill>
                  <a:srgbClr val="6600FF"/>
                </a:solidFill>
                <a:round/>
                <a:headEnd/>
                <a:tailEnd/>
              </a:ln>
            </p:spPr>
            <p:txBody>
              <a:bodyPr wrap="none" anchor="ctr"/>
              <a:lstStyle/>
              <a:p>
                <a:pPr defTabSz="457200"/>
                <a:endParaRPr lang="en-US" sz="2400">
                  <a:latin typeface="Calibri" pitchFamily="34" charset="0"/>
                </a:endParaRPr>
              </a:p>
            </p:txBody>
          </p:sp>
          <p:sp>
            <p:nvSpPr>
              <p:cNvPr id="64791" name="Oval 235"/>
              <p:cNvSpPr>
                <a:spLocks noChangeArrowheads="1"/>
              </p:cNvSpPr>
              <p:nvPr/>
            </p:nvSpPr>
            <p:spPr bwMode="auto">
              <a:xfrm>
                <a:off x="6368375" y="1880063"/>
                <a:ext cx="41275" cy="26988"/>
              </a:xfrm>
              <a:prstGeom prst="ellipse">
                <a:avLst/>
              </a:prstGeom>
              <a:solidFill>
                <a:srgbClr val="FF00FF"/>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792" name="Oval 236"/>
              <p:cNvSpPr>
                <a:spLocks noChangeArrowheads="1"/>
              </p:cNvSpPr>
              <p:nvPr/>
            </p:nvSpPr>
            <p:spPr bwMode="auto">
              <a:xfrm>
                <a:off x="6219150" y="1722900"/>
                <a:ext cx="41275" cy="26988"/>
              </a:xfrm>
              <a:prstGeom prst="ellipse">
                <a:avLst/>
              </a:prstGeom>
              <a:solidFill>
                <a:srgbClr val="FF00FF"/>
              </a:solidFill>
              <a:ln w="9525">
                <a:solidFill>
                  <a:srgbClr val="FF00FF"/>
                </a:solidFill>
                <a:round/>
                <a:headEnd/>
                <a:tailEnd/>
              </a:ln>
            </p:spPr>
            <p:txBody>
              <a:bodyPr wrap="none" anchor="ctr"/>
              <a:lstStyle/>
              <a:p>
                <a:pPr defTabSz="457200"/>
                <a:endParaRPr lang="en-US" sz="2400">
                  <a:latin typeface="Calibri" pitchFamily="34" charset="0"/>
                </a:endParaRPr>
              </a:p>
            </p:txBody>
          </p:sp>
          <p:sp>
            <p:nvSpPr>
              <p:cNvPr id="64793" name="Oval 237"/>
              <p:cNvSpPr>
                <a:spLocks noChangeArrowheads="1"/>
              </p:cNvSpPr>
              <p:nvPr/>
            </p:nvSpPr>
            <p:spPr bwMode="auto">
              <a:xfrm>
                <a:off x="5769887" y="1473663"/>
                <a:ext cx="39688" cy="26988"/>
              </a:xfrm>
              <a:prstGeom prst="ellipse">
                <a:avLst/>
              </a:prstGeom>
              <a:solidFill>
                <a:srgbClr val="0000FF"/>
              </a:solidFill>
              <a:ln w="6350">
                <a:solidFill>
                  <a:srgbClr val="0000CC"/>
                </a:solidFill>
                <a:round/>
                <a:headEnd/>
                <a:tailEnd/>
              </a:ln>
            </p:spPr>
            <p:txBody>
              <a:bodyPr wrap="none" anchor="ctr"/>
              <a:lstStyle/>
              <a:p>
                <a:pPr defTabSz="457200"/>
                <a:endParaRPr lang="en-US" sz="2400">
                  <a:latin typeface="Calibri" pitchFamily="34" charset="0"/>
                </a:endParaRPr>
              </a:p>
            </p:txBody>
          </p:sp>
          <p:sp>
            <p:nvSpPr>
              <p:cNvPr id="64794" name="Oval 238"/>
              <p:cNvSpPr>
                <a:spLocks noChangeArrowheads="1"/>
              </p:cNvSpPr>
              <p:nvPr/>
            </p:nvSpPr>
            <p:spPr bwMode="auto">
              <a:xfrm>
                <a:off x="6009600" y="1586375"/>
                <a:ext cx="39688" cy="25400"/>
              </a:xfrm>
              <a:prstGeom prst="ellipse">
                <a:avLst/>
              </a:prstGeom>
              <a:solidFill>
                <a:srgbClr val="0000FF"/>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795" name="Oval 239"/>
              <p:cNvSpPr>
                <a:spLocks noChangeArrowheads="1"/>
              </p:cNvSpPr>
              <p:nvPr/>
            </p:nvSpPr>
            <p:spPr bwMode="auto">
              <a:xfrm>
                <a:off x="6339800" y="1895938"/>
                <a:ext cx="39688" cy="25400"/>
              </a:xfrm>
              <a:prstGeom prst="ellipse">
                <a:avLst/>
              </a:prstGeom>
              <a:solidFill>
                <a:srgbClr val="FF00FF"/>
              </a:solidFill>
              <a:ln w="9525">
                <a:solidFill>
                  <a:srgbClr val="AD2CCC"/>
                </a:solidFill>
                <a:round/>
                <a:headEnd/>
                <a:tailEnd/>
              </a:ln>
            </p:spPr>
            <p:txBody>
              <a:bodyPr wrap="none" anchor="ctr"/>
              <a:lstStyle/>
              <a:p>
                <a:pPr defTabSz="457200"/>
                <a:endParaRPr lang="en-US" sz="2400">
                  <a:latin typeface="Calibri" pitchFamily="34" charset="0"/>
                </a:endParaRPr>
              </a:p>
            </p:txBody>
          </p:sp>
          <p:sp>
            <p:nvSpPr>
              <p:cNvPr id="64796" name="Oval 240"/>
              <p:cNvSpPr>
                <a:spLocks noChangeArrowheads="1"/>
              </p:cNvSpPr>
              <p:nvPr/>
            </p:nvSpPr>
            <p:spPr bwMode="auto">
              <a:xfrm>
                <a:off x="6162000" y="1681625"/>
                <a:ext cx="42863" cy="26988"/>
              </a:xfrm>
              <a:prstGeom prst="ellipse">
                <a:avLst/>
              </a:prstGeom>
              <a:solidFill>
                <a:srgbClr val="0000FF"/>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797" name="Oval 241"/>
              <p:cNvSpPr>
                <a:spLocks noChangeArrowheads="1"/>
              </p:cNvSpPr>
              <p:nvPr/>
            </p:nvSpPr>
            <p:spPr bwMode="auto">
              <a:xfrm>
                <a:off x="5398412" y="1675275"/>
                <a:ext cx="41275" cy="26988"/>
              </a:xfrm>
              <a:prstGeom prst="ellipse">
                <a:avLst/>
              </a:prstGeom>
              <a:solidFill>
                <a:srgbClr val="FF00FF"/>
              </a:solidFill>
              <a:ln w="6350">
                <a:solidFill>
                  <a:srgbClr val="FF00FF"/>
                </a:solidFill>
                <a:round/>
                <a:headEnd/>
                <a:tailEnd/>
              </a:ln>
            </p:spPr>
            <p:txBody>
              <a:bodyPr wrap="none" anchor="ctr"/>
              <a:lstStyle/>
              <a:p>
                <a:pPr defTabSz="457200"/>
                <a:endParaRPr lang="en-US" sz="2400">
                  <a:latin typeface="Calibri" pitchFamily="34" charset="0"/>
                </a:endParaRPr>
              </a:p>
            </p:txBody>
          </p:sp>
          <p:sp>
            <p:nvSpPr>
              <p:cNvPr id="64798" name="Oval 242"/>
              <p:cNvSpPr>
                <a:spLocks noChangeArrowheads="1"/>
              </p:cNvSpPr>
              <p:nvPr/>
            </p:nvSpPr>
            <p:spPr bwMode="auto">
              <a:xfrm>
                <a:off x="5668287" y="1424450"/>
                <a:ext cx="42863" cy="26988"/>
              </a:xfrm>
              <a:prstGeom prst="ellipse">
                <a:avLst/>
              </a:prstGeom>
              <a:solidFill>
                <a:srgbClr val="FF00FF"/>
              </a:solidFill>
              <a:ln w="6350">
                <a:solidFill>
                  <a:srgbClr val="FF00FF"/>
                </a:solidFill>
                <a:round/>
                <a:headEnd/>
                <a:tailEnd/>
              </a:ln>
            </p:spPr>
            <p:txBody>
              <a:bodyPr wrap="none" anchor="ctr"/>
              <a:lstStyle/>
              <a:p>
                <a:pPr defTabSz="457200"/>
                <a:endParaRPr lang="en-US" sz="2400">
                  <a:latin typeface="Calibri" pitchFamily="34" charset="0"/>
                </a:endParaRPr>
              </a:p>
            </p:txBody>
          </p:sp>
          <p:sp>
            <p:nvSpPr>
              <p:cNvPr id="64799" name="Oval 243"/>
              <p:cNvSpPr>
                <a:spLocks noChangeArrowheads="1"/>
              </p:cNvSpPr>
              <p:nvPr/>
            </p:nvSpPr>
            <p:spPr bwMode="auto">
              <a:xfrm>
                <a:off x="5852437" y="1495888"/>
                <a:ext cx="42863" cy="26988"/>
              </a:xfrm>
              <a:prstGeom prst="ellipse">
                <a:avLst/>
              </a:prstGeom>
              <a:solidFill>
                <a:srgbClr val="FF00FF"/>
              </a:solidFill>
              <a:ln w="9525">
                <a:solidFill>
                  <a:srgbClr val="AD2CCC"/>
                </a:solidFill>
                <a:round/>
                <a:headEnd/>
                <a:tailEnd/>
              </a:ln>
            </p:spPr>
            <p:txBody>
              <a:bodyPr wrap="none" anchor="ctr"/>
              <a:lstStyle/>
              <a:p>
                <a:pPr defTabSz="457200"/>
                <a:endParaRPr lang="en-US" sz="2400">
                  <a:latin typeface="Calibri" pitchFamily="34" charset="0"/>
                </a:endParaRPr>
              </a:p>
            </p:txBody>
          </p:sp>
          <p:sp>
            <p:nvSpPr>
              <p:cNvPr id="64800" name="Oval 244"/>
              <p:cNvSpPr>
                <a:spLocks noChangeArrowheads="1"/>
              </p:cNvSpPr>
              <p:nvPr/>
            </p:nvSpPr>
            <p:spPr bwMode="auto">
              <a:xfrm>
                <a:off x="5888950" y="1511763"/>
                <a:ext cx="39688" cy="25400"/>
              </a:xfrm>
              <a:prstGeom prst="ellipse">
                <a:avLst/>
              </a:prstGeom>
              <a:solidFill>
                <a:srgbClr val="6261DE"/>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01" name="Oval 245"/>
              <p:cNvSpPr>
                <a:spLocks noChangeArrowheads="1"/>
              </p:cNvSpPr>
              <p:nvPr/>
            </p:nvSpPr>
            <p:spPr bwMode="auto">
              <a:xfrm>
                <a:off x="5933400" y="1543513"/>
                <a:ext cx="39688" cy="26988"/>
              </a:xfrm>
              <a:prstGeom prst="ellipse">
                <a:avLst/>
              </a:prstGeom>
              <a:solidFill>
                <a:srgbClr val="0000FF"/>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02" name="Oval 246"/>
              <p:cNvSpPr>
                <a:spLocks noChangeArrowheads="1"/>
              </p:cNvSpPr>
              <p:nvPr/>
            </p:nvSpPr>
            <p:spPr bwMode="auto">
              <a:xfrm>
                <a:off x="6036587" y="2088025"/>
                <a:ext cx="38100" cy="23813"/>
              </a:xfrm>
              <a:prstGeom prst="ellipse">
                <a:avLst/>
              </a:prstGeom>
              <a:solidFill>
                <a:srgbClr val="3116D4"/>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03" name="Oval 247"/>
              <p:cNvSpPr>
                <a:spLocks noChangeArrowheads="1"/>
              </p:cNvSpPr>
              <p:nvPr/>
            </p:nvSpPr>
            <p:spPr bwMode="auto">
              <a:xfrm>
                <a:off x="6342975" y="1861013"/>
                <a:ext cx="41275" cy="28575"/>
              </a:xfrm>
              <a:prstGeom prst="ellipse">
                <a:avLst/>
              </a:prstGeom>
              <a:solidFill>
                <a:srgbClr val="008000"/>
              </a:solidFill>
              <a:ln w="9525">
                <a:solidFill>
                  <a:srgbClr val="008000"/>
                </a:solidFill>
                <a:round/>
                <a:headEnd/>
                <a:tailEnd/>
              </a:ln>
            </p:spPr>
            <p:txBody>
              <a:bodyPr wrap="none" anchor="ctr"/>
              <a:lstStyle/>
              <a:p>
                <a:pPr defTabSz="457200"/>
                <a:endParaRPr lang="en-US" sz="2400">
                  <a:latin typeface="Calibri" pitchFamily="34" charset="0"/>
                </a:endParaRPr>
              </a:p>
            </p:txBody>
          </p:sp>
          <p:sp>
            <p:nvSpPr>
              <p:cNvPr id="64804" name="Oval 248"/>
              <p:cNvSpPr>
                <a:spLocks noChangeArrowheads="1"/>
              </p:cNvSpPr>
              <p:nvPr/>
            </p:nvSpPr>
            <p:spPr bwMode="auto">
              <a:xfrm>
                <a:off x="6420762" y="1961025"/>
                <a:ext cx="42863" cy="25400"/>
              </a:xfrm>
              <a:prstGeom prst="ellipse">
                <a:avLst/>
              </a:prstGeom>
              <a:solidFill>
                <a:srgbClr val="0000FF"/>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05" name="Oval 249"/>
              <p:cNvSpPr>
                <a:spLocks noChangeArrowheads="1"/>
              </p:cNvSpPr>
              <p:nvPr/>
            </p:nvSpPr>
            <p:spPr bwMode="auto">
              <a:xfrm>
                <a:off x="5977850" y="1560975"/>
                <a:ext cx="42863" cy="26988"/>
              </a:xfrm>
              <a:prstGeom prst="ellipse">
                <a:avLst/>
              </a:prstGeom>
              <a:solidFill>
                <a:srgbClr val="0000FF"/>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06" name="Oval 250"/>
              <p:cNvSpPr>
                <a:spLocks noChangeArrowheads="1"/>
              </p:cNvSpPr>
              <p:nvPr/>
            </p:nvSpPr>
            <p:spPr bwMode="auto">
              <a:xfrm>
                <a:off x="5890537" y="2040400"/>
                <a:ext cx="42863" cy="25400"/>
              </a:xfrm>
              <a:prstGeom prst="ellipse">
                <a:avLst/>
              </a:prstGeom>
              <a:solidFill>
                <a:srgbClr val="6261DE"/>
              </a:solidFill>
              <a:ln w="9525">
                <a:solidFill>
                  <a:srgbClr val="7C00A8"/>
                </a:solidFill>
                <a:round/>
                <a:headEnd/>
                <a:tailEnd/>
              </a:ln>
            </p:spPr>
            <p:txBody>
              <a:bodyPr wrap="none" anchor="ctr"/>
              <a:lstStyle/>
              <a:p>
                <a:pPr defTabSz="457200"/>
                <a:endParaRPr lang="en-US" sz="2400">
                  <a:latin typeface="Calibri" pitchFamily="34" charset="0"/>
                </a:endParaRPr>
              </a:p>
            </p:txBody>
          </p:sp>
          <p:sp>
            <p:nvSpPr>
              <p:cNvPr id="64807" name="Oval 251"/>
              <p:cNvSpPr>
                <a:spLocks noChangeArrowheads="1"/>
              </p:cNvSpPr>
              <p:nvPr/>
            </p:nvSpPr>
            <p:spPr bwMode="auto">
              <a:xfrm>
                <a:off x="6006425" y="2108663"/>
                <a:ext cx="41275" cy="30163"/>
              </a:xfrm>
              <a:prstGeom prst="ellipse">
                <a:avLst/>
              </a:prstGeom>
              <a:solidFill>
                <a:srgbClr val="6261DE"/>
              </a:solidFill>
              <a:ln w="9525">
                <a:solidFill>
                  <a:schemeClr val="bg1"/>
                </a:solidFill>
                <a:round/>
                <a:headEnd/>
                <a:tailEnd/>
              </a:ln>
            </p:spPr>
            <p:txBody>
              <a:bodyPr wrap="none" anchor="ctr"/>
              <a:lstStyle/>
              <a:p>
                <a:pPr defTabSz="457200"/>
                <a:endParaRPr lang="en-US" sz="2400">
                  <a:latin typeface="Calibri" pitchFamily="34" charset="0"/>
                </a:endParaRPr>
              </a:p>
            </p:txBody>
          </p:sp>
          <p:sp>
            <p:nvSpPr>
              <p:cNvPr id="64808" name="Oval 252"/>
              <p:cNvSpPr>
                <a:spLocks noChangeArrowheads="1"/>
              </p:cNvSpPr>
              <p:nvPr/>
            </p:nvSpPr>
            <p:spPr bwMode="auto">
              <a:xfrm>
                <a:off x="5874662" y="2022938"/>
                <a:ext cx="41275" cy="26988"/>
              </a:xfrm>
              <a:prstGeom prst="ellipse">
                <a:avLst/>
              </a:prstGeom>
              <a:solidFill>
                <a:srgbClr val="0000FF"/>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09" name="Oval 253"/>
              <p:cNvSpPr>
                <a:spLocks noChangeArrowheads="1"/>
              </p:cNvSpPr>
              <p:nvPr/>
            </p:nvSpPr>
            <p:spPr bwMode="auto">
              <a:xfrm>
                <a:off x="6085800" y="2149938"/>
                <a:ext cx="41275" cy="25400"/>
              </a:xfrm>
              <a:prstGeom prst="ellipse">
                <a:avLst/>
              </a:prstGeom>
              <a:solidFill>
                <a:srgbClr val="6261DE"/>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10" name="Oval 254"/>
              <p:cNvSpPr>
                <a:spLocks noChangeArrowheads="1"/>
              </p:cNvSpPr>
              <p:nvPr/>
            </p:nvSpPr>
            <p:spPr bwMode="auto">
              <a:xfrm>
                <a:off x="5566687" y="1797513"/>
                <a:ext cx="41275" cy="26988"/>
              </a:xfrm>
              <a:prstGeom prst="ellipse">
                <a:avLst/>
              </a:prstGeom>
              <a:solidFill>
                <a:schemeClr val="folHlink"/>
              </a:solidFill>
              <a:ln w="12700">
                <a:solidFill>
                  <a:schemeClr val="folHlink"/>
                </a:solidFill>
                <a:round/>
                <a:headEnd/>
                <a:tailEnd/>
              </a:ln>
            </p:spPr>
            <p:txBody>
              <a:bodyPr wrap="none" anchor="ctr"/>
              <a:lstStyle/>
              <a:p>
                <a:pPr defTabSz="457200"/>
                <a:endParaRPr lang="en-US" sz="2400">
                  <a:latin typeface="Calibri" pitchFamily="34" charset="0"/>
                </a:endParaRPr>
              </a:p>
            </p:txBody>
          </p:sp>
          <p:sp>
            <p:nvSpPr>
              <p:cNvPr id="64811" name="Oval 255"/>
              <p:cNvSpPr>
                <a:spLocks noChangeArrowheads="1"/>
              </p:cNvSpPr>
              <p:nvPr/>
            </p:nvSpPr>
            <p:spPr bwMode="auto">
              <a:xfrm>
                <a:off x="5612725" y="1891175"/>
                <a:ext cx="42863" cy="25400"/>
              </a:xfrm>
              <a:prstGeom prst="ellipse">
                <a:avLst/>
              </a:prstGeom>
              <a:solidFill>
                <a:srgbClr val="0000FF"/>
              </a:solidFill>
              <a:ln w="9525">
                <a:solidFill>
                  <a:srgbClr val="0000FF"/>
                </a:solidFill>
                <a:round/>
                <a:headEnd/>
                <a:tailEnd/>
              </a:ln>
            </p:spPr>
            <p:txBody>
              <a:bodyPr wrap="none" anchor="ctr"/>
              <a:lstStyle/>
              <a:p>
                <a:pPr defTabSz="457200"/>
                <a:endParaRPr lang="en-US" sz="2400">
                  <a:latin typeface="Calibri" pitchFamily="34" charset="0"/>
                </a:endParaRPr>
              </a:p>
            </p:txBody>
          </p:sp>
          <p:sp>
            <p:nvSpPr>
              <p:cNvPr id="64812" name="Oval 256"/>
              <p:cNvSpPr>
                <a:spLocks noChangeArrowheads="1"/>
              </p:cNvSpPr>
              <p:nvPr/>
            </p:nvSpPr>
            <p:spPr bwMode="auto">
              <a:xfrm>
                <a:off x="5790525" y="1989600"/>
                <a:ext cx="42863" cy="25400"/>
              </a:xfrm>
              <a:prstGeom prst="ellipse">
                <a:avLst/>
              </a:prstGeom>
              <a:solidFill>
                <a:srgbClr val="6261DE"/>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13" name="Oval 257"/>
              <p:cNvSpPr>
                <a:spLocks noChangeArrowheads="1"/>
              </p:cNvSpPr>
              <p:nvPr/>
            </p:nvSpPr>
            <p:spPr bwMode="auto">
              <a:xfrm>
                <a:off x="5568275" y="1834025"/>
                <a:ext cx="39688" cy="26988"/>
              </a:xfrm>
              <a:prstGeom prst="ellipse">
                <a:avLst/>
              </a:prstGeom>
              <a:solidFill>
                <a:srgbClr val="0000FF"/>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14" name="Oval 259"/>
              <p:cNvSpPr>
                <a:spLocks noChangeArrowheads="1"/>
              </p:cNvSpPr>
              <p:nvPr/>
            </p:nvSpPr>
            <p:spPr bwMode="auto">
              <a:xfrm>
                <a:off x="6025475" y="2130888"/>
                <a:ext cx="41275" cy="26988"/>
              </a:xfrm>
              <a:prstGeom prst="ellipse">
                <a:avLst/>
              </a:prstGeom>
              <a:solidFill>
                <a:srgbClr val="6261DE"/>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15" name="Oval 260"/>
              <p:cNvSpPr>
                <a:spLocks noChangeArrowheads="1"/>
              </p:cNvSpPr>
              <p:nvPr/>
            </p:nvSpPr>
            <p:spPr bwMode="auto">
              <a:xfrm>
                <a:off x="5677812" y="1921338"/>
                <a:ext cx="42863" cy="25400"/>
              </a:xfrm>
              <a:prstGeom prst="ellipse">
                <a:avLst/>
              </a:prstGeom>
              <a:solidFill>
                <a:schemeClr val="folHlink"/>
              </a:solidFill>
              <a:ln w="9525">
                <a:solidFill>
                  <a:schemeClr val="folHlink"/>
                </a:solidFill>
                <a:round/>
                <a:headEnd/>
                <a:tailEnd/>
              </a:ln>
            </p:spPr>
            <p:txBody>
              <a:bodyPr wrap="none" anchor="ctr"/>
              <a:lstStyle/>
              <a:p>
                <a:pPr defTabSz="457200"/>
                <a:endParaRPr lang="en-US" sz="2400">
                  <a:latin typeface="Calibri" pitchFamily="34" charset="0"/>
                </a:endParaRPr>
              </a:p>
            </p:txBody>
          </p:sp>
          <p:sp>
            <p:nvSpPr>
              <p:cNvPr id="64816" name="Oval 261"/>
              <p:cNvSpPr>
                <a:spLocks noChangeArrowheads="1"/>
              </p:cNvSpPr>
              <p:nvPr/>
            </p:nvSpPr>
            <p:spPr bwMode="auto">
              <a:xfrm>
                <a:off x="5652412" y="1900700"/>
                <a:ext cx="42863" cy="23813"/>
              </a:xfrm>
              <a:prstGeom prst="ellipse">
                <a:avLst/>
              </a:prstGeom>
              <a:solidFill>
                <a:srgbClr val="008000"/>
              </a:solidFill>
              <a:ln w="9525">
                <a:solidFill>
                  <a:srgbClr val="008000"/>
                </a:solidFill>
                <a:round/>
                <a:headEnd/>
                <a:tailEnd/>
              </a:ln>
            </p:spPr>
            <p:txBody>
              <a:bodyPr wrap="none" anchor="ctr"/>
              <a:lstStyle/>
              <a:p>
                <a:pPr defTabSz="457200"/>
                <a:endParaRPr lang="en-US" sz="2400">
                  <a:latin typeface="Calibri" pitchFamily="34" charset="0"/>
                </a:endParaRPr>
              </a:p>
            </p:txBody>
          </p:sp>
          <p:sp>
            <p:nvSpPr>
              <p:cNvPr id="64817" name="Oval 262"/>
              <p:cNvSpPr>
                <a:spLocks noChangeArrowheads="1"/>
              </p:cNvSpPr>
              <p:nvPr/>
            </p:nvSpPr>
            <p:spPr bwMode="auto">
              <a:xfrm>
                <a:off x="6023887" y="2118188"/>
                <a:ext cx="41275" cy="28575"/>
              </a:xfrm>
              <a:prstGeom prst="ellipse">
                <a:avLst/>
              </a:prstGeom>
              <a:solidFill>
                <a:srgbClr val="6261DE"/>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18" name="Oval 263"/>
              <p:cNvSpPr>
                <a:spLocks noChangeArrowheads="1"/>
              </p:cNvSpPr>
              <p:nvPr/>
            </p:nvSpPr>
            <p:spPr bwMode="auto">
              <a:xfrm>
                <a:off x="5601612" y="1849900"/>
                <a:ext cx="41275" cy="25400"/>
              </a:xfrm>
              <a:prstGeom prst="ellipse">
                <a:avLst/>
              </a:prstGeom>
              <a:solidFill>
                <a:srgbClr val="6261DE"/>
              </a:solidFill>
              <a:ln w="12700">
                <a:solidFill>
                  <a:srgbClr val="0000CC"/>
                </a:solidFill>
                <a:round/>
                <a:headEnd/>
                <a:tailEnd/>
              </a:ln>
            </p:spPr>
            <p:txBody>
              <a:bodyPr wrap="none" anchor="ctr"/>
              <a:lstStyle/>
              <a:p>
                <a:pPr defTabSz="457200"/>
                <a:endParaRPr lang="en-US" sz="2400">
                  <a:latin typeface="Calibri" pitchFamily="34" charset="0"/>
                </a:endParaRPr>
              </a:p>
            </p:txBody>
          </p:sp>
          <p:sp>
            <p:nvSpPr>
              <p:cNvPr id="64819" name="Oval 264"/>
              <p:cNvSpPr>
                <a:spLocks noChangeArrowheads="1"/>
              </p:cNvSpPr>
              <p:nvPr/>
            </p:nvSpPr>
            <p:spPr bwMode="auto">
              <a:xfrm>
                <a:off x="5817512" y="2007063"/>
                <a:ext cx="41275" cy="28575"/>
              </a:xfrm>
              <a:prstGeom prst="ellipse">
                <a:avLst/>
              </a:prstGeom>
              <a:solidFill>
                <a:srgbClr val="6261DE"/>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20" name="Oval 265"/>
              <p:cNvSpPr>
                <a:spLocks noChangeArrowheads="1"/>
              </p:cNvSpPr>
              <p:nvPr/>
            </p:nvSpPr>
            <p:spPr bwMode="auto">
              <a:xfrm flipV="1">
                <a:off x="5811162" y="1978488"/>
                <a:ext cx="31750" cy="33338"/>
              </a:xfrm>
              <a:prstGeom prst="ellipse">
                <a:avLst/>
              </a:prstGeom>
              <a:solidFill>
                <a:schemeClr val="folHlink"/>
              </a:solidFill>
              <a:ln w="12700">
                <a:solidFill>
                  <a:schemeClr val="folHlink"/>
                </a:solidFill>
                <a:round/>
                <a:headEnd/>
                <a:tailEnd/>
              </a:ln>
            </p:spPr>
            <p:txBody>
              <a:bodyPr rot="10800000" wrap="none" anchor="ctr"/>
              <a:lstStyle/>
              <a:p>
                <a:pPr defTabSz="457200"/>
                <a:endParaRPr lang="en-US" sz="2400">
                  <a:latin typeface="Calibri" pitchFamily="34" charset="0"/>
                </a:endParaRPr>
              </a:p>
            </p:txBody>
          </p:sp>
          <p:sp>
            <p:nvSpPr>
              <p:cNvPr id="64821" name="Oval 266"/>
              <p:cNvSpPr>
                <a:spLocks noChangeArrowheads="1"/>
              </p:cNvSpPr>
              <p:nvPr/>
            </p:nvSpPr>
            <p:spPr bwMode="auto">
              <a:xfrm>
                <a:off x="5734962" y="1961025"/>
                <a:ext cx="41275" cy="28575"/>
              </a:xfrm>
              <a:prstGeom prst="ellipse">
                <a:avLst/>
              </a:prstGeom>
              <a:solidFill>
                <a:srgbClr val="FF00FF"/>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22" name="Oval 267"/>
              <p:cNvSpPr>
                <a:spLocks noChangeArrowheads="1"/>
              </p:cNvSpPr>
              <p:nvPr/>
            </p:nvSpPr>
            <p:spPr bwMode="auto">
              <a:xfrm>
                <a:off x="5709562" y="1897525"/>
                <a:ext cx="42863" cy="42863"/>
              </a:xfrm>
              <a:prstGeom prst="ellipse">
                <a:avLst/>
              </a:prstGeom>
              <a:solidFill>
                <a:srgbClr val="0000FF"/>
              </a:solidFill>
              <a:ln w="9525">
                <a:noFill/>
                <a:round/>
                <a:headEnd/>
                <a:tailEnd/>
              </a:ln>
            </p:spPr>
            <p:txBody>
              <a:bodyPr wrap="none" anchor="ctr"/>
              <a:lstStyle/>
              <a:p>
                <a:pPr defTabSz="457200"/>
                <a:endParaRPr lang="en-US" sz="2400">
                  <a:latin typeface="Calibri" pitchFamily="34" charset="0"/>
                </a:endParaRPr>
              </a:p>
            </p:txBody>
          </p:sp>
          <p:sp>
            <p:nvSpPr>
              <p:cNvPr id="64823" name="Oval 268"/>
              <p:cNvSpPr>
                <a:spLocks noChangeArrowheads="1"/>
              </p:cNvSpPr>
              <p:nvPr/>
            </p:nvSpPr>
            <p:spPr bwMode="auto">
              <a:xfrm>
                <a:off x="5961975" y="2100725"/>
                <a:ext cx="42863" cy="28575"/>
              </a:xfrm>
              <a:prstGeom prst="ellipse">
                <a:avLst/>
              </a:prstGeom>
              <a:solidFill>
                <a:srgbClr val="7C00A8"/>
              </a:solidFill>
              <a:ln w="9525">
                <a:solidFill>
                  <a:srgbClr val="7C00A8"/>
                </a:solidFill>
                <a:round/>
                <a:headEnd/>
                <a:tailEnd/>
              </a:ln>
            </p:spPr>
            <p:txBody>
              <a:bodyPr wrap="none" anchor="ctr"/>
              <a:lstStyle/>
              <a:p>
                <a:pPr defTabSz="457200"/>
                <a:endParaRPr lang="en-US" sz="2400">
                  <a:latin typeface="Calibri" pitchFamily="34" charset="0"/>
                </a:endParaRPr>
              </a:p>
            </p:txBody>
          </p:sp>
          <p:sp>
            <p:nvSpPr>
              <p:cNvPr id="64824" name="Oval 269"/>
              <p:cNvSpPr>
                <a:spLocks noChangeArrowheads="1"/>
              </p:cNvSpPr>
              <p:nvPr/>
            </p:nvSpPr>
            <p:spPr bwMode="auto">
              <a:xfrm>
                <a:off x="5927050" y="2075325"/>
                <a:ext cx="41275" cy="25400"/>
              </a:xfrm>
              <a:prstGeom prst="ellipse">
                <a:avLst/>
              </a:prstGeom>
              <a:solidFill>
                <a:srgbClr val="6261DE"/>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25" name="Oval 270"/>
              <p:cNvSpPr>
                <a:spLocks noChangeArrowheads="1"/>
              </p:cNvSpPr>
              <p:nvPr/>
            </p:nvSpPr>
            <p:spPr bwMode="auto">
              <a:xfrm>
                <a:off x="5877837" y="2064213"/>
                <a:ext cx="42863" cy="26988"/>
              </a:xfrm>
              <a:prstGeom prst="ellipse">
                <a:avLst/>
              </a:prstGeom>
              <a:solidFill>
                <a:schemeClr val="folHlink"/>
              </a:solidFill>
              <a:ln w="9525">
                <a:solidFill>
                  <a:schemeClr val="folHlink"/>
                </a:solidFill>
                <a:round/>
                <a:headEnd/>
                <a:tailEnd/>
              </a:ln>
            </p:spPr>
            <p:txBody>
              <a:bodyPr wrap="none" anchor="ctr"/>
              <a:lstStyle/>
              <a:p>
                <a:pPr defTabSz="457200"/>
                <a:endParaRPr lang="en-US" sz="2400">
                  <a:latin typeface="Calibri" pitchFamily="34" charset="0"/>
                </a:endParaRPr>
              </a:p>
            </p:txBody>
          </p:sp>
          <p:sp>
            <p:nvSpPr>
              <p:cNvPr id="64826" name="Oval 271"/>
              <p:cNvSpPr>
                <a:spLocks noChangeArrowheads="1"/>
              </p:cNvSpPr>
              <p:nvPr/>
            </p:nvSpPr>
            <p:spPr bwMode="auto">
              <a:xfrm>
                <a:off x="5915937" y="2065800"/>
                <a:ext cx="41275" cy="25400"/>
              </a:xfrm>
              <a:prstGeom prst="ellipse">
                <a:avLst/>
              </a:prstGeom>
              <a:solidFill>
                <a:srgbClr val="6261DE"/>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27" name="Oval 272"/>
              <p:cNvSpPr>
                <a:spLocks noChangeArrowheads="1"/>
              </p:cNvSpPr>
              <p:nvPr/>
            </p:nvSpPr>
            <p:spPr bwMode="auto">
              <a:xfrm>
                <a:off x="5823862" y="1484775"/>
                <a:ext cx="41275" cy="25400"/>
              </a:xfrm>
              <a:prstGeom prst="ellipse">
                <a:avLst/>
              </a:prstGeom>
              <a:solidFill>
                <a:srgbClr val="0000FF"/>
              </a:solidFill>
              <a:ln w="6350">
                <a:solidFill>
                  <a:srgbClr val="0000CC"/>
                </a:solidFill>
                <a:round/>
                <a:headEnd/>
                <a:tailEnd/>
              </a:ln>
            </p:spPr>
            <p:txBody>
              <a:bodyPr wrap="none" anchor="ctr"/>
              <a:lstStyle/>
              <a:p>
                <a:pPr defTabSz="457200"/>
                <a:endParaRPr lang="en-US" sz="2400">
                  <a:latin typeface="Calibri" pitchFamily="34" charset="0"/>
                </a:endParaRPr>
              </a:p>
            </p:txBody>
          </p:sp>
          <p:sp>
            <p:nvSpPr>
              <p:cNvPr id="64828" name="Oval 273"/>
              <p:cNvSpPr>
                <a:spLocks noChangeArrowheads="1"/>
              </p:cNvSpPr>
              <p:nvPr/>
            </p:nvSpPr>
            <p:spPr bwMode="auto">
              <a:xfrm>
                <a:off x="5998487" y="2121363"/>
                <a:ext cx="41275" cy="26988"/>
              </a:xfrm>
              <a:prstGeom prst="ellipse">
                <a:avLst/>
              </a:prstGeom>
              <a:solidFill>
                <a:srgbClr val="0000FF"/>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29" name="Oval 274"/>
              <p:cNvSpPr>
                <a:spLocks noChangeArrowheads="1"/>
              </p:cNvSpPr>
              <p:nvPr/>
            </p:nvSpPr>
            <p:spPr bwMode="auto">
              <a:xfrm>
                <a:off x="6125487" y="2140413"/>
                <a:ext cx="42863" cy="26988"/>
              </a:xfrm>
              <a:prstGeom prst="ellipse">
                <a:avLst/>
              </a:prstGeom>
              <a:solidFill>
                <a:srgbClr val="FF00FF"/>
              </a:solidFill>
              <a:ln w="9525">
                <a:solidFill>
                  <a:srgbClr val="D000D0"/>
                </a:solidFill>
                <a:round/>
                <a:headEnd/>
                <a:tailEnd/>
              </a:ln>
            </p:spPr>
            <p:txBody>
              <a:bodyPr wrap="none" anchor="ctr"/>
              <a:lstStyle/>
              <a:p>
                <a:pPr defTabSz="457200"/>
                <a:endParaRPr lang="en-US" sz="2400">
                  <a:latin typeface="Calibri" pitchFamily="34" charset="0"/>
                </a:endParaRPr>
              </a:p>
            </p:txBody>
          </p:sp>
          <p:sp>
            <p:nvSpPr>
              <p:cNvPr id="64830" name="Oval 275"/>
              <p:cNvSpPr>
                <a:spLocks noChangeArrowheads="1"/>
              </p:cNvSpPr>
              <p:nvPr/>
            </p:nvSpPr>
            <p:spPr bwMode="auto">
              <a:xfrm>
                <a:off x="6009600" y="2107075"/>
                <a:ext cx="39688" cy="25400"/>
              </a:xfrm>
              <a:prstGeom prst="ellipse">
                <a:avLst/>
              </a:prstGeom>
              <a:solidFill>
                <a:srgbClr val="FF00FF"/>
              </a:solidFill>
              <a:ln w="9525">
                <a:solidFill>
                  <a:srgbClr val="FF00FF"/>
                </a:solidFill>
                <a:round/>
                <a:headEnd/>
                <a:tailEnd/>
              </a:ln>
            </p:spPr>
            <p:txBody>
              <a:bodyPr wrap="none" anchor="ctr"/>
              <a:lstStyle/>
              <a:p>
                <a:pPr defTabSz="457200"/>
                <a:endParaRPr lang="en-US" sz="2400">
                  <a:latin typeface="Calibri" pitchFamily="34" charset="0"/>
                </a:endParaRPr>
              </a:p>
            </p:txBody>
          </p:sp>
          <p:sp>
            <p:nvSpPr>
              <p:cNvPr id="64831" name="Oval 276"/>
              <p:cNvSpPr>
                <a:spLocks noChangeArrowheads="1"/>
              </p:cNvSpPr>
              <p:nvPr/>
            </p:nvSpPr>
            <p:spPr bwMode="auto">
              <a:xfrm>
                <a:off x="6262012" y="2230900"/>
                <a:ext cx="41275" cy="25400"/>
              </a:xfrm>
              <a:prstGeom prst="ellipse">
                <a:avLst/>
              </a:prstGeom>
              <a:solidFill>
                <a:schemeClr val="accent2"/>
              </a:solidFill>
              <a:ln w="12700">
                <a:solidFill>
                  <a:srgbClr val="0000CC"/>
                </a:solidFill>
                <a:round/>
                <a:headEnd/>
                <a:tailEnd/>
              </a:ln>
            </p:spPr>
            <p:txBody>
              <a:bodyPr wrap="none" anchor="ctr"/>
              <a:lstStyle/>
              <a:p>
                <a:pPr defTabSz="457200"/>
                <a:endParaRPr lang="en-US" sz="2400">
                  <a:latin typeface="Calibri" pitchFamily="34" charset="0"/>
                </a:endParaRPr>
              </a:p>
            </p:txBody>
          </p:sp>
          <p:sp>
            <p:nvSpPr>
              <p:cNvPr id="64832" name="Oval 277"/>
              <p:cNvSpPr>
                <a:spLocks noChangeArrowheads="1"/>
              </p:cNvSpPr>
              <p:nvPr/>
            </p:nvSpPr>
            <p:spPr bwMode="auto">
              <a:xfrm>
                <a:off x="6133425" y="2173750"/>
                <a:ext cx="41275" cy="26988"/>
              </a:xfrm>
              <a:prstGeom prst="ellipse">
                <a:avLst/>
              </a:prstGeom>
              <a:solidFill>
                <a:srgbClr val="6261DE"/>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33" name="Oval 278"/>
              <p:cNvSpPr>
                <a:spLocks noChangeArrowheads="1"/>
              </p:cNvSpPr>
              <p:nvPr/>
            </p:nvSpPr>
            <p:spPr bwMode="auto">
              <a:xfrm>
                <a:off x="5511125" y="1754650"/>
                <a:ext cx="33338" cy="28575"/>
              </a:xfrm>
              <a:prstGeom prst="ellipse">
                <a:avLst/>
              </a:prstGeom>
              <a:solidFill>
                <a:srgbClr val="008000"/>
              </a:solidFill>
              <a:ln w="6350">
                <a:solidFill>
                  <a:srgbClr val="008000"/>
                </a:solidFill>
                <a:round/>
                <a:headEnd/>
                <a:tailEnd/>
              </a:ln>
            </p:spPr>
            <p:txBody>
              <a:bodyPr wrap="none" anchor="ctr"/>
              <a:lstStyle/>
              <a:p>
                <a:pPr defTabSz="457200"/>
                <a:endParaRPr lang="en-US" sz="2400">
                  <a:latin typeface="Calibri" pitchFamily="34" charset="0"/>
                </a:endParaRPr>
              </a:p>
            </p:txBody>
          </p:sp>
          <p:sp>
            <p:nvSpPr>
              <p:cNvPr id="64834" name="Oval 279"/>
              <p:cNvSpPr>
                <a:spLocks noChangeArrowheads="1"/>
              </p:cNvSpPr>
              <p:nvPr/>
            </p:nvSpPr>
            <p:spPr bwMode="auto">
              <a:xfrm>
                <a:off x="5587325" y="1851488"/>
                <a:ext cx="36513" cy="31750"/>
              </a:xfrm>
              <a:prstGeom prst="ellipse">
                <a:avLst/>
              </a:prstGeom>
              <a:solidFill>
                <a:srgbClr val="FF00FF"/>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35" name="Oval 280"/>
              <p:cNvSpPr>
                <a:spLocks noChangeArrowheads="1"/>
              </p:cNvSpPr>
              <p:nvPr/>
            </p:nvSpPr>
            <p:spPr bwMode="auto">
              <a:xfrm>
                <a:off x="5995312" y="2075325"/>
                <a:ext cx="31750" cy="31750"/>
              </a:xfrm>
              <a:prstGeom prst="ellipse">
                <a:avLst/>
              </a:prstGeom>
              <a:solidFill>
                <a:srgbClr val="008000"/>
              </a:solidFill>
              <a:ln w="9525">
                <a:solidFill>
                  <a:srgbClr val="008000"/>
                </a:solidFill>
                <a:round/>
                <a:headEnd/>
                <a:tailEnd/>
              </a:ln>
            </p:spPr>
            <p:txBody>
              <a:bodyPr wrap="none" anchor="ctr"/>
              <a:lstStyle/>
              <a:p>
                <a:pPr defTabSz="457200"/>
                <a:endParaRPr lang="en-US" sz="2400">
                  <a:latin typeface="Calibri" pitchFamily="34" charset="0"/>
                </a:endParaRPr>
              </a:p>
            </p:txBody>
          </p:sp>
          <p:sp>
            <p:nvSpPr>
              <p:cNvPr id="64836" name="Oval 281"/>
              <p:cNvSpPr>
                <a:spLocks noChangeArrowheads="1"/>
              </p:cNvSpPr>
              <p:nvPr/>
            </p:nvSpPr>
            <p:spPr bwMode="auto">
              <a:xfrm>
                <a:off x="6182637" y="2192800"/>
                <a:ext cx="33338" cy="31750"/>
              </a:xfrm>
              <a:prstGeom prst="ellipse">
                <a:avLst/>
              </a:prstGeom>
              <a:solidFill>
                <a:srgbClr val="008000"/>
              </a:solidFill>
              <a:ln w="9525">
                <a:solidFill>
                  <a:srgbClr val="008000"/>
                </a:solidFill>
                <a:round/>
                <a:headEnd/>
                <a:tailEnd/>
              </a:ln>
            </p:spPr>
            <p:txBody>
              <a:bodyPr wrap="none" anchor="ctr"/>
              <a:lstStyle/>
              <a:p>
                <a:pPr defTabSz="457200"/>
                <a:endParaRPr lang="en-US" sz="2400">
                  <a:latin typeface="Calibri" pitchFamily="34" charset="0"/>
                </a:endParaRPr>
              </a:p>
            </p:txBody>
          </p:sp>
          <p:sp>
            <p:nvSpPr>
              <p:cNvPr id="64837" name="Oval 282"/>
              <p:cNvSpPr>
                <a:spLocks noChangeArrowheads="1"/>
              </p:cNvSpPr>
              <p:nvPr/>
            </p:nvSpPr>
            <p:spPr bwMode="auto">
              <a:xfrm>
                <a:off x="6100087" y="2157875"/>
                <a:ext cx="34925" cy="23813"/>
              </a:xfrm>
              <a:prstGeom prst="ellipse">
                <a:avLst/>
              </a:prstGeom>
              <a:solidFill>
                <a:srgbClr val="008000"/>
              </a:solidFill>
              <a:ln w="9525">
                <a:solidFill>
                  <a:srgbClr val="008000"/>
                </a:solidFill>
                <a:round/>
                <a:headEnd/>
                <a:tailEnd/>
              </a:ln>
            </p:spPr>
            <p:txBody>
              <a:bodyPr wrap="none" anchor="ctr"/>
              <a:lstStyle/>
              <a:p>
                <a:pPr defTabSz="457200"/>
                <a:endParaRPr lang="en-US" sz="2400">
                  <a:latin typeface="Calibri" pitchFamily="34" charset="0"/>
                </a:endParaRPr>
              </a:p>
            </p:txBody>
          </p:sp>
          <p:sp>
            <p:nvSpPr>
              <p:cNvPr id="64838" name="Oval 283"/>
              <p:cNvSpPr>
                <a:spLocks noChangeArrowheads="1"/>
              </p:cNvSpPr>
              <p:nvPr/>
            </p:nvSpPr>
            <p:spPr bwMode="auto">
              <a:xfrm>
                <a:off x="5480962" y="1735600"/>
                <a:ext cx="34925" cy="31750"/>
              </a:xfrm>
              <a:prstGeom prst="ellipse">
                <a:avLst/>
              </a:prstGeom>
              <a:solidFill>
                <a:srgbClr val="008000"/>
              </a:solidFill>
              <a:ln w="6350">
                <a:solidFill>
                  <a:srgbClr val="008000"/>
                </a:solidFill>
                <a:round/>
                <a:headEnd/>
                <a:tailEnd/>
              </a:ln>
            </p:spPr>
            <p:txBody>
              <a:bodyPr wrap="none" anchor="ctr"/>
              <a:lstStyle/>
              <a:p>
                <a:pPr defTabSz="457200"/>
                <a:endParaRPr lang="en-US" sz="2400">
                  <a:latin typeface="Calibri" pitchFamily="34" charset="0"/>
                </a:endParaRPr>
              </a:p>
            </p:txBody>
          </p:sp>
          <p:sp>
            <p:nvSpPr>
              <p:cNvPr id="64839" name="Oval 284"/>
              <p:cNvSpPr>
                <a:spLocks noChangeArrowheads="1"/>
              </p:cNvSpPr>
              <p:nvPr/>
            </p:nvSpPr>
            <p:spPr bwMode="auto">
              <a:xfrm>
                <a:off x="5774650" y="1989600"/>
                <a:ext cx="34925" cy="25400"/>
              </a:xfrm>
              <a:prstGeom prst="ellipse">
                <a:avLst/>
              </a:prstGeom>
              <a:solidFill>
                <a:srgbClr val="008000"/>
              </a:solidFill>
              <a:ln w="9525">
                <a:solidFill>
                  <a:srgbClr val="008000"/>
                </a:solidFill>
                <a:round/>
                <a:headEnd/>
                <a:tailEnd/>
              </a:ln>
            </p:spPr>
            <p:txBody>
              <a:bodyPr wrap="none" anchor="ctr"/>
              <a:lstStyle/>
              <a:p>
                <a:pPr defTabSz="457200"/>
                <a:endParaRPr lang="en-US" sz="2400">
                  <a:latin typeface="Calibri" pitchFamily="34" charset="0"/>
                </a:endParaRPr>
              </a:p>
            </p:txBody>
          </p:sp>
          <p:sp>
            <p:nvSpPr>
              <p:cNvPr id="64840" name="Oval 285"/>
              <p:cNvSpPr>
                <a:spLocks noChangeArrowheads="1"/>
              </p:cNvSpPr>
              <p:nvPr/>
            </p:nvSpPr>
            <p:spPr bwMode="auto">
              <a:xfrm>
                <a:off x="5634950" y="1864188"/>
                <a:ext cx="34925" cy="28575"/>
              </a:xfrm>
              <a:prstGeom prst="ellipse">
                <a:avLst/>
              </a:prstGeom>
              <a:solidFill>
                <a:srgbClr val="008000"/>
              </a:solidFill>
              <a:ln w="12700">
                <a:solidFill>
                  <a:srgbClr val="008000"/>
                </a:solidFill>
                <a:round/>
                <a:headEnd/>
                <a:tailEnd/>
              </a:ln>
            </p:spPr>
            <p:txBody>
              <a:bodyPr wrap="none" anchor="ctr"/>
              <a:lstStyle/>
              <a:p>
                <a:pPr defTabSz="457200"/>
                <a:endParaRPr lang="en-US" sz="2400">
                  <a:latin typeface="Calibri" pitchFamily="34" charset="0"/>
                </a:endParaRPr>
              </a:p>
            </p:txBody>
          </p:sp>
          <p:sp>
            <p:nvSpPr>
              <p:cNvPr id="64841" name="Oval 286"/>
              <p:cNvSpPr>
                <a:spLocks noChangeArrowheads="1"/>
              </p:cNvSpPr>
              <p:nvPr/>
            </p:nvSpPr>
            <p:spPr bwMode="auto">
              <a:xfrm>
                <a:off x="5933400" y="2078500"/>
                <a:ext cx="31750" cy="28575"/>
              </a:xfrm>
              <a:prstGeom prst="ellipse">
                <a:avLst/>
              </a:prstGeom>
              <a:solidFill>
                <a:srgbClr val="008000"/>
              </a:solidFill>
              <a:ln w="12700">
                <a:solidFill>
                  <a:srgbClr val="008000"/>
                </a:solidFill>
                <a:round/>
                <a:headEnd/>
                <a:tailEnd/>
              </a:ln>
            </p:spPr>
            <p:txBody>
              <a:bodyPr wrap="none" anchor="ctr"/>
              <a:lstStyle/>
              <a:p>
                <a:pPr defTabSz="457200"/>
                <a:endParaRPr lang="en-US" sz="2400">
                  <a:latin typeface="Calibri" pitchFamily="34" charset="0"/>
                </a:endParaRPr>
              </a:p>
            </p:txBody>
          </p:sp>
          <p:sp>
            <p:nvSpPr>
              <p:cNvPr id="64842" name="Oval 287"/>
              <p:cNvSpPr>
                <a:spLocks noChangeArrowheads="1"/>
              </p:cNvSpPr>
              <p:nvPr/>
            </p:nvSpPr>
            <p:spPr bwMode="auto">
              <a:xfrm>
                <a:off x="6046112" y="2116600"/>
                <a:ext cx="36513" cy="30163"/>
              </a:xfrm>
              <a:prstGeom prst="ellipse">
                <a:avLst/>
              </a:prstGeom>
              <a:solidFill>
                <a:srgbClr val="008000"/>
              </a:solidFill>
              <a:ln w="9525">
                <a:solidFill>
                  <a:srgbClr val="008000"/>
                </a:solidFill>
                <a:round/>
                <a:headEnd/>
                <a:tailEnd/>
              </a:ln>
            </p:spPr>
            <p:txBody>
              <a:bodyPr wrap="none" anchor="ctr"/>
              <a:lstStyle/>
              <a:p>
                <a:pPr defTabSz="457200"/>
                <a:endParaRPr lang="en-US" sz="2400">
                  <a:latin typeface="Calibri" pitchFamily="34" charset="0"/>
                </a:endParaRPr>
              </a:p>
            </p:txBody>
          </p:sp>
          <p:sp>
            <p:nvSpPr>
              <p:cNvPr id="64843" name="Oval 288"/>
              <p:cNvSpPr>
                <a:spLocks noChangeArrowheads="1"/>
              </p:cNvSpPr>
              <p:nvPr/>
            </p:nvSpPr>
            <p:spPr bwMode="auto">
              <a:xfrm>
                <a:off x="5850850" y="2032463"/>
                <a:ext cx="34925" cy="30163"/>
              </a:xfrm>
              <a:prstGeom prst="ellipse">
                <a:avLst/>
              </a:prstGeom>
              <a:solidFill>
                <a:srgbClr val="71DE28"/>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44" name="Oval 289"/>
              <p:cNvSpPr>
                <a:spLocks noChangeArrowheads="1"/>
              </p:cNvSpPr>
              <p:nvPr/>
            </p:nvSpPr>
            <p:spPr bwMode="auto">
              <a:xfrm>
                <a:off x="6379487" y="1889588"/>
                <a:ext cx="36513" cy="28575"/>
              </a:xfrm>
              <a:prstGeom prst="ellipse">
                <a:avLst/>
              </a:prstGeom>
              <a:solidFill>
                <a:srgbClr val="0000FF"/>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45" name="Oval 290"/>
              <p:cNvSpPr>
                <a:spLocks noChangeArrowheads="1"/>
              </p:cNvSpPr>
              <p:nvPr/>
            </p:nvSpPr>
            <p:spPr bwMode="auto">
              <a:xfrm>
                <a:off x="6166762" y="2161050"/>
                <a:ext cx="33338" cy="30163"/>
              </a:xfrm>
              <a:prstGeom prst="ellipse">
                <a:avLst/>
              </a:prstGeom>
              <a:solidFill>
                <a:srgbClr val="008000"/>
              </a:solidFill>
              <a:ln w="9525">
                <a:solidFill>
                  <a:srgbClr val="008000"/>
                </a:solidFill>
                <a:round/>
                <a:headEnd/>
                <a:tailEnd/>
              </a:ln>
            </p:spPr>
            <p:txBody>
              <a:bodyPr wrap="none" anchor="ctr"/>
              <a:lstStyle/>
              <a:p>
                <a:pPr defTabSz="457200"/>
                <a:endParaRPr lang="en-US" sz="2400">
                  <a:latin typeface="Calibri" pitchFamily="34" charset="0"/>
                </a:endParaRPr>
              </a:p>
            </p:txBody>
          </p:sp>
          <p:sp>
            <p:nvSpPr>
              <p:cNvPr id="64846" name="Oval 291"/>
              <p:cNvSpPr>
                <a:spLocks noChangeArrowheads="1"/>
              </p:cNvSpPr>
              <p:nvPr/>
            </p:nvSpPr>
            <p:spPr bwMode="auto">
              <a:xfrm>
                <a:off x="6179462" y="1735600"/>
                <a:ext cx="34925" cy="30163"/>
              </a:xfrm>
              <a:prstGeom prst="ellipse">
                <a:avLst/>
              </a:prstGeom>
              <a:solidFill>
                <a:srgbClr val="008000"/>
              </a:solidFill>
              <a:ln w="9525">
                <a:solidFill>
                  <a:srgbClr val="008000"/>
                </a:solidFill>
                <a:round/>
                <a:headEnd/>
                <a:tailEnd/>
              </a:ln>
            </p:spPr>
            <p:txBody>
              <a:bodyPr wrap="none" anchor="ctr"/>
              <a:lstStyle/>
              <a:p>
                <a:pPr defTabSz="457200"/>
                <a:endParaRPr lang="en-US" sz="2400">
                  <a:latin typeface="Calibri" pitchFamily="34" charset="0"/>
                </a:endParaRPr>
              </a:p>
            </p:txBody>
          </p:sp>
          <p:sp>
            <p:nvSpPr>
              <p:cNvPr id="64847" name="Oval 292"/>
              <p:cNvSpPr>
                <a:spLocks noChangeArrowheads="1"/>
              </p:cNvSpPr>
              <p:nvPr/>
            </p:nvSpPr>
            <p:spPr bwMode="auto">
              <a:xfrm>
                <a:off x="6135012" y="1676863"/>
                <a:ext cx="33338" cy="30163"/>
              </a:xfrm>
              <a:prstGeom prst="ellipse">
                <a:avLst/>
              </a:prstGeom>
              <a:solidFill>
                <a:srgbClr val="008000"/>
              </a:solidFill>
              <a:ln w="9525">
                <a:solidFill>
                  <a:srgbClr val="008000"/>
                </a:solidFill>
                <a:round/>
                <a:headEnd/>
                <a:tailEnd/>
              </a:ln>
            </p:spPr>
            <p:txBody>
              <a:bodyPr wrap="none" anchor="ctr"/>
              <a:lstStyle/>
              <a:p>
                <a:pPr defTabSz="457200"/>
                <a:endParaRPr lang="en-US" sz="2400">
                  <a:latin typeface="Calibri" pitchFamily="34" charset="0"/>
                </a:endParaRPr>
              </a:p>
            </p:txBody>
          </p:sp>
          <p:sp>
            <p:nvSpPr>
              <p:cNvPr id="64848" name="Oval 293"/>
              <p:cNvSpPr>
                <a:spLocks noChangeArrowheads="1"/>
              </p:cNvSpPr>
              <p:nvPr/>
            </p:nvSpPr>
            <p:spPr bwMode="auto">
              <a:xfrm>
                <a:off x="6266775" y="1729250"/>
                <a:ext cx="38100" cy="26988"/>
              </a:xfrm>
              <a:prstGeom prst="ellipse">
                <a:avLst/>
              </a:prstGeom>
              <a:solidFill>
                <a:srgbClr val="008000"/>
              </a:solidFill>
              <a:ln w="9525">
                <a:solidFill>
                  <a:srgbClr val="008000"/>
                </a:solidFill>
                <a:round/>
                <a:headEnd/>
                <a:tailEnd/>
              </a:ln>
            </p:spPr>
            <p:txBody>
              <a:bodyPr wrap="none" anchor="ctr"/>
              <a:lstStyle/>
              <a:p>
                <a:pPr defTabSz="457200"/>
                <a:endParaRPr lang="en-US" sz="2400">
                  <a:latin typeface="Calibri" pitchFamily="34" charset="0"/>
                </a:endParaRPr>
              </a:p>
            </p:txBody>
          </p:sp>
          <p:sp>
            <p:nvSpPr>
              <p:cNvPr id="64849" name="Oval 294"/>
              <p:cNvSpPr>
                <a:spLocks noChangeArrowheads="1"/>
              </p:cNvSpPr>
              <p:nvPr/>
            </p:nvSpPr>
            <p:spPr bwMode="auto">
              <a:xfrm>
                <a:off x="5706387" y="1943563"/>
                <a:ext cx="36513" cy="28575"/>
              </a:xfrm>
              <a:prstGeom prst="ellipse">
                <a:avLst/>
              </a:prstGeom>
              <a:solidFill>
                <a:srgbClr val="008000"/>
              </a:solidFill>
              <a:ln w="9525">
                <a:solidFill>
                  <a:srgbClr val="008000"/>
                </a:solidFill>
                <a:round/>
                <a:headEnd/>
                <a:tailEnd/>
              </a:ln>
            </p:spPr>
            <p:txBody>
              <a:bodyPr wrap="none" anchor="ctr"/>
              <a:lstStyle/>
              <a:p>
                <a:pPr defTabSz="457200"/>
                <a:endParaRPr lang="en-US" sz="2400">
                  <a:latin typeface="Calibri" pitchFamily="34" charset="0"/>
                </a:endParaRPr>
              </a:p>
            </p:txBody>
          </p:sp>
          <p:sp>
            <p:nvSpPr>
              <p:cNvPr id="64850" name="Oval 295"/>
              <p:cNvSpPr>
                <a:spLocks noChangeArrowheads="1"/>
              </p:cNvSpPr>
              <p:nvPr/>
            </p:nvSpPr>
            <p:spPr bwMode="auto">
              <a:xfrm>
                <a:off x="5985787" y="1586375"/>
                <a:ext cx="34925" cy="26988"/>
              </a:xfrm>
              <a:prstGeom prst="ellipse">
                <a:avLst/>
              </a:prstGeom>
              <a:solidFill>
                <a:srgbClr val="008000"/>
              </a:solidFill>
              <a:ln w="9525">
                <a:solidFill>
                  <a:srgbClr val="008000"/>
                </a:solidFill>
                <a:round/>
                <a:headEnd/>
                <a:tailEnd/>
              </a:ln>
            </p:spPr>
            <p:txBody>
              <a:bodyPr wrap="none" anchor="ctr"/>
              <a:lstStyle/>
              <a:p>
                <a:pPr defTabSz="457200"/>
                <a:endParaRPr lang="en-US" sz="2400">
                  <a:latin typeface="Calibri" pitchFamily="34" charset="0"/>
                </a:endParaRPr>
              </a:p>
            </p:txBody>
          </p:sp>
          <p:sp>
            <p:nvSpPr>
              <p:cNvPr id="64851" name="Oval 296"/>
              <p:cNvSpPr>
                <a:spLocks noChangeArrowheads="1"/>
              </p:cNvSpPr>
              <p:nvPr/>
            </p:nvSpPr>
            <p:spPr bwMode="auto">
              <a:xfrm>
                <a:off x="6041350" y="1607013"/>
                <a:ext cx="34925" cy="30163"/>
              </a:xfrm>
              <a:prstGeom prst="ellipse">
                <a:avLst/>
              </a:prstGeom>
              <a:solidFill>
                <a:srgbClr val="008000"/>
              </a:solidFill>
              <a:ln w="9525">
                <a:solidFill>
                  <a:srgbClr val="008000"/>
                </a:solidFill>
                <a:round/>
                <a:headEnd/>
                <a:tailEnd/>
              </a:ln>
            </p:spPr>
            <p:txBody>
              <a:bodyPr wrap="none" anchor="ctr"/>
              <a:lstStyle/>
              <a:p>
                <a:pPr defTabSz="457200"/>
                <a:endParaRPr lang="en-US" sz="2400">
                  <a:latin typeface="Calibri" pitchFamily="34" charset="0"/>
                </a:endParaRPr>
              </a:p>
            </p:txBody>
          </p:sp>
          <p:sp>
            <p:nvSpPr>
              <p:cNvPr id="64852" name="Oval 297"/>
              <p:cNvSpPr>
                <a:spLocks noChangeArrowheads="1"/>
              </p:cNvSpPr>
              <p:nvPr/>
            </p:nvSpPr>
            <p:spPr bwMode="auto">
              <a:xfrm>
                <a:off x="6108025" y="1648288"/>
                <a:ext cx="33338" cy="30163"/>
              </a:xfrm>
              <a:prstGeom prst="ellipse">
                <a:avLst/>
              </a:prstGeom>
              <a:solidFill>
                <a:srgbClr val="008000"/>
              </a:solidFill>
              <a:ln w="9525">
                <a:solidFill>
                  <a:srgbClr val="008000"/>
                </a:solidFill>
                <a:round/>
                <a:headEnd/>
                <a:tailEnd/>
              </a:ln>
            </p:spPr>
            <p:txBody>
              <a:bodyPr wrap="none" anchor="ctr"/>
              <a:lstStyle/>
              <a:p>
                <a:pPr defTabSz="457200"/>
                <a:endParaRPr lang="en-US" sz="2400">
                  <a:latin typeface="Calibri" pitchFamily="34" charset="0"/>
                </a:endParaRPr>
              </a:p>
            </p:txBody>
          </p:sp>
          <p:sp>
            <p:nvSpPr>
              <p:cNvPr id="64853" name="Oval 298"/>
              <p:cNvSpPr>
                <a:spLocks noChangeArrowheads="1"/>
              </p:cNvSpPr>
              <p:nvPr/>
            </p:nvSpPr>
            <p:spPr bwMode="auto">
              <a:xfrm>
                <a:off x="6257250" y="1786400"/>
                <a:ext cx="38100" cy="30163"/>
              </a:xfrm>
              <a:prstGeom prst="ellipse">
                <a:avLst/>
              </a:prstGeom>
              <a:solidFill>
                <a:srgbClr val="008000"/>
              </a:solidFill>
              <a:ln w="9525">
                <a:solidFill>
                  <a:srgbClr val="008000"/>
                </a:solidFill>
                <a:round/>
                <a:headEnd/>
                <a:tailEnd/>
              </a:ln>
            </p:spPr>
            <p:txBody>
              <a:bodyPr wrap="none" anchor="ctr"/>
              <a:lstStyle/>
              <a:p>
                <a:pPr defTabSz="457200"/>
                <a:endParaRPr lang="en-US" sz="2400">
                  <a:latin typeface="Calibri" pitchFamily="34" charset="0"/>
                </a:endParaRPr>
              </a:p>
            </p:txBody>
          </p:sp>
          <p:sp>
            <p:nvSpPr>
              <p:cNvPr id="64854" name="Oval 299"/>
              <p:cNvSpPr>
                <a:spLocks noChangeArrowheads="1"/>
              </p:cNvSpPr>
              <p:nvPr/>
            </p:nvSpPr>
            <p:spPr bwMode="auto">
              <a:xfrm>
                <a:off x="5800050" y="1492713"/>
                <a:ext cx="33338" cy="28575"/>
              </a:xfrm>
              <a:prstGeom prst="ellipse">
                <a:avLst/>
              </a:prstGeom>
              <a:solidFill>
                <a:srgbClr val="008000"/>
              </a:solidFill>
              <a:ln w="6350">
                <a:solidFill>
                  <a:srgbClr val="008000"/>
                </a:solidFill>
                <a:round/>
                <a:headEnd/>
                <a:tailEnd/>
              </a:ln>
            </p:spPr>
            <p:txBody>
              <a:bodyPr wrap="none" anchor="ctr"/>
              <a:lstStyle/>
              <a:p>
                <a:pPr defTabSz="457200"/>
                <a:endParaRPr lang="en-US" sz="2400">
                  <a:latin typeface="Calibri" pitchFamily="34" charset="0"/>
                </a:endParaRPr>
              </a:p>
            </p:txBody>
          </p:sp>
          <p:sp>
            <p:nvSpPr>
              <p:cNvPr id="64855" name="Oval 300"/>
              <p:cNvSpPr>
                <a:spLocks noChangeArrowheads="1"/>
              </p:cNvSpPr>
              <p:nvPr/>
            </p:nvSpPr>
            <p:spPr bwMode="auto">
              <a:xfrm>
                <a:off x="5903237" y="1530813"/>
                <a:ext cx="33338" cy="28575"/>
              </a:xfrm>
              <a:prstGeom prst="ellipse">
                <a:avLst/>
              </a:prstGeom>
              <a:solidFill>
                <a:srgbClr val="008000"/>
              </a:solidFill>
              <a:ln w="9525">
                <a:solidFill>
                  <a:srgbClr val="008000"/>
                </a:solidFill>
                <a:round/>
                <a:headEnd/>
                <a:tailEnd/>
              </a:ln>
            </p:spPr>
            <p:txBody>
              <a:bodyPr wrap="none" anchor="ctr"/>
              <a:lstStyle/>
              <a:p>
                <a:pPr defTabSz="457200"/>
                <a:endParaRPr lang="en-US" sz="2400">
                  <a:latin typeface="Calibri" pitchFamily="34" charset="0"/>
                </a:endParaRPr>
              </a:p>
            </p:txBody>
          </p:sp>
          <p:sp>
            <p:nvSpPr>
              <p:cNvPr id="64856" name="Oval 301"/>
              <p:cNvSpPr>
                <a:spLocks noChangeArrowheads="1"/>
              </p:cNvSpPr>
              <p:nvPr/>
            </p:nvSpPr>
            <p:spPr bwMode="auto">
              <a:xfrm>
                <a:off x="6381075" y="1929275"/>
                <a:ext cx="36513" cy="30163"/>
              </a:xfrm>
              <a:prstGeom prst="ellipse">
                <a:avLst/>
              </a:prstGeom>
              <a:solidFill>
                <a:srgbClr val="008000"/>
              </a:solidFill>
              <a:ln w="9525">
                <a:solidFill>
                  <a:srgbClr val="008000"/>
                </a:solidFill>
                <a:round/>
                <a:headEnd/>
                <a:tailEnd/>
              </a:ln>
            </p:spPr>
            <p:txBody>
              <a:bodyPr wrap="none" anchor="ctr"/>
              <a:lstStyle/>
              <a:p>
                <a:pPr defTabSz="457200"/>
                <a:endParaRPr lang="en-US" sz="2400">
                  <a:latin typeface="Calibri" pitchFamily="34" charset="0"/>
                </a:endParaRPr>
              </a:p>
            </p:txBody>
          </p:sp>
          <p:sp>
            <p:nvSpPr>
              <p:cNvPr id="64857" name="Oval 302"/>
              <p:cNvSpPr>
                <a:spLocks noChangeArrowheads="1"/>
              </p:cNvSpPr>
              <p:nvPr/>
            </p:nvSpPr>
            <p:spPr bwMode="auto">
              <a:xfrm>
                <a:off x="6296937" y="1824500"/>
                <a:ext cx="36513" cy="30163"/>
              </a:xfrm>
              <a:prstGeom prst="ellipse">
                <a:avLst/>
              </a:prstGeom>
              <a:solidFill>
                <a:srgbClr val="0000FF"/>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58" name="Oval 303"/>
              <p:cNvSpPr>
                <a:spLocks noChangeArrowheads="1"/>
              </p:cNvSpPr>
              <p:nvPr/>
            </p:nvSpPr>
            <p:spPr bwMode="auto">
              <a:xfrm>
                <a:off x="5711150" y="1443500"/>
                <a:ext cx="33338" cy="31750"/>
              </a:xfrm>
              <a:prstGeom prst="ellipse">
                <a:avLst/>
              </a:prstGeom>
              <a:solidFill>
                <a:srgbClr val="008000"/>
              </a:solidFill>
              <a:ln w="6350">
                <a:solidFill>
                  <a:srgbClr val="008000"/>
                </a:solidFill>
                <a:round/>
                <a:headEnd/>
                <a:tailEnd/>
              </a:ln>
            </p:spPr>
            <p:txBody>
              <a:bodyPr wrap="none" anchor="ctr"/>
              <a:lstStyle/>
              <a:p>
                <a:pPr defTabSz="457200"/>
                <a:endParaRPr lang="en-US" sz="2400">
                  <a:latin typeface="Calibri" pitchFamily="34" charset="0"/>
                </a:endParaRPr>
              </a:p>
            </p:txBody>
          </p:sp>
          <p:sp>
            <p:nvSpPr>
              <p:cNvPr id="64859" name="Oval 304"/>
              <p:cNvSpPr>
                <a:spLocks noChangeArrowheads="1"/>
              </p:cNvSpPr>
              <p:nvPr/>
            </p:nvSpPr>
            <p:spPr bwMode="auto">
              <a:xfrm>
                <a:off x="5860375" y="2040400"/>
                <a:ext cx="38100" cy="26988"/>
              </a:xfrm>
              <a:prstGeom prst="ellipse">
                <a:avLst/>
              </a:prstGeom>
              <a:solidFill>
                <a:srgbClr val="FF00FF"/>
              </a:solidFill>
              <a:ln w="9525">
                <a:solidFill>
                  <a:srgbClr val="FF00FF"/>
                </a:solidFill>
                <a:round/>
                <a:headEnd/>
                <a:tailEnd/>
              </a:ln>
            </p:spPr>
            <p:txBody>
              <a:bodyPr wrap="none" anchor="ctr"/>
              <a:lstStyle/>
              <a:p>
                <a:pPr defTabSz="457200"/>
                <a:endParaRPr lang="en-US" sz="2400">
                  <a:latin typeface="Calibri" pitchFamily="34" charset="0"/>
                </a:endParaRPr>
              </a:p>
            </p:txBody>
          </p:sp>
          <p:sp>
            <p:nvSpPr>
              <p:cNvPr id="64860" name="Oval 305"/>
              <p:cNvSpPr>
                <a:spLocks noChangeArrowheads="1"/>
              </p:cNvSpPr>
              <p:nvPr/>
            </p:nvSpPr>
            <p:spPr bwMode="auto">
              <a:xfrm>
                <a:off x="6196925" y="1695913"/>
                <a:ext cx="36513" cy="28575"/>
              </a:xfrm>
              <a:prstGeom prst="ellipse">
                <a:avLst/>
              </a:prstGeom>
              <a:solidFill>
                <a:srgbClr val="008000"/>
              </a:solidFill>
              <a:ln w="9525">
                <a:solidFill>
                  <a:srgbClr val="008000"/>
                </a:solidFill>
                <a:round/>
                <a:headEnd/>
                <a:tailEnd/>
              </a:ln>
            </p:spPr>
            <p:txBody>
              <a:bodyPr wrap="none" anchor="ctr"/>
              <a:lstStyle/>
              <a:p>
                <a:pPr defTabSz="457200"/>
                <a:endParaRPr lang="en-US" sz="2400">
                  <a:latin typeface="Calibri" pitchFamily="34" charset="0"/>
                </a:endParaRPr>
              </a:p>
            </p:txBody>
          </p:sp>
          <p:sp>
            <p:nvSpPr>
              <p:cNvPr id="64861" name="Oval 306"/>
              <p:cNvSpPr>
                <a:spLocks noChangeArrowheads="1"/>
              </p:cNvSpPr>
              <p:nvPr/>
            </p:nvSpPr>
            <p:spPr bwMode="auto">
              <a:xfrm>
                <a:off x="5838150" y="2007063"/>
                <a:ext cx="38100" cy="28575"/>
              </a:xfrm>
              <a:prstGeom prst="ellipse">
                <a:avLst/>
              </a:prstGeom>
              <a:solidFill>
                <a:srgbClr val="008000"/>
              </a:solidFill>
              <a:ln w="9525">
                <a:solidFill>
                  <a:srgbClr val="008000"/>
                </a:solidFill>
                <a:round/>
                <a:headEnd/>
                <a:tailEnd/>
              </a:ln>
            </p:spPr>
            <p:txBody>
              <a:bodyPr wrap="none" anchor="ctr"/>
              <a:lstStyle/>
              <a:p>
                <a:pPr defTabSz="457200"/>
                <a:endParaRPr lang="en-US" sz="2400">
                  <a:latin typeface="Calibri" pitchFamily="34" charset="0"/>
                </a:endParaRPr>
              </a:p>
            </p:txBody>
          </p:sp>
          <p:sp>
            <p:nvSpPr>
              <p:cNvPr id="64862" name="Oval 307"/>
              <p:cNvSpPr>
                <a:spLocks noChangeArrowheads="1"/>
              </p:cNvSpPr>
              <p:nvPr/>
            </p:nvSpPr>
            <p:spPr bwMode="auto">
              <a:xfrm>
                <a:off x="5607962" y="1819738"/>
                <a:ext cx="38100" cy="26988"/>
              </a:xfrm>
              <a:prstGeom prst="ellipse">
                <a:avLst/>
              </a:prstGeom>
              <a:solidFill>
                <a:srgbClr val="008000"/>
              </a:solidFill>
              <a:ln w="12700">
                <a:solidFill>
                  <a:srgbClr val="008000"/>
                </a:solidFill>
                <a:round/>
                <a:headEnd/>
                <a:tailEnd/>
              </a:ln>
            </p:spPr>
            <p:txBody>
              <a:bodyPr wrap="none" anchor="ctr"/>
              <a:lstStyle/>
              <a:p>
                <a:pPr defTabSz="457200"/>
                <a:endParaRPr lang="en-US" sz="2400">
                  <a:latin typeface="Calibri" pitchFamily="34" charset="0"/>
                </a:endParaRPr>
              </a:p>
            </p:txBody>
          </p:sp>
          <p:sp>
            <p:nvSpPr>
              <p:cNvPr id="64863" name="Oval 308"/>
              <p:cNvSpPr>
                <a:spLocks noChangeArrowheads="1"/>
              </p:cNvSpPr>
              <p:nvPr/>
            </p:nvSpPr>
            <p:spPr bwMode="auto">
              <a:xfrm rot="1560000">
                <a:off x="2928262" y="1291100"/>
                <a:ext cx="160338" cy="65088"/>
              </a:xfrm>
              <a:prstGeom prst="ellipse">
                <a:avLst/>
              </a:prstGeom>
              <a:solidFill>
                <a:srgbClr val="895B2D"/>
              </a:solidFill>
              <a:ln w="12700">
                <a:solidFill>
                  <a:srgbClr val="583A1D"/>
                </a:solidFill>
                <a:round/>
                <a:headEnd/>
                <a:tailEnd/>
              </a:ln>
            </p:spPr>
            <p:txBody>
              <a:bodyPr wrap="none" anchor="ctr"/>
              <a:lstStyle/>
              <a:p>
                <a:pPr defTabSz="457200"/>
                <a:endParaRPr lang="en-US" sz="2400">
                  <a:latin typeface="Calibri" pitchFamily="34" charset="0"/>
                </a:endParaRPr>
              </a:p>
            </p:txBody>
          </p:sp>
          <p:sp>
            <p:nvSpPr>
              <p:cNvPr id="64864" name="Oval 309"/>
              <p:cNvSpPr>
                <a:spLocks noChangeArrowheads="1"/>
              </p:cNvSpPr>
              <p:nvPr/>
            </p:nvSpPr>
            <p:spPr bwMode="auto">
              <a:xfrm rot="1560000">
                <a:off x="3042562" y="1346663"/>
                <a:ext cx="155575" cy="63500"/>
              </a:xfrm>
              <a:prstGeom prst="ellipse">
                <a:avLst/>
              </a:prstGeom>
              <a:solidFill>
                <a:srgbClr val="895B2D"/>
              </a:solidFill>
              <a:ln w="12700">
                <a:solidFill>
                  <a:srgbClr val="583A1D"/>
                </a:solidFill>
                <a:round/>
                <a:headEnd/>
                <a:tailEnd/>
              </a:ln>
            </p:spPr>
            <p:txBody>
              <a:bodyPr wrap="none" anchor="ctr"/>
              <a:lstStyle/>
              <a:p>
                <a:pPr defTabSz="457200"/>
                <a:endParaRPr lang="en-US" sz="2400">
                  <a:latin typeface="Calibri" pitchFamily="34" charset="0"/>
                </a:endParaRPr>
              </a:p>
            </p:txBody>
          </p:sp>
          <p:sp>
            <p:nvSpPr>
              <p:cNvPr id="64865" name="Oval 310"/>
              <p:cNvSpPr>
                <a:spLocks noChangeArrowheads="1"/>
              </p:cNvSpPr>
              <p:nvPr/>
            </p:nvSpPr>
            <p:spPr bwMode="auto">
              <a:xfrm>
                <a:off x="2777450" y="1268875"/>
                <a:ext cx="176213" cy="53975"/>
              </a:xfrm>
              <a:prstGeom prst="ellipse">
                <a:avLst/>
              </a:prstGeom>
              <a:solidFill>
                <a:srgbClr val="895B2D"/>
              </a:solidFill>
              <a:ln w="12700">
                <a:solidFill>
                  <a:srgbClr val="583A1D"/>
                </a:solidFill>
                <a:round/>
                <a:headEnd/>
                <a:tailEnd/>
              </a:ln>
            </p:spPr>
            <p:txBody>
              <a:bodyPr wrap="none" anchor="ctr"/>
              <a:lstStyle/>
              <a:p>
                <a:pPr defTabSz="457200"/>
                <a:endParaRPr lang="en-US" sz="2400">
                  <a:latin typeface="Calibri" pitchFamily="34" charset="0"/>
                </a:endParaRPr>
              </a:p>
            </p:txBody>
          </p:sp>
          <p:sp>
            <p:nvSpPr>
              <p:cNvPr id="64866" name="Oval 311"/>
              <p:cNvSpPr>
                <a:spLocks noChangeArrowheads="1"/>
              </p:cNvSpPr>
              <p:nvPr/>
            </p:nvSpPr>
            <p:spPr bwMode="auto">
              <a:xfrm>
                <a:off x="6085800" y="2129300"/>
                <a:ext cx="41275" cy="22225"/>
              </a:xfrm>
              <a:prstGeom prst="ellipse">
                <a:avLst/>
              </a:prstGeom>
              <a:solidFill>
                <a:srgbClr val="0000FF"/>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67" name="Oval 312"/>
              <p:cNvSpPr>
                <a:spLocks noChangeArrowheads="1"/>
              </p:cNvSpPr>
              <p:nvPr/>
            </p:nvSpPr>
            <p:spPr bwMode="auto">
              <a:xfrm>
                <a:off x="6414412" y="1940388"/>
                <a:ext cx="38100" cy="25400"/>
              </a:xfrm>
              <a:prstGeom prst="ellipse">
                <a:avLst/>
              </a:prstGeom>
              <a:solidFill>
                <a:srgbClr val="F8379F"/>
              </a:solidFill>
              <a:ln w="9525">
                <a:solidFill>
                  <a:srgbClr val="AD2CCC"/>
                </a:solidFill>
                <a:round/>
                <a:headEnd/>
                <a:tailEnd/>
              </a:ln>
            </p:spPr>
            <p:txBody>
              <a:bodyPr wrap="none" anchor="ctr"/>
              <a:lstStyle/>
              <a:p>
                <a:pPr defTabSz="457200"/>
                <a:endParaRPr lang="en-US" sz="2400">
                  <a:latin typeface="Calibri" pitchFamily="34" charset="0"/>
                </a:endParaRPr>
              </a:p>
            </p:txBody>
          </p:sp>
          <p:sp>
            <p:nvSpPr>
              <p:cNvPr id="64868" name="Oval 313"/>
              <p:cNvSpPr>
                <a:spLocks noChangeArrowheads="1"/>
              </p:cNvSpPr>
              <p:nvPr/>
            </p:nvSpPr>
            <p:spPr bwMode="auto">
              <a:xfrm>
                <a:off x="5749250" y="1454613"/>
                <a:ext cx="42863" cy="23813"/>
              </a:xfrm>
              <a:prstGeom prst="ellipse">
                <a:avLst/>
              </a:prstGeom>
              <a:solidFill>
                <a:srgbClr val="F8379F"/>
              </a:solidFill>
              <a:ln w="6350">
                <a:solidFill>
                  <a:srgbClr val="FF00FF"/>
                </a:solidFill>
                <a:round/>
                <a:headEnd/>
                <a:tailEnd/>
              </a:ln>
            </p:spPr>
            <p:txBody>
              <a:bodyPr wrap="none" anchor="ctr"/>
              <a:lstStyle/>
              <a:p>
                <a:pPr defTabSz="457200"/>
                <a:endParaRPr lang="en-US" sz="2400">
                  <a:latin typeface="Calibri" pitchFamily="34" charset="0"/>
                </a:endParaRPr>
              </a:p>
            </p:txBody>
          </p:sp>
          <p:sp>
            <p:nvSpPr>
              <p:cNvPr id="64869" name="Oval 314"/>
              <p:cNvSpPr>
                <a:spLocks noChangeArrowheads="1"/>
              </p:cNvSpPr>
              <p:nvPr/>
            </p:nvSpPr>
            <p:spPr bwMode="auto">
              <a:xfrm>
                <a:off x="6076275" y="1603838"/>
                <a:ext cx="42863" cy="23813"/>
              </a:xfrm>
              <a:prstGeom prst="ellipse">
                <a:avLst/>
              </a:prstGeom>
              <a:solidFill>
                <a:srgbClr val="AD2CCC"/>
              </a:solidFill>
              <a:ln w="9525">
                <a:solidFill>
                  <a:srgbClr val="AD2CCC"/>
                </a:solidFill>
                <a:round/>
                <a:headEnd/>
                <a:tailEnd/>
              </a:ln>
            </p:spPr>
            <p:txBody>
              <a:bodyPr wrap="none" anchor="ctr"/>
              <a:lstStyle/>
              <a:p>
                <a:pPr defTabSz="457200"/>
                <a:endParaRPr lang="en-US" sz="2400">
                  <a:latin typeface="Calibri" pitchFamily="34" charset="0"/>
                </a:endParaRPr>
              </a:p>
            </p:txBody>
          </p:sp>
          <p:sp>
            <p:nvSpPr>
              <p:cNvPr id="64870" name="Oval 315"/>
              <p:cNvSpPr>
                <a:spLocks noChangeArrowheads="1"/>
              </p:cNvSpPr>
              <p:nvPr/>
            </p:nvSpPr>
            <p:spPr bwMode="auto">
              <a:xfrm>
                <a:off x="5666700" y="1868950"/>
                <a:ext cx="46038" cy="46038"/>
              </a:xfrm>
              <a:prstGeom prst="ellipse">
                <a:avLst/>
              </a:prstGeom>
              <a:solidFill>
                <a:srgbClr val="0000FF"/>
              </a:solidFill>
              <a:ln w="12700">
                <a:noFill/>
                <a:round/>
                <a:headEnd/>
                <a:tailEnd/>
              </a:ln>
            </p:spPr>
            <p:txBody>
              <a:bodyPr wrap="none" anchor="ctr"/>
              <a:lstStyle/>
              <a:p>
                <a:pPr defTabSz="457200"/>
                <a:endParaRPr lang="en-US" sz="2400">
                  <a:latin typeface="Calibri" pitchFamily="34" charset="0"/>
                </a:endParaRPr>
              </a:p>
            </p:txBody>
          </p:sp>
          <p:sp>
            <p:nvSpPr>
              <p:cNvPr id="64871" name="Freeform 316"/>
              <p:cNvSpPr>
                <a:spLocks/>
              </p:cNvSpPr>
              <p:nvPr/>
            </p:nvSpPr>
            <p:spPr bwMode="auto">
              <a:xfrm>
                <a:off x="4128412" y="986300"/>
                <a:ext cx="117475" cy="188913"/>
              </a:xfrm>
              <a:custGeom>
                <a:avLst/>
                <a:gdLst>
                  <a:gd name="T0" fmla="*/ 2147483647 w 91"/>
                  <a:gd name="T1" fmla="*/ 2147483647 h 150"/>
                  <a:gd name="T2" fmla="*/ 2147483647 w 91"/>
                  <a:gd name="T3" fmla="*/ 2147483647 h 150"/>
                  <a:gd name="T4" fmla="*/ 2147483647 w 91"/>
                  <a:gd name="T5" fmla="*/ 2147483647 h 150"/>
                  <a:gd name="T6" fmla="*/ 2147483647 w 91"/>
                  <a:gd name="T7" fmla="*/ 2147483647 h 150"/>
                  <a:gd name="T8" fmla="*/ 2147483647 w 91"/>
                  <a:gd name="T9" fmla="*/ 2147483647 h 150"/>
                  <a:gd name="T10" fmla="*/ 0 w 91"/>
                  <a:gd name="T11" fmla="*/ 2147483647 h 150"/>
                  <a:gd name="T12" fmla="*/ 0 w 91"/>
                  <a:gd name="T13" fmla="*/ 2147483647 h 150"/>
                  <a:gd name="T14" fmla="*/ 2147483647 w 91"/>
                  <a:gd name="T15" fmla="*/ 2147483647 h 150"/>
                  <a:gd name="T16" fmla="*/ 2147483647 w 91"/>
                  <a:gd name="T17" fmla="*/ 2147483647 h 150"/>
                  <a:gd name="T18" fmla="*/ 2147483647 w 91"/>
                  <a:gd name="T19" fmla="*/ 0 h 150"/>
                  <a:gd name="T20" fmla="*/ 2147483647 w 91"/>
                  <a:gd name="T21" fmla="*/ 0 h 150"/>
                  <a:gd name="T22" fmla="*/ 2147483647 w 91"/>
                  <a:gd name="T23" fmla="*/ 2147483647 h 150"/>
                  <a:gd name="T24" fmla="*/ 2147483647 w 91"/>
                  <a:gd name="T25" fmla="*/ 2147483647 h 150"/>
                  <a:gd name="T26" fmla="*/ 2147483647 w 91"/>
                  <a:gd name="T27" fmla="*/ 2147483647 h 150"/>
                  <a:gd name="T28" fmla="*/ 2147483647 w 91"/>
                  <a:gd name="T29" fmla="*/ 2147483647 h 150"/>
                  <a:gd name="T30" fmla="*/ 2147483647 w 91"/>
                  <a:gd name="T31" fmla="*/ 2147483647 h 150"/>
                  <a:gd name="T32" fmla="*/ 2147483647 w 91"/>
                  <a:gd name="T33" fmla="*/ 2147483647 h 150"/>
                  <a:gd name="T34" fmla="*/ 2147483647 w 91"/>
                  <a:gd name="T35" fmla="*/ 2147483647 h 150"/>
                  <a:gd name="T36" fmla="*/ 2147483647 w 91"/>
                  <a:gd name="T37" fmla="*/ 2147483647 h 150"/>
                  <a:gd name="T38" fmla="*/ 2147483647 w 91"/>
                  <a:gd name="T39" fmla="*/ 2147483647 h 150"/>
                  <a:gd name="T40" fmla="*/ 2147483647 w 91"/>
                  <a:gd name="T41" fmla="*/ 2147483647 h 150"/>
                  <a:gd name="T42" fmla="*/ 2147483647 w 91"/>
                  <a:gd name="T43" fmla="*/ 2147483647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1"/>
                  <a:gd name="T67" fmla="*/ 0 h 150"/>
                  <a:gd name="T68" fmla="*/ 91 w 91"/>
                  <a:gd name="T69" fmla="*/ 150 h 1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1" h="150">
                    <a:moveTo>
                      <a:pt x="39" y="150"/>
                    </a:moveTo>
                    <a:lnTo>
                      <a:pt x="39" y="128"/>
                    </a:lnTo>
                    <a:lnTo>
                      <a:pt x="31" y="105"/>
                    </a:lnTo>
                    <a:lnTo>
                      <a:pt x="7" y="90"/>
                    </a:lnTo>
                    <a:lnTo>
                      <a:pt x="7" y="68"/>
                    </a:lnTo>
                    <a:lnTo>
                      <a:pt x="0" y="45"/>
                    </a:lnTo>
                    <a:lnTo>
                      <a:pt x="0" y="23"/>
                    </a:lnTo>
                    <a:lnTo>
                      <a:pt x="22" y="14"/>
                    </a:lnTo>
                    <a:lnTo>
                      <a:pt x="24" y="8"/>
                    </a:lnTo>
                    <a:lnTo>
                      <a:pt x="43" y="0"/>
                    </a:lnTo>
                    <a:lnTo>
                      <a:pt x="52" y="0"/>
                    </a:lnTo>
                    <a:lnTo>
                      <a:pt x="64" y="3"/>
                    </a:lnTo>
                    <a:lnTo>
                      <a:pt x="73" y="11"/>
                    </a:lnTo>
                    <a:lnTo>
                      <a:pt x="79" y="20"/>
                    </a:lnTo>
                    <a:lnTo>
                      <a:pt x="87" y="33"/>
                    </a:lnTo>
                    <a:lnTo>
                      <a:pt x="90" y="48"/>
                    </a:lnTo>
                    <a:lnTo>
                      <a:pt x="91" y="60"/>
                    </a:lnTo>
                    <a:lnTo>
                      <a:pt x="87" y="75"/>
                    </a:lnTo>
                    <a:lnTo>
                      <a:pt x="79" y="98"/>
                    </a:lnTo>
                    <a:lnTo>
                      <a:pt x="63" y="120"/>
                    </a:lnTo>
                    <a:lnTo>
                      <a:pt x="54" y="143"/>
                    </a:lnTo>
                    <a:lnTo>
                      <a:pt x="39" y="150"/>
                    </a:lnTo>
                  </a:path>
                </a:pathLst>
              </a:custGeom>
              <a:solidFill>
                <a:srgbClr val="115971"/>
              </a:solidFill>
              <a:ln w="12700" cap="rnd">
                <a:solidFill>
                  <a:srgbClr val="112F37"/>
                </a:solidFill>
                <a:round/>
                <a:headEnd/>
                <a:tailEnd/>
              </a:ln>
            </p:spPr>
            <p:txBody>
              <a:bodyPr/>
              <a:lstStyle/>
              <a:p>
                <a:endParaRPr lang="es-MX" sz="2400"/>
              </a:p>
            </p:txBody>
          </p:sp>
          <p:sp>
            <p:nvSpPr>
              <p:cNvPr id="64872" name="Freeform 317"/>
              <p:cNvSpPr>
                <a:spLocks/>
              </p:cNvSpPr>
              <p:nvPr/>
            </p:nvSpPr>
            <p:spPr bwMode="auto">
              <a:xfrm>
                <a:off x="4096662" y="1000588"/>
                <a:ext cx="119063" cy="182563"/>
              </a:xfrm>
              <a:custGeom>
                <a:avLst/>
                <a:gdLst>
                  <a:gd name="T0" fmla="*/ 68474306 w 91"/>
                  <a:gd name="T1" fmla="*/ 229856871 h 145"/>
                  <a:gd name="T2" fmla="*/ 63338898 w 91"/>
                  <a:gd name="T3" fmla="*/ 194982317 h 145"/>
                  <a:gd name="T4" fmla="*/ 53068083 w 91"/>
                  <a:gd name="T5" fmla="*/ 174374110 h 145"/>
                  <a:gd name="T6" fmla="*/ 25678358 w 91"/>
                  <a:gd name="T7" fmla="*/ 137914367 h 145"/>
                  <a:gd name="T8" fmla="*/ 5135409 w 91"/>
                  <a:gd name="T9" fmla="*/ 104624962 h 145"/>
                  <a:gd name="T10" fmla="*/ 0 w 91"/>
                  <a:gd name="T11" fmla="*/ 93527654 h 145"/>
                  <a:gd name="T12" fmla="*/ 1711367 w 91"/>
                  <a:gd name="T13" fmla="*/ 63408530 h 145"/>
                  <a:gd name="T14" fmla="*/ 5135409 w 91"/>
                  <a:gd name="T15" fmla="*/ 47557032 h 145"/>
                  <a:gd name="T16" fmla="*/ 17118904 w 91"/>
                  <a:gd name="T17" fmla="*/ 23778516 h 145"/>
                  <a:gd name="T18" fmla="*/ 41084582 w 91"/>
                  <a:gd name="T19" fmla="*/ 7925751 h 145"/>
                  <a:gd name="T20" fmla="*/ 78746430 w 91"/>
                  <a:gd name="T21" fmla="*/ 0 h 145"/>
                  <a:gd name="T22" fmla="*/ 119831022 w 91"/>
                  <a:gd name="T23" fmla="*/ 9510901 h 145"/>
                  <a:gd name="T24" fmla="*/ 140373962 w 91"/>
                  <a:gd name="T25" fmla="*/ 23778516 h 145"/>
                  <a:gd name="T26" fmla="*/ 145509370 w 91"/>
                  <a:gd name="T27" fmla="*/ 42800323 h 145"/>
                  <a:gd name="T28" fmla="*/ 155780186 w 91"/>
                  <a:gd name="T29" fmla="*/ 74505837 h 145"/>
                  <a:gd name="T30" fmla="*/ 150644778 w 91"/>
                  <a:gd name="T31" fmla="*/ 114135861 h 145"/>
                  <a:gd name="T32" fmla="*/ 136949921 w 91"/>
                  <a:gd name="T33" fmla="*/ 147425266 h 145"/>
                  <a:gd name="T34" fmla="*/ 114695615 w 91"/>
                  <a:gd name="T35" fmla="*/ 185470159 h 145"/>
                  <a:gd name="T36" fmla="*/ 99288083 w 91"/>
                  <a:gd name="T37" fmla="*/ 202908066 h 145"/>
                  <a:gd name="T38" fmla="*/ 95865350 w 91"/>
                  <a:gd name="T39" fmla="*/ 218760823 h 145"/>
                  <a:gd name="T40" fmla="*/ 68474306 w 91"/>
                  <a:gd name="T41" fmla="*/ 229856871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45"/>
                  <a:gd name="T65" fmla="*/ 91 w 91"/>
                  <a:gd name="T66" fmla="*/ 145 h 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45">
                    <a:moveTo>
                      <a:pt x="40" y="145"/>
                    </a:moveTo>
                    <a:lnTo>
                      <a:pt x="37" y="123"/>
                    </a:lnTo>
                    <a:lnTo>
                      <a:pt x="31" y="110"/>
                    </a:lnTo>
                    <a:lnTo>
                      <a:pt x="15" y="87"/>
                    </a:lnTo>
                    <a:lnTo>
                      <a:pt x="3" y="66"/>
                    </a:lnTo>
                    <a:lnTo>
                      <a:pt x="0" y="59"/>
                    </a:lnTo>
                    <a:lnTo>
                      <a:pt x="1" y="40"/>
                    </a:lnTo>
                    <a:lnTo>
                      <a:pt x="3" y="30"/>
                    </a:lnTo>
                    <a:lnTo>
                      <a:pt x="10" y="15"/>
                    </a:lnTo>
                    <a:lnTo>
                      <a:pt x="24" y="5"/>
                    </a:lnTo>
                    <a:lnTo>
                      <a:pt x="46" y="0"/>
                    </a:lnTo>
                    <a:lnTo>
                      <a:pt x="70" y="6"/>
                    </a:lnTo>
                    <a:lnTo>
                      <a:pt x="82" y="15"/>
                    </a:lnTo>
                    <a:lnTo>
                      <a:pt x="85" y="27"/>
                    </a:lnTo>
                    <a:lnTo>
                      <a:pt x="91" y="47"/>
                    </a:lnTo>
                    <a:lnTo>
                      <a:pt x="88" y="72"/>
                    </a:lnTo>
                    <a:lnTo>
                      <a:pt x="80" y="93"/>
                    </a:lnTo>
                    <a:lnTo>
                      <a:pt x="67" y="117"/>
                    </a:lnTo>
                    <a:lnTo>
                      <a:pt x="58" y="128"/>
                    </a:lnTo>
                    <a:lnTo>
                      <a:pt x="56" y="138"/>
                    </a:lnTo>
                    <a:lnTo>
                      <a:pt x="40" y="145"/>
                    </a:lnTo>
                  </a:path>
                </a:pathLst>
              </a:custGeom>
              <a:solidFill>
                <a:srgbClr val="115971"/>
              </a:solidFill>
              <a:ln w="12700" cap="rnd">
                <a:solidFill>
                  <a:srgbClr val="112F37"/>
                </a:solidFill>
                <a:round/>
                <a:headEnd/>
                <a:tailEnd/>
              </a:ln>
            </p:spPr>
            <p:txBody>
              <a:bodyPr/>
              <a:lstStyle/>
              <a:p>
                <a:endParaRPr lang="es-MX" sz="2400"/>
              </a:p>
            </p:txBody>
          </p:sp>
          <p:sp>
            <p:nvSpPr>
              <p:cNvPr id="64873" name="Line 319"/>
              <p:cNvSpPr>
                <a:spLocks noChangeShapeType="1"/>
              </p:cNvSpPr>
              <p:nvPr/>
            </p:nvSpPr>
            <p:spPr bwMode="auto">
              <a:xfrm flipH="1">
                <a:off x="2234525" y="1603838"/>
                <a:ext cx="990600" cy="520700"/>
              </a:xfrm>
              <a:prstGeom prst="line">
                <a:avLst/>
              </a:prstGeom>
              <a:noFill/>
              <a:ln w="12700">
                <a:solidFill>
                  <a:srgbClr val="895B2D"/>
                </a:solidFill>
                <a:round/>
                <a:headEnd type="none" w="sm" len="sm"/>
                <a:tailEnd type="none" w="sm" len="sm"/>
              </a:ln>
            </p:spPr>
            <p:txBody>
              <a:bodyPr/>
              <a:lstStyle/>
              <a:p>
                <a:endParaRPr lang="es-MX"/>
              </a:p>
            </p:txBody>
          </p:sp>
          <p:sp>
            <p:nvSpPr>
              <p:cNvPr id="64874" name="Arco 321"/>
              <p:cNvSpPr>
                <a:spLocks/>
              </p:cNvSpPr>
              <p:nvPr/>
            </p:nvSpPr>
            <p:spPr bwMode="auto">
              <a:xfrm>
                <a:off x="2010687" y="1611775"/>
                <a:ext cx="1247775" cy="247650"/>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90"/>
                    </a:moveTo>
                    <a:cubicBezTo>
                      <a:pt x="60" y="9612"/>
                      <a:pt x="9700" y="12"/>
                      <a:pt x="21578" y="0"/>
                    </a:cubicBezTo>
                  </a:path>
                  <a:path w="21600" h="21600" stroke="0" extrusionOk="0">
                    <a:moveTo>
                      <a:pt x="0" y="21490"/>
                    </a:moveTo>
                    <a:cubicBezTo>
                      <a:pt x="60" y="9612"/>
                      <a:pt x="9700" y="12"/>
                      <a:pt x="21578" y="0"/>
                    </a:cubicBezTo>
                    <a:lnTo>
                      <a:pt x="21600" y="21600"/>
                    </a:lnTo>
                    <a:close/>
                  </a:path>
                </a:pathLst>
              </a:custGeom>
              <a:noFill/>
              <a:ln w="12700" cap="rnd">
                <a:solidFill>
                  <a:srgbClr val="583A1D"/>
                </a:solidFill>
                <a:round/>
                <a:headEnd type="none" w="sm" len="sm"/>
                <a:tailEnd type="none" w="sm" len="sm"/>
              </a:ln>
            </p:spPr>
            <p:txBody>
              <a:bodyPr/>
              <a:lstStyle/>
              <a:p>
                <a:endParaRPr lang="es-MX" sz="2400"/>
              </a:p>
            </p:txBody>
          </p:sp>
          <p:sp>
            <p:nvSpPr>
              <p:cNvPr id="64875" name="Arco 322"/>
              <p:cNvSpPr>
                <a:spLocks/>
              </p:cNvSpPr>
              <p:nvPr/>
            </p:nvSpPr>
            <p:spPr bwMode="auto">
              <a:xfrm>
                <a:off x="2172612" y="1618125"/>
                <a:ext cx="1074738" cy="446088"/>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21599"/>
                    </a:moveTo>
                    <a:cubicBezTo>
                      <a:pt x="-1" y="9680"/>
                      <a:pt x="9654" y="14"/>
                      <a:pt x="21574" y="0"/>
                    </a:cubicBezTo>
                  </a:path>
                  <a:path w="21600" h="21600" stroke="0" extrusionOk="0">
                    <a:moveTo>
                      <a:pt x="-1" y="21599"/>
                    </a:moveTo>
                    <a:cubicBezTo>
                      <a:pt x="-1" y="9680"/>
                      <a:pt x="9654" y="14"/>
                      <a:pt x="21574" y="0"/>
                    </a:cubicBezTo>
                    <a:lnTo>
                      <a:pt x="21600" y="21600"/>
                    </a:lnTo>
                    <a:close/>
                  </a:path>
                </a:pathLst>
              </a:custGeom>
              <a:noFill/>
              <a:ln w="12700" cap="rnd">
                <a:solidFill>
                  <a:srgbClr val="583A1D"/>
                </a:solidFill>
                <a:round/>
                <a:headEnd type="none" w="sm" len="sm"/>
                <a:tailEnd type="none" w="sm" len="sm"/>
              </a:ln>
            </p:spPr>
            <p:txBody>
              <a:bodyPr/>
              <a:lstStyle/>
              <a:p>
                <a:endParaRPr lang="es-MX" sz="2400"/>
              </a:p>
            </p:txBody>
          </p:sp>
          <p:sp>
            <p:nvSpPr>
              <p:cNvPr id="64876" name="Arco 323"/>
              <p:cNvSpPr>
                <a:spLocks/>
              </p:cNvSpPr>
              <p:nvPr/>
            </p:nvSpPr>
            <p:spPr bwMode="auto">
              <a:xfrm>
                <a:off x="1999575" y="1611775"/>
                <a:ext cx="1243013" cy="146050"/>
              </a:xfrm>
              <a:custGeom>
                <a:avLst/>
                <a:gdLst>
                  <a:gd name="T0" fmla="*/ 0 w 21599"/>
                  <a:gd name="T1" fmla="*/ 302675750 h 21600"/>
                  <a:gd name="T2" fmla="*/ 2147483647 w 21599"/>
                  <a:gd name="T3" fmla="*/ 0 h 21600"/>
                  <a:gd name="T4" fmla="*/ 2147483647 w 21599"/>
                  <a:gd name="T5" fmla="*/ 305275871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15"/>
                    </a:moveTo>
                    <a:cubicBezTo>
                      <a:pt x="100" y="9567"/>
                      <a:pt x="9728" y="12"/>
                      <a:pt x="21577" y="0"/>
                    </a:cubicBezTo>
                  </a:path>
                  <a:path w="21599" h="21600" stroke="0" extrusionOk="0">
                    <a:moveTo>
                      <a:pt x="-1" y="21415"/>
                    </a:moveTo>
                    <a:cubicBezTo>
                      <a:pt x="100" y="9567"/>
                      <a:pt x="9728" y="12"/>
                      <a:pt x="21577" y="0"/>
                    </a:cubicBezTo>
                    <a:lnTo>
                      <a:pt x="21599" y="21600"/>
                    </a:lnTo>
                    <a:close/>
                  </a:path>
                </a:pathLst>
              </a:custGeom>
              <a:noFill/>
              <a:ln w="12700" cap="rnd">
                <a:solidFill>
                  <a:srgbClr val="583A1D"/>
                </a:solidFill>
                <a:round/>
                <a:headEnd type="none" w="sm" len="sm"/>
                <a:tailEnd type="none" w="sm" len="sm"/>
              </a:ln>
            </p:spPr>
            <p:txBody>
              <a:bodyPr/>
              <a:lstStyle/>
              <a:p>
                <a:endParaRPr lang="es-MX" sz="2400"/>
              </a:p>
            </p:txBody>
          </p:sp>
          <p:sp>
            <p:nvSpPr>
              <p:cNvPr id="64877" name="Freeform 324"/>
              <p:cNvSpPr>
                <a:spLocks/>
              </p:cNvSpPr>
              <p:nvPr/>
            </p:nvSpPr>
            <p:spPr bwMode="auto">
              <a:xfrm>
                <a:off x="2090062" y="2118188"/>
                <a:ext cx="182563" cy="127000"/>
              </a:xfrm>
              <a:custGeom>
                <a:avLst/>
                <a:gdLst>
                  <a:gd name="T0" fmla="*/ 2147483647 w 142"/>
                  <a:gd name="T1" fmla="*/ 0 h 100"/>
                  <a:gd name="T2" fmla="*/ 2147483647 w 142"/>
                  <a:gd name="T3" fmla="*/ 0 h 100"/>
                  <a:gd name="T4" fmla="*/ 2147483647 w 142"/>
                  <a:gd name="T5" fmla="*/ 0 h 100"/>
                  <a:gd name="T6" fmla="*/ 2147483647 w 142"/>
                  <a:gd name="T7" fmla="*/ 0 h 100"/>
                  <a:gd name="T8" fmla="*/ 2147483647 w 142"/>
                  <a:gd name="T9" fmla="*/ 2147483647 h 100"/>
                  <a:gd name="T10" fmla="*/ 2147483647 w 142"/>
                  <a:gd name="T11" fmla="*/ 2147483647 h 100"/>
                  <a:gd name="T12" fmla="*/ 2147483647 w 142"/>
                  <a:gd name="T13" fmla="*/ 2147483647 h 100"/>
                  <a:gd name="T14" fmla="*/ 2147483647 w 142"/>
                  <a:gd name="T15" fmla="*/ 2147483647 h 100"/>
                  <a:gd name="T16" fmla="*/ 2147483647 w 142"/>
                  <a:gd name="T17" fmla="*/ 2147483647 h 100"/>
                  <a:gd name="T18" fmla="*/ 2147483647 w 142"/>
                  <a:gd name="T19" fmla="*/ 2147483647 h 100"/>
                  <a:gd name="T20" fmla="*/ 2147483647 w 142"/>
                  <a:gd name="T21" fmla="*/ 2147483647 h 100"/>
                  <a:gd name="T22" fmla="*/ 2147483647 w 142"/>
                  <a:gd name="T23" fmla="*/ 2147483647 h 100"/>
                  <a:gd name="T24" fmla="*/ 2147483647 w 142"/>
                  <a:gd name="T25" fmla="*/ 2147483647 h 100"/>
                  <a:gd name="T26" fmla="*/ 2147483647 w 142"/>
                  <a:gd name="T27" fmla="*/ 2147483647 h 100"/>
                  <a:gd name="T28" fmla="*/ 2147483647 w 142"/>
                  <a:gd name="T29" fmla="*/ 2147483647 h 100"/>
                  <a:gd name="T30" fmla="*/ 2147483647 w 142"/>
                  <a:gd name="T31" fmla="*/ 2147483647 h 100"/>
                  <a:gd name="T32" fmla="*/ 2147483647 w 142"/>
                  <a:gd name="T33" fmla="*/ 2147483647 h 100"/>
                  <a:gd name="T34" fmla="*/ 2147483647 w 142"/>
                  <a:gd name="T35" fmla="*/ 2147483647 h 100"/>
                  <a:gd name="T36" fmla="*/ 2147483647 w 142"/>
                  <a:gd name="T37" fmla="*/ 2147483647 h 100"/>
                  <a:gd name="T38" fmla="*/ 0 w 142"/>
                  <a:gd name="T39" fmla="*/ 2147483647 h 100"/>
                  <a:gd name="T40" fmla="*/ 0 w 142"/>
                  <a:gd name="T41" fmla="*/ 2147483647 h 100"/>
                  <a:gd name="T42" fmla="*/ 2147483647 w 142"/>
                  <a:gd name="T43" fmla="*/ 2147483647 h 100"/>
                  <a:gd name="T44" fmla="*/ 2147483647 w 142"/>
                  <a:gd name="T45" fmla="*/ 2147483647 h 100"/>
                  <a:gd name="T46" fmla="*/ 2147483647 w 142"/>
                  <a:gd name="T47" fmla="*/ 2147483647 h 100"/>
                  <a:gd name="T48" fmla="*/ 2147483647 w 142"/>
                  <a:gd name="T49" fmla="*/ 2147483647 h 100"/>
                  <a:gd name="T50" fmla="*/ 2147483647 w 142"/>
                  <a:gd name="T51" fmla="*/ 2147483647 h 100"/>
                  <a:gd name="T52" fmla="*/ 2147483647 w 142"/>
                  <a:gd name="T53" fmla="*/ 2147483647 h 100"/>
                  <a:gd name="T54" fmla="*/ 2147483647 w 142"/>
                  <a:gd name="T55" fmla="*/ 2147483647 h 100"/>
                  <a:gd name="T56" fmla="*/ 2147483647 w 142"/>
                  <a:gd name="T57" fmla="*/ 2147483647 h 100"/>
                  <a:gd name="T58" fmla="*/ 2147483647 w 142"/>
                  <a:gd name="T59" fmla="*/ 2147483647 h 100"/>
                  <a:gd name="T60" fmla="*/ 2147483647 w 142"/>
                  <a:gd name="T61" fmla="*/ 2147483647 h 100"/>
                  <a:gd name="T62" fmla="*/ 2147483647 w 142"/>
                  <a:gd name="T63" fmla="*/ 2147483647 h 100"/>
                  <a:gd name="T64" fmla="*/ 2147483647 w 142"/>
                  <a:gd name="T65" fmla="*/ 2147483647 h 100"/>
                  <a:gd name="T66" fmla="*/ 2147483647 w 142"/>
                  <a:gd name="T67" fmla="*/ 2147483647 h 100"/>
                  <a:gd name="T68" fmla="*/ 2147483647 w 142"/>
                  <a:gd name="T69" fmla="*/ 2147483647 h 100"/>
                  <a:gd name="T70" fmla="*/ 2147483647 w 142"/>
                  <a:gd name="T71" fmla="*/ 2147483647 h 100"/>
                  <a:gd name="T72" fmla="*/ 2147483647 w 142"/>
                  <a:gd name="T73" fmla="*/ 2147483647 h 100"/>
                  <a:gd name="T74" fmla="*/ 2147483647 w 142"/>
                  <a:gd name="T75" fmla="*/ 2147483647 h 100"/>
                  <a:gd name="T76" fmla="*/ 2147483647 w 142"/>
                  <a:gd name="T77" fmla="*/ 2147483647 h 100"/>
                  <a:gd name="T78" fmla="*/ 2147483647 w 142"/>
                  <a:gd name="T79" fmla="*/ 2147483647 h 100"/>
                  <a:gd name="T80" fmla="*/ 2147483647 w 142"/>
                  <a:gd name="T81" fmla="*/ 2147483647 h 100"/>
                  <a:gd name="T82" fmla="*/ 2147483647 w 142"/>
                  <a:gd name="T83" fmla="*/ 2147483647 h 100"/>
                  <a:gd name="T84" fmla="*/ 2147483647 w 142"/>
                  <a:gd name="T85" fmla="*/ 2147483647 h 100"/>
                  <a:gd name="T86" fmla="*/ 2147483647 w 142"/>
                  <a:gd name="T87" fmla="*/ 2147483647 h 100"/>
                  <a:gd name="T88" fmla="*/ 2147483647 w 142"/>
                  <a:gd name="T89" fmla="*/ 2147483647 h 1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2"/>
                  <a:gd name="T136" fmla="*/ 0 h 100"/>
                  <a:gd name="T137" fmla="*/ 142 w 142"/>
                  <a:gd name="T138" fmla="*/ 100 h 1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2" h="100">
                    <a:moveTo>
                      <a:pt x="106" y="0"/>
                    </a:moveTo>
                    <a:lnTo>
                      <a:pt x="96" y="0"/>
                    </a:lnTo>
                    <a:lnTo>
                      <a:pt x="90" y="0"/>
                    </a:lnTo>
                    <a:lnTo>
                      <a:pt x="82" y="0"/>
                    </a:lnTo>
                    <a:lnTo>
                      <a:pt x="76" y="2"/>
                    </a:lnTo>
                    <a:lnTo>
                      <a:pt x="70" y="4"/>
                    </a:lnTo>
                    <a:lnTo>
                      <a:pt x="77" y="22"/>
                    </a:lnTo>
                    <a:lnTo>
                      <a:pt x="66" y="23"/>
                    </a:lnTo>
                    <a:lnTo>
                      <a:pt x="56" y="28"/>
                    </a:lnTo>
                    <a:lnTo>
                      <a:pt x="51" y="34"/>
                    </a:lnTo>
                    <a:lnTo>
                      <a:pt x="47" y="34"/>
                    </a:lnTo>
                    <a:lnTo>
                      <a:pt x="41" y="34"/>
                    </a:lnTo>
                    <a:lnTo>
                      <a:pt x="30" y="38"/>
                    </a:lnTo>
                    <a:lnTo>
                      <a:pt x="29" y="37"/>
                    </a:lnTo>
                    <a:lnTo>
                      <a:pt x="23" y="40"/>
                    </a:lnTo>
                    <a:lnTo>
                      <a:pt x="16" y="42"/>
                    </a:lnTo>
                    <a:lnTo>
                      <a:pt x="10" y="48"/>
                    </a:lnTo>
                    <a:lnTo>
                      <a:pt x="6" y="56"/>
                    </a:lnTo>
                    <a:lnTo>
                      <a:pt x="2" y="62"/>
                    </a:lnTo>
                    <a:lnTo>
                      <a:pt x="0" y="68"/>
                    </a:lnTo>
                    <a:lnTo>
                      <a:pt x="0" y="74"/>
                    </a:lnTo>
                    <a:lnTo>
                      <a:pt x="2" y="80"/>
                    </a:lnTo>
                    <a:lnTo>
                      <a:pt x="8" y="86"/>
                    </a:lnTo>
                    <a:lnTo>
                      <a:pt x="14" y="88"/>
                    </a:lnTo>
                    <a:lnTo>
                      <a:pt x="20" y="92"/>
                    </a:lnTo>
                    <a:lnTo>
                      <a:pt x="26" y="96"/>
                    </a:lnTo>
                    <a:lnTo>
                      <a:pt x="32" y="98"/>
                    </a:lnTo>
                    <a:lnTo>
                      <a:pt x="38" y="98"/>
                    </a:lnTo>
                    <a:lnTo>
                      <a:pt x="46" y="100"/>
                    </a:lnTo>
                    <a:lnTo>
                      <a:pt x="52" y="100"/>
                    </a:lnTo>
                    <a:lnTo>
                      <a:pt x="58" y="100"/>
                    </a:lnTo>
                    <a:lnTo>
                      <a:pt x="64" y="98"/>
                    </a:lnTo>
                    <a:lnTo>
                      <a:pt x="72" y="96"/>
                    </a:lnTo>
                    <a:lnTo>
                      <a:pt x="80" y="90"/>
                    </a:lnTo>
                    <a:lnTo>
                      <a:pt x="86" y="86"/>
                    </a:lnTo>
                    <a:lnTo>
                      <a:pt x="92" y="82"/>
                    </a:lnTo>
                    <a:lnTo>
                      <a:pt x="100" y="78"/>
                    </a:lnTo>
                    <a:lnTo>
                      <a:pt x="106" y="74"/>
                    </a:lnTo>
                    <a:lnTo>
                      <a:pt x="114" y="68"/>
                    </a:lnTo>
                    <a:lnTo>
                      <a:pt x="120" y="64"/>
                    </a:lnTo>
                    <a:lnTo>
                      <a:pt x="124" y="58"/>
                    </a:lnTo>
                    <a:lnTo>
                      <a:pt x="132" y="54"/>
                    </a:lnTo>
                    <a:lnTo>
                      <a:pt x="136" y="48"/>
                    </a:lnTo>
                    <a:lnTo>
                      <a:pt x="140" y="42"/>
                    </a:lnTo>
                    <a:lnTo>
                      <a:pt x="142" y="26"/>
                    </a:lnTo>
                  </a:path>
                </a:pathLst>
              </a:custGeom>
              <a:solidFill>
                <a:srgbClr val="895B2D"/>
              </a:solidFill>
              <a:ln w="12700" cap="rnd">
                <a:solidFill>
                  <a:srgbClr val="895B2D"/>
                </a:solidFill>
                <a:round/>
                <a:headEnd type="none" w="sm" len="sm"/>
                <a:tailEnd type="none" w="sm" len="sm"/>
              </a:ln>
            </p:spPr>
            <p:txBody>
              <a:bodyPr/>
              <a:lstStyle/>
              <a:p>
                <a:endParaRPr lang="es-MX" sz="2400"/>
              </a:p>
            </p:txBody>
          </p:sp>
          <p:sp>
            <p:nvSpPr>
              <p:cNvPr id="64878" name="Oval 325"/>
              <p:cNvSpPr>
                <a:spLocks noChangeArrowheads="1"/>
              </p:cNvSpPr>
              <p:nvPr/>
            </p:nvSpPr>
            <p:spPr bwMode="auto">
              <a:xfrm>
                <a:off x="6408062" y="1989600"/>
                <a:ext cx="39688" cy="23813"/>
              </a:xfrm>
              <a:prstGeom prst="ellipse">
                <a:avLst/>
              </a:prstGeom>
              <a:solidFill>
                <a:schemeClr val="folHlink"/>
              </a:solidFill>
              <a:ln w="9525">
                <a:solidFill>
                  <a:schemeClr val="folHlink"/>
                </a:solidFill>
                <a:round/>
                <a:headEnd/>
                <a:tailEnd/>
              </a:ln>
            </p:spPr>
            <p:txBody>
              <a:bodyPr wrap="none" anchor="ctr"/>
              <a:lstStyle/>
              <a:p>
                <a:pPr defTabSz="457200"/>
                <a:endParaRPr lang="en-US" sz="2400">
                  <a:latin typeface="Calibri" pitchFamily="34" charset="0"/>
                </a:endParaRPr>
              </a:p>
            </p:txBody>
          </p:sp>
          <p:sp>
            <p:nvSpPr>
              <p:cNvPr id="64879" name="Oval 326"/>
              <p:cNvSpPr>
                <a:spLocks noChangeArrowheads="1"/>
              </p:cNvSpPr>
              <p:nvPr/>
            </p:nvSpPr>
            <p:spPr bwMode="auto">
              <a:xfrm>
                <a:off x="6217562" y="2207088"/>
                <a:ext cx="41275" cy="28575"/>
              </a:xfrm>
              <a:prstGeom prst="ellipse">
                <a:avLst/>
              </a:prstGeom>
              <a:solidFill>
                <a:srgbClr val="0000FF"/>
              </a:solidFill>
              <a:ln w="12700">
                <a:solidFill>
                  <a:srgbClr val="0000CC"/>
                </a:solidFill>
                <a:round/>
                <a:headEnd/>
                <a:tailEnd/>
              </a:ln>
            </p:spPr>
            <p:txBody>
              <a:bodyPr wrap="none" anchor="ctr"/>
              <a:lstStyle/>
              <a:p>
                <a:pPr defTabSz="457200"/>
                <a:endParaRPr lang="en-US" sz="2400">
                  <a:latin typeface="Calibri" pitchFamily="34" charset="0"/>
                </a:endParaRPr>
              </a:p>
            </p:txBody>
          </p:sp>
          <p:sp>
            <p:nvSpPr>
              <p:cNvPr id="64880" name="Oval 327"/>
              <p:cNvSpPr>
                <a:spLocks noChangeArrowheads="1"/>
              </p:cNvSpPr>
              <p:nvPr/>
            </p:nvSpPr>
            <p:spPr bwMode="auto">
              <a:xfrm>
                <a:off x="6455687" y="1999125"/>
                <a:ext cx="34925" cy="30163"/>
              </a:xfrm>
              <a:prstGeom prst="ellipse">
                <a:avLst/>
              </a:prstGeom>
              <a:solidFill>
                <a:srgbClr val="008000"/>
              </a:solidFill>
              <a:ln w="9525">
                <a:solidFill>
                  <a:srgbClr val="008000"/>
                </a:solidFill>
                <a:round/>
                <a:headEnd/>
                <a:tailEnd/>
              </a:ln>
            </p:spPr>
            <p:txBody>
              <a:bodyPr wrap="none" anchor="ctr"/>
              <a:lstStyle/>
              <a:p>
                <a:pPr defTabSz="457200"/>
                <a:endParaRPr lang="en-US" sz="2400">
                  <a:latin typeface="Calibri" pitchFamily="34" charset="0"/>
                </a:endParaRPr>
              </a:p>
            </p:txBody>
          </p:sp>
          <p:sp>
            <p:nvSpPr>
              <p:cNvPr id="146" name="Freeform 328"/>
              <p:cNvSpPr>
                <a:spLocks/>
              </p:cNvSpPr>
              <p:nvPr/>
            </p:nvSpPr>
            <p:spPr bwMode="auto">
              <a:xfrm>
                <a:off x="6503289" y="2040605"/>
                <a:ext cx="635825" cy="444568"/>
              </a:xfrm>
              <a:custGeom>
                <a:avLst/>
                <a:gdLst/>
                <a:ahLst/>
                <a:cxnLst>
                  <a:cxn ang="0">
                    <a:pos x="71" y="162"/>
                  </a:cxn>
                  <a:cxn ang="0">
                    <a:pos x="56" y="141"/>
                  </a:cxn>
                  <a:cxn ang="0">
                    <a:pos x="45" y="120"/>
                  </a:cxn>
                  <a:cxn ang="0">
                    <a:pos x="32" y="104"/>
                  </a:cxn>
                  <a:cxn ang="0">
                    <a:pos x="19" y="83"/>
                  </a:cxn>
                  <a:cxn ang="0">
                    <a:pos x="6" y="61"/>
                  </a:cxn>
                  <a:cxn ang="0">
                    <a:pos x="0" y="45"/>
                  </a:cxn>
                  <a:cxn ang="0">
                    <a:pos x="5" y="32"/>
                  </a:cxn>
                  <a:cxn ang="0">
                    <a:pos x="14" y="24"/>
                  </a:cxn>
                  <a:cxn ang="0">
                    <a:pos x="25" y="14"/>
                  </a:cxn>
                  <a:cxn ang="0">
                    <a:pos x="37" y="4"/>
                  </a:cxn>
                  <a:cxn ang="0">
                    <a:pos x="48" y="1"/>
                  </a:cxn>
                  <a:cxn ang="0">
                    <a:pos x="55" y="0"/>
                  </a:cxn>
                  <a:cxn ang="0">
                    <a:pos x="67" y="0"/>
                  </a:cxn>
                  <a:cxn ang="0">
                    <a:pos x="78" y="0"/>
                  </a:cxn>
                  <a:cxn ang="0">
                    <a:pos x="96" y="6"/>
                  </a:cxn>
                  <a:cxn ang="0">
                    <a:pos x="122" y="15"/>
                  </a:cxn>
                  <a:cxn ang="0">
                    <a:pos x="140" y="27"/>
                  </a:cxn>
                  <a:cxn ang="0">
                    <a:pos x="158" y="42"/>
                  </a:cxn>
                  <a:cxn ang="0">
                    <a:pos x="178" y="62"/>
                  </a:cxn>
                  <a:cxn ang="0">
                    <a:pos x="197" y="87"/>
                  </a:cxn>
                  <a:cxn ang="0">
                    <a:pos x="247" y="173"/>
                  </a:cxn>
                  <a:cxn ang="0">
                    <a:pos x="260" y="189"/>
                  </a:cxn>
                  <a:cxn ang="0">
                    <a:pos x="279" y="205"/>
                  </a:cxn>
                  <a:cxn ang="0">
                    <a:pos x="311" y="227"/>
                  </a:cxn>
                  <a:cxn ang="0">
                    <a:pos x="350" y="242"/>
                  </a:cxn>
                  <a:cxn ang="0">
                    <a:pos x="379" y="254"/>
                  </a:cxn>
                  <a:cxn ang="0">
                    <a:pos x="365" y="255"/>
                  </a:cxn>
                  <a:cxn ang="0">
                    <a:pos x="329" y="249"/>
                  </a:cxn>
                  <a:cxn ang="0">
                    <a:pos x="304" y="242"/>
                  </a:cxn>
                  <a:cxn ang="0">
                    <a:pos x="284" y="230"/>
                  </a:cxn>
                  <a:cxn ang="0">
                    <a:pos x="268" y="215"/>
                  </a:cxn>
                  <a:cxn ang="0">
                    <a:pos x="244" y="196"/>
                  </a:cxn>
                  <a:cxn ang="0">
                    <a:pos x="221" y="168"/>
                  </a:cxn>
                  <a:cxn ang="0">
                    <a:pos x="182" y="108"/>
                  </a:cxn>
                  <a:cxn ang="0">
                    <a:pos x="175" y="93"/>
                  </a:cxn>
                  <a:cxn ang="0">
                    <a:pos x="164" y="78"/>
                  </a:cxn>
                  <a:cxn ang="0">
                    <a:pos x="151" y="63"/>
                  </a:cxn>
                  <a:cxn ang="0">
                    <a:pos x="134" y="51"/>
                  </a:cxn>
                  <a:cxn ang="0">
                    <a:pos x="112" y="36"/>
                  </a:cxn>
                  <a:cxn ang="0">
                    <a:pos x="89" y="29"/>
                  </a:cxn>
                  <a:cxn ang="0">
                    <a:pos x="70" y="24"/>
                  </a:cxn>
                  <a:cxn ang="0">
                    <a:pos x="51" y="24"/>
                  </a:cxn>
                  <a:cxn ang="0">
                    <a:pos x="35" y="35"/>
                  </a:cxn>
                  <a:cxn ang="0">
                    <a:pos x="29" y="49"/>
                  </a:cxn>
                  <a:cxn ang="0">
                    <a:pos x="30" y="62"/>
                  </a:cxn>
                  <a:cxn ang="0">
                    <a:pos x="36" y="78"/>
                  </a:cxn>
                  <a:cxn ang="0">
                    <a:pos x="45" y="93"/>
                  </a:cxn>
                  <a:cxn ang="0">
                    <a:pos x="57" y="109"/>
                  </a:cxn>
                  <a:cxn ang="0">
                    <a:pos x="63" y="125"/>
                  </a:cxn>
                  <a:cxn ang="0">
                    <a:pos x="83" y="155"/>
                  </a:cxn>
                </a:cxnLst>
                <a:rect l="0" t="0" r="r" b="b"/>
                <a:pathLst>
                  <a:path w="379" h="255">
                    <a:moveTo>
                      <a:pt x="71" y="162"/>
                    </a:moveTo>
                    <a:lnTo>
                      <a:pt x="56" y="141"/>
                    </a:lnTo>
                    <a:lnTo>
                      <a:pt x="45" y="120"/>
                    </a:lnTo>
                    <a:lnTo>
                      <a:pt x="32" y="104"/>
                    </a:lnTo>
                    <a:lnTo>
                      <a:pt x="19" y="83"/>
                    </a:lnTo>
                    <a:lnTo>
                      <a:pt x="6" y="61"/>
                    </a:lnTo>
                    <a:lnTo>
                      <a:pt x="0" y="45"/>
                    </a:lnTo>
                    <a:lnTo>
                      <a:pt x="5" y="32"/>
                    </a:lnTo>
                    <a:lnTo>
                      <a:pt x="14" y="24"/>
                    </a:lnTo>
                    <a:lnTo>
                      <a:pt x="25" y="14"/>
                    </a:lnTo>
                    <a:lnTo>
                      <a:pt x="37" y="4"/>
                    </a:lnTo>
                    <a:lnTo>
                      <a:pt x="48" y="1"/>
                    </a:lnTo>
                    <a:lnTo>
                      <a:pt x="55" y="0"/>
                    </a:lnTo>
                    <a:lnTo>
                      <a:pt x="67" y="0"/>
                    </a:lnTo>
                    <a:lnTo>
                      <a:pt x="78" y="0"/>
                    </a:lnTo>
                    <a:lnTo>
                      <a:pt x="96" y="6"/>
                    </a:lnTo>
                    <a:lnTo>
                      <a:pt x="122" y="15"/>
                    </a:lnTo>
                    <a:lnTo>
                      <a:pt x="140" y="27"/>
                    </a:lnTo>
                    <a:lnTo>
                      <a:pt x="158" y="42"/>
                    </a:lnTo>
                    <a:lnTo>
                      <a:pt x="178" y="62"/>
                    </a:lnTo>
                    <a:lnTo>
                      <a:pt x="197" y="87"/>
                    </a:lnTo>
                    <a:lnTo>
                      <a:pt x="247" y="173"/>
                    </a:lnTo>
                    <a:lnTo>
                      <a:pt x="260" y="189"/>
                    </a:lnTo>
                    <a:lnTo>
                      <a:pt x="279" y="205"/>
                    </a:lnTo>
                    <a:lnTo>
                      <a:pt x="311" y="227"/>
                    </a:lnTo>
                    <a:lnTo>
                      <a:pt x="350" y="242"/>
                    </a:lnTo>
                    <a:lnTo>
                      <a:pt x="379" y="254"/>
                    </a:lnTo>
                    <a:lnTo>
                      <a:pt x="365" y="255"/>
                    </a:lnTo>
                    <a:lnTo>
                      <a:pt x="329" y="249"/>
                    </a:lnTo>
                    <a:lnTo>
                      <a:pt x="304" y="242"/>
                    </a:lnTo>
                    <a:lnTo>
                      <a:pt x="284" y="230"/>
                    </a:lnTo>
                    <a:lnTo>
                      <a:pt x="268" y="215"/>
                    </a:lnTo>
                    <a:lnTo>
                      <a:pt x="244" y="196"/>
                    </a:lnTo>
                    <a:lnTo>
                      <a:pt x="221" y="168"/>
                    </a:lnTo>
                    <a:lnTo>
                      <a:pt x="182" y="108"/>
                    </a:lnTo>
                    <a:lnTo>
                      <a:pt x="175" y="93"/>
                    </a:lnTo>
                    <a:lnTo>
                      <a:pt x="164" y="78"/>
                    </a:lnTo>
                    <a:lnTo>
                      <a:pt x="151" y="63"/>
                    </a:lnTo>
                    <a:lnTo>
                      <a:pt x="134" y="51"/>
                    </a:lnTo>
                    <a:lnTo>
                      <a:pt x="112" y="36"/>
                    </a:lnTo>
                    <a:lnTo>
                      <a:pt x="89" y="29"/>
                    </a:lnTo>
                    <a:lnTo>
                      <a:pt x="70" y="24"/>
                    </a:lnTo>
                    <a:lnTo>
                      <a:pt x="51" y="24"/>
                    </a:lnTo>
                    <a:lnTo>
                      <a:pt x="35" y="35"/>
                    </a:lnTo>
                    <a:lnTo>
                      <a:pt x="29" y="49"/>
                    </a:lnTo>
                    <a:lnTo>
                      <a:pt x="30" y="62"/>
                    </a:lnTo>
                    <a:lnTo>
                      <a:pt x="36" y="78"/>
                    </a:lnTo>
                    <a:lnTo>
                      <a:pt x="45" y="93"/>
                    </a:lnTo>
                    <a:lnTo>
                      <a:pt x="57" y="109"/>
                    </a:lnTo>
                    <a:lnTo>
                      <a:pt x="63" y="125"/>
                    </a:lnTo>
                    <a:lnTo>
                      <a:pt x="83" y="155"/>
                    </a:lnTo>
                  </a:path>
                </a:pathLst>
              </a:custGeom>
              <a:solidFill>
                <a:schemeClr val="accent5">
                  <a:lumMod val="25000"/>
                </a:schemeClr>
              </a:solidFill>
              <a:ln w="9525" cap="rnd" cmpd="sng">
                <a:solidFill>
                  <a:srgbClr val="163336"/>
                </a:solidFill>
                <a:prstDash val="solid"/>
                <a:round/>
                <a:headEnd/>
                <a:tailEnd/>
              </a:ln>
              <a:effectLst/>
            </p:spPr>
            <p:txBody>
              <a:bodyPr/>
              <a:lstStyle/>
              <a:p>
                <a:pPr defTabSz="457200" fontAlgn="auto">
                  <a:spcBef>
                    <a:spcPts val="0"/>
                  </a:spcBef>
                  <a:spcAft>
                    <a:spcPts val="0"/>
                  </a:spcAft>
                  <a:defRPr/>
                </a:pPr>
                <a:endParaRPr lang="es-ES_tradnl" sz="2400">
                  <a:latin typeface="+mn-lt"/>
                </a:endParaRPr>
              </a:p>
            </p:txBody>
          </p:sp>
          <p:sp>
            <p:nvSpPr>
              <p:cNvPr id="64882" name="Freeform 329"/>
              <p:cNvSpPr>
                <a:spLocks/>
              </p:cNvSpPr>
              <p:nvPr/>
            </p:nvSpPr>
            <p:spPr bwMode="auto">
              <a:xfrm>
                <a:off x="6327100" y="2280113"/>
                <a:ext cx="652463" cy="388938"/>
              </a:xfrm>
              <a:custGeom>
                <a:avLst/>
                <a:gdLst>
                  <a:gd name="T0" fmla="*/ 2147483647 w 390"/>
                  <a:gd name="T1" fmla="*/ 2147483647 h 222"/>
                  <a:gd name="T2" fmla="*/ 2147483647 w 390"/>
                  <a:gd name="T3" fmla="*/ 0 h 222"/>
                  <a:gd name="T4" fmla="*/ 2147483647 w 390"/>
                  <a:gd name="T5" fmla="*/ 0 h 222"/>
                  <a:gd name="T6" fmla="*/ 2147483647 w 390"/>
                  <a:gd name="T7" fmla="*/ 2147483647 h 222"/>
                  <a:gd name="T8" fmla="*/ 2147483647 w 390"/>
                  <a:gd name="T9" fmla="*/ 2147483647 h 222"/>
                  <a:gd name="T10" fmla="*/ 2147483647 w 390"/>
                  <a:gd name="T11" fmla="*/ 2147483647 h 222"/>
                  <a:gd name="T12" fmla="*/ 2147483647 w 390"/>
                  <a:gd name="T13" fmla="*/ 2147483647 h 222"/>
                  <a:gd name="T14" fmla="*/ 0 w 390"/>
                  <a:gd name="T15" fmla="*/ 2147483647 h 222"/>
                  <a:gd name="T16" fmla="*/ 2147483647 w 390"/>
                  <a:gd name="T17" fmla="*/ 2147483647 h 222"/>
                  <a:gd name="T18" fmla="*/ 2147483647 w 390"/>
                  <a:gd name="T19" fmla="*/ 2147483647 h 222"/>
                  <a:gd name="T20" fmla="*/ 2147483647 w 390"/>
                  <a:gd name="T21" fmla="*/ 2147483647 h 222"/>
                  <a:gd name="T22" fmla="*/ 2147483647 w 390"/>
                  <a:gd name="T23" fmla="*/ 2147483647 h 222"/>
                  <a:gd name="T24" fmla="*/ 2147483647 w 390"/>
                  <a:gd name="T25" fmla="*/ 2147483647 h 222"/>
                  <a:gd name="T26" fmla="*/ 2147483647 w 390"/>
                  <a:gd name="T27" fmla="*/ 2147483647 h 222"/>
                  <a:gd name="T28" fmla="*/ 2147483647 w 390"/>
                  <a:gd name="T29" fmla="*/ 2147483647 h 222"/>
                  <a:gd name="T30" fmla="*/ 2147483647 w 390"/>
                  <a:gd name="T31" fmla="*/ 2147483647 h 222"/>
                  <a:gd name="T32" fmla="*/ 2147483647 w 390"/>
                  <a:gd name="T33" fmla="*/ 2147483647 h 222"/>
                  <a:gd name="T34" fmla="*/ 2147483647 w 390"/>
                  <a:gd name="T35" fmla="*/ 2147483647 h 222"/>
                  <a:gd name="T36" fmla="*/ 2147483647 w 390"/>
                  <a:gd name="T37" fmla="*/ 2147483647 h 222"/>
                  <a:gd name="T38" fmla="*/ 2147483647 w 390"/>
                  <a:gd name="T39" fmla="*/ 2147483647 h 222"/>
                  <a:gd name="T40" fmla="*/ 2147483647 w 390"/>
                  <a:gd name="T41" fmla="*/ 2147483647 h 222"/>
                  <a:gd name="T42" fmla="*/ 2147483647 w 390"/>
                  <a:gd name="T43" fmla="*/ 2147483647 h 222"/>
                  <a:gd name="T44" fmla="*/ 2147483647 w 390"/>
                  <a:gd name="T45" fmla="*/ 2147483647 h 222"/>
                  <a:gd name="T46" fmla="*/ 2147483647 w 390"/>
                  <a:gd name="T47" fmla="*/ 2147483647 h 222"/>
                  <a:gd name="T48" fmla="*/ 2147483647 w 390"/>
                  <a:gd name="T49" fmla="*/ 2147483647 h 222"/>
                  <a:gd name="T50" fmla="*/ 2147483647 w 390"/>
                  <a:gd name="T51" fmla="*/ 2147483647 h 222"/>
                  <a:gd name="T52" fmla="*/ 2147483647 w 390"/>
                  <a:gd name="T53" fmla="*/ 2147483647 h 222"/>
                  <a:gd name="T54" fmla="*/ 2147483647 w 390"/>
                  <a:gd name="T55" fmla="*/ 2147483647 h 222"/>
                  <a:gd name="T56" fmla="*/ 2147483647 w 390"/>
                  <a:gd name="T57" fmla="*/ 2147483647 h 222"/>
                  <a:gd name="T58" fmla="*/ 2147483647 w 390"/>
                  <a:gd name="T59" fmla="*/ 2147483647 h 222"/>
                  <a:gd name="T60" fmla="*/ 2147483647 w 390"/>
                  <a:gd name="T61" fmla="*/ 2147483647 h 222"/>
                  <a:gd name="T62" fmla="*/ 2147483647 w 390"/>
                  <a:gd name="T63" fmla="*/ 2147483647 h 222"/>
                  <a:gd name="T64" fmla="*/ 2147483647 w 390"/>
                  <a:gd name="T65" fmla="*/ 2147483647 h 222"/>
                  <a:gd name="T66" fmla="*/ 2147483647 w 390"/>
                  <a:gd name="T67" fmla="*/ 2147483647 h 222"/>
                  <a:gd name="T68" fmla="*/ 2147483647 w 390"/>
                  <a:gd name="T69" fmla="*/ 2147483647 h 222"/>
                  <a:gd name="T70" fmla="*/ 2147483647 w 390"/>
                  <a:gd name="T71" fmla="*/ 2147483647 h 222"/>
                  <a:gd name="T72" fmla="*/ 2147483647 w 390"/>
                  <a:gd name="T73" fmla="*/ 2147483647 h 222"/>
                  <a:gd name="T74" fmla="*/ 2147483647 w 390"/>
                  <a:gd name="T75" fmla="*/ 2147483647 h 222"/>
                  <a:gd name="T76" fmla="*/ 2147483647 w 390"/>
                  <a:gd name="T77" fmla="*/ 2147483647 h 222"/>
                  <a:gd name="T78" fmla="*/ 2147483647 w 390"/>
                  <a:gd name="T79" fmla="*/ 2147483647 h 222"/>
                  <a:gd name="T80" fmla="*/ 2147483647 w 390"/>
                  <a:gd name="T81" fmla="*/ 2147483647 h 222"/>
                  <a:gd name="T82" fmla="*/ 2147483647 w 390"/>
                  <a:gd name="T83" fmla="*/ 2147483647 h 222"/>
                  <a:gd name="T84" fmla="*/ 2147483647 w 390"/>
                  <a:gd name="T85" fmla="*/ 2147483647 h 222"/>
                  <a:gd name="T86" fmla="*/ 2147483647 w 390"/>
                  <a:gd name="T87" fmla="*/ 2147483647 h 222"/>
                  <a:gd name="T88" fmla="*/ 2147483647 w 390"/>
                  <a:gd name="T89" fmla="*/ 2147483647 h 222"/>
                  <a:gd name="T90" fmla="*/ 2147483647 w 390"/>
                  <a:gd name="T91" fmla="*/ 2147483647 h 222"/>
                  <a:gd name="T92" fmla="*/ 2147483647 w 390"/>
                  <a:gd name="T93" fmla="*/ 2147483647 h 222"/>
                  <a:gd name="T94" fmla="*/ 2147483647 w 390"/>
                  <a:gd name="T95" fmla="*/ 2147483647 h 222"/>
                  <a:gd name="T96" fmla="*/ 2147483647 w 390"/>
                  <a:gd name="T97" fmla="*/ 2147483647 h 222"/>
                  <a:gd name="T98" fmla="*/ 2147483647 w 390"/>
                  <a:gd name="T99" fmla="*/ 2147483647 h 222"/>
                  <a:gd name="T100" fmla="*/ 2147483647 w 390"/>
                  <a:gd name="T101" fmla="*/ 2147483647 h 222"/>
                  <a:gd name="T102" fmla="*/ 2147483647 w 390"/>
                  <a:gd name="T103" fmla="*/ 2147483647 h 222"/>
                  <a:gd name="T104" fmla="*/ 2147483647 w 390"/>
                  <a:gd name="T105" fmla="*/ 2147483647 h 222"/>
                  <a:gd name="T106" fmla="*/ 2147483647 w 390"/>
                  <a:gd name="T107" fmla="*/ 2147483647 h 222"/>
                  <a:gd name="T108" fmla="*/ 2147483647 w 390"/>
                  <a:gd name="T109" fmla="*/ 2147483647 h 222"/>
                  <a:gd name="T110" fmla="*/ 2147483647 w 390"/>
                  <a:gd name="T111" fmla="*/ 2147483647 h 222"/>
                  <a:gd name="T112" fmla="*/ 2147483647 w 390"/>
                  <a:gd name="T113" fmla="*/ 2147483647 h 2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90"/>
                  <a:gd name="T172" fmla="*/ 0 h 222"/>
                  <a:gd name="T173" fmla="*/ 390 w 390"/>
                  <a:gd name="T174" fmla="*/ 222 h 2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90" h="222">
                    <a:moveTo>
                      <a:pt x="120" y="2"/>
                    </a:moveTo>
                    <a:lnTo>
                      <a:pt x="103" y="0"/>
                    </a:lnTo>
                    <a:lnTo>
                      <a:pt x="84" y="0"/>
                    </a:lnTo>
                    <a:lnTo>
                      <a:pt x="64" y="4"/>
                    </a:lnTo>
                    <a:lnTo>
                      <a:pt x="44" y="9"/>
                    </a:lnTo>
                    <a:lnTo>
                      <a:pt x="27" y="5"/>
                    </a:lnTo>
                    <a:lnTo>
                      <a:pt x="8" y="12"/>
                    </a:lnTo>
                    <a:lnTo>
                      <a:pt x="0" y="26"/>
                    </a:lnTo>
                    <a:lnTo>
                      <a:pt x="2" y="44"/>
                    </a:lnTo>
                    <a:lnTo>
                      <a:pt x="7" y="59"/>
                    </a:lnTo>
                    <a:lnTo>
                      <a:pt x="22" y="71"/>
                    </a:lnTo>
                    <a:lnTo>
                      <a:pt x="37" y="75"/>
                    </a:lnTo>
                    <a:lnTo>
                      <a:pt x="62" y="83"/>
                    </a:lnTo>
                    <a:lnTo>
                      <a:pt x="84" y="89"/>
                    </a:lnTo>
                    <a:lnTo>
                      <a:pt x="102" y="95"/>
                    </a:lnTo>
                    <a:lnTo>
                      <a:pt x="123" y="100"/>
                    </a:lnTo>
                    <a:lnTo>
                      <a:pt x="144" y="108"/>
                    </a:lnTo>
                    <a:lnTo>
                      <a:pt x="162" y="116"/>
                    </a:lnTo>
                    <a:lnTo>
                      <a:pt x="179" y="126"/>
                    </a:lnTo>
                    <a:lnTo>
                      <a:pt x="206" y="143"/>
                    </a:lnTo>
                    <a:lnTo>
                      <a:pt x="228" y="167"/>
                    </a:lnTo>
                    <a:lnTo>
                      <a:pt x="240" y="177"/>
                    </a:lnTo>
                    <a:lnTo>
                      <a:pt x="264" y="189"/>
                    </a:lnTo>
                    <a:lnTo>
                      <a:pt x="296" y="192"/>
                    </a:lnTo>
                    <a:lnTo>
                      <a:pt x="320" y="189"/>
                    </a:lnTo>
                    <a:lnTo>
                      <a:pt x="332" y="191"/>
                    </a:lnTo>
                    <a:lnTo>
                      <a:pt x="344" y="194"/>
                    </a:lnTo>
                    <a:lnTo>
                      <a:pt x="359" y="200"/>
                    </a:lnTo>
                    <a:lnTo>
                      <a:pt x="371" y="209"/>
                    </a:lnTo>
                    <a:lnTo>
                      <a:pt x="390" y="222"/>
                    </a:lnTo>
                    <a:lnTo>
                      <a:pt x="375" y="197"/>
                    </a:lnTo>
                    <a:lnTo>
                      <a:pt x="362" y="183"/>
                    </a:lnTo>
                    <a:lnTo>
                      <a:pt x="344" y="176"/>
                    </a:lnTo>
                    <a:lnTo>
                      <a:pt x="326" y="171"/>
                    </a:lnTo>
                    <a:lnTo>
                      <a:pt x="308" y="171"/>
                    </a:lnTo>
                    <a:lnTo>
                      <a:pt x="284" y="173"/>
                    </a:lnTo>
                    <a:lnTo>
                      <a:pt x="257" y="165"/>
                    </a:lnTo>
                    <a:lnTo>
                      <a:pt x="228" y="141"/>
                    </a:lnTo>
                    <a:lnTo>
                      <a:pt x="204" y="119"/>
                    </a:lnTo>
                    <a:lnTo>
                      <a:pt x="177" y="102"/>
                    </a:lnTo>
                    <a:lnTo>
                      <a:pt x="156" y="95"/>
                    </a:lnTo>
                    <a:lnTo>
                      <a:pt x="136" y="87"/>
                    </a:lnTo>
                    <a:lnTo>
                      <a:pt x="77" y="68"/>
                    </a:lnTo>
                    <a:lnTo>
                      <a:pt x="57" y="59"/>
                    </a:lnTo>
                    <a:lnTo>
                      <a:pt x="38" y="53"/>
                    </a:lnTo>
                    <a:lnTo>
                      <a:pt x="24" y="47"/>
                    </a:lnTo>
                    <a:lnTo>
                      <a:pt x="23" y="33"/>
                    </a:lnTo>
                    <a:lnTo>
                      <a:pt x="37" y="27"/>
                    </a:lnTo>
                    <a:lnTo>
                      <a:pt x="57" y="27"/>
                    </a:lnTo>
                    <a:lnTo>
                      <a:pt x="77" y="27"/>
                    </a:lnTo>
                    <a:lnTo>
                      <a:pt x="117" y="27"/>
                    </a:lnTo>
                    <a:lnTo>
                      <a:pt x="161" y="54"/>
                    </a:lnTo>
                    <a:lnTo>
                      <a:pt x="173" y="45"/>
                    </a:lnTo>
                    <a:lnTo>
                      <a:pt x="135" y="9"/>
                    </a:lnTo>
                    <a:lnTo>
                      <a:pt x="156" y="24"/>
                    </a:lnTo>
                    <a:lnTo>
                      <a:pt x="167" y="47"/>
                    </a:lnTo>
                    <a:lnTo>
                      <a:pt x="179" y="38"/>
                    </a:lnTo>
                  </a:path>
                </a:pathLst>
              </a:custGeom>
              <a:solidFill>
                <a:srgbClr val="224B50"/>
              </a:solidFill>
              <a:ln w="9525" cap="rnd">
                <a:solidFill>
                  <a:srgbClr val="163336"/>
                </a:solidFill>
                <a:round/>
                <a:headEnd type="none" w="sm" len="sm"/>
                <a:tailEnd type="none" w="sm" len="sm"/>
              </a:ln>
            </p:spPr>
            <p:txBody>
              <a:bodyPr/>
              <a:lstStyle/>
              <a:p>
                <a:endParaRPr lang="es-MX" sz="2400"/>
              </a:p>
            </p:txBody>
          </p:sp>
          <p:sp>
            <p:nvSpPr>
              <p:cNvPr id="64883" name="Freeform 330"/>
              <p:cNvSpPr>
                <a:spLocks/>
              </p:cNvSpPr>
              <p:nvPr/>
            </p:nvSpPr>
            <p:spPr bwMode="auto">
              <a:xfrm>
                <a:off x="6379487" y="2270588"/>
                <a:ext cx="530225" cy="442913"/>
              </a:xfrm>
              <a:custGeom>
                <a:avLst/>
                <a:gdLst>
                  <a:gd name="T0" fmla="*/ 2147483647 w 316"/>
                  <a:gd name="T1" fmla="*/ 2147483647 h 254"/>
                  <a:gd name="T2" fmla="*/ 2147483647 w 316"/>
                  <a:gd name="T3" fmla="*/ 2147483647 h 254"/>
                  <a:gd name="T4" fmla="*/ 2147483647 w 316"/>
                  <a:gd name="T5" fmla="*/ 2147483647 h 254"/>
                  <a:gd name="T6" fmla="*/ 2147483647 w 316"/>
                  <a:gd name="T7" fmla="*/ 2147483647 h 254"/>
                  <a:gd name="T8" fmla="*/ 2147483647 w 316"/>
                  <a:gd name="T9" fmla="*/ 2147483647 h 254"/>
                  <a:gd name="T10" fmla="*/ 2147483647 w 316"/>
                  <a:gd name="T11" fmla="*/ 0 h 254"/>
                  <a:gd name="T12" fmla="*/ 2147483647 w 316"/>
                  <a:gd name="T13" fmla="*/ 2147483647 h 254"/>
                  <a:gd name="T14" fmla="*/ 2147483647 w 316"/>
                  <a:gd name="T15" fmla="*/ 2147483647 h 254"/>
                  <a:gd name="T16" fmla="*/ 0 w 316"/>
                  <a:gd name="T17" fmla="*/ 2147483647 h 254"/>
                  <a:gd name="T18" fmla="*/ 0 w 316"/>
                  <a:gd name="T19" fmla="*/ 2147483647 h 254"/>
                  <a:gd name="T20" fmla="*/ 2147483647 w 316"/>
                  <a:gd name="T21" fmla="*/ 2147483647 h 254"/>
                  <a:gd name="T22" fmla="*/ 2147483647 w 316"/>
                  <a:gd name="T23" fmla="*/ 2147483647 h 254"/>
                  <a:gd name="T24" fmla="*/ 2147483647 w 316"/>
                  <a:gd name="T25" fmla="*/ 2147483647 h 254"/>
                  <a:gd name="T26" fmla="*/ 2147483647 w 316"/>
                  <a:gd name="T27" fmla="*/ 2147483647 h 254"/>
                  <a:gd name="T28" fmla="*/ 2147483647 w 316"/>
                  <a:gd name="T29" fmla="*/ 2147483647 h 254"/>
                  <a:gd name="T30" fmla="*/ 2147483647 w 316"/>
                  <a:gd name="T31" fmla="*/ 2147483647 h 254"/>
                  <a:gd name="T32" fmla="*/ 2147483647 w 316"/>
                  <a:gd name="T33" fmla="*/ 2147483647 h 254"/>
                  <a:gd name="T34" fmla="*/ 2147483647 w 316"/>
                  <a:gd name="T35" fmla="*/ 2147483647 h 254"/>
                  <a:gd name="T36" fmla="*/ 2147483647 w 316"/>
                  <a:gd name="T37" fmla="*/ 2147483647 h 254"/>
                  <a:gd name="T38" fmla="*/ 2147483647 w 316"/>
                  <a:gd name="T39" fmla="*/ 2147483647 h 254"/>
                  <a:gd name="T40" fmla="*/ 2147483647 w 316"/>
                  <a:gd name="T41" fmla="*/ 2147483647 h 254"/>
                  <a:gd name="T42" fmla="*/ 2147483647 w 316"/>
                  <a:gd name="T43" fmla="*/ 2147483647 h 254"/>
                  <a:gd name="T44" fmla="*/ 2147483647 w 316"/>
                  <a:gd name="T45" fmla="*/ 2147483647 h 254"/>
                  <a:gd name="T46" fmla="*/ 2147483647 w 316"/>
                  <a:gd name="T47" fmla="*/ 2147483647 h 254"/>
                  <a:gd name="T48" fmla="*/ 2147483647 w 316"/>
                  <a:gd name="T49" fmla="*/ 2147483647 h 254"/>
                  <a:gd name="T50" fmla="*/ 2147483647 w 316"/>
                  <a:gd name="T51" fmla="*/ 2147483647 h 254"/>
                  <a:gd name="T52" fmla="*/ 2147483647 w 316"/>
                  <a:gd name="T53" fmla="*/ 2147483647 h 254"/>
                  <a:gd name="T54" fmla="*/ 2147483647 w 316"/>
                  <a:gd name="T55" fmla="*/ 2147483647 h 254"/>
                  <a:gd name="T56" fmla="*/ 2147483647 w 316"/>
                  <a:gd name="T57" fmla="*/ 2147483647 h 254"/>
                  <a:gd name="T58" fmla="*/ 2147483647 w 316"/>
                  <a:gd name="T59" fmla="*/ 2147483647 h 254"/>
                  <a:gd name="T60" fmla="*/ 2147483647 w 316"/>
                  <a:gd name="T61" fmla="*/ 2147483647 h 254"/>
                  <a:gd name="T62" fmla="*/ 2147483647 w 316"/>
                  <a:gd name="T63" fmla="*/ 2147483647 h 254"/>
                  <a:gd name="T64" fmla="*/ 2147483647 w 316"/>
                  <a:gd name="T65" fmla="*/ 2147483647 h 254"/>
                  <a:gd name="T66" fmla="*/ 2147483647 w 316"/>
                  <a:gd name="T67" fmla="*/ 2147483647 h 254"/>
                  <a:gd name="T68" fmla="*/ 2147483647 w 316"/>
                  <a:gd name="T69" fmla="*/ 2147483647 h 254"/>
                  <a:gd name="T70" fmla="*/ 2147483647 w 316"/>
                  <a:gd name="T71" fmla="*/ 2147483647 h 254"/>
                  <a:gd name="T72" fmla="*/ 2147483647 w 316"/>
                  <a:gd name="T73" fmla="*/ 2147483647 h 254"/>
                  <a:gd name="T74" fmla="*/ 2147483647 w 316"/>
                  <a:gd name="T75" fmla="*/ 2147483647 h 254"/>
                  <a:gd name="T76" fmla="*/ 2147483647 w 316"/>
                  <a:gd name="T77" fmla="*/ 2147483647 h 254"/>
                  <a:gd name="T78" fmla="*/ 2147483647 w 316"/>
                  <a:gd name="T79" fmla="*/ 2147483647 h 254"/>
                  <a:gd name="T80" fmla="*/ 2147483647 w 316"/>
                  <a:gd name="T81" fmla="*/ 2147483647 h 254"/>
                  <a:gd name="T82" fmla="*/ 2147483647 w 316"/>
                  <a:gd name="T83" fmla="*/ 2147483647 h 254"/>
                  <a:gd name="T84" fmla="*/ 2147483647 w 316"/>
                  <a:gd name="T85" fmla="*/ 2147483647 h 254"/>
                  <a:gd name="T86" fmla="*/ 2147483647 w 316"/>
                  <a:gd name="T87" fmla="*/ 2147483647 h 254"/>
                  <a:gd name="T88" fmla="*/ 2147483647 w 316"/>
                  <a:gd name="T89" fmla="*/ 2147483647 h 254"/>
                  <a:gd name="T90" fmla="*/ 2147483647 w 316"/>
                  <a:gd name="T91" fmla="*/ 2147483647 h 254"/>
                  <a:gd name="T92" fmla="*/ 2147483647 w 316"/>
                  <a:gd name="T93" fmla="*/ 2147483647 h 254"/>
                  <a:gd name="T94" fmla="*/ 2147483647 w 316"/>
                  <a:gd name="T95" fmla="*/ 2147483647 h 254"/>
                  <a:gd name="T96" fmla="*/ 2147483647 w 316"/>
                  <a:gd name="T97" fmla="*/ 2147483647 h 254"/>
                  <a:gd name="T98" fmla="*/ 2147483647 w 316"/>
                  <a:gd name="T99" fmla="*/ 2147483647 h 254"/>
                  <a:gd name="T100" fmla="*/ 2147483647 w 316"/>
                  <a:gd name="T101" fmla="*/ 2147483647 h 254"/>
                  <a:gd name="T102" fmla="*/ 2147483647 w 316"/>
                  <a:gd name="T103" fmla="*/ 2147483647 h 254"/>
                  <a:gd name="T104" fmla="*/ 2147483647 w 316"/>
                  <a:gd name="T105" fmla="*/ 2147483647 h 254"/>
                  <a:gd name="T106" fmla="*/ 2147483647 w 316"/>
                  <a:gd name="T107" fmla="*/ 2147483647 h 2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16"/>
                  <a:gd name="T163" fmla="*/ 0 h 254"/>
                  <a:gd name="T164" fmla="*/ 316 w 316"/>
                  <a:gd name="T165" fmla="*/ 254 h 25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16" h="254">
                    <a:moveTo>
                      <a:pt x="127" y="54"/>
                    </a:moveTo>
                    <a:lnTo>
                      <a:pt x="112" y="33"/>
                    </a:lnTo>
                    <a:lnTo>
                      <a:pt x="99" y="21"/>
                    </a:lnTo>
                    <a:lnTo>
                      <a:pt x="77" y="15"/>
                    </a:lnTo>
                    <a:lnTo>
                      <a:pt x="63" y="2"/>
                    </a:lnTo>
                    <a:lnTo>
                      <a:pt x="45" y="0"/>
                    </a:lnTo>
                    <a:lnTo>
                      <a:pt x="22" y="7"/>
                    </a:lnTo>
                    <a:lnTo>
                      <a:pt x="10" y="11"/>
                    </a:lnTo>
                    <a:lnTo>
                      <a:pt x="0" y="19"/>
                    </a:lnTo>
                    <a:lnTo>
                      <a:pt x="0" y="33"/>
                    </a:lnTo>
                    <a:lnTo>
                      <a:pt x="21" y="42"/>
                    </a:lnTo>
                    <a:lnTo>
                      <a:pt x="56" y="65"/>
                    </a:lnTo>
                    <a:lnTo>
                      <a:pt x="77" y="93"/>
                    </a:lnTo>
                    <a:lnTo>
                      <a:pt x="91" y="107"/>
                    </a:lnTo>
                    <a:lnTo>
                      <a:pt x="98" y="120"/>
                    </a:lnTo>
                    <a:lnTo>
                      <a:pt x="98" y="134"/>
                    </a:lnTo>
                    <a:lnTo>
                      <a:pt x="102" y="152"/>
                    </a:lnTo>
                    <a:lnTo>
                      <a:pt x="108" y="165"/>
                    </a:lnTo>
                    <a:lnTo>
                      <a:pt x="119" y="176"/>
                    </a:lnTo>
                    <a:lnTo>
                      <a:pt x="140" y="189"/>
                    </a:lnTo>
                    <a:lnTo>
                      <a:pt x="158" y="196"/>
                    </a:lnTo>
                    <a:lnTo>
                      <a:pt x="184" y="205"/>
                    </a:lnTo>
                    <a:lnTo>
                      <a:pt x="207" y="216"/>
                    </a:lnTo>
                    <a:lnTo>
                      <a:pt x="245" y="228"/>
                    </a:lnTo>
                    <a:lnTo>
                      <a:pt x="274" y="233"/>
                    </a:lnTo>
                    <a:lnTo>
                      <a:pt x="294" y="241"/>
                    </a:lnTo>
                    <a:lnTo>
                      <a:pt x="316" y="254"/>
                    </a:lnTo>
                    <a:lnTo>
                      <a:pt x="306" y="239"/>
                    </a:lnTo>
                    <a:lnTo>
                      <a:pt x="294" y="228"/>
                    </a:lnTo>
                    <a:lnTo>
                      <a:pt x="278" y="224"/>
                    </a:lnTo>
                    <a:lnTo>
                      <a:pt x="261" y="219"/>
                    </a:lnTo>
                    <a:lnTo>
                      <a:pt x="250" y="217"/>
                    </a:lnTo>
                    <a:lnTo>
                      <a:pt x="241" y="215"/>
                    </a:lnTo>
                    <a:lnTo>
                      <a:pt x="221" y="208"/>
                    </a:lnTo>
                    <a:lnTo>
                      <a:pt x="202" y="199"/>
                    </a:lnTo>
                    <a:lnTo>
                      <a:pt x="188" y="193"/>
                    </a:lnTo>
                    <a:lnTo>
                      <a:pt x="176" y="184"/>
                    </a:lnTo>
                    <a:lnTo>
                      <a:pt x="156" y="174"/>
                    </a:lnTo>
                    <a:lnTo>
                      <a:pt x="138" y="165"/>
                    </a:lnTo>
                    <a:lnTo>
                      <a:pt x="124" y="153"/>
                    </a:lnTo>
                    <a:lnTo>
                      <a:pt x="117" y="135"/>
                    </a:lnTo>
                    <a:lnTo>
                      <a:pt x="117" y="120"/>
                    </a:lnTo>
                    <a:lnTo>
                      <a:pt x="112" y="107"/>
                    </a:lnTo>
                    <a:lnTo>
                      <a:pt x="112" y="93"/>
                    </a:lnTo>
                    <a:lnTo>
                      <a:pt x="91" y="70"/>
                    </a:lnTo>
                    <a:lnTo>
                      <a:pt x="61" y="47"/>
                    </a:lnTo>
                    <a:lnTo>
                      <a:pt x="49" y="38"/>
                    </a:lnTo>
                    <a:lnTo>
                      <a:pt x="28" y="33"/>
                    </a:lnTo>
                    <a:lnTo>
                      <a:pt x="21" y="19"/>
                    </a:lnTo>
                    <a:lnTo>
                      <a:pt x="42" y="19"/>
                    </a:lnTo>
                    <a:lnTo>
                      <a:pt x="63" y="24"/>
                    </a:lnTo>
                    <a:lnTo>
                      <a:pt x="81" y="33"/>
                    </a:lnTo>
                    <a:lnTo>
                      <a:pt x="103" y="47"/>
                    </a:lnTo>
                    <a:lnTo>
                      <a:pt x="120" y="65"/>
                    </a:lnTo>
                  </a:path>
                </a:pathLst>
              </a:custGeom>
              <a:solidFill>
                <a:srgbClr val="224B50"/>
              </a:solidFill>
              <a:ln w="9525" cap="rnd">
                <a:solidFill>
                  <a:srgbClr val="163336"/>
                </a:solidFill>
                <a:round/>
                <a:headEnd/>
                <a:tailEnd/>
              </a:ln>
            </p:spPr>
            <p:txBody>
              <a:bodyPr/>
              <a:lstStyle/>
              <a:p>
                <a:endParaRPr lang="es-MX" sz="2400"/>
              </a:p>
            </p:txBody>
          </p:sp>
          <p:sp>
            <p:nvSpPr>
              <p:cNvPr id="64884" name="Oval 332"/>
              <p:cNvSpPr>
                <a:spLocks noChangeArrowheads="1"/>
              </p:cNvSpPr>
              <p:nvPr/>
            </p:nvSpPr>
            <p:spPr bwMode="auto">
              <a:xfrm>
                <a:off x="6463625" y="2056275"/>
                <a:ext cx="41275" cy="25400"/>
              </a:xfrm>
              <a:prstGeom prst="ellipse">
                <a:avLst/>
              </a:prstGeom>
              <a:solidFill>
                <a:srgbClr val="FF00FF"/>
              </a:solidFill>
              <a:ln w="9525">
                <a:solidFill>
                  <a:srgbClr val="D000D0"/>
                </a:solidFill>
                <a:round/>
                <a:headEnd/>
                <a:tailEnd/>
              </a:ln>
            </p:spPr>
            <p:txBody>
              <a:bodyPr wrap="none" anchor="ctr"/>
              <a:lstStyle/>
              <a:p>
                <a:pPr defTabSz="457200"/>
                <a:endParaRPr lang="en-US" sz="2400">
                  <a:latin typeface="Calibri" pitchFamily="34" charset="0"/>
                </a:endParaRPr>
              </a:p>
            </p:txBody>
          </p:sp>
          <p:sp>
            <p:nvSpPr>
              <p:cNvPr id="64885" name="Freeform 333"/>
              <p:cNvSpPr>
                <a:spLocks/>
              </p:cNvSpPr>
              <p:nvPr/>
            </p:nvSpPr>
            <p:spPr bwMode="auto">
              <a:xfrm>
                <a:off x="6473150" y="2213438"/>
                <a:ext cx="852488" cy="650875"/>
              </a:xfrm>
              <a:custGeom>
                <a:avLst/>
                <a:gdLst>
                  <a:gd name="T0" fmla="*/ 0 w 552"/>
                  <a:gd name="T1" fmla="*/ 196120313 h 453"/>
                  <a:gd name="T2" fmla="*/ 45316216 w 552"/>
                  <a:gd name="T3" fmla="*/ 220893787 h 453"/>
                  <a:gd name="T4" fmla="*/ 116868071 w 552"/>
                  <a:gd name="T5" fmla="*/ 229151132 h 453"/>
                  <a:gd name="T6" fmla="*/ 195574917 w 552"/>
                  <a:gd name="T7" fmla="*/ 243602565 h 453"/>
                  <a:gd name="T8" fmla="*/ 286205828 w 552"/>
                  <a:gd name="T9" fmla="*/ 253924606 h 453"/>
                  <a:gd name="T10" fmla="*/ 355373153 w 552"/>
                  <a:gd name="T11" fmla="*/ 268374602 h 453"/>
                  <a:gd name="T12" fmla="*/ 443619617 w 552"/>
                  <a:gd name="T13" fmla="*/ 307599509 h 453"/>
                  <a:gd name="T14" fmla="*/ 560487640 w 552"/>
                  <a:gd name="T15" fmla="*/ 363339107 h 453"/>
                  <a:gd name="T16" fmla="*/ 674971168 w 552"/>
                  <a:gd name="T17" fmla="*/ 450044919 h 453"/>
                  <a:gd name="T18" fmla="*/ 720285827 w 552"/>
                  <a:gd name="T19" fmla="*/ 509912472 h 453"/>
                  <a:gd name="T20" fmla="*/ 777527591 w 552"/>
                  <a:gd name="T21" fmla="*/ 559459420 h 453"/>
                  <a:gd name="T22" fmla="*/ 853850136 w 552"/>
                  <a:gd name="T23" fmla="*/ 611069626 h 453"/>
                  <a:gd name="T24" fmla="*/ 925401955 w 552"/>
                  <a:gd name="T25" fmla="*/ 654422488 h 453"/>
                  <a:gd name="T26" fmla="*/ 1001722763 w 552"/>
                  <a:gd name="T27" fmla="*/ 681259220 h 453"/>
                  <a:gd name="T28" fmla="*/ 1144826401 w 552"/>
                  <a:gd name="T29" fmla="*/ 743192905 h 453"/>
                  <a:gd name="T30" fmla="*/ 1233072769 w 552"/>
                  <a:gd name="T31" fmla="*/ 840220849 h 453"/>
                  <a:gd name="T32" fmla="*/ 1316550148 w 552"/>
                  <a:gd name="T33" fmla="*/ 935183917 h 453"/>
                  <a:gd name="T34" fmla="*/ 1218762714 w 552"/>
                  <a:gd name="T35" fmla="*/ 848478194 h 453"/>
                  <a:gd name="T36" fmla="*/ 1144826401 w 552"/>
                  <a:gd name="T37" fmla="*/ 778287164 h 453"/>
                  <a:gd name="T38" fmla="*/ 970716614 w 552"/>
                  <a:gd name="T39" fmla="*/ 646165142 h 453"/>
                  <a:gd name="T40" fmla="*/ 918245383 w 552"/>
                  <a:gd name="T41" fmla="*/ 617262277 h 453"/>
                  <a:gd name="T42" fmla="*/ 894395806 w 552"/>
                  <a:gd name="T43" fmla="*/ 596618194 h 453"/>
                  <a:gd name="T44" fmla="*/ 853850136 w 552"/>
                  <a:gd name="T45" fmla="*/ 580103502 h 453"/>
                  <a:gd name="T46" fmla="*/ 765602030 w 552"/>
                  <a:gd name="T47" fmla="*/ 507847776 h 453"/>
                  <a:gd name="T48" fmla="*/ 691665717 w 552"/>
                  <a:gd name="T49" fmla="*/ 404627362 h 453"/>
                  <a:gd name="T50" fmla="*/ 660659568 w 552"/>
                  <a:gd name="T51" fmla="*/ 377789193 h 453"/>
                  <a:gd name="T52" fmla="*/ 636809992 w 552"/>
                  <a:gd name="T53" fmla="*/ 355080324 h 453"/>
                  <a:gd name="T54" fmla="*/ 586723255 w 552"/>
                  <a:gd name="T55" fmla="*/ 330308287 h 453"/>
                  <a:gd name="T56" fmla="*/ 453160683 w 552"/>
                  <a:gd name="T57" fmla="*/ 272503993 h 453"/>
                  <a:gd name="T58" fmla="*/ 314827482 w 552"/>
                  <a:gd name="T59" fmla="*/ 206442354 h 453"/>
                  <a:gd name="T60" fmla="*/ 243275663 w 552"/>
                  <a:gd name="T61" fmla="*/ 148638015 h 453"/>
                  <a:gd name="T62" fmla="*/ 176494329 w 552"/>
                  <a:gd name="T63" fmla="*/ 78448399 h 453"/>
                  <a:gd name="T64" fmla="*/ 112097538 w 552"/>
                  <a:gd name="T65" fmla="*/ 43352872 h 453"/>
                  <a:gd name="T66" fmla="*/ 78706871 w 552"/>
                  <a:gd name="T67" fmla="*/ 86705745 h 453"/>
                  <a:gd name="T68" fmla="*/ 14310061 w 552"/>
                  <a:gd name="T69" fmla="*/ 158960057 h 453"/>
                  <a:gd name="T70" fmla="*/ 0 w 552"/>
                  <a:gd name="T71" fmla="*/ 175476185 h 4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2"/>
                  <a:gd name="T109" fmla="*/ 0 h 453"/>
                  <a:gd name="T110" fmla="*/ 552 w 552"/>
                  <a:gd name="T111" fmla="*/ 453 h 45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2" h="453">
                    <a:moveTo>
                      <a:pt x="2" y="82"/>
                    </a:moveTo>
                    <a:cubicBezTo>
                      <a:pt x="1" y="86"/>
                      <a:pt x="1" y="91"/>
                      <a:pt x="0" y="95"/>
                    </a:cubicBezTo>
                    <a:cubicBezTo>
                      <a:pt x="5" y="99"/>
                      <a:pt x="9" y="103"/>
                      <a:pt x="14" y="107"/>
                    </a:cubicBezTo>
                    <a:lnTo>
                      <a:pt x="19" y="107"/>
                    </a:lnTo>
                    <a:lnTo>
                      <a:pt x="30" y="107"/>
                    </a:lnTo>
                    <a:cubicBezTo>
                      <a:pt x="36" y="108"/>
                      <a:pt x="43" y="110"/>
                      <a:pt x="49" y="111"/>
                    </a:cubicBezTo>
                    <a:cubicBezTo>
                      <a:pt x="52" y="112"/>
                      <a:pt x="56" y="113"/>
                      <a:pt x="59" y="114"/>
                    </a:cubicBezTo>
                    <a:cubicBezTo>
                      <a:pt x="67" y="115"/>
                      <a:pt x="74" y="117"/>
                      <a:pt x="82" y="118"/>
                    </a:cubicBezTo>
                    <a:cubicBezTo>
                      <a:pt x="90" y="118"/>
                      <a:pt x="99" y="119"/>
                      <a:pt x="107" y="119"/>
                    </a:cubicBezTo>
                    <a:cubicBezTo>
                      <a:pt x="111" y="120"/>
                      <a:pt x="116" y="122"/>
                      <a:pt x="120" y="123"/>
                    </a:cubicBezTo>
                    <a:cubicBezTo>
                      <a:pt x="125" y="124"/>
                      <a:pt x="129" y="125"/>
                      <a:pt x="134" y="126"/>
                    </a:cubicBezTo>
                    <a:cubicBezTo>
                      <a:pt x="139" y="127"/>
                      <a:pt x="144" y="129"/>
                      <a:pt x="149" y="130"/>
                    </a:cubicBezTo>
                    <a:cubicBezTo>
                      <a:pt x="153" y="132"/>
                      <a:pt x="158" y="134"/>
                      <a:pt x="162" y="136"/>
                    </a:cubicBezTo>
                    <a:cubicBezTo>
                      <a:pt x="170" y="140"/>
                      <a:pt x="178" y="145"/>
                      <a:pt x="186" y="149"/>
                    </a:cubicBezTo>
                    <a:cubicBezTo>
                      <a:pt x="191" y="153"/>
                      <a:pt x="196" y="156"/>
                      <a:pt x="201" y="160"/>
                    </a:cubicBezTo>
                    <a:cubicBezTo>
                      <a:pt x="212" y="165"/>
                      <a:pt x="224" y="171"/>
                      <a:pt x="235" y="176"/>
                    </a:cubicBezTo>
                    <a:lnTo>
                      <a:pt x="265" y="194"/>
                    </a:lnTo>
                    <a:lnTo>
                      <a:pt x="283" y="218"/>
                    </a:lnTo>
                    <a:cubicBezTo>
                      <a:pt x="286" y="224"/>
                      <a:pt x="288" y="230"/>
                      <a:pt x="291" y="236"/>
                    </a:cubicBezTo>
                    <a:lnTo>
                      <a:pt x="302" y="247"/>
                    </a:lnTo>
                    <a:lnTo>
                      <a:pt x="316" y="261"/>
                    </a:lnTo>
                    <a:lnTo>
                      <a:pt x="326" y="271"/>
                    </a:lnTo>
                    <a:cubicBezTo>
                      <a:pt x="331" y="275"/>
                      <a:pt x="335" y="278"/>
                      <a:pt x="340" y="282"/>
                    </a:cubicBezTo>
                    <a:cubicBezTo>
                      <a:pt x="346" y="287"/>
                      <a:pt x="352" y="291"/>
                      <a:pt x="358" y="296"/>
                    </a:cubicBezTo>
                    <a:cubicBezTo>
                      <a:pt x="362" y="299"/>
                      <a:pt x="367" y="303"/>
                      <a:pt x="371" y="306"/>
                    </a:cubicBezTo>
                    <a:cubicBezTo>
                      <a:pt x="377" y="310"/>
                      <a:pt x="382" y="313"/>
                      <a:pt x="388" y="317"/>
                    </a:cubicBezTo>
                    <a:lnTo>
                      <a:pt x="403" y="320"/>
                    </a:lnTo>
                    <a:cubicBezTo>
                      <a:pt x="409" y="323"/>
                      <a:pt x="414" y="327"/>
                      <a:pt x="420" y="330"/>
                    </a:cubicBezTo>
                    <a:cubicBezTo>
                      <a:pt x="425" y="331"/>
                      <a:pt x="429" y="333"/>
                      <a:pt x="434" y="334"/>
                    </a:cubicBezTo>
                    <a:cubicBezTo>
                      <a:pt x="449" y="343"/>
                      <a:pt x="465" y="351"/>
                      <a:pt x="480" y="360"/>
                    </a:cubicBezTo>
                    <a:cubicBezTo>
                      <a:pt x="487" y="369"/>
                      <a:pt x="494" y="377"/>
                      <a:pt x="501" y="386"/>
                    </a:cubicBezTo>
                    <a:cubicBezTo>
                      <a:pt x="506" y="393"/>
                      <a:pt x="512" y="400"/>
                      <a:pt x="517" y="407"/>
                    </a:cubicBezTo>
                    <a:cubicBezTo>
                      <a:pt x="522" y="414"/>
                      <a:pt x="527" y="422"/>
                      <a:pt x="532" y="429"/>
                    </a:cubicBezTo>
                    <a:cubicBezTo>
                      <a:pt x="539" y="437"/>
                      <a:pt x="545" y="445"/>
                      <a:pt x="552" y="453"/>
                    </a:cubicBezTo>
                    <a:cubicBezTo>
                      <a:pt x="544" y="446"/>
                      <a:pt x="535" y="440"/>
                      <a:pt x="527" y="433"/>
                    </a:cubicBezTo>
                    <a:cubicBezTo>
                      <a:pt x="522" y="426"/>
                      <a:pt x="516" y="418"/>
                      <a:pt x="511" y="411"/>
                    </a:cubicBezTo>
                    <a:cubicBezTo>
                      <a:pt x="506" y="406"/>
                      <a:pt x="502" y="400"/>
                      <a:pt x="497" y="395"/>
                    </a:cubicBezTo>
                    <a:cubicBezTo>
                      <a:pt x="491" y="389"/>
                      <a:pt x="486" y="383"/>
                      <a:pt x="480" y="377"/>
                    </a:cubicBezTo>
                    <a:cubicBezTo>
                      <a:pt x="476" y="373"/>
                      <a:pt x="471" y="370"/>
                      <a:pt x="467" y="366"/>
                    </a:cubicBezTo>
                    <a:cubicBezTo>
                      <a:pt x="447" y="348"/>
                      <a:pt x="427" y="331"/>
                      <a:pt x="407" y="313"/>
                    </a:cubicBezTo>
                    <a:cubicBezTo>
                      <a:pt x="402" y="309"/>
                      <a:pt x="398" y="306"/>
                      <a:pt x="393" y="302"/>
                    </a:cubicBezTo>
                    <a:cubicBezTo>
                      <a:pt x="390" y="301"/>
                      <a:pt x="388" y="300"/>
                      <a:pt x="385" y="299"/>
                    </a:cubicBezTo>
                    <a:lnTo>
                      <a:pt x="380" y="294"/>
                    </a:lnTo>
                    <a:lnTo>
                      <a:pt x="375" y="289"/>
                    </a:lnTo>
                    <a:cubicBezTo>
                      <a:pt x="373" y="287"/>
                      <a:pt x="370" y="285"/>
                      <a:pt x="368" y="283"/>
                    </a:cubicBezTo>
                    <a:cubicBezTo>
                      <a:pt x="365" y="282"/>
                      <a:pt x="361" y="282"/>
                      <a:pt x="358" y="281"/>
                    </a:cubicBezTo>
                    <a:cubicBezTo>
                      <a:pt x="355" y="276"/>
                      <a:pt x="353" y="270"/>
                      <a:pt x="350" y="265"/>
                    </a:cubicBezTo>
                    <a:cubicBezTo>
                      <a:pt x="340" y="259"/>
                      <a:pt x="331" y="252"/>
                      <a:pt x="321" y="246"/>
                    </a:cubicBezTo>
                    <a:cubicBezTo>
                      <a:pt x="313" y="234"/>
                      <a:pt x="304" y="223"/>
                      <a:pt x="296" y="211"/>
                    </a:cubicBezTo>
                    <a:lnTo>
                      <a:pt x="290" y="196"/>
                    </a:lnTo>
                    <a:cubicBezTo>
                      <a:pt x="288" y="194"/>
                      <a:pt x="286" y="191"/>
                      <a:pt x="284" y="189"/>
                    </a:cubicBezTo>
                    <a:cubicBezTo>
                      <a:pt x="282" y="187"/>
                      <a:pt x="279" y="185"/>
                      <a:pt x="277" y="183"/>
                    </a:cubicBezTo>
                    <a:cubicBezTo>
                      <a:pt x="276" y="181"/>
                      <a:pt x="274" y="179"/>
                      <a:pt x="273" y="177"/>
                    </a:cubicBezTo>
                    <a:cubicBezTo>
                      <a:pt x="271" y="175"/>
                      <a:pt x="269" y="174"/>
                      <a:pt x="267" y="172"/>
                    </a:cubicBezTo>
                    <a:cubicBezTo>
                      <a:pt x="262" y="170"/>
                      <a:pt x="258" y="167"/>
                      <a:pt x="253" y="165"/>
                    </a:cubicBezTo>
                    <a:cubicBezTo>
                      <a:pt x="251" y="163"/>
                      <a:pt x="248" y="162"/>
                      <a:pt x="246" y="160"/>
                    </a:cubicBezTo>
                    <a:cubicBezTo>
                      <a:pt x="233" y="154"/>
                      <a:pt x="221" y="148"/>
                      <a:pt x="208" y="142"/>
                    </a:cubicBezTo>
                    <a:cubicBezTo>
                      <a:pt x="202" y="139"/>
                      <a:pt x="196" y="135"/>
                      <a:pt x="190" y="132"/>
                    </a:cubicBezTo>
                    <a:cubicBezTo>
                      <a:pt x="185" y="130"/>
                      <a:pt x="181" y="127"/>
                      <a:pt x="176" y="125"/>
                    </a:cubicBezTo>
                    <a:cubicBezTo>
                      <a:pt x="161" y="117"/>
                      <a:pt x="147" y="108"/>
                      <a:pt x="132" y="100"/>
                    </a:cubicBezTo>
                    <a:cubicBezTo>
                      <a:pt x="126" y="97"/>
                      <a:pt x="121" y="94"/>
                      <a:pt x="115" y="91"/>
                    </a:cubicBezTo>
                    <a:cubicBezTo>
                      <a:pt x="111" y="85"/>
                      <a:pt x="106" y="78"/>
                      <a:pt x="102" y="72"/>
                    </a:cubicBezTo>
                    <a:cubicBezTo>
                      <a:pt x="99" y="68"/>
                      <a:pt x="95" y="64"/>
                      <a:pt x="92" y="60"/>
                    </a:cubicBezTo>
                    <a:cubicBezTo>
                      <a:pt x="86" y="53"/>
                      <a:pt x="80" y="45"/>
                      <a:pt x="74" y="38"/>
                    </a:cubicBezTo>
                    <a:lnTo>
                      <a:pt x="64" y="28"/>
                    </a:lnTo>
                    <a:cubicBezTo>
                      <a:pt x="58" y="26"/>
                      <a:pt x="51" y="3"/>
                      <a:pt x="47" y="21"/>
                    </a:cubicBezTo>
                    <a:cubicBezTo>
                      <a:pt x="45" y="0"/>
                      <a:pt x="42" y="28"/>
                      <a:pt x="40" y="31"/>
                    </a:cubicBezTo>
                    <a:cubicBezTo>
                      <a:pt x="38" y="35"/>
                      <a:pt x="35" y="38"/>
                      <a:pt x="33" y="42"/>
                    </a:cubicBezTo>
                    <a:cubicBezTo>
                      <a:pt x="31" y="46"/>
                      <a:pt x="29" y="51"/>
                      <a:pt x="27" y="55"/>
                    </a:cubicBezTo>
                    <a:cubicBezTo>
                      <a:pt x="20" y="62"/>
                      <a:pt x="13" y="70"/>
                      <a:pt x="6" y="77"/>
                    </a:cubicBezTo>
                    <a:cubicBezTo>
                      <a:pt x="8" y="75"/>
                      <a:pt x="10" y="72"/>
                      <a:pt x="12" y="70"/>
                    </a:cubicBezTo>
                    <a:lnTo>
                      <a:pt x="0" y="85"/>
                    </a:lnTo>
                  </a:path>
                </a:pathLst>
              </a:custGeom>
              <a:solidFill>
                <a:srgbClr val="000090"/>
              </a:solidFill>
              <a:ln w="19050" cap="rnd">
                <a:solidFill>
                  <a:srgbClr val="000090"/>
                </a:solidFill>
                <a:round/>
                <a:headEnd type="none" w="sm" len="sm"/>
                <a:tailEnd type="none" w="sm" len="sm"/>
              </a:ln>
            </p:spPr>
            <p:txBody>
              <a:bodyPr/>
              <a:lstStyle/>
              <a:p>
                <a:endParaRPr lang="es-MX" sz="2400"/>
              </a:p>
            </p:txBody>
          </p:sp>
          <p:sp>
            <p:nvSpPr>
              <p:cNvPr id="64886" name="Freeform 602"/>
              <p:cNvSpPr>
                <a:spLocks/>
              </p:cNvSpPr>
              <p:nvPr/>
            </p:nvSpPr>
            <p:spPr bwMode="auto">
              <a:xfrm>
                <a:off x="6082625" y="2194388"/>
                <a:ext cx="11113"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chemeClr val="accent1"/>
              </a:solidFill>
              <a:ln w="12700">
                <a:solidFill>
                  <a:srgbClr val="993300"/>
                </a:solidFill>
                <a:round/>
                <a:headEnd type="none" w="sm" len="sm"/>
                <a:tailEnd type="none" w="sm" len="sm"/>
              </a:ln>
            </p:spPr>
            <p:txBody>
              <a:bodyPr/>
              <a:lstStyle/>
              <a:p>
                <a:endParaRPr lang="es-MX" sz="2400"/>
              </a:p>
            </p:txBody>
          </p:sp>
          <p:sp>
            <p:nvSpPr>
              <p:cNvPr id="64887" name="Freeform 603"/>
              <p:cNvSpPr>
                <a:spLocks/>
              </p:cNvSpPr>
              <p:nvPr/>
            </p:nvSpPr>
            <p:spPr bwMode="auto">
              <a:xfrm>
                <a:off x="6249312" y="2259475"/>
                <a:ext cx="11113" cy="17463"/>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chemeClr val="accent1"/>
              </a:solidFill>
              <a:ln w="12700">
                <a:solidFill>
                  <a:srgbClr val="993300"/>
                </a:solidFill>
                <a:round/>
                <a:headEnd type="none" w="sm" len="sm"/>
                <a:tailEnd type="none" w="sm" len="sm"/>
              </a:ln>
            </p:spPr>
            <p:txBody>
              <a:bodyPr/>
              <a:lstStyle/>
              <a:p>
                <a:endParaRPr lang="es-MX" sz="2400"/>
              </a:p>
            </p:txBody>
          </p:sp>
          <p:sp>
            <p:nvSpPr>
              <p:cNvPr id="64888" name="Freeform 610"/>
              <p:cNvSpPr>
                <a:spLocks/>
              </p:cNvSpPr>
              <p:nvPr/>
            </p:nvSpPr>
            <p:spPr bwMode="auto">
              <a:xfrm>
                <a:off x="6398537" y="1822913"/>
                <a:ext cx="12700" cy="19050"/>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chemeClr val="accent1"/>
              </a:solidFill>
              <a:ln w="12700">
                <a:solidFill>
                  <a:srgbClr val="993300"/>
                </a:solidFill>
                <a:round/>
                <a:headEnd type="none" w="sm" len="sm"/>
                <a:tailEnd type="none" w="sm" len="sm"/>
              </a:ln>
            </p:spPr>
            <p:txBody>
              <a:bodyPr/>
              <a:lstStyle/>
              <a:p>
                <a:endParaRPr lang="es-MX" sz="2400"/>
              </a:p>
            </p:txBody>
          </p:sp>
          <p:sp>
            <p:nvSpPr>
              <p:cNvPr id="64889" name="Freeform 611"/>
              <p:cNvSpPr>
                <a:spLocks/>
              </p:cNvSpPr>
              <p:nvPr/>
            </p:nvSpPr>
            <p:spPr bwMode="auto">
              <a:xfrm>
                <a:off x="6458862" y="1924513"/>
                <a:ext cx="15875" cy="17463"/>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chemeClr val="accent1"/>
              </a:solidFill>
              <a:ln w="9525">
                <a:solidFill>
                  <a:srgbClr val="993300"/>
                </a:solidFill>
                <a:round/>
                <a:headEnd type="none" w="sm" len="sm"/>
                <a:tailEnd type="none" w="sm" len="sm"/>
              </a:ln>
            </p:spPr>
            <p:txBody>
              <a:bodyPr/>
              <a:lstStyle/>
              <a:p>
                <a:endParaRPr lang="es-MX" sz="2400"/>
              </a:p>
            </p:txBody>
          </p:sp>
          <p:sp>
            <p:nvSpPr>
              <p:cNvPr id="64890" name="Freeform 612"/>
              <p:cNvSpPr>
                <a:spLocks/>
              </p:cNvSpPr>
              <p:nvPr/>
            </p:nvSpPr>
            <p:spPr bwMode="auto">
              <a:xfrm>
                <a:off x="6503312" y="1992775"/>
                <a:ext cx="11113" cy="19050"/>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chemeClr val="accent1"/>
              </a:solidFill>
              <a:ln w="12700">
                <a:solidFill>
                  <a:srgbClr val="993300"/>
                </a:solidFill>
                <a:round/>
                <a:headEnd type="none" w="sm" len="sm"/>
                <a:tailEnd type="none" w="sm" len="sm"/>
              </a:ln>
            </p:spPr>
            <p:txBody>
              <a:bodyPr/>
              <a:lstStyle/>
              <a:p>
                <a:endParaRPr lang="es-MX" sz="2400"/>
              </a:p>
            </p:txBody>
          </p:sp>
          <p:sp>
            <p:nvSpPr>
              <p:cNvPr id="64891" name="Freeform 613"/>
              <p:cNvSpPr>
                <a:spLocks/>
              </p:cNvSpPr>
              <p:nvPr/>
            </p:nvSpPr>
            <p:spPr bwMode="auto">
              <a:xfrm>
                <a:off x="5407937" y="1697500"/>
                <a:ext cx="15875" cy="19050"/>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6350">
                <a:solidFill>
                  <a:srgbClr val="993300"/>
                </a:solidFill>
                <a:round/>
                <a:headEnd type="none" w="sm" len="sm"/>
                <a:tailEnd type="none" w="sm" len="sm"/>
              </a:ln>
            </p:spPr>
            <p:txBody>
              <a:bodyPr/>
              <a:lstStyle/>
              <a:p>
                <a:endParaRPr lang="es-MX" sz="2400"/>
              </a:p>
            </p:txBody>
          </p:sp>
          <p:sp>
            <p:nvSpPr>
              <p:cNvPr id="64892" name="Freeform 614"/>
              <p:cNvSpPr>
                <a:spLocks/>
              </p:cNvSpPr>
              <p:nvPr/>
            </p:nvSpPr>
            <p:spPr bwMode="auto">
              <a:xfrm>
                <a:off x="5811162" y="1437150"/>
                <a:ext cx="11113" cy="19050"/>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chemeClr val="accent1"/>
              </a:solidFill>
              <a:ln w="12700">
                <a:solidFill>
                  <a:srgbClr val="993300"/>
                </a:solidFill>
                <a:round/>
                <a:headEnd type="none" w="sm" len="sm"/>
                <a:tailEnd type="none" w="sm" len="sm"/>
              </a:ln>
            </p:spPr>
            <p:txBody>
              <a:bodyPr/>
              <a:lstStyle/>
              <a:p>
                <a:endParaRPr lang="es-MX" sz="2400"/>
              </a:p>
            </p:txBody>
          </p:sp>
          <p:sp>
            <p:nvSpPr>
              <p:cNvPr id="64893" name="Freeform 616"/>
              <p:cNvSpPr>
                <a:spLocks/>
              </p:cNvSpPr>
              <p:nvPr/>
            </p:nvSpPr>
            <p:spPr bwMode="auto">
              <a:xfrm>
                <a:off x="5685750" y="1392700"/>
                <a:ext cx="14288"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chemeClr val="accent1"/>
              </a:solidFill>
              <a:ln w="12700">
                <a:solidFill>
                  <a:srgbClr val="993300"/>
                </a:solidFill>
                <a:round/>
                <a:headEnd type="none" w="sm" len="sm"/>
                <a:tailEnd type="none" w="sm" len="sm"/>
              </a:ln>
            </p:spPr>
            <p:txBody>
              <a:bodyPr/>
              <a:lstStyle/>
              <a:p>
                <a:endParaRPr lang="es-MX" sz="2400"/>
              </a:p>
            </p:txBody>
          </p:sp>
          <p:grpSp>
            <p:nvGrpSpPr>
              <p:cNvPr id="14" name="Agrupar 743"/>
              <p:cNvGrpSpPr>
                <a:grpSpLocks/>
              </p:cNvGrpSpPr>
              <p:nvPr/>
            </p:nvGrpSpPr>
            <p:grpSpPr bwMode="auto">
              <a:xfrm>
                <a:off x="5214262" y="1422863"/>
                <a:ext cx="82550" cy="173038"/>
                <a:chOff x="5175133" y="2356403"/>
                <a:chExt cx="82813" cy="172968"/>
              </a:xfrm>
            </p:grpSpPr>
            <p:sp>
              <p:nvSpPr>
                <p:cNvPr id="65471" name="Oval 41"/>
                <p:cNvSpPr>
                  <a:spLocks noChangeArrowheads="1"/>
                </p:cNvSpPr>
                <p:nvPr/>
              </p:nvSpPr>
              <p:spPr bwMode="auto">
                <a:xfrm rot="3420000">
                  <a:off x="5179890" y="2451314"/>
                  <a:ext cx="110394"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72" name="Oval 42"/>
                <p:cNvSpPr>
                  <a:spLocks noChangeArrowheads="1"/>
                </p:cNvSpPr>
                <p:nvPr/>
              </p:nvSpPr>
              <p:spPr bwMode="auto">
                <a:xfrm rot="3540000">
                  <a:off x="5144165" y="2387371"/>
                  <a:ext cx="107655"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73" name="Freeform 617"/>
                <p:cNvSpPr>
                  <a:spLocks/>
                </p:cNvSpPr>
                <p:nvPr/>
              </p:nvSpPr>
              <p:spPr bwMode="auto">
                <a:xfrm>
                  <a:off x="5235575" y="2470151"/>
                  <a:ext cx="9525"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6350">
                  <a:solidFill>
                    <a:srgbClr val="993300"/>
                  </a:solidFill>
                  <a:round/>
                  <a:headEnd type="none" w="sm" len="sm"/>
                  <a:tailEnd type="none" w="sm" len="sm"/>
                </a:ln>
              </p:spPr>
              <p:txBody>
                <a:bodyPr/>
                <a:lstStyle/>
                <a:p>
                  <a:endParaRPr lang="es-MX" sz="2400"/>
                </a:p>
              </p:txBody>
            </p:sp>
            <p:sp>
              <p:nvSpPr>
                <p:cNvPr id="65474" name="Freeform 618"/>
                <p:cNvSpPr>
                  <a:spLocks/>
                </p:cNvSpPr>
                <p:nvPr/>
              </p:nvSpPr>
              <p:spPr bwMode="auto">
                <a:xfrm>
                  <a:off x="5189538" y="2403476"/>
                  <a:ext cx="14288"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9525">
                  <a:solidFill>
                    <a:srgbClr val="993300"/>
                  </a:solidFill>
                  <a:round/>
                  <a:headEnd type="none" w="sm" len="sm"/>
                  <a:tailEnd type="none" w="sm" len="sm"/>
                </a:ln>
              </p:spPr>
              <p:txBody>
                <a:bodyPr/>
                <a:lstStyle/>
                <a:p>
                  <a:endParaRPr lang="es-MX" sz="2400"/>
                </a:p>
              </p:txBody>
            </p:sp>
          </p:grpSp>
          <p:grpSp>
            <p:nvGrpSpPr>
              <p:cNvPr id="15" name="Agrupar 760"/>
              <p:cNvGrpSpPr>
                <a:grpSpLocks/>
              </p:cNvGrpSpPr>
              <p:nvPr/>
            </p:nvGrpSpPr>
            <p:grpSpPr bwMode="auto">
              <a:xfrm rot="-380463">
                <a:off x="5420637" y="1345075"/>
                <a:ext cx="155575" cy="42863"/>
                <a:chOff x="5422900" y="2287588"/>
                <a:chExt cx="155575" cy="42863"/>
              </a:xfrm>
            </p:grpSpPr>
            <p:sp>
              <p:nvSpPr>
                <p:cNvPr id="65469" name="Oval 22"/>
                <p:cNvSpPr>
                  <a:spLocks noChangeArrowheads="1"/>
                </p:cNvSpPr>
                <p:nvPr/>
              </p:nvSpPr>
              <p:spPr bwMode="auto">
                <a:xfrm rot="764976">
                  <a:off x="5422900" y="2287588"/>
                  <a:ext cx="155575" cy="42863"/>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70" name="Freeform 619"/>
                <p:cNvSpPr>
                  <a:spLocks/>
                </p:cNvSpPr>
                <p:nvPr/>
              </p:nvSpPr>
              <p:spPr bwMode="auto">
                <a:xfrm>
                  <a:off x="5480050" y="2295526"/>
                  <a:ext cx="15875" cy="19050"/>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chemeClr val="accent1"/>
                </a:solidFill>
                <a:ln w="12700">
                  <a:solidFill>
                    <a:srgbClr val="993300"/>
                  </a:solidFill>
                  <a:round/>
                  <a:headEnd type="none" w="sm" len="sm"/>
                  <a:tailEnd type="none" w="sm" len="sm"/>
                </a:ln>
              </p:spPr>
              <p:txBody>
                <a:bodyPr/>
                <a:lstStyle/>
                <a:p>
                  <a:endParaRPr lang="es-MX" sz="2400"/>
                </a:p>
              </p:txBody>
            </p:sp>
          </p:grpSp>
          <p:sp>
            <p:nvSpPr>
              <p:cNvPr id="64896" name="Freeform 620"/>
              <p:cNvSpPr>
                <a:spLocks/>
              </p:cNvSpPr>
              <p:nvPr/>
            </p:nvSpPr>
            <p:spPr bwMode="auto">
              <a:xfrm>
                <a:off x="5376187" y="1338725"/>
                <a:ext cx="14288" cy="19050"/>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CC66"/>
              </a:solidFill>
              <a:ln w="12700">
                <a:solidFill>
                  <a:srgbClr val="993300"/>
                </a:solidFill>
                <a:round/>
                <a:headEnd type="none" w="sm" len="sm"/>
                <a:tailEnd type="none" w="sm" len="sm"/>
              </a:ln>
            </p:spPr>
            <p:txBody>
              <a:bodyPr/>
              <a:lstStyle/>
              <a:p>
                <a:endParaRPr lang="es-MX" sz="2400"/>
              </a:p>
            </p:txBody>
          </p:sp>
          <p:sp>
            <p:nvSpPr>
              <p:cNvPr id="64897" name="Oval 621"/>
              <p:cNvSpPr>
                <a:spLocks noChangeArrowheads="1"/>
              </p:cNvSpPr>
              <p:nvPr/>
            </p:nvSpPr>
            <p:spPr bwMode="auto">
              <a:xfrm>
                <a:off x="6160412" y="1711788"/>
                <a:ext cx="38100" cy="25400"/>
              </a:xfrm>
              <a:prstGeom prst="ellipse">
                <a:avLst/>
              </a:prstGeom>
              <a:solidFill>
                <a:srgbClr val="0000FF"/>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898" name="Oval 622"/>
              <p:cNvSpPr>
                <a:spLocks noChangeArrowheads="1"/>
              </p:cNvSpPr>
              <p:nvPr/>
            </p:nvSpPr>
            <p:spPr bwMode="auto">
              <a:xfrm>
                <a:off x="5960387" y="1537163"/>
                <a:ext cx="38100" cy="26988"/>
              </a:xfrm>
              <a:prstGeom prst="ellipse">
                <a:avLst/>
              </a:prstGeom>
              <a:solidFill>
                <a:srgbClr val="F8379F"/>
              </a:solidFill>
              <a:ln w="9525">
                <a:solidFill>
                  <a:srgbClr val="FF00FF"/>
                </a:solidFill>
                <a:round/>
                <a:headEnd/>
                <a:tailEnd/>
              </a:ln>
            </p:spPr>
            <p:txBody>
              <a:bodyPr wrap="none" anchor="ctr"/>
              <a:lstStyle/>
              <a:p>
                <a:pPr defTabSz="457200"/>
                <a:endParaRPr lang="en-US" sz="2400">
                  <a:latin typeface="Calibri" pitchFamily="34" charset="0"/>
                </a:endParaRPr>
              </a:p>
            </p:txBody>
          </p:sp>
          <p:sp>
            <p:nvSpPr>
              <p:cNvPr id="64899" name="Oval 633"/>
              <p:cNvSpPr>
                <a:spLocks noChangeArrowheads="1"/>
              </p:cNvSpPr>
              <p:nvPr/>
            </p:nvSpPr>
            <p:spPr bwMode="auto">
              <a:xfrm>
                <a:off x="6254075" y="2219788"/>
                <a:ext cx="33338" cy="26988"/>
              </a:xfrm>
              <a:prstGeom prst="ellipse">
                <a:avLst/>
              </a:prstGeom>
              <a:solidFill>
                <a:srgbClr val="008000"/>
              </a:solidFill>
              <a:ln w="6350">
                <a:solidFill>
                  <a:srgbClr val="008000"/>
                </a:solidFill>
                <a:round/>
                <a:headEnd/>
                <a:tailEnd/>
              </a:ln>
            </p:spPr>
            <p:txBody>
              <a:bodyPr wrap="none" anchor="ctr"/>
              <a:lstStyle/>
              <a:p>
                <a:pPr defTabSz="457200"/>
                <a:endParaRPr lang="en-US" sz="2400">
                  <a:latin typeface="Calibri" pitchFamily="34" charset="0"/>
                </a:endParaRPr>
              </a:p>
            </p:txBody>
          </p:sp>
          <p:sp>
            <p:nvSpPr>
              <p:cNvPr id="64900" name="Oval 634"/>
              <p:cNvSpPr>
                <a:spLocks noChangeArrowheads="1"/>
              </p:cNvSpPr>
              <p:nvPr/>
            </p:nvSpPr>
            <p:spPr bwMode="auto">
              <a:xfrm>
                <a:off x="6485850" y="2083263"/>
                <a:ext cx="33338" cy="26988"/>
              </a:xfrm>
              <a:prstGeom prst="ellipse">
                <a:avLst/>
              </a:prstGeom>
              <a:solidFill>
                <a:srgbClr val="008000"/>
              </a:solidFill>
              <a:ln w="6350">
                <a:solidFill>
                  <a:srgbClr val="008000"/>
                </a:solidFill>
                <a:round/>
                <a:headEnd/>
                <a:tailEnd/>
              </a:ln>
            </p:spPr>
            <p:txBody>
              <a:bodyPr wrap="none" anchor="ctr"/>
              <a:lstStyle/>
              <a:p>
                <a:pPr defTabSz="457200"/>
                <a:endParaRPr lang="en-US" sz="2400">
                  <a:latin typeface="Calibri" pitchFamily="34" charset="0"/>
                </a:endParaRPr>
              </a:p>
            </p:txBody>
          </p:sp>
          <p:sp>
            <p:nvSpPr>
              <p:cNvPr id="64901" name="Oval 635"/>
              <p:cNvSpPr>
                <a:spLocks noChangeArrowheads="1"/>
              </p:cNvSpPr>
              <p:nvPr/>
            </p:nvSpPr>
            <p:spPr bwMode="auto">
              <a:xfrm>
                <a:off x="6481087" y="2048338"/>
                <a:ext cx="41275" cy="26988"/>
              </a:xfrm>
              <a:prstGeom prst="ellipse">
                <a:avLst/>
              </a:prstGeom>
              <a:solidFill>
                <a:srgbClr val="0000FF"/>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902" name="Oval 636"/>
              <p:cNvSpPr>
                <a:spLocks noChangeArrowheads="1"/>
              </p:cNvSpPr>
              <p:nvPr/>
            </p:nvSpPr>
            <p:spPr bwMode="auto">
              <a:xfrm>
                <a:off x="6454100" y="1986425"/>
                <a:ext cx="41275" cy="26988"/>
              </a:xfrm>
              <a:prstGeom prst="ellipse">
                <a:avLst/>
              </a:prstGeom>
              <a:solidFill>
                <a:srgbClr val="0000FF"/>
              </a:solidFill>
              <a:ln w="9525">
                <a:solidFill>
                  <a:srgbClr val="0000CC"/>
                </a:solidFill>
                <a:round/>
                <a:headEnd/>
                <a:tailEnd/>
              </a:ln>
            </p:spPr>
            <p:txBody>
              <a:bodyPr wrap="none" anchor="ctr"/>
              <a:lstStyle/>
              <a:p>
                <a:pPr defTabSz="457200"/>
                <a:endParaRPr lang="en-US" sz="2400">
                  <a:latin typeface="Calibri" pitchFamily="34" charset="0"/>
                </a:endParaRPr>
              </a:p>
            </p:txBody>
          </p:sp>
          <p:sp>
            <p:nvSpPr>
              <p:cNvPr id="64903" name="Freeform 640"/>
              <p:cNvSpPr>
                <a:spLocks/>
              </p:cNvSpPr>
              <p:nvPr/>
            </p:nvSpPr>
            <p:spPr bwMode="auto">
              <a:xfrm>
                <a:off x="6487437" y="2267413"/>
                <a:ext cx="917575" cy="674688"/>
              </a:xfrm>
              <a:custGeom>
                <a:avLst/>
                <a:gdLst>
                  <a:gd name="T0" fmla="*/ 2147483647 w 459"/>
                  <a:gd name="T1" fmla="*/ 2147483647 h 334"/>
                  <a:gd name="T2" fmla="*/ 2147483647 w 459"/>
                  <a:gd name="T3" fmla="*/ 2147483647 h 334"/>
                  <a:gd name="T4" fmla="*/ 2147483647 w 459"/>
                  <a:gd name="T5" fmla="*/ 2147483647 h 334"/>
                  <a:gd name="T6" fmla="*/ 2147483647 w 459"/>
                  <a:gd name="T7" fmla="*/ 2147483647 h 334"/>
                  <a:gd name="T8" fmla="*/ 2147483647 w 459"/>
                  <a:gd name="T9" fmla="*/ 2147483647 h 334"/>
                  <a:gd name="T10" fmla="*/ 2147483647 w 459"/>
                  <a:gd name="T11" fmla="*/ 2147483647 h 334"/>
                  <a:gd name="T12" fmla="*/ 2147483647 w 459"/>
                  <a:gd name="T13" fmla="*/ 2147483647 h 334"/>
                  <a:gd name="T14" fmla="*/ 2147483647 w 459"/>
                  <a:gd name="T15" fmla="*/ 2147483647 h 334"/>
                  <a:gd name="T16" fmla="*/ 2147483647 w 459"/>
                  <a:gd name="T17" fmla="*/ 2147483647 h 334"/>
                  <a:gd name="T18" fmla="*/ 2147483647 w 459"/>
                  <a:gd name="T19" fmla="*/ 2147483647 h 334"/>
                  <a:gd name="T20" fmla="*/ 2147483647 w 459"/>
                  <a:gd name="T21" fmla="*/ 2147483647 h 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9"/>
                  <a:gd name="T34" fmla="*/ 0 h 334"/>
                  <a:gd name="T35" fmla="*/ 459 w 459"/>
                  <a:gd name="T36" fmla="*/ 334 h 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9" h="334">
                    <a:moveTo>
                      <a:pt x="13" y="6"/>
                    </a:moveTo>
                    <a:cubicBezTo>
                      <a:pt x="13" y="6"/>
                      <a:pt x="0" y="0"/>
                      <a:pt x="15" y="8"/>
                    </a:cubicBezTo>
                    <a:cubicBezTo>
                      <a:pt x="30" y="16"/>
                      <a:pt x="77" y="40"/>
                      <a:pt x="103" y="54"/>
                    </a:cubicBezTo>
                    <a:cubicBezTo>
                      <a:pt x="129" y="68"/>
                      <a:pt x="154" y="82"/>
                      <a:pt x="172" y="92"/>
                    </a:cubicBezTo>
                    <a:cubicBezTo>
                      <a:pt x="190" y="102"/>
                      <a:pt x="195" y="102"/>
                      <a:pt x="208" y="113"/>
                    </a:cubicBezTo>
                    <a:cubicBezTo>
                      <a:pt x="221" y="124"/>
                      <a:pt x="218" y="136"/>
                      <a:pt x="249" y="161"/>
                    </a:cubicBezTo>
                    <a:cubicBezTo>
                      <a:pt x="280" y="186"/>
                      <a:pt x="369" y="243"/>
                      <a:pt x="396" y="262"/>
                    </a:cubicBezTo>
                    <a:cubicBezTo>
                      <a:pt x="397" y="268"/>
                      <a:pt x="404" y="273"/>
                      <a:pt x="409" y="277"/>
                    </a:cubicBezTo>
                    <a:cubicBezTo>
                      <a:pt x="413" y="284"/>
                      <a:pt x="421" y="291"/>
                      <a:pt x="427" y="297"/>
                    </a:cubicBezTo>
                    <a:cubicBezTo>
                      <a:pt x="435" y="305"/>
                      <a:pt x="437" y="316"/>
                      <a:pt x="447" y="322"/>
                    </a:cubicBezTo>
                    <a:cubicBezTo>
                      <a:pt x="450" y="327"/>
                      <a:pt x="459" y="334"/>
                      <a:pt x="459" y="334"/>
                    </a:cubicBezTo>
                  </a:path>
                </a:pathLst>
              </a:custGeom>
              <a:noFill/>
              <a:ln w="28575" algn="ctr">
                <a:solidFill>
                  <a:srgbClr val="000099"/>
                </a:solidFill>
                <a:round/>
                <a:headEnd/>
                <a:tailEnd/>
              </a:ln>
            </p:spPr>
            <p:txBody>
              <a:bodyPr/>
              <a:lstStyle/>
              <a:p>
                <a:endParaRPr lang="es-MX" sz="2400"/>
              </a:p>
            </p:txBody>
          </p:sp>
          <p:sp>
            <p:nvSpPr>
              <p:cNvPr id="64904" name="Oval 641"/>
              <p:cNvSpPr>
                <a:spLocks noChangeArrowheads="1"/>
              </p:cNvSpPr>
              <p:nvPr/>
            </p:nvSpPr>
            <p:spPr bwMode="auto">
              <a:xfrm rot="-1440000">
                <a:off x="3264812" y="1178388"/>
                <a:ext cx="109538" cy="84138"/>
              </a:xfrm>
              <a:prstGeom prst="ellipse">
                <a:avLst/>
              </a:prstGeom>
              <a:solidFill>
                <a:srgbClr val="583A1D"/>
              </a:solidFill>
              <a:ln w="12700">
                <a:solidFill>
                  <a:srgbClr val="583A1D"/>
                </a:solidFill>
                <a:round/>
                <a:headEnd/>
                <a:tailEnd/>
              </a:ln>
            </p:spPr>
            <p:txBody>
              <a:bodyPr wrap="none" anchor="ctr"/>
              <a:lstStyle/>
              <a:p>
                <a:pPr defTabSz="457200"/>
                <a:endParaRPr lang="en-US" sz="2400">
                  <a:latin typeface="Calibri" pitchFamily="34" charset="0"/>
                </a:endParaRPr>
              </a:p>
            </p:txBody>
          </p:sp>
          <p:sp>
            <p:nvSpPr>
              <p:cNvPr id="64905" name="Freeform 642"/>
              <p:cNvSpPr>
                <a:spLocks/>
              </p:cNvSpPr>
              <p:nvPr/>
            </p:nvSpPr>
            <p:spPr bwMode="auto">
              <a:xfrm>
                <a:off x="2702837" y="402100"/>
                <a:ext cx="11113" cy="76200"/>
              </a:xfrm>
              <a:custGeom>
                <a:avLst/>
                <a:gdLst>
                  <a:gd name="T0" fmla="*/ 0 w 7"/>
                  <a:gd name="T1" fmla="*/ 2147483647 h 43"/>
                  <a:gd name="T2" fmla="*/ 2147483647 w 7"/>
                  <a:gd name="T3" fmla="*/ 2147483647 h 43"/>
                  <a:gd name="T4" fmla="*/ 2147483647 w 7"/>
                  <a:gd name="T5" fmla="*/ 2147483647 h 43"/>
                  <a:gd name="T6" fmla="*/ 2147483647 w 7"/>
                  <a:gd name="T7" fmla="*/ 0 h 43"/>
                  <a:gd name="T8" fmla="*/ 0 60000 65536"/>
                  <a:gd name="T9" fmla="*/ 0 60000 65536"/>
                  <a:gd name="T10" fmla="*/ 0 60000 65536"/>
                  <a:gd name="T11" fmla="*/ 0 60000 65536"/>
                  <a:gd name="T12" fmla="*/ 0 w 7"/>
                  <a:gd name="T13" fmla="*/ 0 h 43"/>
                  <a:gd name="T14" fmla="*/ 7 w 7"/>
                  <a:gd name="T15" fmla="*/ 43 h 43"/>
                </a:gdLst>
                <a:ahLst/>
                <a:cxnLst>
                  <a:cxn ang="T8">
                    <a:pos x="T0" y="T1"/>
                  </a:cxn>
                  <a:cxn ang="T9">
                    <a:pos x="T2" y="T3"/>
                  </a:cxn>
                  <a:cxn ang="T10">
                    <a:pos x="T4" y="T5"/>
                  </a:cxn>
                  <a:cxn ang="T11">
                    <a:pos x="T6" y="T7"/>
                  </a:cxn>
                </a:cxnLst>
                <a:rect l="T12" t="T13" r="T14" b="T15"/>
                <a:pathLst>
                  <a:path w="7" h="43">
                    <a:moveTo>
                      <a:pt x="0" y="43"/>
                    </a:moveTo>
                    <a:lnTo>
                      <a:pt x="4" y="29"/>
                    </a:lnTo>
                    <a:lnTo>
                      <a:pt x="7" y="18"/>
                    </a:lnTo>
                    <a:lnTo>
                      <a:pt x="6" y="0"/>
                    </a:lnTo>
                  </a:path>
                </a:pathLst>
              </a:custGeom>
              <a:noFill/>
              <a:ln w="12700" cap="rnd">
                <a:solidFill>
                  <a:srgbClr val="583A1D"/>
                </a:solidFill>
                <a:round/>
                <a:headEnd type="none" w="sm" len="sm"/>
                <a:tailEnd type="none" w="sm" len="sm"/>
              </a:ln>
            </p:spPr>
            <p:txBody>
              <a:bodyPr/>
              <a:lstStyle/>
              <a:p>
                <a:endParaRPr lang="es-MX" sz="2400"/>
              </a:p>
            </p:txBody>
          </p:sp>
          <p:sp>
            <p:nvSpPr>
              <p:cNvPr id="64906" name="Freeform 643"/>
              <p:cNvSpPr>
                <a:spLocks/>
              </p:cNvSpPr>
              <p:nvPr/>
            </p:nvSpPr>
            <p:spPr bwMode="auto">
              <a:xfrm>
                <a:off x="2672675" y="470363"/>
                <a:ext cx="619125" cy="723900"/>
              </a:xfrm>
              <a:custGeom>
                <a:avLst/>
                <a:gdLst>
                  <a:gd name="T0" fmla="*/ 2147483647 w 369"/>
                  <a:gd name="T1" fmla="*/ 2147483647 h 414"/>
                  <a:gd name="T2" fmla="*/ 2147483647 w 369"/>
                  <a:gd name="T3" fmla="*/ 2147483647 h 414"/>
                  <a:gd name="T4" fmla="*/ 2147483647 w 369"/>
                  <a:gd name="T5" fmla="*/ 2147483647 h 414"/>
                  <a:gd name="T6" fmla="*/ 2147483647 w 369"/>
                  <a:gd name="T7" fmla="*/ 2147483647 h 414"/>
                  <a:gd name="T8" fmla="*/ 2147483647 w 369"/>
                  <a:gd name="T9" fmla="*/ 2147483647 h 414"/>
                  <a:gd name="T10" fmla="*/ 2147483647 w 369"/>
                  <a:gd name="T11" fmla="*/ 2147483647 h 414"/>
                  <a:gd name="T12" fmla="*/ 2147483647 w 369"/>
                  <a:gd name="T13" fmla="*/ 2147483647 h 414"/>
                  <a:gd name="T14" fmla="*/ 2147483647 w 369"/>
                  <a:gd name="T15" fmla="*/ 2147483647 h 414"/>
                  <a:gd name="T16" fmla="*/ 2147483647 w 369"/>
                  <a:gd name="T17" fmla="*/ 2147483647 h 414"/>
                  <a:gd name="T18" fmla="*/ 2147483647 w 369"/>
                  <a:gd name="T19" fmla="*/ 2147483647 h 414"/>
                  <a:gd name="T20" fmla="*/ 2147483647 w 369"/>
                  <a:gd name="T21" fmla="*/ 2147483647 h 414"/>
                  <a:gd name="T22" fmla="*/ 2147483647 w 369"/>
                  <a:gd name="T23" fmla="*/ 2147483647 h 414"/>
                  <a:gd name="T24" fmla="*/ 2147483647 w 369"/>
                  <a:gd name="T25" fmla="*/ 2147483647 h 414"/>
                  <a:gd name="T26" fmla="*/ 2147483647 w 369"/>
                  <a:gd name="T27" fmla="*/ 2147483647 h 414"/>
                  <a:gd name="T28" fmla="*/ 2147483647 w 369"/>
                  <a:gd name="T29" fmla="*/ 2147483647 h 414"/>
                  <a:gd name="T30" fmla="*/ 2147483647 w 369"/>
                  <a:gd name="T31" fmla="*/ 2147483647 h 414"/>
                  <a:gd name="T32" fmla="*/ 2147483647 w 369"/>
                  <a:gd name="T33" fmla="*/ 2147483647 h 414"/>
                  <a:gd name="T34" fmla="*/ 2147483647 w 369"/>
                  <a:gd name="T35" fmla="*/ 2147483647 h 414"/>
                  <a:gd name="T36" fmla="*/ 2147483647 w 369"/>
                  <a:gd name="T37" fmla="*/ 2147483647 h 414"/>
                  <a:gd name="T38" fmla="*/ 2147483647 w 369"/>
                  <a:gd name="T39" fmla="*/ 2147483647 h 414"/>
                  <a:gd name="T40" fmla="*/ 2147483647 w 369"/>
                  <a:gd name="T41" fmla="*/ 2147483647 h 414"/>
                  <a:gd name="T42" fmla="*/ 2147483647 w 369"/>
                  <a:gd name="T43" fmla="*/ 2147483647 h 414"/>
                  <a:gd name="T44" fmla="*/ 2147483647 w 369"/>
                  <a:gd name="T45" fmla="*/ 2147483647 h 414"/>
                  <a:gd name="T46" fmla="*/ 2147483647 w 369"/>
                  <a:gd name="T47" fmla="*/ 2147483647 h 414"/>
                  <a:gd name="T48" fmla="*/ 2147483647 w 369"/>
                  <a:gd name="T49" fmla="*/ 2147483647 h 414"/>
                  <a:gd name="T50" fmla="*/ 2147483647 w 369"/>
                  <a:gd name="T51" fmla="*/ 2147483647 h 414"/>
                  <a:gd name="T52" fmla="*/ 2147483647 w 369"/>
                  <a:gd name="T53" fmla="*/ 2147483647 h 414"/>
                  <a:gd name="T54" fmla="*/ 2147483647 w 369"/>
                  <a:gd name="T55" fmla="*/ 0 h 414"/>
                  <a:gd name="T56" fmla="*/ 0 w 369"/>
                  <a:gd name="T57" fmla="*/ 2147483647 h 414"/>
                  <a:gd name="T58" fmla="*/ 2147483647 w 369"/>
                  <a:gd name="T59" fmla="*/ 2147483647 h 414"/>
                  <a:gd name="T60" fmla="*/ 2147483647 w 369"/>
                  <a:gd name="T61" fmla="*/ 2147483647 h 414"/>
                  <a:gd name="T62" fmla="*/ 2147483647 w 369"/>
                  <a:gd name="T63" fmla="*/ 2147483647 h 414"/>
                  <a:gd name="T64" fmla="*/ 2147483647 w 369"/>
                  <a:gd name="T65" fmla="*/ 2147483647 h 414"/>
                  <a:gd name="T66" fmla="*/ 2147483647 w 369"/>
                  <a:gd name="T67" fmla="*/ 2147483647 h 414"/>
                  <a:gd name="T68" fmla="*/ 2147483647 w 369"/>
                  <a:gd name="T69" fmla="*/ 2147483647 h 414"/>
                  <a:gd name="T70" fmla="*/ 2147483647 w 369"/>
                  <a:gd name="T71" fmla="*/ 2147483647 h 414"/>
                  <a:gd name="T72" fmla="*/ 2147483647 w 369"/>
                  <a:gd name="T73" fmla="*/ 2147483647 h 414"/>
                  <a:gd name="T74" fmla="*/ 2147483647 w 369"/>
                  <a:gd name="T75" fmla="*/ 2147483647 h 414"/>
                  <a:gd name="T76" fmla="*/ 2147483647 w 369"/>
                  <a:gd name="T77" fmla="*/ 2147483647 h 414"/>
                  <a:gd name="T78" fmla="*/ 2147483647 w 369"/>
                  <a:gd name="T79" fmla="*/ 2147483647 h 414"/>
                  <a:gd name="T80" fmla="*/ 2147483647 w 369"/>
                  <a:gd name="T81" fmla="*/ 2147483647 h 414"/>
                  <a:gd name="T82" fmla="*/ 2147483647 w 369"/>
                  <a:gd name="T83" fmla="*/ 2147483647 h 414"/>
                  <a:gd name="T84" fmla="*/ 2147483647 w 369"/>
                  <a:gd name="T85" fmla="*/ 2147483647 h 414"/>
                  <a:gd name="T86" fmla="*/ 2147483647 w 369"/>
                  <a:gd name="T87" fmla="*/ 2147483647 h 414"/>
                  <a:gd name="T88" fmla="*/ 2147483647 w 369"/>
                  <a:gd name="T89" fmla="*/ 2147483647 h 414"/>
                  <a:gd name="T90" fmla="*/ 2147483647 w 369"/>
                  <a:gd name="T91" fmla="*/ 2147483647 h 414"/>
                  <a:gd name="T92" fmla="*/ 2147483647 w 369"/>
                  <a:gd name="T93" fmla="*/ 2147483647 h 414"/>
                  <a:gd name="T94" fmla="*/ 2147483647 w 369"/>
                  <a:gd name="T95" fmla="*/ 2147483647 h 414"/>
                  <a:gd name="T96" fmla="*/ 2147483647 w 369"/>
                  <a:gd name="T97" fmla="*/ 2147483647 h 414"/>
                  <a:gd name="T98" fmla="*/ 2147483647 w 369"/>
                  <a:gd name="T99" fmla="*/ 2147483647 h 414"/>
                  <a:gd name="T100" fmla="*/ 2147483647 w 369"/>
                  <a:gd name="T101" fmla="*/ 2147483647 h 414"/>
                  <a:gd name="T102" fmla="*/ 2147483647 w 369"/>
                  <a:gd name="T103" fmla="*/ 2147483647 h 414"/>
                  <a:gd name="T104" fmla="*/ 2147483647 w 369"/>
                  <a:gd name="T105" fmla="*/ 2147483647 h 414"/>
                  <a:gd name="T106" fmla="*/ 2147483647 w 369"/>
                  <a:gd name="T107" fmla="*/ 2147483647 h 414"/>
                  <a:gd name="T108" fmla="*/ 2147483647 w 369"/>
                  <a:gd name="T109" fmla="*/ 2147483647 h 414"/>
                  <a:gd name="T110" fmla="*/ 2147483647 w 369"/>
                  <a:gd name="T111" fmla="*/ 2147483647 h 414"/>
                  <a:gd name="T112" fmla="*/ 2147483647 w 369"/>
                  <a:gd name="T113" fmla="*/ 2147483647 h 414"/>
                  <a:gd name="T114" fmla="*/ 2147483647 w 369"/>
                  <a:gd name="T115" fmla="*/ 2147483647 h 414"/>
                  <a:gd name="T116" fmla="*/ 2147483647 w 369"/>
                  <a:gd name="T117" fmla="*/ 2147483647 h 4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9"/>
                  <a:gd name="T178" fmla="*/ 0 h 414"/>
                  <a:gd name="T179" fmla="*/ 369 w 369"/>
                  <a:gd name="T180" fmla="*/ 414 h 4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9" h="414">
                    <a:moveTo>
                      <a:pt x="369" y="411"/>
                    </a:moveTo>
                    <a:lnTo>
                      <a:pt x="343" y="389"/>
                    </a:lnTo>
                    <a:lnTo>
                      <a:pt x="328" y="386"/>
                    </a:lnTo>
                    <a:lnTo>
                      <a:pt x="314" y="378"/>
                    </a:lnTo>
                    <a:lnTo>
                      <a:pt x="303" y="367"/>
                    </a:lnTo>
                    <a:lnTo>
                      <a:pt x="291" y="357"/>
                    </a:lnTo>
                    <a:lnTo>
                      <a:pt x="281" y="342"/>
                    </a:lnTo>
                    <a:lnTo>
                      <a:pt x="267" y="330"/>
                    </a:lnTo>
                    <a:lnTo>
                      <a:pt x="259" y="314"/>
                    </a:lnTo>
                    <a:lnTo>
                      <a:pt x="252" y="306"/>
                    </a:lnTo>
                    <a:lnTo>
                      <a:pt x="238" y="290"/>
                    </a:lnTo>
                    <a:lnTo>
                      <a:pt x="228" y="277"/>
                    </a:lnTo>
                    <a:lnTo>
                      <a:pt x="217" y="264"/>
                    </a:lnTo>
                    <a:lnTo>
                      <a:pt x="207" y="252"/>
                    </a:lnTo>
                    <a:lnTo>
                      <a:pt x="195" y="244"/>
                    </a:lnTo>
                    <a:lnTo>
                      <a:pt x="175" y="215"/>
                    </a:lnTo>
                    <a:lnTo>
                      <a:pt x="163" y="202"/>
                    </a:lnTo>
                    <a:lnTo>
                      <a:pt x="150" y="189"/>
                    </a:lnTo>
                    <a:lnTo>
                      <a:pt x="132" y="175"/>
                    </a:lnTo>
                    <a:lnTo>
                      <a:pt x="117" y="154"/>
                    </a:lnTo>
                    <a:lnTo>
                      <a:pt x="102" y="130"/>
                    </a:lnTo>
                    <a:lnTo>
                      <a:pt x="92" y="110"/>
                    </a:lnTo>
                    <a:lnTo>
                      <a:pt x="81" y="93"/>
                    </a:lnTo>
                    <a:lnTo>
                      <a:pt x="69" y="80"/>
                    </a:lnTo>
                    <a:lnTo>
                      <a:pt x="47" y="44"/>
                    </a:lnTo>
                    <a:lnTo>
                      <a:pt x="36" y="26"/>
                    </a:lnTo>
                    <a:lnTo>
                      <a:pt x="22" y="12"/>
                    </a:lnTo>
                    <a:lnTo>
                      <a:pt x="6" y="0"/>
                    </a:lnTo>
                    <a:lnTo>
                      <a:pt x="0" y="4"/>
                    </a:lnTo>
                    <a:lnTo>
                      <a:pt x="6" y="13"/>
                    </a:lnTo>
                    <a:lnTo>
                      <a:pt x="15" y="27"/>
                    </a:lnTo>
                    <a:lnTo>
                      <a:pt x="27" y="39"/>
                    </a:lnTo>
                    <a:lnTo>
                      <a:pt x="54" y="80"/>
                    </a:lnTo>
                    <a:lnTo>
                      <a:pt x="64" y="98"/>
                    </a:lnTo>
                    <a:lnTo>
                      <a:pt x="82" y="124"/>
                    </a:lnTo>
                    <a:lnTo>
                      <a:pt x="90" y="141"/>
                    </a:lnTo>
                    <a:lnTo>
                      <a:pt x="103" y="156"/>
                    </a:lnTo>
                    <a:lnTo>
                      <a:pt x="109" y="168"/>
                    </a:lnTo>
                    <a:lnTo>
                      <a:pt x="128" y="193"/>
                    </a:lnTo>
                    <a:lnTo>
                      <a:pt x="140" y="206"/>
                    </a:lnTo>
                    <a:lnTo>
                      <a:pt x="154" y="214"/>
                    </a:lnTo>
                    <a:lnTo>
                      <a:pt x="167" y="227"/>
                    </a:lnTo>
                    <a:lnTo>
                      <a:pt x="178" y="241"/>
                    </a:lnTo>
                    <a:lnTo>
                      <a:pt x="190" y="254"/>
                    </a:lnTo>
                    <a:lnTo>
                      <a:pt x="203" y="266"/>
                    </a:lnTo>
                    <a:lnTo>
                      <a:pt x="214" y="284"/>
                    </a:lnTo>
                    <a:lnTo>
                      <a:pt x="225" y="294"/>
                    </a:lnTo>
                    <a:lnTo>
                      <a:pt x="235" y="303"/>
                    </a:lnTo>
                    <a:lnTo>
                      <a:pt x="242" y="316"/>
                    </a:lnTo>
                    <a:lnTo>
                      <a:pt x="250" y="325"/>
                    </a:lnTo>
                    <a:lnTo>
                      <a:pt x="258" y="337"/>
                    </a:lnTo>
                    <a:lnTo>
                      <a:pt x="268" y="348"/>
                    </a:lnTo>
                    <a:lnTo>
                      <a:pt x="276" y="361"/>
                    </a:lnTo>
                    <a:lnTo>
                      <a:pt x="291" y="372"/>
                    </a:lnTo>
                    <a:lnTo>
                      <a:pt x="300" y="384"/>
                    </a:lnTo>
                    <a:lnTo>
                      <a:pt x="311" y="394"/>
                    </a:lnTo>
                    <a:lnTo>
                      <a:pt x="327" y="400"/>
                    </a:lnTo>
                    <a:lnTo>
                      <a:pt x="339" y="404"/>
                    </a:lnTo>
                    <a:lnTo>
                      <a:pt x="357" y="414"/>
                    </a:lnTo>
                  </a:path>
                </a:pathLst>
              </a:custGeom>
              <a:solidFill>
                <a:srgbClr val="583A1D"/>
              </a:solidFill>
              <a:ln w="12700" cap="rnd">
                <a:solidFill>
                  <a:srgbClr val="583A1D"/>
                </a:solidFill>
                <a:round/>
                <a:headEnd/>
                <a:tailEnd/>
              </a:ln>
            </p:spPr>
            <p:txBody>
              <a:bodyPr/>
              <a:lstStyle/>
              <a:p>
                <a:endParaRPr lang="es-MX" sz="2400"/>
              </a:p>
            </p:txBody>
          </p:sp>
          <p:sp>
            <p:nvSpPr>
              <p:cNvPr id="64907" name="Freeform 644"/>
              <p:cNvSpPr>
                <a:spLocks/>
              </p:cNvSpPr>
              <p:nvPr/>
            </p:nvSpPr>
            <p:spPr bwMode="auto">
              <a:xfrm>
                <a:off x="2645687" y="562438"/>
                <a:ext cx="85725" cy="25400"/>
              </a:xfrm>
              <a:custGeom>
                <a:avLst/>
                <a:gdLst>
                  <a:gd name="T0" fmla="*/ 0 w 51"/>
                  <a:gd name="T1" fmla="*/ 0 h 15"/>
                  <a:gd name="T2" fmla="*/ 2147483647 w 51"/>
                  <a:gd name="T3" fmla="*/ 2147483647 h 15"/>
                  <a:gd name="T4" fmla="*/ 2147483647 w 51"/>
                  <a:gd name="T5" fmla="*/ 2147483647 h 15"/>
                  <a:gd name="T6" fmla="*/ 2147483647 w 51"/>
                  <a:gd name="T7" fmla="*/ 2147483647 h 15"/>
                  <a:gd name="T8" fmla="*/ 2147483647 w 51"/>
                  <a:gd name="T9" fmla="*/ 2147483647 h 15"/>
                  <a:gd name="T10" fmla="*/ 0 60000 65536"/>
                  <a:gd name="T11" fmla="*/ 0 60000 65536"/>
                  <a:gd name="T12" fmla="*/ 0 60000 65536"/>
                  <a:gd name="T13" fmla="*/ 0 60000 65536"/>
                  <a:gd name="T14" fmla="*/ 0 60000 65536"/>
                  <a:gd name="T15" fmla="*/ 0 w 51"/>
                  <a:gd name="T16" fmla="*/ 0 h 15"/>
                  <a:gd name="T17" fmla="*/ 51 w 51"/>
                  <a:gd name="T18" fmla="*/ 15 h 15"/>
                </a:gdLst>
                <a:ahLst/>
                <a:cxnLst>
                  <a:cxn ang="T10">
                    <a:pos x="T0" y="T1"/>
                  </a:cxn>
                  <a:cxn ang="T11">
                    <a:pos x="T2" y="T3"/>
                  </a:cxn>
                  <a:cxn ang="T12">
                    <a:pos x="T4" y="T5"/>
                  </a:cxn>
                  <a:cxn ang="T13">
                    <a:pos x="T6" y="T7"/>
                  </a:cxn>
                  <a:cxn ang="T14">
                    <a:pos x="T8" y="T9"/>
                  </a:cxn>
                </a:cxnLst>
                <a:rect l="T15" t="T16" r="T17" b="T18"/>
                <a:pathLst>
                  <a:path w="51" h="15">
                    <a:moveTo>
                      <a:pt x="0" y="0"/>
                    </a:moveTo>
                    <a:lnTo>
                      <a:pt x="12" y="6"/>
                    </a:lnTo>
                    <a:lnTo>
                      <a:pt x="23" y="10"/>
                    </a:lnTo>
                    <a:lnTo>
                      <a:pt x="33" y="15"/>
                    </a:lnTo>
                    <a:lnTo>
                      <a:pt x="51" y="10"/>
                    </a:lnTo>
                  </a:path>
                </a:pathLst>
              </a:custGeom>
              <a:noFill/>
              <a:ln w="12700" cap="rnd">
                <a:solidFill>
                  <a:srgbClr val="583A1D"/>
                </a:solidFill>
                <a:round/>
                <a:headEnd type="none" w="sm" len="sm"/>
                <a:tailEnd type="none" w="sm" len="sm"/>
              </a:ln>
            </p:spPr>
            <p:txBody>
              <a:bodyPr/>
              <a:lstStyle/>
              <a:p>
                <a:endParaRPr lang="es-MX" sz="2400"/>
              </a:p>
            </p:txBody>
          </p:sp>
          <p:sp>
            <p:nvSpPr>
              <p:cNvPr id="64908" name="Freeform 645"/>
              <p:cNvSpPr>
                <a:spLocks/>
              </p:cNvSpPr>
              <p:nvPr/>
            </p:nvSpPr>
            <p:spPr bwMode="auto">
              <a:xfrm>
                <a:off x="2759987" y="462425"/>
                <a:ext cx="23813" cy="95250"/>
              </a:xfrm>
              <a:custGeom>
                <a:avLst/>
                <a:gdLst>
                  <a:gd name="T0" fmla="*/ 2147483647 w 14"/>
                  <a:gd name="T1" fmla="*/ 0 h 54"/>
                  <a:gd name="T2" fmla="*/ 2147483647 w 14"/>
                  <a:gd name="T3" fmla="*/ 2147483647 h 54"/>
                  <a:gd name="T4" fmla="*/ 2147483647 w 14"/>
                  <a:gd name="T5" fmla="*/ 2147483647 h 54"/>
                  <a:gd name="T6" fmla="*/ 0 w 14"/>
                  <a:gd name="T7" fmla="*/ 2147483647 h 54"/>
                  <a:gd name="T8" fmla="*/ 0 60000 65536"/>
                  <a:gd name="T9" fmla="*/ 0 60000 65536"/>
                  <a:gd name="T10" fmla="*/ 0 60000 65536"/>
                  <a:gd name="T11" fmla="*/ 0 60000 65536"/>
                  <a:gd name="T12" fmla="*/ 0 w 14"/>
                  <a:gd name="T13" fmla="*/ 0 h 54"/>
                  <a:gd name="T14" fmla="*/ 14 w 14"/>
                  <a:gd name="T15" fmla="*/ 54 h 54"/>
                </a:gdLst>
                <a:ahLst/>
                <a:cxnLst>
                  <a:cxn ang="T8">
                    <a:pos x="T0" y="T1"/>
                  </a:cxn>
                  <a:cxn ang="T9">
                    <a:pos x="T2" y="T3"/>
                  </a:cxn>
                  <a:cxn ang="T10">
                    <a:pos x="T4" y="T5"/>
                  </a:cxn>
                  <a:cxn ang="T11">
                    <a:pos x="T6" y="T7"/>
                  </a:cxn>
                </a:cxnLst>
                <a:rect l="T12" t="T13" r="T14" b="T15"/>
                <a:pathLst>
                  <a:path w="14" h="54">
                    <a:moveTo>
                      <a:pt x="14" y="0"/>
                    </a:moveTo>
                    <a:lnTo>
                      <a:pt x="12" y="20"/>
                    </a:lnTo>
                    <a:lnTo>
                      <a:pt x="8" y="40"/>
                    </a:lnTo>
                    <a:lnTo>
                      <a:pt x="0" y="54"/>
                    </a:lnTo>
                  </a:path>
                </a:pathLst>
              </a:custGeom>
              <a:noFill/>
              <a:ln w="12700" cap="rnd">
                <a:solidFill>
                  <a:srgbClr val="583A1D"/>
                </a:solidFill>
                <a:round/>
                <a:headEnd type="none" w="sm" len="sm"/>
                <a:tailEnd type="none" w="sm" len="sm"/>
              </a:ln>
            </p:spPr>
            <p:txBody>
              <a:bodyPr/>
              <a:lstStyle/>
              <a:p>
                <a:endParaRPr lang="es-MX" sz="2400"/>
              </a:p>
            </p:txBody>
          </p:sp>
          <p:sp>
            <p:nvSpPr>
              <p:cNvPr id="64909" name="Freeform 646"/>
              <p:cNvSpPr>
                <a:spLocks/>
              </p:cNvSpPr>
              <p:nvPr/>
            </p:nvSpPr>
            <p:spPr bwMode="auto">
              <a:xfrm>
                <a:off x="2817137" y="556088"/>
                <a:ext cx="28575" cy="95250"/>
              </a:xfrm>
              <a:custGeom>
                <a:avLst/>
                <a:gdLst>
                  <a:gd name="T0" fmla="*/ 2147483647 w 18"/>
                  <a:gd name="T1" fmla="*/ 0 h 55"/>
                  <a:gd name="T2" fmla="*/ 2147483647 w 18"/>
                  <a:gd name="T3" fmla="*/ 2147483647 h 55"/>
                  <a:gd name="T4" fmla="*/ 2147483647 w 18"/>
                  <a:gd name="T5" fmla="*/ 2147483647 h 55"/>
                  <a:gd name="T6" fmla="*/ 2147483647 w 18"/>
                  <a:gd name="T7" fmla="*/ 2147483647 h 55"/>
                  <a:gd name="T8" fmla="*/ 0 w 18"/>
                  <a:gd name="T9" fmla="*/ 2147483647 h 55"/>
                  <a:gd name="T10" fmla="*/ 0 60000 65536"/>
                  <a:gd name="T11" fmla="*/ 0 60000 65536"/>
                  <a:gd name="T12" fmla="*/ 0 60000 65536"/>
                  <a:gd name="T13" fmla="*/ 0 60000 65536"/>
                  <a:gd name="T14" fmla="*/ 0 60000 65536"/>
                  <a:gd name="T15" fmla="*/ 0 w 18"/>
                  <a:gd name="T16" fmla="*/ 0 h 55"/>
                  <a:gd name="T17" fmla="*/ 18 w 18"/>
                  <a:gd name="T18" fmla="*/ 55 h 55"/>
                </a:gdLst>
                <a:ahLst/>
                <a:cxnLst>
                  <a:cxn ang="T10">
                    <a:pos x="T0" y="T1"/>
                  </a:cxn>
                  <a:cxn ang="T11">
                    <a:pos x="T2" y="T3"/>
                  </a:cxn>
                  <a:cxn ang="T12">
                    <a:pos x="T4" y="T5"/>
                  </a:cxn>
                  <a:cxn ang="T13">
                    <a:pos x="T6" y="T7"/>
                  </a:cxn>
                  <a:cxn ang="T14">
                    <a:pos x="T8" y="T9"/>
                  </a:cxn>
                </a:cxnLst>
                <a:rect l="T15" t="T16" r="T17" b="T18"/>
                <a:pathLst>
                  <a:path w="18" h="55">
                    <a:moveTo>
                      <a:pt x="18" y="0"/>
                    </a:moveTo>
                    <a:lnTo>
                      <a:pt x="17" y="17"/>
                    </a:lnTo>
                    <a:lnTo>
                      <a:pt x="14" y="27"/>
                    </a:lnTo>
                    <a:lnTo>
                      <a:pt x="6" y="44"/>
                    </a:lnTo>
                    <a:lnTo>
                      <a:pt x="0" y="55"/>
                    </a:lnTo>
                  </a:path>
                </a:pathLst>
              </a:custGeom>
              <a:noFill/>
              <a:ln w="12700" cap="rnd">
                <a:solidFill>
                  <a:srgbClr val="583A1D"/>
                </a:solidFill>
                <a:round/>
                <a:headEnd type="none" w="sm" len="sm"/>
                <a:tailEnd type="none" w="sm" len="sm"/>
              </a:ln>
            </p:spPr>
            <p:txBody>
              <a:bodyPr/>
              <a:lstStyle/>
              <a:p>
                <a:endParaRPr lang="es-MX" sz="2400"/>
              </a:p>
            </p:txBody>
          </p:sp>
          <p:sp>
            <p:nvSpPr>
              <p:cNvPr id="64910" name="Freeform 647"/>
              <p:cNvSpPr>
                <a:spLocks/>
              </p:cNvSpPr>
              <p:nvPr/>
            </p:nvSpPr>
            <p:spPr bwMode="auto">
              <a:xfrm>
                <a:off x="2774275" y="740238"/>
                <a:ext cx="71438" cy="14288"/>
              </a:xfrm>
              <a:custGeom>
                <a:avLst/>
                <a:gdLst>
                  <a:gd name="T0" fmla="*/ 0 w 43"/>
                  <a:gd name="T1" fmla="*/ 0 h 9"/>
                  <a:gd name="T2" fmla="*/ 2147483647 w 43"/>
                  <a:gd name="T3" fmla="*/ 2147483647 h 9"/>
                  <a:gd name="T4" fmla="*/ 2147483647 w 43"/>
                  <a:gd name="T5" fmla="*/ 2147483647 h 9"/>
                  <a:gd name="T6" fmla="*/ 2147483647 w 43"/>
                  <a:gd name="T7" fmla="*/ 2147483647 h 9"/>
                  <a:gd name="T8" fmla="*/ 0 60000 65536"/>
                  <a:gd name="T9" fmla="*/ 0 60000 65536"/>
                  <a:gd name="T10" fmla="*/ 0 60000 65536"/>
                  <a:gd name="T11" fmla="*/ 0 60000 65536"/>
                  <a:gd name="T12" fmla="*/ 0 w 43"/>
                  <a:gd name="T13" fmla="*/ 0 h 9"/>
                  <a:gd name="T14" fmla="*/ 43 w 43"/>
                  <a:gd name="T15" fmla="*/ 9 h 9"/>
                </a:gdLst>
                <a:ahLst/>
                <a:cxnLst>
                  <a:cxn ang="T8">
                    <a:pos x="T0" y="T1"/>
                  </a:cxn>
                  <a:cxn ang="T9">
                    <a:pos x="T2" y="T3"/>
                  </a:cxn>
                  <a:cxn ang="T10">
                    <a:pos x="T4" y="T5"/>
                  </a:cxn>
                  <a:cxn ang="T11">
                    <a:pos x="T6" y="T7"/>
                  </a:cxn>
                </a:cxnLst>
                <a:rect l="T12" t="T13" r="T14" b="T15"/>
                <a:pathLst>
                  <a:path w="43" h="9">
                    <a:moveTo>
                      <a:pt x="0" y="0"/>
                    </a:moveTo>
                    <a:lnTo>
                      <a:pt x="15" y="6"/>
                    </a:lnTo>
                    <a:lnTo>
                      <a:pt x="31" y="9"/>
                    </a:lnTo>
                    <a:lnTo>
                      <a:pt x="43" y="5"/>
                    </a:lnTo>
                  </a:path>
                </a:pathLst>
              </a:custGeom>
              <a:noFill/>
              <a:ln w="12700" cap="rnd">
                <a:solidFill>
                  <a:srgbClr val="583A1D"/>
                </a:solidFill>
                <a:round/>
                <a:headEnd type="none" w="sm" len="sm"/>
                <a:tailEnd type="none" w="sm" len="sm"/>
              </a:ln>
            </p:spPr>
            <p:txBody>
              <a:bodyPr/>
              <a:lstStyle/>
              <a:p>
                <a:endParaRPr lang="es-MX" sz="2400"/>
              </a:p>
            </p:txBody>
          </p:sp>
          <p:sp>
            <p:nvSpPr>
              <p:cNvPr id="64911" name="Freeform 648"/>
              <p:cNvSpPr>
                <a:spLocks/>
              </p:cNvSpPr>
              <p:nvPr/>
            </p:nvSpPr>
            <p:spPr bwMode="auto">
              <a:xfrm>
                <a:off x="2831425" y="816438"/>
                <a:ext cx="74613" cy="19050"/>
              </a:xfrm>
              <a:custGeom>
                <a:avLst/>
                <a:gdLst>
                  <a:gd name="T0" fmla="*/ 0 w 45"/>
                  <a:gd name="T1" fmla="*/ 0 h 11"/>
                  <a:gd name="T2" fmla="*/ 2147483647 w 45"/>
                  <a:gd name="T3" fmla="*/ 2147483647 h 11"/>
                  <a:gd name="T4" fmla="*/ 2147483647 w 45"/>
                  <a:gd name="T5" fmla="*/ 2147483647 h 11"/>
                  <a:gd name="T6" fmla="*/ 2147483647 w 45"/>
                  <a:gd name="T7" fmla="*/ 2147483647 h 11"/>
                  <a:gd name="T8" fmla="*/ 0 60000 65536"/>
                  <a:gd name="T9" fmla="*/ 0 60000 65536"/>
                  <a:gd name="T10" fmla="*/ 0 60000 65536"/>
                  <a:gd name="T11" fmla="*/ 0 60000 65536"/>
                  <a:gd name="T12" fmla="*/ 0 w 45"/>
                  <a:gd name="T13" fmla="*/ 0 h 11"/>
                  <a:gd name="T14" fmla="*/ 45 w 45"/>
                  <a:gd name="T15" fmla="*/ 11 h 11"/>
                </a:gdLst>
                <a:ahLst/>
                <a:cxnLst>
                  <a:cxn ang="T8">
                    <a:pos x="T0" y="T1"/>
                  </a:cxn>
                  <a:cxn ang="T9">
                    <a:pos x="T2" y="T3"/>
                  </a:cxn>
                  <a:cxn ang="T10">
                    <a:pos x="T4" y="T5"/>
                  </a:cxn>
                  <a:cxn ang="T11">
                    <a:pos x="T6" y="T7"/>
                  </a:cxn>
                </a:cxnLst>
                <a:rect l="T12" t="T13" r="T14" b="T15"/>
                <a:pathLst>
                  <a:path w="45" h="11">
                    <a:moveTo>
                      <a:pt x="0" y="0"/>
                    </a:moveTo>
                    <a:lnTo>
                      <a:pt x="14" y="6"/>
                    </a:lnTo>
                    <a:lnTo>
                      <a:pt x="30" y="10"/>
                    </a:lnTo>
                    <a:lnTo>
                      <a:pt x="45" y="11"/>
                    </a:lnTo>
                  </a:path>
                </a:pathLst>
              </a:custGeom>
              <a:noFill/>
              <a:ln w="12700" cap="rnd">
                <a:solidFill>
                  <a:srgbClr val="583A1D"/>
                </a:solidFill>
                <a:round/>
                <a:headEnd type="none" w="sm" len="sm"/>
                <a:tailEnd type="none" w="sm" len="sm"/>
              </a:ln>
            </p:spPr>
            <p:txBody>
              <a:bodyPr/>
              <a:lstStyle/>
              <a:p>
                <a:endParaRPr lang="es-MX" sz="2400"/>
              </a:p>
            </p:txBody>
          </p:sp>
          <p:sp>
            <p:nvSpPr>
              <p:cNvPr id="64912" name="Freeform 649"/>
              <p:cNvSpPr>
                <a:spLocks/>
              </p:cNvSpPr>
              <p:nvPr/>
            </p:nvSpPr>
            <p:spPr bwMode="auto">
              <a:xfrm>
                <a:off x="2963187" y="938675"/>
                <a:ext cx="30163" cy="100013"/>
              </a:xfrm>
              <a:custGeom>
                <a:avLst/>
                <a:gdLst>
                  <a:gd name="T0" fmla="*/ 0 w 19"/>
                  <a:gd name="T1" fmla="*/ 0 h 57"/>
                  <a:gd name="T2" fmla="*/ 2147483647 w 19"/>
                  <a:gd name="T3" fmla="*/ 2147483647 h 57"/>
                  <a:gd name="T4" fmla="*/ 2147483647 w 19"/>
                  <a:gd name="T5" fmla="*/ 2147483647 h 57"/>
                  <a:gd name="T6" fmla="*/ 2147483647 w 19"/>
                  <a:gd name="T7" fmla="*/ 2147483647 h 57"/>
                  <a:gd name="T8" fmla="*/ 0 60000 65536"/>
                  <a:gd name="T9" fmla="*/ 0 60000 65536"/>
                  <a:gd name="T10" fmla="*/ 0 60000 65536"/>
                  <a:gd name="T11" fmla="*/ 0 60000 65536"/>
                  <a:gd name="T12" fmla="*/ 0 w 19"/>
                  <a:gd name="T13" fmla="*/ 0 h 57"/>
                  <a:gd name="T14" fmla="*/ 19 w 19"/>
                  <a:gd name="T15" fmla="*/ 57 h 57"/>
                </a:gdLst>
                <a:ahLst/>
                <a:cxnLst>
                  <a:cxn ang="T8">
                    <a:pos x="T0" y="T1"/>
                  </a:cxn>
                  <a:cxn ang="T9">
                    <a:pos x="T2" y="T3"/>
                  </a:cxn>
                  <a:cxn ang="T10">
                    <a:pos x="T4" y="T5"/>
                  </a:cxn>
                  <a:cxn ang="T11">
                    <a:pos x="T6" y="T7"/>
                  </a:cxn>
                </a:cxnLst>
                <a:rect l="T12" t="T13" r="T14" b="T15"/>
                <a:pathLst>
                  <a:path w="19" h="57">
                    <a:moveTo>
                      <a:pt x="0" y="0"/>
                    </a:moveTo>
                    <a:lnTo>
                      <a:pt x="11" y="21"/>
                    </a:lnTo>
                    <a:lnTo>
                      <a:pt x="15" y="36"/>
                    </a:lnTo>
                    <a:lnTo>
                      <a:pt x="19" y="57"/>
                    </a:lnTo>
                  </a:path>
                </a:pathLst>
              </a:custGeom>
              <a:noFill/>
              <a:ln w="12700" cap="rnd">
                <a:solidFill>
                  <a:srgbClr val="583A1D"/>
                </a:solidFill>
                <a:round/>
                <a:headEnd type="none" w="sm" len="sm"/>
                <a:tailEnd type="none" w="sm" len="sm"/>
              </a:ln>
            </p:spPr>
            <p:txBody>
              <a:bodyPr/>
              <a:lstStyle/>
              <a:p>
                <a:endParaRPr lang="es-MX" sz="2400"/>
              </a:p>
            </p:txBody>
          </p:sp>
          <p:sp>
            <p:nvSpPr>
              <p:cNvPr id="64913" name="Freeform 650"/>
              <p:cNvSpPr>
                <a:spLocks/>
              </p:cNvSpPr>
              <p:nvPr/>
            </p:nvSpPr>
            <p:spPr bwMode="auto">
              <a:xfrm>
                <a:off x="3139400" y="999000"/>
                <a:ext cx="38100" cy="61913"/>
              </a:xfrm>
              <a:custGeom>
                <a:avLst/>
                <a:gdLst>
                  <a:gd name="T0" fmla="*/ 2147483647 w 23"/>
                  <a:gd name="T1" fmla="*/ 0 h 36"/>
                  <a:gd name="T2" fmla="*/ 2147483647 w 23"/>
                  <a:gd name="T3" fmla="*/ 2147483647 h 36"/>
                  <a:gd name="T4" fmla="*/ 0 w 23"/>
                  <a:gd name="T5" fmla="*/ 2147483647 h 36"/>
                  <a:gd name="T6" fmla="*/ 0 60000 65536"/>
                  <a:gd name="T7" fmla="*/ 0 60000 65536"/>
                  <a:gd name="T8" fmla="*/ 0 60000 65536"/>
                  <a:gd name="T9" fmla="*/ 0 w 23"/>
                  <a:gd name="T10" fmla="*/ 0 h 36"/>
                  <a:gd name="T11" fmla="*/ 23 w 23"/>
                  <a:gd name="T12" fmla="*/ 36 h 36"/>
                </a:gdLst>
                <a:ahLst/>
                <a:cxnLst>
                  <a:cxn ang="T6">
                    <a:pos x="T0" y="T1"/>
                  </a:cxn>
                  <a:cxn ang="T7">
                    <a:pos x="T2" y="T3"/>
                  </a:cxn>
                  <a:cxn ang="T8">
                    <a:pos x="T4" y="T5"/>
                  </a:cxn>
                </a:cxnLst>
                <a:rect l="T9" t="T10" r="T11" b="T12"/>
                <a:pathLst>
                  <a:path w="23" h="36">
                    <a:moveTo>
                      <a:pt x="23" y="0"/>
                    </a:moveTo>
                    <a:lnTo>
                      <a:pt x="14" y="25"/>
                    </a:lnTo>
                    <a:lnTo>
                      <a:pt x="0" y="36"/>
                    </a:lnTo>
                  </a:path>
                </a:pathLst>
              </a:custGeom>
              <a:noFill/>
              <a:ln w="12700" cap="rnd">
                <a:solidFill>
                  <a:srgbClr val="583A1D"/>
                </a:solidFill>
                <a:round/>
                <a:headEnd type="none" w="sm" len="sm"/>
                <a:tailEnd type="none" w="sm" len="sm"/>
              </a:ln>
            </p:spPr>
            <p:txBody>
              <a:bodyPr/>
              <a:lstStyle/>
              <a:p>
                <a:endParaRPr lang="es-MX" sz="2400"/>
              </a:p>
            </p:txBody>
          </p:sp>
          <p:sp>
            <p:nvSpPr>
              <p:cNvPr id="64914" name="Freeform 651"/>
              <p:cNvSpPr>
                <a:spLocks/>
              </p:cNvSpPr>
              <p:nvPr/>
            </p:nvSpPr>
            <p:spPr bwMode="auto">
              <a:xfrm>
                <a:off x="3087012" y="887875"/>
                <a:ext cx="19050" cy="101600"/>
              </a:xfrm>
              <a:custGeom>
                <a:avLst/>
                <a:gdLst>
                  <a:gd name="T0" fmla="*/ 0 w 12"/>
                  <a:gd name="T1" fmla="*/ 2147483647 h 58"/>
                  <a:gd name="T2" fmla="*/ 2147483647 w 12"/>
                  <a:gd name="T3" fmla="*/ 2147483647 h 58"/>
                  <a:gd name="T4" fmla="*/ 2147483647 w 12"/>
                  <a:gd name="T5" fmla="*/ 0 h 58"/>
                  <a:gd name="T6" fmla="*/ 0 60000 65536"/>
                  <a:gd name="T7" fmla="*/ 0 60000 65536"/>
                  <a:gd name="T8" fmla="*/ 0 60000 65536"/>
                  <a:gd name="T9" fmla="*/ 0 w 12"/>
                  <a:gd name="T10" fmla="*/ 0 h 58"/>
                  <a:gd name="T11" fmla="*/ 12 w 12"/>
                  <a:gd name="T12" fmla="*/ 58 h 58"/>
                </a:gdLst>
                <a:ahLst/>
                <a:cxnLst>
                  <a:cxn ang="T6">
                    <a:pos x="T0" y="T1"/>
                  </a:cxn>
                  <a:cxn ang="T7">
                    <a:pos x="T2" y="T3"/>
                  </a:cxn>
                  <a:cxn ang="T8">
                    <a:pos x="T4" y="T5"/>
                  </a:cxn>
                </a:cxnLst>
                <a:rect l="T9" t="T10" r="T11" b="T12"/>
                <a:pathLst>
                  <a:path w="12" h="58">
                    <a:moveTo>
                      <a:pt x="0" y="58"/>
                    </a:moveTo>
                    <a:lnTo>
                      <a:pt x="9" y="23"/>
                    </a:lnTo>
                    <a:lnTo>
                      <a:pt x="12" y="0"/>
                    </a:lnTo>
                  </a:path>
                </a:pathLst>
              </a:custGeom>
              <a:noFill/>
              <a:ln w="12700" cap="rnd">
                <a:solidFill>
                  <a:srgbClr val="583A1D"/>
                </a:solidFill>
                <a:round/>
                <a:headEnd type="none" w="sm" len="sm"/>
                <a:tailEnd type="none" w="sm" len="sm"/>
              </a:ln>
            </p:spPr>
            <p:txBody>
              <a:bodyPr/>
              <a:lstStyle/>
              <a:p>
                <a:endParaRPr lang="es-MX" sz="2400"/>
              </a:p>
            </p:txBody>
          </p:sp>
          <p:sp>
            <p:nvSpPr>
              <p:cNvPr id="64915" name="Freeform 652"/>
              <p:cNvSpPr>
                <a:spLocks/>
              </p:cNvSpPr>
              <p:nvPr/>
            </p:nvSpPr>
            <p:spPr bwMode="auto">
              <a:xfrm>
                <a:off x="3006050" y="797388"/>
                <a:ext cx="30163" cy="84138"/>
              </a:xfrm>
              <a:custGeom>
                <a:avLst/>
                <a:gdLst>
                  <a:gd name="T0" fmla="*/ 0 w 18"/>
                  <a:gd name="T1" fmla="*/ 2147483647 h 49"/>
                  <a:gd name="T2" fmla="*/ 2147483647 w 18"/>
                  <a:gd name="T3" fmla="*/ 2147483647 h 49"/>
                  <a:gd name="T4" fmla="*/ 2147483647 w 18"/>
                  <a:gd name="T5" fmla="*/ 2147483647 h 49"/>
                  <a:gd name="T6" fmla="*/ 2147483647 w 18"/>
                  <a:gd name="T7" fmla="*/ 0 h 49"/>
                  <a:gd name="T8" fmla="*/ 0 60000 65536"/>
                  <a:gd name="T9" fmla="*/ 0 60000 65536"/>
                  <a:gd name="T10" fmla="*/ 0 60000 65536"/>
                  <a:gd name="T11" fmla="*/ 0 60000 65536"/>
                  <a:gd name="T12" fmla="*/ 0 w 18"/>
                  <a:gd name="T13" fmla="*/ 0 h 49"/>
                  <a:gd name="T14" fmla="*/ 18 w 18"/>
                  <a:gd name="T15" fmla="*/ 49 h 49"/>
                </a:gdLst>
                <a:ahLst/>
                <a:cxnLst>
                  <a:cxn ang="T8">
                    <a:pos x="T0" y="T1"/>
                  </a:cxn>
                  <a:cxn ang="T9">
                    <a:pos x="T2" y="T3"/>
                  </a:cxn>
                  <a:cxn ang="T10">
                    <a:pos x="T4" y="T5"/>
                  </a:cxn>
                  <a:cxn ang="T11">
                    <a:pos x="T6" y="T7"/>
                  </a:cxn>
                </a:cxnLst>
                <a:rect l="T12" t="T13" r="T14" b="T15"/>
                <a:pathLst>
                  <a:path w="18" h="49">
                    <a:moveTo>
                      <a:pt x="0" y="49"/>
                    </a:moveTo>
                    <a:lnTo>
                      <a:pt x="10" y="37"/>
                    </a:lnTo>
                    <a:lnTo>
                      <a:pt x="16" y="20"/>
                    </a:lnTo>
                    <a:lnTo>
                      <a:pt x="18" y="0"/>
                    </a:lnTo>
                  </a:path>
                </a:pathLst>
              </a:custGeom>
              <a:noFill/>
              <a:ln w="12700" cap="rnd">
                <a:solidFill>
                  <a:srgbClr val="583A1D"/>
                </a:solidFill>
                <a:round/>
                <a:headEnd type="none" w="sm" len="sm"/>
                <a:tailEnd type="none" w="sm" len="sm"/>
              </a:ln>
            </p:spPr>
            <p:txBody>
              <a:bodyPr/>
              <a:lstStyle/>
              <a:p>
                <a:endParaRPr lang="es-MX" sz="2400"/>
              </a:p>
            </p:txBody>
          </p:sp>
          <p:sp>
            <p:nvSpPr>
              <p:cNvPr id="64916" name="Freeform 653"/>
              <p:cNvSpPr>
                <a:spLocks/>
              </p:cNvSpPr>
              <p:nvPr/>
            </p:nvSpPr>
            <p:spPr bwMode="auto">
              <a:xfrm>
                <a:off x="2860000" y="657688"/>
                <a:ext cx="42863" cy="66675"/>
              </a:xfrm>
              <a:custGeom>
                <a:avLst/>
                <a:gdLst>
                  <a:gd name="T0" fmla="*/ 2147483647 w 26"/>
                  <a:gd name="T1" fmla="*/ 0 h 38"/>
                  <a:gd name="T2" fmla="*/ 2147483647 w 26"/>
                  <a:gd name="T3" fmla="*/ 2147483647 h 38"/>
                  <a:gd name="T4" fmla="*/ 2147483647 w 26"/>
                  <a:gd name="T5" fmla="*/ 2147483647 h 38"/>
                  <a:gd name="T6" fmla="*/ 0 w 26"/>
                  <a:gd name="T7" fmla="*/ 2147483647 h 38"/>
                  <a:gd name="T8" fmla="*/ 0 60000 65536"/>
                  <a:gd name="T9" fmla="*/ 0 60000 65536"/>
                  <a:gd name="T10" fmla="*/ 0 60000 65536"/>
                  <a:gd name="T11" fmla="*/ 0 60000 65536"/>
                  <a:gd name="T12" fmla="*/ 0 w 26"/>
                  <a:gd name="T13" fmla="*/ 0 h 38"/>
                  <a:gd name="T14" fmla="*/ 26 w 26"/>
                  <a:gd name="T15" fmla="*/ 38 h 38"/>
                </a:gdLst>
                <a:ahLst/>
                <a:cxnLst>
                  <a:cxn ang="T8">
                    <a:pos x="T0" y="T1"/>
                  </a:cxn>
                  <a:cxn ang="T9">
                    <a:pos x="T2" y="T3"/>
                  </a:cxn>
                  <a:cxn ang="T10">
                    <a:pos x="T4" y="T5"/>
                  </a:cxn>
                  <a:cxn ang="T11">
                    <a:pos x="T6" y="T7"/>
                  </a:cxn>
                </a:cxnLst>
                <a:rect l="T12" t="T13" r="T14" b="T15"/>
                <a:pathLst>
                  <a:path w="26" h="38">
                    <a:moveTo>
                      <a:pt x="26" y="0"/>
                    </a:moveTo>
                    <a:lnTo>
                      <a:pt x="21" y="13"/>
                    </a:lnTo>
                    <a:lnTo>
                      <a:pt x="14" y="26"/>
                    </a:lnTo>
                    <a:lnTo>
                      <a:pt x="0" y="38"/>
                    </a:lnTo>
                  </a:path>
                </a:pathLst>
              </a:custGeom>
              <a:noFill/>
              <a:ln w="12700" cap="rnd">
                <a:solidFill>
                  <a:srgbClr val="583A1D"/>
                </a:solidFill>
                <a:round/>
                <a:headEnd type="none" w="sm" len="sm"/>
                <a:tailEnd type="none" w="sm" len="sm"/>
              </a:ln>
            </p:spPr>
            <p:txBody>
              <a:bodyPr/>
              <a:lstStyle/>
              <a:p>
                <a:endParaRPr lang="es-MX" sz="2400"/>
              </a:p>
            </p:txBody>
          </p:sp>
          <p:sp>
            <p:nvSpPr>
              <p:cNvPr id="64917" name="Freeform 654"/>
              <p:cNvSpPr>
                <a:spLocks/>
              </p:cNvSpPr>
              <p:nvPr/>
            </p:nvSpPr>
            <p:spPr bwMode="auto">
              <a:xfrm>
                <a:off x="2474237" y="640225"/>
                <a:ext cx="806450" cy="574675"/>
              </a:xfrm>
              <a:custGeom>
                <a:avLst/>
                <a:gdLst>
                  <a:gd name="T0" fmla="*/ 2147483647 w 482"/>
                  <a:gd name="T1" fmla="*/ 2147483647 h 329"/>
                  <a:gd name="T2" fmla="*/ 2147483647 w 482"/>
                  <a:gd name="T3" fmla="*/ 2147483647 h 329"/>
                  <a:gd name="T4" fmla="*/ 2147483647 w 482"/>
                  <a:gd name="T5" fmla="*/ 2147483647 h 329"/>
                  <a:gd name="T6" fmla="*/ 2147483647 w 482"/>
                  <a:gd name="T7" fmla="*/ 2147483647 h 329"/>
                  <a:gd name="T8" fmla="*/ 2147483647 w 482"/>
                  <a:gd name="T9" fmla="*/ 2147483647 h 329"/>
                  <a:gd name="T10" fmla="*/ 2147483647 w 482"/>
                  <a:gd name="T11" fmla="*/ 2147483647 h 329"/>
                  <a:gd name="T12" fmla="*/ 2147483647 w 482"/>
                  <a:gd name="T13" fmla="*/ 2147483647 h 329"/>
                  <a:gd name="T14" fmla="*/ 2147483647 w 482"/>
                  <a:gd name="T15" fmla="*/ 2147483647 h 329"/>
                  <a:gd name="T16" fmla="*/ 2147483647 w 482"/>
                  <a:gd name="T17" fmla="*/ 2147483647 h 329"/>
                  <a:gd name="T18" fmla="*/ 2147483647 w 482"/>
                  <a:gd name="T19" fmla="*/ 2147483647 h 329"/>
                  <a:gd name="T20" fmla="*/ 2147483647 w 482"/>
                  <a:gd name="T21" fmla="*/ 2147483647 h 329"/>
                  <a:gd name="T22" fmla="*/ 2147483647 w 482"/>
                  <a:gd name="T23" fmla="*/ 2147483647 h 329"/>
                  <a:gd name="T24" fmla="*/ 2147483647 w 482"/>
                  <a:gd name="T25" fmla="*/ 2147483647 h 329"/>
                  <a:gd name="T26" fmla="*/ 2147483647 w 482"/>
                  <a:gd name="T27" fmla="*/ 2147483647 h 329"/>
                  <a:gd name="T28" fmla="*/ 2147483647 w 482"/>
                  <a:gd name="T29" fmla="*/ 2147483647 h 329"/>
                  <a:gd name="T30" fmla="*/ 2147483647 w 482"/>
                  <a:gd name="T31" fmla="*/ 2147483647 h 329"/>
                  <a:gd name="T32" fmla="*/ 2147483647 w 482"/>
                  <a:gd name="T33" fmla="*/ 2147483647 h 329"/>
                  <a:gd name="T34" fmla="*/ 2147483647 w 482"/>
                  <a:gd name="T35" fmla="*/ 2147483647 h 329"/>
                  <a:gd name="T36" fmla="*/ 2147483647 w 482"/>
                  <a:gd name="T37" fmla="*/ 2147483647 h 329"/>
                  <a:gd name="T38" fmla="*/ 2147483647 w 482"/>
                  <a:gd name="T39" fmla="*/ 2147483647 h 329"/>
                  <a:gd name="T40" fmla="*/ 2147483647 w 482"/>
                  <a:gd name="T41" fmla="*/ 2147483647 h 329"/>
                  <a:gd name="T42" fmla="*/ 2147483647 w 482"/>
                  <a:gd name="T43" fmla="*/ 2147483647 h 329"/>
                  <a:gd name="T44" fmla="*/ 2147483647 w 482"/>
                  <a:gd name="T45" fmla="*/ 2147483647 h 329"/>
                  <a:gd name="T46" fmla="*/ 2147483647 w 482"/>
                  <a:gd name="T47" fmla="*/ 2147483647 h 329"/>
                  <a:gd name="T48" fmla="*/ 2147483647 w 482"/>
                  <a:gd name="T49" fmla="*/ 2147483647 h 329"/>
                  <a:gd name="T50" fmla="*/ 2147483647 w 482"/>
                  <a:gd name="T51" fmla="*/ 2147483647 h 329"/>
                  <a:gd name="T52" fmla="*/ 2147483647 w 482"/>
                  <a:gd name="T53" fmla="*/ 0 h 329"/>
                  <a:gd name="T54" fmla="*/ 0 w 482"/>
                  <a:gd name="T55" fmla="*/ 2147483647 h 329"/>
                  <a:gd name="T56" fmla="*/ 2147483647 w 482"/>
                  <a:gd name="T57" fmla="*/ 2147483647 h 329"/>
                  <a:gd name="T58" fmla="*/ 2147483647 w 482"/>
                  <a:gd name="T59" fmla="*/ 2147483647 h 329"/>
                  <a:gd name="T60" fmla="*/ 2147483647 w 482"/>
                  <a:gd name="T61" fmla="*/ 2147483647 h 329"/>
                  <a:gd name="T62" fmla="*/ 2147483647 w 482"/>
                  <a:gd name="T63" fmla="*/ 2147483647 h 329"/>
                  <a:gd name="T64" fmla="*/ 2147483647 w 482"/>
                  <a:gd name="T65" fmla="*/ 2147483647 h 329"/>
                  <a:gd name="T66" fmla="*/ 2147483647 w 482"/>
                  <a:gd name="T67" fmla="*/ 2147483647 h 329"/>
                  <a:gd name="T68" fmla="*/ 2147483647 w 482"/>
                  <a:gd name="T69" fmla="*/ 2147483647 h 329"/>
                  <a:gd name="T70" fmla="*/ 2147483647 w 482"/>
                  <a:gd name="T71" fmla="*/ 2147483647 h 329"/>
                  <a:gd name="T72" fmla="*/ 2147483647 w 482"/>
                  <a:gd name="T73" fmla="*/ 2147483647 h 329"/>
                  <a:gd name="T74" fmla="*/ 2147483647 w 482"/>
                  <a:gd name="T75" fmla="*/ 2147483647 h 329"/>
                  <a:gd name="T76" fmla="*/ 2147483647 w 482"/>
                  <a:gd name="T77" fmla="*/ 2147483647 h 329"/>
                  <a:gd name="T78" fmla="*/ 2147483647 w 482"/>
                  <a:gd name="T79" fmla="*/ 2147483647 h 329"/>
                  <a:gd name="T80" fmla="*/ 2147483647 w 482"/>
                  <a:gd name="T81" fmla="*/ 2147483647 h 329"/>
                  <a:gd name="T82" fmla="*/ 2147483647 w 482"/>
                  <a:gd name="T83" fmla="*/ 2147483647 h 329"/>
                  <a:gd name="T84" fmla="*/ 2147483647 w 482"/>
                  <a:gd name="T85" fmla="*/ 2147483647 h 329"/>
                  <a:gd name="T86" fmla="*/ 2147483647 w 482"/>
                  <a:gd name="T87" fmla="*/ 2147483647 h 329"/>
                  <a:gd name="T88" fmla="*/ 2147483647 w 482"/>
                  <a:gd name="T89" fmla="*/ 2147483647 h 329"/>
                  <a:gd name="T90" fmla="*/ 2147483647 w 482"/>
                  <a:gd name="T91" fmla="*/ 2147483647 h 329"/>
                  <a:gd name="T92" fmla="*/ 2147483647 w 482"/>
                  <a:gd name="T93" fmla="*/ 2147483647 h 329"/>
                  <a:gd name="T94" fmla="*/ 2147483647 w 482"/>
                  <a:gd name="T95" fmla="*/ 2147483647 h 329"/>
                  <a:gd name="T96" fmla="*/ 2147483647 w 482"/>
                  <a:gd name="T97" fmla="*/ 2147483647 h 329"/>
                  <a:gd name="T98" fmla="*/ 2147483647 w 482"/>
                  <a:gd name="T99" fmla="*/ 2147483647 h 329"/>
                  <a:gd name="T100" fmla="*/ 2147483647 w 482"/>
                  <a:gd name="T101" fmla="*/ 2147483647 h 329"/>
                  <a:gd name="T102" fmla="*/ 2147483647 w 482"/>
                  <a:gd name="T103" fmla="*/ 2147483647 h 329"/>
                  <a:gd name="T104" fmla="*/ 2147483647 w 482"/>
                  <a:gd name="T105" fmla="*/ 2147483647 h 329"/>
                  <a:gd name="T106" fmla="*/ 2147483647 w 482"/>
                  <a:gd name="T107" fmla="*/ 2147483647 h 329"/>
                  <a:gd name="T108" fmla="*/ 2147483647 w 482"/>
                  <a:gd name="T109" fmla="*/ 2147483647 h 329"/>
                  <a:gd name="T110" fmla="*/ 2147483647 w 482"/>
                  <a:gd name="T111" fmla="*/ 2147483647 h 329"/>
                  <a:gd name="T112" fmla="*/ 2147483647 w 482"/>
                  <a:gd name="T113" fmla="*/ 2147483647 h 329"/>
                  <a:gd name="T114" fmla="*/ 2147483647 w 482"/>
                  <a:gd name="T115" fmla="*/ 2147483647 h 3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82"/>
                  <a:gd name="T175" fmla="*/ 0 h 329"/>
                  <a:gd name="T176" fmla="*/ 482 w 482"/>
                  <a:gd name="T177" fmla="*/ 329 h 32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82" h="329">
                    <a:moveTo>
                      <a:pt x="482" y="324"/>
                    </a:moveTo>
                    <a:lnTo>
                      <a:pt x="447" y="309"/>
                    </a:lnTo>
                    <a:lnTo>
                      <a:pt x="432" y="309"/>
                    </a:lnTo>
                    <a:lnTo>
                      <a:pt x="408" y="304"/>
                    </a:lnTo>
                    <a:lnTo>
                      <a:pt x="390" y="292"/>
                    </a:lnTo>
                    <a:lnTo>
                      <a:pt x="374" y="280"/>
                    </a:lnTo>
                    <a:lnTo>
                      <a:pt x="358" y="270"/>
                    </a:lnTo>
                    <a:lnTo>
                      <a:pt x="345" y="255"/>
                    </a:lnTo>
                    <a:lnTo>
                      <a:pt x="332" y="240"/>
                    </a:lnTo>
                    <a:lnTo>
                      <a:pt x="323" y="231"/>
                    </a:lnTo>
                    <a:lnTo>
                      <a:pt x="311" y="225"/>
                    </a:lnTo>
                    <a:lnTo>
                      <a:pt x="293" y="217"/>
                    </a:lnTo>
                    <a:lnTo>
                      <a:pt x="279" y="204"/>
                    </a:lnTo>
                    <a:lnTo>
                      <a:pt x="264" y="196"/>
                    </a:lnTo>
                    <a:lnTo>
                      <a:pt x="248" y="182"/>
                    </a:lnTo>
                    <a:lnTo>
                      <a:pt x="233" y="176"/>
                    </a:lnTo>
                    <a:lnTo>
                      <a:pt x="217" y="167"/>
                    </a:lnTo>
                    <a:lnTo>
                      <a:pt x="202" y="157"/>
                    </a:lnTo>
                    <a:lnTo>
                      <a:pt x="188" y="144"/>
                    </a:lnTo>
                    <a:lnTo>
                      <a:pt x="149" y="118"/>
                    </a:lnTo>
                    <a:lnTo>
                      <a:pt x="91" y="69"/>
                    </a:lnTo>
                    <a:lnTo>
                      <a:pt x="72" y="51"/>
                    </a:lnTo>
                    <a:lnTo>
                      <a:pt x="61" y="38"/>
                    </a:lnTo>
                    <a:lnTo>
                      <a:pt x="44" y="24"/>
                    </a:lnTo>
                    <a:lnTo>
                      <a:pt x="29" y="9"/>
                    </a:lnTo>
                    <a:lnTo>
                      <a:pt x="17" y="1"/>
                    </a:lnTo>
                    <a:lnTo>
                      <a:pt x="6" y="0"/>
                    </a:lnTo>
                    <a:lnTo>
                      <a:pt x="0" y="9"/>
                    </a:lnTo>
                    <a:lnTo>
                      <a:pt x="11" y="18"/>
                    </a:lnTo>
                    <a:lnTo>
                      <a:pt x="24" y="30"/>
                    </a:lnTo>
                    <a:lnTo>
                      <a:pt x="38" y="42"/>
                    </a:lnTo>
                    <a:lnTo>
                      <a:pt x="53" y="52"/>
                    </a:lnTo>
                    <a:lnTo>
                      <a:pt x="63" y="63"/>
                    </a:lnTo>
                    <a:lnTo>
                      <a:pt x="77" y="73"/>
                    </a:lnTo>
                    <a:lnTo>
                      <a:pt x="102" y="99"/>
                    </a:lnTo>
                    <a:lnTo>
                      <a:pt x="123" y="117"/>
                    </a:lnTo>
                    <a:lnTo>
                      <a:pt x="141" y="132"/>
                    </a:lnTo>
                    <a:lnTo>
                      <a:pt x="161" y="144"/>
                    </a:lnTo>
                    <a:lnTo>
                      <a:pt x="179" y="157"/>
                    </a:lnTo>
                    <a:lnTo>
                      <a:pt x="195" y="172"/>
                    </a:lnTo>
                    <a:lnTo>
                      <a:pt x="213" y="182"/>
                    </a:lnTo>
                    <a:lnTo>
                      <a:pt x="227" y="192"/>
                    </a:lnTo>
                    <a:lnTo>
                      <a:pt x="243" y="201"/>
                    </a:lnTo>
                    <a:lnTo>
                      <a:pt x="259" y="211"/>
                    </a:lnTo>
                    <a:lnTo>
                      <a:pt x="275" y="221"/>
                    </a:lnTo>
                    <a:lnTo>
                      <a:pt x="290" y="233"/>
                    </a:lnTo>
                    <a:lnTo>
                      <a:pt x="306" y="240"/>
                    </a:lnTo>
                    <a:lnTo>
                      <a:pt x="320" y="249"/>
                    </a:lnTo>
                    <a:lnTo>
                      <a:pt x="327" y="260"/>
                    </a:lnTo>
                    <a:lnTo>
                      <a:pt x="347" y="277"/>
                    </a:lnTo>
                    <a:lnTo>
                      <a:pt x="374" y="295"/>
                    </a:lnTo>
                    <a:lnTo>
                      <a:pt x="401" y="315"/>
                    </a:lnTo>
                    <a:lnTo>
                      <a:pt x="416" y="319"/>
                    </a:lnTo>
                    <a:lnTo>
                      <a:pt x="432" y="319"/>
                    </a:lnTo>
                    <a:lnTo>
                      <a:pt x="447" y="324"/>
                    </a:lnTo>
                    <a:lnTo>
                      <a:pt x="478" y="329"/>
                    </a:lnTo>
                    <a:lnTo>
                      <a:pt x="468" y="309"/>
                    </a:lnTo>
                    <a:lnTo>
                      <a:pt x="470" y="313"/>
                    </a:lnTo>
                  </a:path>
                </a:pathLst>
              </a:custGeom>
              <a:solidFill>
                <a:srgbClr val="583A1D"/>
              </a:solidFill>
              <a:ln w="12700" cap="rnd">
                <a:solidFill>
                  <a:srgbClr val="583A1D"/>
                </a:solidFill>
                <a:round/>
                <a:headEnd/>
                <a:tailEnd/>
              </a:ln>
            </p:spPr>
            <p:txBody>
              <a:bodyPr/>
              <a:lstStyle/>
              <a:p>
                <a:endParaRPr lang="es-MX" sz="2400"/>
              </a:p>
            </p:txBody>
          </p:sp>
          <p:sp>
            <p:nvSpPr>
              <p:cNvPr id="64918" name="Freeform 655"/>
              <p:cNvSpPr>
                <a:spLocks/>
              </p:cNvSpPr>
              <p:nvPr/>
            </p:nvSpPr>
            <p:spPr bwMode="auto">
              <a:xfrm>
                <a:off x="2583775" y="610063"/>
                <a:ext cx="11113" cy="104775"/>
              </a:xfrm>
              <a:custGeom>
                <a:avLst/>
                <a:gdLst>
                  <a:gd name="T0" fmla="*/ 0 w 7"/>
                  <a:gd name="T1" fmla="*/ 0 h 60"/>
                  <a:gd name="T2" fmla="*/ 2147483647 w 7"/>
                  <a:gd name="T3" fmla="*/ 2147483647 h 60"/>
                  <a:gd name="T4" fmla="*/ 2147483647 w 7"/>
                  <a:gd name="T5" fmla="*/ 2147483647 h 60"/>
                  <a:gd name="T6" fmla="*/ 0 w 7"/>
                  <a:gd name="T7" fmla="*/ 2147483647 h 60"/>
                  <a:gd name="T8" fmla="*/ 0 60000 65536"/>
                  <a:gd name="T9" fmla="*/ 0 60000 65536"/>
                  <a:gd name="T10" fmla="*/ 0 60000 65536"/>
                  <a:gd name="T11" fmla="*/ 0 60000 65536"/>
                  <a:gd name="T12" fmla="*/ 0 w 7"/>
                  <a:gd name="T13" fmla="*/ 0 h 60"/>
                  <a:gd name="T14" fmla="*/ 7 w 7"/>
                  <a:gd name="T15" fmla="*/ 60 h 60"/>
                </a:gdLst>
                <a:ahLst/>
                <a:cxnLst>
                  <a:cxn ang="T8">
                    <a:pos x="T0" y="T1"/>
                  </a:cxn>
                  <a:cxn ang="T9">
                    <a:pos x="T2" y="T3"/>
                  </a:cxn>
                  <a:cxn ang="T10">
                    <a:pos x="T4" y="T5"/>
                  </a:cxn>
                  <a:cxn ang="T11">
                    <a:pos x="T6" y="T7"/>
                  </a:cxn>
                </a:cxnLst>
                <a:rect l="T12" t="T13" r="T14" b="T15"/>
                <a:pathLst>
                  <a:path w="7" h="60">
                    <a:moveTo>
                      <a:pt x="0" y="0"/>
                    </a:moveTo>
                    <a:lnTo>
                      <a:pt x="4" y="24"/>
                    </a:lnTo>
                    <a:lnTo>
                      <a:pt x="7" y="42"/>
                    </a:lnTo>
                    <a:lnTo>
                      <a:pt x="0" y="60"/>
                    </a:lnTo>
                  </a:path>
                </a:pathLst>
              </a:custGeom>
              <a:noFill/>
              <a:ln w="12700" cap="rnd">
                <a:solidFill>
                  <a:srgbClr val="583A1D"/>
                </a:solidFill>
                <a:round/>
                <a:headEnd type="none" w="sm" len="sm"/>
                <a:tailEnd type="none" w="sm" len="sm"/>
              </a:ln>
            </p:spPr>
            <p:txBody>
              <a:bodyPr/>
              <a:lstStyle/>
              <a:p>
                <a:endParaRPr lang="es-MX" sz="2400"/>
              </a:p>
            </p:txBody>
          </p:sp>
          <p:sp>
            <p:nvSpPr>
              <p:cNvPr id="64919" name="Freeform 656"/>
              <p:cNvSpPr>
                <a:spLocks/>
              </p:cNvSpPr>
              <p:nvPr/>
            </p:nvSpPr>
            <p:spPr bwMode="auto">
              <a:xfrm>
                <a:off x="2658387" y="692613"/>
                <a:ext cx="12700" cy="93663"/>
              </a:xfrm>
              <a:custGeom>
                <a:avLst/>
                <a:gdLst>
                  <a:gd name="T0" fmla="*/ 2147483647 w 7"/>
                  <a:gd name="T1" fmla="*/ 0 h 54"/>
                  <a:gd name="T2" fmla="*/ 2147483647 w 7"/>
                  <a:gd name="T3" fmla="*/ 2147483647 h 54"/>
                  <a:gd name="T4" fmla="*/ 2147483647 w 7"/>
                  <a:gd name="T5" fmla="*/ 2147483647 h 54"/>
                  <a:gd name="T6" fmla="*/ 0 w 7"/>
                  <a:gd name="T7" fmla="*/ 2147483647 h 54"/>
                  <a:gd name="T8" fmla="*/ 0 60000 65536"/>
                  <a:gd name="T9" fmla="*/ 0 60000 65536"/>
                  <a:gd name="T10" fmla="*/ 0 60000 65536"/>
                  <a:gd name="T11" fmla="*/ 0 60000 65536"/>
                  <a:gd name="T12" fmla="*/ 0 w 7"/>
                  <a:gd name="T13" fmla="*/ 0 h 54"/>
                  <a:gd name="T14" fmla="*/ 7 w 7"/>
                  <a:gd name="T15" fmla="*/ 54 h 54"/>
                </a:gdLst>
                <a:ahLst/>
                <a:cxnLst>
                  <a:cxn ang="T8">
                    <a:pos x="T0" y="T1"/>
                  </a:cxn>
                  <a:cxn ang="T9">
                    <a:pos x="T2" y="T3"/>
                  </a:cxn>
                  <a:cxn ang="T10">
                    <a:pos x="T4" y="T5"/>
                  </a:cxn>
                  <a:cxn ang="T11">
                    <a:pos x="T6" y="T7"/>
                  </a:cxn>
                </a:cxnLst>
                <a:rect l="T12" t="T13" r="T14" b="T15"/>
                <a:pathLst>
                  <a:path w="7" h="54">
                    <a:moveTo>
                      <a:pt x="4" y="0"/>
                    </a:moveTo>
                    <a:lnTo>
                      <a:pt x="7" y="23"/>
                    </a:lnTo>
                    <a:lnTo>
                      <a:pt x="6" y="36"/>
                    </a:lnTo>
                    <a:lnTo>
                      <a:pt x="0" y="54"/>
                    </a:lnTo>
                  </a:path>
                </a:pathLst>
              </a:custGeom>
              <a:noFill/>
              <a:ln w="12700" cap="rnd">
                <a:solidFill>
                  <a:srgbClr val="583A1D"/>
                </a:solidFill>
                <a:round/>
                <a:headEnd type="none" w="sm" len="sm"/>
                <a:tailEnd type="none" w="sm" len="sm"/>
              </a:ln>
            </p:spPr>
            <p:txBody>
              <a:bodyPr/>
              <a:lstStyle/>
              <a:p>
                <a:endParaRPr lang="es-MX" sz="2400"/>
              </a:p>
            </p:txBody>
          </p:sp>
          <p:sp>
            <p:nvSpPr>
              <p:cNvPr id="64920" name="Freeform 657"/>
              <p:cNvSpPr>
                <a:spLocks/>
              </p:cNvSpPr>
              <p:nvPr/>
            </p:nvSpPr>
            <p:spPr bwMode="auto">
              <a:xfrm>
                <a:off x="2723475" y="748175"/>
                <a:ext cx="17463" cy="90488"/>
              </a:xfrm>
              <a:custGeom>
                <a:avLst/>
                <a:gdLst>
                  <a:gd name="T0" fmla="*/ 2147483647 w 10"/>
                  <a:gd name="T1" fmla="*/ 0 h 52"/>
                  <a:gd name="T2" fmla="*/ 2147483647 w 10"/>
                  <a:gd name="T3" fmla="*/ 2147483647 h 52"/>
                  <a:gd name="T4" fmla="*/ 2147483647 w 10"/>
                  <a:gd name="T5" fmla="*/ 2147483647 h 52"/>
                  <a:gd name="T6" fmla="*/ 0 w 10"/>
                  <a:gd name="T7" fmla="*/ 2147483647 h 52"/>
                  <a:gd name="T8" fmla="*/ 0 60000 65536"/>
                  <a:gd name="T9" fmla="*/ 0 60000 65536"/>
                  <a:gd name="T10" fmla="*/ 0 60000 65536"/>
                  <a:gd name="T11" fmla="*/ 0 60000 65536"/>
                  <a:gd name="T12" fmla="*/ 0 w 10"/>
                  <a:gd name="T13" fmla="*/ 0 h 52"/>
                  <a:gd name="T14" fmla="*/ 10 w 10"/>
                  <a:gd name="T15" fmla="*/ 52 h 52"/>
                </a:gdLst>
                <a:ahLst/>
                <a:cxnLst>
                  <a:cxn ang="T8">
                    <a:pos x="T0" y="T1"/>
                  </a:cxn>
                  <a:cxn ang="T9">
                    <a:pos x="T2" y="T3"/>
                  </a:cxn>
                  <a:cxn ang="T10">
                    <a:pos x="T4" y="T5"/>
                  </a:cxn>
                  <a:cxn ang="T11">
                    <a:pos x="T6" y="T7"/>
                  </a:cxn>
                </a:cxnLst>
                <a:rect l="T12" t="T13" r="T14" b="T15"/>
                <a:pathLst>
                  <a:path w="10" h="52">
                    <a:moveTo>
                      <a:pt x="9" y="0"/>
                    </a:moveTo>
                    <a:lnTo>
                      <a:pt x="10" y="15"/>
                    </a:lnTo>
                    <a:lnTo>
                      <a:pt x="7" y="31"/>
                    </a:lnTo>
                    <a:lnTo>
                      <a:pt x="0" y="52"/>
                    </a:lnTo>
                  </a:path>
                </a:pathLst>
              </a:custGeom>
              <a:noFill/>
              <a:ln w="12700" cap="rnd">
                <a:solidFill>
                  <a:srgbClr val="583A1D"/>
                </a:solidFill>
                <a:round/>
                <a:headEnd type="none" w="sm" len="sm"/>
                <a:tailEnd type="none" w="sm" len="sm"/>
              </a:ln>
            </p:spPr>
            <p:txBody>
              <a:bodyPr/>
              <a:lstStyle/>
              <a:p>
                <a:endParaRPr lang="es-MX" sz="2400"/>
              </a:p>
            </p:txBody>
          </p:sp>
          <p:sp>
            <p:nvSpPr>
              <p:cNvPr id="64921" name="Freeform 658"/>
              <p:cNvSpPr>
                <a:spLocks/>
              </p:cNvSpPr>
              <p:nvPr/>
            </p:nvSpPr>
            <p:spPr bwMode="auto">
              <a:xfrm>
                <a:off x="2785387" y="811675"/>
                <a:ext cx="9525" cy="65088"/>
              </a:xfrm>
              <a:custGeom>
                <a:avLst/>
                <a:gdLst>
                  <a:gd name="T0" fmla="*/ 2147483647 w 5"/>
                  <a:gd name="T1" fmla="*/ 0 h 37"/>
                  <a:gd name="T2" fmla="*/ 2147483647 w 5"/>
                  <a:gd name="T3" fmla="*/ 2147483647 h 37"/>
                  <a:gd name="T4" fmla="*/ 0 w 5"/>
                  <a:gd name="T5" fmla="*/ 2147483647 h 37"/>
                  <a:gd name="T6" fmla="*/ 0 60000 65536"/>
                  <a:gd name="T7" fmla="*/ 0 60000 65536"/>
                  <a:gd name="T8" fmla="*/ 0 60000 65536"/>
                  <a:gd name="T9" fmla="*/ 0 w 5"/>
                  <a:gd name="T10" fmla="*/ 0 h 37"/>
                  <a:gd name="T11" fmla="*/ 5 w 5"/>
                  <a:gd name="T12" fmla="*/ 37 h 37"/>
                </a:gdLst>
                <a:ahLst/>
                <a:cxnLst>
                  <a:cxn ang="T6">
                    <a:pos x="T0" y="T1"/>
                  </a:cxn>
                  <a:cxn ang="T7">
                    <a:pos x="T2" y="T3"/>
                  </a:cxn>
                  <a:cxn ang="T8">
                    <a:pos x="T4" y="T5"/>
                  </a:cxn>
                </a:cxnLst>
                <a:rect l="T9" t="T10" r="T11" b="T12"/>
                <a:pathLst>
                  <a:path w="5" h="37">
                    <a:moveTo>
                      <a:pt x="2" y="0"/>
                    </a:moveTo>
                    <a:lnTo>
                      <a:pt x="5" y="19"/>
                    </a:lnTo>
                    <a:lnTo>
                      <a:pt x="0" y="37"/>
                    </a:lnTo>
                  </a:path>
                </a:pathLst>
              </a:custGeom>
              <a:noFill/>
              <a:ln w="12700" cap="rnd">
                <a:solidFill>
                  <a:srgbClr val="583A1D"/>
                </a:solidFill>
                <a:round/>
                <a:headEnd type="none" w="sm" len="sm"/>
                <a:tailEnd type="none" w="sm" len="sm"/>
              </a:ln>
            </p:spPr>
            <p:txBody>
              <a:bodyPr/>
              <a:lstStyle/>
              <a:p>
                <a:endParaRPr lang="es-MX" sz="2400"/>
              </a:p>
            </p:txBody>
          </p:sp>
          <p:sp>
            <p:nvSpPr>
              <p:cNvPr id="64922" name="Freeform 659"/>
              <p:cNvSpPr>
                <a:spLocks/>
              </p:cNvSpPr>
              <p:nvPr/>
            </p:nvSpPr>
            <p:spPr bwMode="auto">
              <a:xfrm>
                <a:off x="2863175" y="860888"/>
                <a:ext cx="7938" cy="74613"/>
              </a:xfrm>
              <a:custGeom>
                <a:avLst/>
                <a:gdLst>
                  <a:gd name="T0" fmla="*/ 0 w 5"/>
                  <a:gd name="T1" fmla="*/ 0 h 43"/>
                  <a:gd name="T2" fmla="*/ 2147483647 w 5"/>
                  <a:gd name="T3" fmla="*/ 2147483647 h 43"/>
                  <a:gd name="T4" fmla="*/ 2147483647 w 5"/>
                  <a:gd name="T5" fmla="*/ 2147483647 h 43"/>
                  <a:gd name="T6" fmla="*/ 0 w 5"/>
                  <a:gd name="T7" fmla="*/ 2147483647 h 43"/>
                  <a:gd name="T8" fmla="*/ 0 60000 65536"/>
                  <a:gd name="T9" fmla="*/ 0 60000 65536"/>
                  <a:gd name="T10" fmla="*/ 0 60000 65536"/>
                  <a:gd name="T11" fmla="*/ 0 60000 65536"/>
                  <a:gd name="T12" fmla="*/ 0 w 5"/>
                  <a:gd name="T13" fmla="*/ 0 h 43"/>
                  <a:gd name="T14" fmla="*/ 5 w 5"/>
                  <a:gd name="T15" fmla="*/ 43 h 43"/>
                </a:gdLst>
                <a:ahLst/>
                <a:cxnLst>
                  <a:cxn ang="T8">
                    <a:pos x="T0" y="T1"/>
                  </a:cxn>
                  <a:cxn ang="T9">
                    <a:pos x="T2" y="T3"/>
                  </a:cxn>
                  <a:cxn ang="T10">
                    <a:pos x="T4" y="T5"/>
                  </a:cxn>
                  <a:cxn ang="T11">
                    <a:pos x="T6" y="T7"/>
                  </a:cxn>
                </a:cxnLst>
                <a:rect l="T12" t="T13" r="T14" b="T15"/>
                <a:pathLst>
                  <a:path w="5" h="43">
                    <a:moveTo>
                      <a:pt x="0" y="0"/>
                    </a:moveTo>
                    <a:lnTo>
                      <a:pt x="4" y="12"/>
                    </a:lnTo>
                    <a:lnTo>
                      <a:pt x="5" y="26"/>
                    </a:lnTo>
                    <a:lnTo>
                      <a:pt x="0" y="43"/>
                    </a:lnTo>
                  </a:path>
                </a:pathLst>
              </a:custGeom>
              <a:noFill/>
              <a:ln w="12700" cap="rnd">
                <a:solidFill>
                  <a:srgbClr val="583A1D"/>
                </a:solidFill>
                <a:round/>
                <a:headEnd type="none" w="sm" len="sm"/>
                <a:tailEnd type="none" w="sm" len="sm"/>
              </a:ln>
            </p:spPr>
            <p:txBody>
              <a:bodyPr/>
              <a:lstStyle/>
              <a:p>
                <a:endParaRPr lang="es-MX" sz="2400"/>
              </a:p>
            </p:txBody>
          </p:sp>
          <p:sp>
            <p:nvSpPr>
              <p:cNvPr id="64923" name="Freeform 660"/>
              <p:cNvSpPr>
                <a:spLocks/>
              </p:cNvSpPr>
              <p:nvPr/>
            </p:nvSpPr>
            <p:spPr bwMode="auto">
              <a:xfrm>
                <a:off x="3233062" y="1068850"/>
                <a:ext cx="7938" cy="77788"/>
              </a:xfrm>
              <a:custGeom>
                <a:avLst/>
                <a:gdLst>
                  <a:gd name="T0" fmla="*/ 0 w 5"/>
                  <a:gd name="T1" fmla="*/ 0 h 44"/>
                  <a:gd name="T2" fmla="*/ 2147483647 w 5"/>
                  <a:gd name="T3" fmla="*/ 2147483647 h 44"/>
                  <a:gd name="T4" fmla="*/ 2147483647 w 5"/>
                  <a:gd name="T5" fmla="*/ 2147483647 h 44"/>
                  <a:gd name="T6" fmla="*/ 0 w 5"/>
                  <a:gd name="T7" fmla="*/ 2147483647 h 44"/>
                  <a:gd name="T8" fmla="*/ 0 60000 65536"/>
                  <a:gd name="T9" fmla="*/ 0 60000 65536"/>
                  <a:gd name="T10" fmla="*/ 0 60000 65536"/>
                  <a:gd name="T11" fmla="*/ 0 60000 65536"/>
                  <a:gd name="T12" fmla="*/ 0 w 5"/>
                  <a:gd name="T13" fmla="*/ 0 h 44"/>
                  <a:gd name="T14" fmla="*/ 5 w 5"/>
                  <a:gd name="T15" fmla="*/ 44 h 44"/>
                </a:gdLst>
                <a:ahLst/>
                <a:cxnLst>
                  <a:cxn ang="T8">
                    <a:pos x="T0" y="T1"/>
                  </a:cxn>
                  <a:cxn ang="T9">
                    <a:pos x="T2" y="T3"/>
                  </a:cxn>
                  <a:cxn ang="T10">
                    <a:pos x="T4" y="T5"/>
                  </a:cxn>
                  <a:cxn ang="T11">
                    <a:pos x="T6" y="T7"/>
                  </a:cxn>
                </a:cxnLst>
                <a:rect l="T12" t="T13" r="T14" b="T15"/>
                <a:pathLst>
                  <a:path w="5" h="44">
                    <a:moveTo>
                      <a:pt x="0" y="0"/>
                    </a:moveTo>
                    <a:lnTo>
                      <a:pt x="5" y="18"/>
                    </a:lnTo>
                    <a:lnTo>
                      <a:pt x="5" y="29"/>
                    </a:lnTo>
                    <a:lnTo>
                      <a:pt x="0" y="44"/>
                    </a:lnTo>
                  </a:path>
                </a:pathLst>
              </a:custGeom>
              <a:noFill/>
              <a:ln w="12700" cap="rnd">
                <a:solidFill>
                  <a:srgbClr val="583A1D"/>
                </a:solidFill>
                <a:round/>
                <a:headEnd type="none" w="sm" len="sm"/>
                <a:tailEnd type="none" w="sm" len="sm"/>
              </a:ln>
            </p:spPr>
            <p:txBody>
              <a:bodyPr/>
              <a:lstStyle/>
              <a:p>
                <a:endParaRPr lang="es-MX" sz="2400"/>
              </a:p>
            </p:txBody>
          </p:sp>
          <p:sp>
            <p:nvSpPr>
              <p:cNvPr id="64924" name="Freeform 661"/>
              <p:cNvSpPr>
                <a:spLocks/>
              </p:cNvSpPr>
              <p:nvPr/>
            </p:nvSpPr>
            <p:spPr bwMode="auto">
              <a:xfrm>
                <a:off x="2790150" y="983125"/>
                <a:ext cx="76200" cy="39688"/>
              </a:xfrm>
              <a:custGeom>
                <a:avLst/>
                <a:gdLst>
                  <a:gd name="T0" fmla="*/ 2147483647 w 46"/>
                  <a:gd name="T1" fmla="*/ 0 h 22"/>
                  <a:gd name="T2" fmla="*/ 2147483647 w 46"/>
                  <a:gd name="T3" fmla="*/ 2147483647 h 22"/>
                  <a:gd name="T4" fmla="*/ 2147483647 w 46"/>
                  <a:gd name="T5" fmla="*/ 2147483647 h 22"/>
                  <a:gd name="T6" fmla="*/ 0 w 46"/>
                  <a:gd name="T7" fmla="*/ 2147483647 h 22"/>
                  <a:gd name="T8" fmla="*/ 0 60000 65536"/>
                  <a:gd name="T9" fmla="*/ 0 60000 65536"/>
                  <a:gd name="T10" fmla="*/ 0 60000 65536"/>
                  <a:gd name="T11" fmla="*/ 0 60000 65536"/>
                  <a:gd name="T12" fmla="*/ 0 w 46"/>
                  <a:gd name="T13" fmla="*/ 0 h 22"/>
                  <a:gd name="T14" fmla="*/ 46 w 46"/>
                  <a:gd name="T15" fmla="*/ 22 h 22"/>
                </a:gdLst>
                <a:ahLst/>
                <a:cxnLst>
                  <a:cxn ang="T8">
                    <a:pos x="T0" y="T1"/>
                  </a:cxn>
                  <a:cxn ang="T9">
                    <a:pos x="T2" y="T3"/>
                  </a:cxn>
                  <a:cxn ang="T10">
                    <a:pos x="T4" y="T5"/>
                  </a:cxn>
                  <a:cxn ang="T11">
                    <a:pos x="T6" y="T7"/>
                  </a:cxn>
                </a:cxnLst>
                <a:rect l="T12" t="T13" r="T14" b="T15"/>
                <a:pathLst>
                  <a:path w="46" h="22">
                    <a:moveTo>
                      <a:pt x="46" y="0"/>
                    </a:moveTo>
                    <a:lnTo>
                      <a:pt x="34" y="9"/>
                    </a:lnTo>
                    <a:lnTo>
                      <a:pt x="22" y="18"/>
                    </a:lnTo>
                    <a:lnTo>
                      <a:pt x="0" y="22"/>
                    </a:lnTo>
                  </a:path>
                </a:pathLst>
              </a:custGeom>
              <a:noFill/>
              <a:ln w="12700" cap="rnd">
                <a:solidFill>
                  <a:srgbClr val="583A1D"/>
                </a:solidFill>
                <a:round/>
                <a:headEnd type="none" w="sm" len="sm"/>
                <a:tailEnd type="none" w="sm" len="sm"/>
              </a:ln>
            </p:spPr>
            <p:txBody>
              <a:bodyPr/>
              <a:lstStyle/>
              <a:p>
                <a:endParaRPr lang="es-MX" sz="2400"/>
              </a:p>
            </p:txBody>
          </p:sp>
          <p:sp>
            <p:nvSpPr>
              <p:cNvPr id="64925" name="Freeform 662"/>
              <p:cNvSpPr>
                <a:spLocks/>
              </p:cNvSpPr>
              <p:nvPr/>
            </p:nvSpPr>
            <p:spPr bwMode="auto">
              <a:xfrm>
                <a:off x="2620287" y="873588"/>
                <a:ext cx="85725" cy="23813"/>
              </a:xfrm>
              <a:custGeom>
                <a:avLst/>
                <a:gdLst>
                  <a:gd name="T0" fmla="*/ 2147483647 w 51"/>
                  <a:gd name="T1" fmla="*/ 0 h 13"/>
                  <a:gd name="T2" fmla="*/ 2147483647 w 51"/>
                  <a:gd name="T3" fmla="*/ 2147483647 h 13"/>
                  <a:gd name="T4" fmla="*/ 2147483647 w 51"/>
                  <a:gd name="T5" fmla="*/ 2147483647 h 13"/>
                  <a:gd name="T6" fmla="*/ 0 w 51"/>
                  <a:gd name="T7" fmla="*/ 2147483647 h 13"/>
                  <a:gd name="T8" fmla="*/ 0 60000 65536"/>
                  <a:gd name="T9" fmla="*/ 0 60000 65536"/>
                  <a:gd name="T10" fmla="*/ 0 60000 65536"/>
                  <a:gd name="T11" fmla="*/ 0 60000 65536"/>
                  <a:gd name="T12" fmla="*/ 0 w 51"/>
                  <a:gd name="T13" fmla="*/ 0 h 13"/>
                  <a:gd name="T14" fmla="*/ 51 w 51"/>
                  <a:gd name="T15" fmla="*/ 13 h 13"/>
                </a:gdLst>
                <a:ahLst/>
                <a:cxnLst>
                  <a:cxn ang="T8">
                    <a:pos x="T0" y="T1"/>
                  </a:cxn>
                  <a:cxn ang="T9">
                    <a:pos x="T2" y="T3"/>
                  </a:cxn>
                  <a:cxn ang="T10">
                    <a:pos x="T4" y="T5"/>
                  </a:cxn>
                  <a:cxn ang="T11">
                    <a:pos x="T6" y="T7"/>
                  </a:cxn>
                </a:cxnLst>
                <a:rect l="T12" t="T13" r="T14" b="T15"/>
                <a:pathLst>
                  <a:path w="51" h="13">
                    <a:moveTo>
                      <a:pt x="51" y="0"/>
                    </a:moveTo>
                    <a:lnTo>
                      <a:pt x="32" y="9"/>
                    </a:lnTo>
                    <a:lnTo>
                      <a:pt x="17" y="12"/>
                    </a:lnTo>
                    <a:lnTo>
                      <a:pt x="0" y="13"/>
                    </a:lnTo>
                  </a:path>
                </a:pathLst>
              </a:custGeom>
              <a:noFill/>
              <a:ln w="12700" cap="rnd">
                <a:solidFill>
                  <a:srgbClr val="583A1D"/>
                </a:solidFill>
                <a:round/>
                <a:headEnd type="none" w="sm" len="sm"/>
                <a:tailEnd type="none" w="sm" len="sm"/>
              </a:ln>
            </p:spPr>
            <p:txBody>
              <a:bodyPr/>
              <a:lstStyle/>
              <a:p>
                <a:endParaRPr lang="es-MX" sz="2400"/>
              </a:p>
            </p:txBody>
          </p:sp>
          <p:sp>
            <p:nvSpPr>
              <p:cNvPr id="64926" name="Freeform 663"/>
              <p:cNvSpPr>
                <a:spLocks/>
              </p:cNvSpPr>
              <p:nvPr/>
            </p:nvSpPr>
            <p:spPr bwMode="auto">
              <a:xfrm>
                <a:off x="2507575" y="562438"/>
                <a:ext cx="6350" cy="80963"/>
              </a:xfrm>
              <a:custGeom>
                <a:avLst/>
                <a:gdLst>
                  <a:gd name="T0" fmla="*/ 0 w 4"/>
                  <a:gd name="T1" fmla="*/ 0 h 47"/>
                  <a:gd name="T2" fmla="*/ 2147483647 w 4"/>
                  <a:gd name="T3" fmla="*/ 2147483647 h 47"/>
                  <a:gd name="T4" fmla="*/ 2147483647 w 4"/>
                  <a:gd name="T5" fmla="*/ 2147483647 h 47"/>
                  <a:gd name="T6" fmla="*/ 0 w 4"/>
                  <a:gd name="T7" fmla="*/ 2147483647 h 47"/>
                  <a:gd name="T8" fmla="*/ 0 60000 65536"/>
                  <a:gd name="T9" fmla="*/ 0 60000 65536"/>
                  <a:gd name="T10" fmla="*/ 0 60000 65536"/>
                  <a:gd name="T11" fmla="*/ 0 60000 65536"/>
                  <a:gd name="T12" fmla="*/ 0 w 4"/>
                  <a:gd name="T13" fmla="*/ 0 h 47"/>
                  <a:gd name="T14" fmla="*/ 4 w 4"/>
                  <a:gd name="T15" fmla="*/ 47 h 47"/>
                </a:gdLst>
                <a:ahLst/>
                <a:cxnLst>
                  <a:cxn ang="T8">
                    <a:pos x="T0" y="T1"/>
                  </a:cxn>
                  <a:cxn ang="T9">
                    <a:pos x="T2" y="T3"/>
                  </a:cxn>
                  <a:cxn ang="T10">
                    <a:pos x="T4" y="T5"/>
                  </a:cxn>
                  <a:cxn ang="T11">
                    <a:pos x="T6" y="T7"/>
                  </a:cxn>
                </a:cxnLst>
                <a:rect l="T12" t="T13" r="T14" b="T15"/>
                <a:pathLst>
                  <a:path w="4" h="47">
                    <a:moveTo>
                      <a:pt x="0" y="0"/>
                    </a:moveTo>
                    <a:lnTo>
                      <a:pt x="3" y="12"/>
                    </a:lnTo>
                    <a:lnTo>
                      <a:pt x="4" y="26"/>
                    </a:lnTo>
                    <a:lnTo>
                      <a:pt x="0" y="47"/>
                    </a:lnTo>
                  </a:path>
                </a:pathLst>
              </a:custGeom>
              <a:noFill/>
              <a:ln w="12700" cap="rnd">
                <a:solidFill>
                  <a:srgbClr val="583A1D"/>
                </a:solidFill>
                <a:round/>
                <a:headEnd type="none" w="sm" len="sm"/>
                <a:tailEnd type="none" w="sm" len="sm"/>
              </a:ln>
            </p:spPr>
            <p:txBody>
              <a:bodyPr/>
              <a:lstStyle/>
              <a:p>
                <a:endParaRPr lang="es-MX" sz="2400"/>
              </a:p>
            </p:txBody>
          </p:sp>
          <p:sp>
            <p:nvSpPr>
              <p:cNvPr id="64927" name="Oval 664"/>
              <p:cNvSpPr>
                <a:spLocks noChangeArrowheads="1"/>
              </p:cNvSpPr>
              <p:nvPr/>
            </p:nvSpPr>
            <p:spPr bwMode="auto">
              <a:xfrm rot="1560000">
                <a:off x="2807612" y="1184738"/>
                <a:ext cx="163513" cy="63500"/>
              </a:xfrm>
              <a:prstGeom prst="ellipse">
                <a:avLst/>
              </a:prstGeom>
              <a:solidFill>
                <a:srgbClr val="895B2D"/>
              </a:solidFill>
              <a:ln w="12700">
                <a:solidFill>
                  <a:srgbClr val="583A1D"/>
                </a:solidFill>
                <a:round/>
                <a:headEnd/>
                <a:tailEnd/>
              </a:ln>
            </p:spPr>
            <p:txBody>
              <a:bodyPr wrap="none" anchor="ctr"/>
              <a:lstStyle/>
              <a:p>
                <a:pPr defTabSz="457200"/>
                <a:endParaRPr lang="en-US" sz="2400">
                  <a:latin typeface="Calibri" pitchFamily="34" charset="0"/>
                </a:endParaRPr>
              </a:p>
            </p:txBody>
          </p:sp>
          <p:sp>
            <p:nvSpPr>
              <p:cNvPr id="64928" name="Freeform 665"/>
              <p:cNvSpPr>
                <a:spLocks/>
              </p:cNvSpPr>
              <p:nvPr/>
            </p:nvSpPr>
            <p:spPr bwMode="auto">
              <a:xfrm>
                <a:off x="2915562" y="898988"/>
                <a:ext cx="80963" cy="22225"/>
              </a:xfrm>
              <a:custGeom>
                <a:avLst/>
                <a:gdLst>
                  <a:gd name="T0" fmla="*/ 0 w 49"/>
                  <a:gd name="T1" fmla="*/ 0 h 12"/>
                  <a:gd name="T2" fmla="*/ 2147483647 w 49"/>
                  <a:gd name="T3" fmla="*/ 2147483647 h 12"/>
                  <a:gd name="T4" fmla="*/ 2147483647 w 49"/>
                  <a:gd name="T5" fmla="*/ 2147483647 h 12"/>
                  <a:gd name="T6" fmla="*/ 2147483647 w 49"/>
                  <a:gd name="T7" fmla="*/ 2147483647 h 12"/>
                  <a:gd name="T8" fmla="*/ 0 60000 65536"/>
                  <a:gd name="T9" fmla="*/ 0 60000 65536"/>
                  <a:gd name="T10" fmla="*/ 0 60000 65536"/>
                  <a:gd name="T11" fmla="*/ 0 60000 65536"/>
                  <a:gd name="T12" fmla="*/ 0 w 49"/>
                  <a:gd name="T13" fmla="*/ 0 h 12"/>
                  <a:gd name="T14" fmla="*/ 49 w 49"/>
                  <a:gd name="T15" fmla="*/ 12 h 12"/>
                </a:gdLst>
                <a:ahLst/>
                <a:cxnLst>
                  <a:cxn ang="T8">
                    <a:pos x="T0" y="T1"/>
                  </a:cxn>
                  <a:cxn ang="T9">
                    <a:pos x="T2" y="T3"/>
                  </a:cxn>
                  <a:cxn ang="T10">
                    <a:pos x="T4" y="T5"/>
                  </a:cxn>
                  <a:cxn ang="T11">
                    <a:pos x="T6" y="T7"/>
                  </a:cxn>
                </a:cxnLst>
                <a:rect l="T12" t="T13" r="T14" b="T15"/>
                <a:pathLst>
                  <a:path w="49" h="12">
                    <a:moveTo>
                      <a:pt x="0" y="0"/>
                    </a:moveTo>
                    <a:lnTo>
                      <a:pt x="21" y="7"/>
                    </a:lnTo>
                    <a:lnTo>
                      <a:pt x="39" y="12"/>
                    </a:lnTo>
                    <a:lnTo>
                      <a:pt x="49" y="8"/>
                    </a:lnTo>
                  </a:path>
                </a:pathLst>
              </a:custGeom>
              <a:noFill/>
              <a:ln w="12700" cap="rnd">
                <a:solidFill>
                  <a:srgbClr val="583A1D"/>
                </a:solidFill>
                <a:round/>
                <a:headEnd type="none" w="sm" len="sm"/>
                <a:tailEnd type="none" w="sm" len="sm"/>
              </a:ln>
            </p:spPr>
            <p:txBody>
              <a:bodyPr/>
              <a:lstStyle/>
              <a:p>
                <a:endParaRPr lang="es-MX" sz="2400"/>
              </a:p>
            </p:txBody>
          </p:sp>
          <p:sp>
            <p:nvSpPr>
              <p:cNvPr id="64929" name="Freeform 666"/>
              <p:cNvSpPr>
                <a:spLocks/>
              </p:cNvSpPr>
              <p:nvPr/>
            </p:nvSpPr>
            <p:spPr bwMode="auto">
              <a:xfrm>
                <a:off x="2715537" y="654513"/>
                <a:ext cx="87313" cy="20638"/>
              </a:xfrm>
              <a:custGeom>
                <a:avLst/>
                <a:gdLst>
                  <a:gd name="T0" fmla="*/ 0 w 52"/>
                  <a:gd name="T1" fmla="*/ 0 h 12"/>
                  <a:gd name="T2" fmla="*/ 2147483647 w 52"/>
                  <a:gd name="T3" fmla="*/ 2147483647 h 12"/>
                  <a:gd name="T4" fmla="*/ 2147483647 w 52"/>
                  <a:gd name="T5" fmla="*/ 2147483647 h 12"/>
                  <a:gd name="T6" fmla="*/ 2147483647 w 52"/>
                  <a:gd name="T7" fmla="*/ 2147483647 h 12"/>
                  <a:gd name="T8" fmla="*/ 0 60000 65536"/>
                  <a:gd name="T9" fmla="*/ 0 60000 65536"/>
                  <a:gd name="T10" fmla="*/ 0 60000 65536"/>
                  <a:gd name="T11" fmla="*/ 0 60000 65536"/>
                  <a:gd name="T12" fmla="*/ 0 w 52"/>
                  <a:gd name="T13" fmla="*/ 0 h 12"/>
                  <a:gd name="T14" fmla="*/ 52 w 52"/>
                  <a:gd name="T15" fmla="*/ 12 h 12"/>
                </a:gdLst>
                <a:ahLst/>
                <a:cxnLst>
                  <a:cxn ang="T8">
                    <a:pos x="T0" y="T1"/>
                  </a:cxn>
                  <a:cxn ang="T9">
                    <a:pos x="T2" y="T3"/>
                  </a:cxn>
                  <a:cxn ang="T10">
                    <a:pos x="T4" y="T5"/>
                  </a:cxn>
                  <a:cxn ang="T11">
                    <a:pos x="T6" y="T7"/>
                  </a:cxn>
                </a:cxnLst>
                <a:rect l="T12" t="T13" r="T14" b="T15"/>
                <a:pathLst>
                  <a:path w="52" h="12">
                    <a:moveTo>
                      <a:pt x="0" y="0"/>
                    </a:moveTo>
                    <a:lnTo>
                      <a:pt x="15" y="7"/>
                    </a:lnTo>
                    <a:lnTo>
                      <a:pt x="33" y="12"/>
                    </a:lnTo>
                    <a:lnTo>
                      <a:pt x="52" y="10"/>
                    </a:lnTo>
                  </a:path>
                </a:pathLst>
              </a:custGeom>
              <a:noFill/>
              <a:ln w="12700" cap="rnd">
                <a:solidFill>
                  <a:srgbClr val="583A1D"/>
                </a:solidFill>
                <a:round/>
                <a:headEnd type="none" w="sm" len="sm"/>
                <a:tailEnd type="none" w="sm" len="sm"/>
              </a:ln>
            </p:spPr>
            <p:txBody>
              <a:bodyPr/>
              <a:lstStyle/>
              <a:p>
                <a:endParaRPr lang="es-MX" sz="2400"/>
              </a:p>
            </p:txBody>
          </p:sp>
          <p:sp>
            <p:nvSpPr>
              <p:cNvPr id="64930" name="Freeform 667"/>
              <p:cNvSpPr>
                <a:spLocks/>
              </p:cNvSpPr>
              <p:nvPr/>
            </p:nvSpPr>
            <p:spPr bwMode="auto">
              <a:xfrm>
                <a:off x="2940962" y="732300"/>
                <a:ext cx="23813" cy="80963"/>
              </a:xfrm>
              <a:custGeom>
                <a:avLst/>
                <a:gdLst>
                  <a:gd name="T0" fmla="*/ 2147483647 w 15"/>
                  <a:gd name="T1" fmla="*/ 0 h 46"/>
                  <a:gd name="T2" fmla="*/ 2147483647 w 15"/>
                  <a:gd name="T3" fmla="*/ 2147483647 h 46"/>
                  <a:gd name="T4" fmla="*/ 0 w 15"/>
                  <a:gd name="T5" fmla="*/ 2147483647 h 46"/>
                  <a:gd name="T6" fmla="*/ 0 60000 65536"/>
                  <a:gd name="T7" fmla="*/ 0 60000 65536"/>
                  <a:gd name="T8" fmla="*/ 0 60000 65536"/>
                  <a:gd name="T9" fmla="*/ 0 w 15"/>
                  <a:gd name="T10" fmla="*/ 0 h 46"/>
                  <a:gd name="T11" fmla="*/ 15 w 15"/>
                  <a:gd name="T12" fmla="*/ 46 h 46"/>
                </a:gdLst>
                <a:ahLst/>
                <a:cxnLst>
                  <a:cxn ang="T6">
                    <a:pos x="T0" y="T1"/>
                  </a:cxn>
                  <a:cxn ang="T7">
                    <a:pos x="T2" y="T3"/>
                  </a:cxn>
                  <a:cxn ang="T8">
                    <a:pos x="T4" y="T5"/>
                  </a:cxn>
                </a:cxnLst>
                <a:rect l="T9" t="T10" r="T11" b="T12"/>
                <a:pathLst>
                  <a:path w="15" h="46">
                    <a:moveTo>
                      <a:pt x="15" y="0"/>
                    </a:moveTo>
                    <a:lnTo>
                      <a:pt x="12" y="25"/>
                    </a:lnTo>
                    <a:lnTo>
                      <a:pt x="0" y="46"/>
                    </a:lnTo>
                  </a:path>
                </a:pathLst>
              </a:custGeom>
              <a:noFill/>
              <a:ln w="12700" cap="rnd">
                <a:solidFill>
                  <a:srgbClr val="583A1D"/>
                </a:solidFill>
                <a:round/>
                <a:headEnd type="none" w="sm" len="sm"/>
                <a:tailEnd type="none" w="sm" len="sm"/>
              </a:ln>
            </p:spPr>
            <p:txBody>
              <a:bodyPr/>
              <a:lstStyle/>
              <a:p>
                <a:endParaRPr lang="es-MX" sz="2400"/>
              </a:p>
            </p:txBody>
          </p:sp>
          <p:sp>
            <p:nvSpPr>
              <p:cNvPr id="64931" name="Freeform 668"/>
              <p:cNvSpPr>
                <a:spLocks/>
              </p:cNvSpPr>
              <p:nvPr/>
            </p:nvSpPr>
            <p:spPr bwMode="auto">
              <a:xfrm>
                <a:off x="2855237" y="1048213"/>
                <a:ext cx="95250" cy="30163"/>
              </a:xfrm>
              <a:custGeom>
                <a:avLst/>
                <a:gdLst>
                  <a:gd name="T0" fmla="*/ 2147483647 w 57"/>
                  <a:gd name="T1" fmla="*/ 0 h 17"/>
                  <a:gd name="T2" fmla="*/ 2147483647 w 57"/>
                  <a:gd name="T3" fmla="*/ 2147483647 h 17"/>
                  <a:gd name="T4" fmla="*/ 2147483647 w 57"/>
                  <a:gd name="T5" fmla="*/ 2147483647 h 17"/>
                  <a:gd name="T6" fmla="*/ 0 w 57"/>
                  <a:gd name="T7" fmla="*/ 2147483647 h 17"/>
                  <a:gd name="T8" fmla="*/ 0 60000 65536"/>
                  <a:gd name="T9" fmla="*/ 0 60000 65536"/>
                  <a:gd name="T10" fmla="*/ 0 60000 65536"/>
                  <a:gd name="T11" fmla="*/ 0 60000 65536"/>
                  <a:gd name="T12" fmla="*/ 0 w 57"/>
                  <a:gd name="T13" fmla="*/ 0 h 17"/>
                  <a:gd name="T14" fmla="*/ 57 w 57"/>
                  <a:gd name="T15" fmla="*/ 17 h 17"/>
                </a:gdLst>
                <a:ahLst/>
                <a:cxnLst>
                  <a:cxn ang="T8">
                    <a:pos x="T0" y="T1"/>
                  </a:cxn>
                  <a:cxn ang="T9">
                    <a:pos x="T2" y="T3"/>
                  </a:cxn>
                  <a:cxn ang="T10">
                    <a:pos x="T4" y="T5"/>
                  </a:cxn>
                  <a:cxn ang="T11">
                    <a:pos x="T6" y="T7"/>
                  </a:cxn>
                </a:cxnLst>
                <a:rect l="T12" t="T13" r="T14" b="T15"/>
                <a:pathLst>
                  <a:path w="57" h="17">
                    <a:moveTo>
                      <a:pt x="57" y="0"/>
                    </a:moveTo>
                    <a:lnTo>
                      <a:pt x="40" y="11"/>
                    </a:lnTo>
                    <a:lnTo>
                      <a:pt x="15" y="17"/>
                    </a:lnTo>
                    <a:lnTo>
                      <a:pt x="0" y="13"/>
                    </a:lnTo>
                  </a:path>
                </a:pathLst>
              </a:custGeom>
              <a:noFill/>
              <a:ln w="12700" cap="rnd">
                <a:solidFill>
                  <a:srgbClr val="583A1D"/>
                </a:solidFill>
                <a:round/>
                <a:headEnd type="none" w="sm" len="sm"/>
                <a:tailEnd type="none" w="sm" len="sm"/>
              </a:ln>
            </p:spPr>
            <p:txBody>
              <a:bodyPr/>
              <a:lstStyle/>
              <a:p>
                <a:endParaRPr lang="es-MX" sz="2400"/>
              </a:p>
            </p:txBody>
          </p:sp>
          <p:sp>
            <p:nvSpPr>
              <p:cNvPr id="64932" name="Freeform 669"/>
              <p:cNvSpPr>
                <a:spLocks/>
              </p:cNvSpPr>
              <p:nvPr/>
            </p:nvSpPr>
            <p:spPr bwMode="auto">
              <a:xfrm>
                <a:off x="3101300" y="1183150"/>
                <a:ext cx="111125" cy="60325"/>
              </a:xfrm>
              <a:custGeom>
                <a:avLst/>
                <a:gdLst>
                  <a:gd name="T0" fmla="*/ 2147483647 w 53"/>
                  <a:gd name="T1" fmla="*/ 0 h 28"/>
                  <a:gd name="T2" fmla="*/ 2147483647 w 53"/>
                  <a:gd name="T3" fmla="*/ 2147483647 h 28"/>
                  <a:gd name="T4" fmla="*/ 2147483647 w 53"/>
                  <a:gd name="T5" fmla="*/ 2147483647 h 28"/>
                  <a:gd name="T6" fmla="*/ 2147483647 w 53"/>
                  <a:gd name="T7" fmla="*/ 2147483647 h 28"/>
                  <a:gd name="T8" fmla="*/ 2147483647 w 53"/>
                  <a:gd name="T9" fmla="*/ 2147483647 h 28"/>
                  <a:gd name="T10" fmla="*/ 0 w 53"/>
                  <a:gd name="T11" fmla="*/ 2147483647 h 28"/>
                  <a:gd name="T12" fmla="*/ 0 60000 65536"/>
                  <a:gd name="T13" fmla="*/ 0 60000 65536"/>
                  <a:gd name="T14" fmla="*/ 0 60000 65536"/>
                  <a:gd name="T15" fmla="*/ 0 60000 65536"/>
                  <a:gd name="T16" fmla="*/ 0 60000 65536"/>
                  <a:gd name="T17" fmla="*/ 0 60000 65536"/>
                  <a:gd name="T18" fmla="*/ 0 w 53"/>
                  <a:gd name="T19" fmla="*/ 0 h 28"/>
                  <a:gd name="T20" fmla="*/ 53 w 53"/>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53" h="28">
                    <a:moveTo>
                      <a:pt x="52" y="0"/>
                    </a:moveTo>
                    <a:lnTo>
                      <a:pt x="53" y="11"/>
                    </a:lnTo>
                    <a:lnTo>
                      <a:pt x="40" y="20"/>
                    </a:lnTo>
                    <a:lnTo>
                      <a:pt x="28" y="24"/>
                    </a:lnTo>
                    <a:lnTo>
                      <a:pt x="12" y="28"/>
                    </a:lnTo>
                    <a:lnTo>
                      <a:pt x="0" y="28"/>
                    </a:lnTo>
                  </a:path>
                </a:pathLst>
              </a:custGeom>
              <a:noFill/>
              <a:ln w="12700" cap="rnd">
                <a:solidFill>
                  <a:srgbClr val="583A1D"/>
                </a:solidFill>
                <a:round/>
                <a:headEnd type="none" w="sm" len="sm"/>
                <a:tailEnd type="none" w="sm" len="sm"/>
              </a:ln>
            </p:spPr>
            <p:txBody>
              <a:bodyPr/>
              <a:lstStyle/>
              <a:p>
                <a:endParaRPr lang="es-MX" sz="2400"/>
              </a:p>
            </p:txBody>
          </p:sp>
          <p:sp>
            <p:nvSpPr>
              <p:cNvPr id="64933" name="Freeform 670"/>
              <p:cNvSpPr>
                <a:spLocks/>
              </p:cNvSpPr>
              <p:nvPr/>
            </p:nvSpPr>
            <p:spPr bwMode="auto">
              <a:xfrm>
                <a:off x="2686962" y="930738"/>
                <a:ext cx="100013" cy="25400"/>
              </a:xfrm>
              <a:custGeom>
                <a:avLst/>
                <a:gdLst>
                  <a:gd name="T0" fmla="*/ 2147483647 w 60"/>
                  <a:gd name="T1" fmla="*/ 0 h 14"/>
                  <a:gd name="T2" fmla="*/ 2147483647 w 60"/>
                  <a:gd name="T3" fmla="*/ 2147483647 h 14"/>
                  <a:gd name="T4" fmla="*/ 2147483647 w 60"/>
                  <a:gd name="T5" fmla="*/ 2147483647 h 14"/>
                  <a:gd name="T6" fmla="*/ 0 w 60"/>
                  <a:gd name="T7" fmla="*/ 2147483647 h 14"/>
                  <a:gd name="T8" fmla="*/ 0 60000 65536"/>
                  <a:gd name="T9" fmla="*/ 0 60000 65536"/>
                  <a:gd name="T10" fmla="*/ 0 60000 65536"/>
                  <a:gd name="T11" fmla="*/ 0 60000 65536"/>
                  <a:gd name="T12" fmla="*/ 0 w 60"/>
                  <a:gd name="T13" fmla="*/ 0 h 14"/>
                  <a:gd name="T14" fmla="*/ 60 w 60"/>
                  <a:gd name="T15" fmla="*/ 14 h 14"/>
                </a:gdLst>
                <a:ahLst/>
                <a:cxnLst>
                  <a:cxn ang="T8">
                    <a:pos x="T0" y="T1"/>
                  </a:cxn>
                  <a:cxn ang="T9">
                    <a:pos x="T2" y="T3"/>
                  </a:cxn>
                  <a:cxn ang="T10">
                    <a:pos x="T4" y="T5"/>
                  </a:cxn>
                  <a:cxn ang="T11">
                    <a:pos x="T6" y="T7"/>
                  </a:cxn>
                </a:cxnLst>
                <a:rect l="T12" t="T13" r="T14" b="T15"/>
                <a:pathLst>
                  <a:path w="60" h="14">
                    <a:moveTo>
                      <a:pt x="60" y="0"/>
                    </a:moveTo>
                    <a:cubicBezTo>
                      <a:pt x="53" y="2"/>
                      <a:pt x="47" y="7"/>
                      <a:pt x="40" y="9"/>
                    </a:cubicBezTo>
                    <a:cubicBezTo>
                      <a:pt x="34" y="11"/>
                      <a:pt x="29" y="12"/>
                      <a:pt x="22" y="13"/>
                    </a:cubicBezTo>
                    <a:cubicBezTo>
                      <a:pt x="15" y="14"/>
                      <a:pt x="5" y="14"/>
                      <a:pt x="0" y="14"/>
                    </a:cubicBezTo>
                  </a:path>
                </a:pathLst>
              </a:custGeom>
              <a:noFill/>
              <a:ln w="12700">
                <a:solidFill>
                  <a:srgbClr val="583A1D"/>
                </a:solidFill>
                <a:round/>
                <a:headEnd type="none" w="sm" len="sm"/>
                <a:tailEnd type="none" w="sm" len="sm"/>
              </a:ln>
            </p:spPr>
            <p:txBody>
              <a:bodyPr/>
              <a:lstStyle/>
              <a:p>
                <a:endParaRPr lang="es-MX" sz="2400"/>
              </a:p>
            </p:txBody>
          </p:sp>
          <p:sp>
            <p:nvSpPr>
              <p:cNvPr id="64934" name="Freeform 671"/>
              <p:cNvSpPr>
                <a:spLocks/>
              </p:cNvSpPr>
              <p:nvPr/>
            </p:nvSpPr>
            <p:spPr bwMode="auto">
              <a:xfrm>
                <a:off x="2544087" y="803738"/>
                <a:ext cx="104775" cy="19050"/>
              </a:xfrm>
              <a:custGeom>
                <a:avLst/>
                <a:gdLst>
                  <a:gd name="T0" fmla="*/ 2147483647 w 63"/>
                  <a:gd name="T1" fmla="*/ 0 h 11"/>
                  <a:gd name="T2" fmla="*/ 2147483647 w 63"/>
                  <a:gd name="T3" fmla="*/ 2147483647 h 11"/>
                  <a:gd name="T4" fmla="*/ 0 w 63"/>
                  <a:gd name="T5" fmla="*/ 2147483647 h 11"/>
                  <a:gd name="T6" fmla="*/ 0 60000 65536"/>
                  <a:gd name="T7" fmla="*/ 0 60000 65536"/>
                  <a:gd name="T8" fmla="*/ 0 60000 65536"/>
                  <a:gd name="T9" fmla="*/ 0 w 63"/>
                  <a:gd name="T10" fmla="*/ 0 h 11"/>
                  <a:gd name="T11" fmla="*/ 63 w 63"/>
                  <a:gd name="T12" fmla="*/ 11 h 11"/>
                </a:gdLst>
                <a:ahLst/>
                <a:cxnLst>
                  <a:cxn ang="T6">
                    <a:pos x="T0" y="T1"/>
                  </a:cxn>
                  <a:cxn ang="T7">
                    <a:pos x="T2" y="T3"/>
                  </a:cxn>
                  <a:cxn ang="T8">
                    <a:pos x="T4" y="T5"/>
                  </a:cxn>
                </a:cxnLst>
                <a:rect l="T9" t="T10" r="T11" b="T12"/>
                <a:pathLst>
                  <a:path w="63" h="11">
                    <a:moveTo>
                      <a:pt x="63" y="0"/>
                    </a:moveTo>
                    <a:cubicBezTo>
                      <a:pt x="58" y="1"/>
                      <a:pt x="44" y="7"/>
                      <a:pt x="36" y="8"/>
                    </a:cubicBezTo>
                    <a:cubicBezTo>
                      <a:pt x="26" y="10"/>
                      <a:pt x="3" y="11"/>
                      <a:pt x="0" y="11"/>
                    </a:cubicBezTo>
                  </a:path>
                </a:pathLst>
              </a:custGeom>
              <a:noFill/>
              <a:ln w="12700">
                <a:solidFill>
                  <a:srgbClr val="583A1D"/>
                </a:solidFill>
                <a:round/>
                <a:headEnd type="none" w="sm" len="sm"/>
                <a:tailEnd type="none" w="sm" len="sm"/>
              </a:ln>
            </p:spPr>
            <p:txBody>
              <a:bodyPr/>
              <a:lstStyle/>
              <a:p>
                <a:endParaRPr lang="es-MX" sz="2400"/>
              </a:p>
            </p:txBody>
          </p:sp>
          <p:sp>
            <p:nvSpPr>
              <p:cNvPr id="64935" name="Freeform 672"/>
              <p:cNvSpPr>
                <a:spLocks/>
              </p:cNvSpPr>
              <p:nvPr/>
            </p:nvSpPr>
            <p:spPr bwMode="auto">
              <a:xfrm>
                <a:off x="2485350" y="741825"/>
                <a:ext cx="100013" cy="17463"/>
              </a:xfrm>
              <a:custGeom>
                <a:avLst/>
                <a:gdLst>
                  <a:gd name="T0" fmla="*/ 2147483647 w 60"/>
                  <a:gd name="T1" fmla="*/ 0 h 10"/>
                  <a:gd name="T2" fmla="*/ 2147483647 w 60"/>
                  <a:gd name="T3" fmla="*/ 2147483647 h 10"/>
                  <a:gd name="T4" fmla="*/ 2147483647 w 60"/>
                  <a:gd name="T5" fmla="*/ 2147483647 h 10"/>
                  <a:gd name="T6" fmla="*/ 0 w 60"/>
                  <a:gd name="T7" fmla="*/ 2147483647 h 10"/>
                  <a:gd name="T8" fmla="*/ 0 60000 65536"/>
                  <a:gd name="T9" fmla="*/ 0 60000 65536"/>
                  <a:gd name="T10" fmla="*/ 0 60000 65536"/>
                  <a:gd name="T11" fmla="*/ 0 60000 65536"/>
                  <a:gd name="T12" fmla="*/ 0 w 60"/>
                  <a:gd name="T13" fmla="*/ 0 h 10"/>
                  <a:gd name="T14" fmla="*/ 60 w 60"/>
                  <a:gd name="T15" fmla="*/ 10 h 10"/>
                </a:gdLst>
                <a:ahLst/>
                <a:cxnLst>
                  <a:cxn ang="T8">
                    <a:pos x="T0" y="T1"/>
                  </a:cxn>
                  <a:cxn ang="T9">
                    <a:pos x="T2" y="T3"/>
                  </a:cxn>
                  <a:cxn ang="T10">
                    <a:pos x="T4" y="T5"/>
                  </a:cxn>
                  <a:cxn ang="T11">
                    <a:pos x="T6" y="T7"/>
                  </a:cxn>
                </a:cxnLst>
                <a:rect l="T12" t="T13" r="T14" b="T15"/>
                <a:pathLst>
                  <a:path w="60" h="10">
                    <a:moveTo>
                      <a:pt x="60" y="0"/>
                    </a:moveTo>
                    <a:cubicBezTo>
                      <a:pt x="50" y="0"/>
                      <a:pt x="47" y="5"/>
                      <a:pt x="39" y="6"/>
                    </a:cubicBezTo>
                    <a:cubicBezTo>
                      <a:pt x="33" y="7"/>
                      <a:pt x="27" y="10"/>
                      <a:pt x="21" y="10"/>
                    </a:cubicBezTo>
                    <a:cubicBezTo>
                      <a:pt x="15" y="10"/>
                      <a:pt x="4" y="7"/>
                      <a:pt x="0" y="6"/>
                    </a:cubicBezTo>
                  </a:path>
                </a:pathLst>
              </a:custGeom>
              <a:noFill/>
              <a:ln w="12700">
                <a:solidFill>
                  <a:srgbClr val="583A1D"/>
                </a:solidFill>
                <a:round/>
                <a:headEnd type="none" w="sm" len="sm"/>
                <a:tailEnd type="none" w="sm" len="sm"/>
              </a:ln>
            </p:spPr>
            <p:txBody>
              <a:bodyPr/>
              <a:lstStyle/>
              <a:p>
                <a:endParaRPr lang="es-MX" sz="2400"/>
              </a:p>
            </p:txBody>
          </p:sp>
          <p:sp>
            <p:nvSpPr>
              <p:cNvPr id="64936" name="Freeform 673"/>
              <p:cNvSpPr>
                <a:spLocks/>
              </p:cNvSpPr>
              <p:nvPr/>
            </p:nvSpPr>
            <p:spPr bwMode="auto">
              <a:xfrm>
                <a:off x="2409150" y="659275"/>
                <a:ext cx="96838" cy="20638"/>
              </a:xfrm>
              <a:custGeom>
                <a:avLst/>
                <a:gdLst>
                  <a:gd name="T0" fmla="*/ 2147483647 w 58"/>
                  <a:gd name="T1" fmla="*/ 2147483647 h 12"/>
                  <a:gd name="T2" fmla="*/ 2147483647 w 58"/>
                  <a:gd name="T3" fmla="*/ 2147483647 h 12"/>
                  <a:gd name="T4" fmla="*/ 2147483647 w 58"/>
                  <a:gd name="T5" fmla="*/ 2147483647 h 12"/>
                  <a:gd name="T6" fmla="*/ 2147483647 w 58"/>
                  <a:gd name="T7" fmla="*/ 2147483647 h 12"/>
                  <a:gd name="T8" fmla="*/ 0 w 58"/>
                  <a:gd name="T9" fmla="*/ 0 h 12"/>
                  <a:gd name="T10" fmla="*/ 0 60000 65536"/>
                  <a:gd name="T11" fmla="*/ 0 60000 65536"/>
                  <a:gd name="T12" fmla="*/ 0 60000 65536"/>
                  <a:gd name="T13" fmla="*/ 0 60000 65536"/>
                  <a:gd name="T14" fmla="*/ 0 60000 65536"/>
                  <a:gd name="T15" fmla="*/ 0 w 58"/>
                  <a:gd name="T16" fmla="*/ 0 h 12"/>
                  <a:gd name="T17" fmla="*/ 58 w 58"/>
                  <a:gd name="T18" fmla="*/ 12 h 12"/>
                </a:gdLst>
                <a:ahLst/>
                <a:cxnLst>
                  <a:cxn ang="T10">
                    <a:pos x="T0" y="T1"/>
                  </a:cxn>
                  <a:cxn ang="T11">
                    <a:pos x="T2" y="T3"/>
                  </a:cxn>
                  <a:cxn ang="T12">
                    <a:pos x="T4" y="T5"/>
                  </a:cxn>
                  <a:cxn ang="T13">
                    <a:pos x="T6" y="T7"/>
                  </a:cxn>
                  <a:cxn ang="T14">
                    <a:pos x="T8" y="T9"/>
                  </a:cxn>
                </a:cxnLst>
                <a:rect l="T15" t="T16" r="T17" b="T18"/>
                <a:pathLst>
                  <a:path w="58" h="12">
                    <a:moveTo>
                      <a:pt x="58" y="9"/>
                    </a:moveTo>
                    <a:cubicBezTo>
                      <a:pt x="45" y="7"/>
                      <a:pt x="53" y="9"/>
                      <a:pt x="29" y="12"/>
                    </a:cubicBezTo>
                    <a:cubicBezTo>
                      <a:pt x="22" y="12"/>
                      <a:pt x="21" y="11"/>
                      <a:pt x="17" y="10"/>
                    </a:cubicBezTo>
                    <a:cubicBezTo>
                      <a:pt x="13" y="9"/>
                      <a:pt x="9" y="6"/>
                      <a:pt x="6" y="4"/>
                    </a:cubicBezTo>
                    <a:cubicBezTo>
                      <a:pt x="3" y="2"/>
                      <a:pt x="1" y="1"/>
                      <a:pt x="0" y="0"/>
                    </a:cubicBezTo>
                  </a:path>
                </a:pathLst>
              </a:custGeom>
              <a:noFill/>
              <a:ln w="12700">
                <a:solidFill>
                  <a:srgbClr val="583A1D"/>
                </a:solidFill>
                <a:round/>
                <a:headEnd type="none" w="sm" len="sm"/>
                <a:tailEnd type="none" w="sm" len="sm"/>
              </a:ln>
            </p:spPr>
            <p:txBody>
              <a:bodyPr/>
              <a:lstStyle/>
              <a:p>
                <a:endParaRPr lang="es-MX" sz="2400"/>
              </a:p>
            </p:txBody>
          </p:sp>
          <p:sp>
            <p:nvSpPr>
              <p:cNvPr id="64937" name="Freeform 674"/>
              <p:cNvSpPr>
                <a:spLocks/>
              </p:cNvSpPr>
              <p:nvPr/>
            </p:nvSpPr>
            <p:spPr bwMode="auto">
              <a:xfrm>
                <a:off x="2596475" y="460838"/>
                <a:ext cx="82550" cy="33338"/>
              </a:xfrm>
              <a:custGeom>
                <a:avLst/>
                <a:gdLst>
                  <a:gd name="T0" fmla="*/ 2147483647 w 49"/>
                  <a:gd name="T1" fmla="*/ 2147483647 h 19"/>
                  <a:gd name="T2" fmla="*/ 2147483647 w 49"/>
                  <a:gd name="T3" fmla="*/ 2147483647 h 19"/>
                  <a:gd name="T4" fmla="*/ 2147483647 w 49"/>
                  <a:gd name="T5" fmla="*/ 2147483647 h 19"/>
                  <a:gd name="T6" fmla="*/ 0 w 49"/>
                  <a:gd name="T7" fmla="*/ 0 h 19"/>
                  <a:gd name="T8" fmla="*/ 0 60000 65536"/>
                  <a:gd name="T9" fmla="*/ 0 60000 65536"/>
                  <a:gd name="T10" fmla="*/ 0 60000 65536"/>
                  <a:gd name="T11" fmla="*/ 0 60000 65536"/>
                  <a:gd name="T12" fmla="*/ 0 w 49"/>
                  <a:gd name="T13" fmla="*/ 0 h 19"/>
                  <a:gd name="T14" fmla="*/ 49 w 49"/>
                  <a:gd name="T15" fmla="*/ 19 h 19"/>
                </a:gdLst>
                <a:ahLst/>
                <a:cxnLst>
                  <a:cxn ang="T8">
                    <a:pos x="T0" y="T1"/>
                  </a:cxn>
                  <a:cxn ang="T9">
                    <a:pos x="T2" y="T3"/>
                  </a:cxn>
                  <a:cxn ang="T10">
                    <a:pos x="T4" y="T5"/>
                  </a:cxn>
                  <a:cxn ang="T11">
                    <a:pos x="T6" y="T7"/>
                  </a:cxn>
                </a:cxnLst>
                <a:rect l="T12" t="T13" r="T14" b="T15"/>
                <a:pathLst>
                  <a:path w="49" h="19">
                    <a:moveTo>
                      <a:pt x="49" y="19"/>
                    </a:moveTo>
                    <a:cubicBezTo>
                      <a:pt x="46" y="18"/>
                      <a:pt x="35" y="18"/>
                      <a:pt x="31" y="17"/>
                    </a:cubicBezTo>
                    <a:cubicBezTo>
                      <a:pt x="25" y="16"/>
                      <a:pt x="18" y="14"/>
                      <a:pt x="13" y="11"/>
                    </a:cubicBezTo>
                    <a:cubicBezTo>
                      <a:pt x="8" y="8"/>
                      <a:pt x="3" y="2"/>
                      <a:pt x="0" y="0"/>
                    </a:cubicBezTo>
                  </a:path>
                </a:pathLst>
              </a:custGeom>
              <a:noFill/>
              <a:ln w="12700">
                <a:solidFill>
                  <a:srgbClr val="583A1D"/>
                </a:solidFill>
                <a:round/>
                <a:headEnd type="none" w="sm" len="sm"/>
                <a:tailEnd type="none" w="sm" len="sm"/>
              </a:ln>
            </p:spPr>
            <p:txBody>
              <a:bodyPr/>
              <a:lstStyle/>
              <a:p>
                <a:endParaRPr lang="es-MX" sz="2400"/>
              </a:p>
            </p:txBody>
          </p:sp>
          <p:sp>
            <p:nvSpPr>
              <p:cNvPr id="64938" name="Freeform 675"/>
              <p:cNvSpPr>
                <a:spLocks/>
              </p:cNvSpPr>
              <p:nvPr/>
            </p:nvSpPr>
            <p:spPr bwMode="auto">
              <a:xfrm>
                <a:off x="2937787" y="1094250"/>
                <a:ext cx="92075" cy="38100"/>
              </a:xfrm>
              <a:custGeom>
                <a:avLst/>
                <a:gdLst>
                  <a:gd name="T0" fmla="*/ 2147483647 w 56"/>
                  <a:gd name="T1" fmla="*/ 0 h 21"/>
                  <a:gd name="T2" fmla="*/ 2147483647 w 56"/>
                  <a:gd name="T3" fmla="*/ 2147483647 h 21"/>
                  <a:gd name="T4" fmla="*/ 2147483647 w 56"/>
                  <a:gd name="T5" fmla="*/ 2147483647 h 21"/>
                  <a:gd name="T6" fmla="*/ 2147483647 w 56"/>
                  <a:gd name="T7" fmla="*/ 2147483647 h 21"/>
                  <a:gd name="T8" fmla="*/ 0 w 56"/>
                  <a:gd name="T9" fmla="*/ 2147483647 h 21"/>
                  <a:gd name="T10" fmla="*/ 0 60000 65536"/>
                  <a:gd name="T11" fmla="*/ 0 60000 65536"/>
                  <a:gd name="T12" fmla="*/ 0 60000 65536"/>
                  <a:gd name="T13" fmla="*/ 0 60000 65536"/>
                  <a:gd name="T14" fmla="*/ 0 60000 65536"/>
                  <a:gd name="T15" fmla="*/ 0 w 56"/>
                  <a:gd name="T16" fmla="*/ 0 h 21"/>
                  <a:gd name="T17" fmla="*/ 56 w 56"/>
                  <a:gd name="T18" fmla="*/ 21 h 21"/>
                </a:gdLst>
                <a:ahLst/>
                <a:cxnLst>
                  <a:cxn ang="T10">
                    <a:pos x="T0" y="T1"/>
                  </a:cxn>
                  <a:cxn ang="T11">
                    <a:pos x="T2" y="T3"/>
                  </a:cxn>
                  <a:cxn ang="T12">
                    <a:pos x="T4" y="T5"/>
                  </a:cxn>
                  <a:cxn ang="T13">
                    <a:pos x="T6" y="T7"/>
                  </a:cxn>
                  <a:cxn ang="T14">
                    <a:pos x="T8" y="T9"/>
                  </a:cxn>
                </a:cxnLst>
                <a:rect l="T15" t="T16" r="T17" b="T18"/>
                <a:pathLst>
                  <a:path w="56" h="21">
                    <a:moveTo>
                      <a:pt x="56" y="0"/>
                    </a:moveTo>
                    <a:lnTo>
                      <a:pt x="44" y="10"/>
                    </a:lnTo>
                    <a:lnTo>
                      <a:pt x="26" y="18"/>
                    </a:lnTo>
                    <a:lnTo>
                      <a:pt x="11" y="21"/>
                    </a:lnTo>
                    <a:lnTo>
                      <a:pt x="0" y="19"/>
                    </a:lnTo>
                  </a:path>
                </a:pathLst>
              </a:custGeom>
              <a:noFill/>
              <a:ln w="12700" cap="rnd">
                <a:solidFill>
                  <a:srgbClr val="583A1D"/>
                </a:solidFill>
                <a:round/>
                <a:headEnd type="none" w="sm" len="sm"/>
                <a:tailEnd type="none" w="sm" len="sm"/>
              </a:ln>
            </p:spPr>
            <p:txBody>
              <a:bodyPr/>
              <a:lstStyle/>
              <a:p>
                <a:endParaRPr lang="es-MX" sz="2400"/>
              </a:p>
            </p:txBody>
          </p:sp>
          <p:sp>
            <p:nvSpPr>
              <p:cNvPr id="64939" name="Freeform 676"/>
              <p:cNvSpPr>
                <a:spLocks/>
              </p:cNvSpPr>
              <p:nvPr/>
            </p:nvSpPr>
            <p:spPr bwMode="auto">
              <a:xfrm>
                <a:off x="3007637" y="1167275"/>
                <a:ext cx="98425" cy="22225"/>
              </a:xfrm>
              <a:custGeom>
                <a:avLst/>
                <a:gdLst>
                  <a:gd name="T0" fmla="*/ 2147483647 w 58"/>
                  <a:gd name="T1" fmla="*/ 0 h 13"/>
                  <a:gd name="T2" fmla="*/ 2147483647 w 58"/>
                  <a:gd name="T3" fmla="*/ 2147483647 h 13"/>
                  <a:gd name="T4" fmla="*/ 2147483647 w 58"/>
                  <a:gd name="T5" fmla="*/ 2147483647 h 13"/>
                  <a:gd name="T6" fmla="*/ 0 w 58"/>
                  <a:gd name="T7" fmla="*/ 2147483647 h 13"/>
                  <a:gd name="T8" fmla="*/ 0 60000 65536"/>
                  <a:gd name="T9" fmla="*/ 0 60000 65536"/>
                  <a:gd name="T10" fmla="*/ 0 60000 65536"/>
                  <a:gd name="T11" fmla="*/ 0 60000 65536"/>
                  <a:gd name="T12" fmla="*/ 0 w 58"/>
                  <a:gd name="T13" fmla="*/ 0 h 13"/>
                  <a:gd name="T14" fmla="*/ 58 w 58"/>
                  <a:gd name="T15" fmla="*/ 13 h 13"/>
                </a:gdLst>
                <a:ahLst/>
                <a:cxnLst>
                  <a:cxn ang="T8">
                    <a:pos x="T0" y="T1"/>
                  </a:cxn>
                  <a:cxn ang="T9">
                    <a:pos x="T2" y="T3"/>
                  </a:cxn>
                  <a:cxn ang="T10">
                    <a:pos x="T4" y="T5"/>
                  </a:cxn>
                  <a:cxn ang="T11">
                    <a:pos x="T6" y="T7"/>
                  </a:cxn>
                </a:cxnLst>
                <a:rect l="T12" t="T13" r="T14" b="T15"/>
                <a:pathLst>
                  <a:path w="58" h="13">
                    <a:moveTo>
                      <a:pt x="58" y="0"/>
                    </a:moveTo>
                    <a:lnTo>
                      <a:pt x="34" y="7"/>
                    </a:lnTo>
                    <a:lnTo>
                      <a:pt x="20" y="12"/>
                    </a:lnTo>
                    <a:lnTo>
                      <a:pt x="0" y="13"/>
                    </a:lnTo>
                  </a:path>
                </a:pathLst>
              </a:custGeom>
              <a:solidFill>
                <a:srgbClr val="895B2D"/>
              </a:solidFill>
              <a:ln w="12700" cap="rnd">
                <a:solidFill>
                  <a:srgbClr val="583A1D"/>
                </a:solidFill>
                <a:round/>
                <a:headEnd type="none" w="sm" len="sm"/>
                <a:tailEnd type="none" w="sm" len="sm"/>
              </a:ln>
            </p:spPr>
            <p:txBody>
              <a:bodyPr/>
              <a:lstStyle/>
              <a:p>
                <a:endParaRPr lang="es-MX" sz="2400"/>
              </a:p>
            </p:txBody>
          </p:sp>
          <p:sp>
            <p:nvSpPr>
              <p:cNvPr id="64940" name="Freeform 677"/>
              <p:cNvSpPr>
                <a:spLocks/>
              </p:cNvSpPr>
              <p:nvPr/>
            </p:nvSpPr>
            <p:spPr bwMode="auto">
              <a:xfrm>
                <a:off x="3102887" y="1116475"/>
                <a:ext cx="68263" cy="15875"/>
              </a:xfrm>
              <a:custGeom>
                <a:avLst/>
                <a:gdLst>
                  <a:gd name="T0" fmla="*/ 0 w 41"/>
                  <a:gd name="T1" fmla="*/ 0 h 9"/>
                  <a:gd name="T2" fmla="*/ 2147483647 w 41"/>
                  <a:gd name="T3" fmla="*/ 2147483647 h 9"/>
                  <a:gd name="T4" fmla="*/ 2147483647 w 41"/>
                  <a:gd name="T5" fmla="*/ 2147483647 h 9"/>
                  <a:gd name="T6" fmla="*/ 2147483647 w 41"/>
                  <a:gd name="T7" fmla="*/ 2147483647 h 9"/>
                  <a:gd name="T8" fmla="*/ 2147483647 w 41"/>
                  <a:gd name="T9" fmla="*/ 2147483647 h 9"/>
                  <a:gd name="T10" fmla="*/ 0 60000 65536"/>
                  <a:gd name="T11" fmla="*/ 0 60000 65536"/>
                  <a:gd name="T12" fmla="*/ 0 60000 65536"/>
                  <a:gd name="T13" fmla="*/ 0 60000 65536"/>
                  <a:gd name="T14" fmla="*/ 0 60000 65536"/>
                  <a:gd name="T15" fmla="*/ 0 w 41"/>
                  <a:gd name="T16" fmla="*/ 0 h 9"/>
                  <a:gd name="T17" fmla="*/ 41 w 41"/>
                  <a:gd name="T18" fmla="*/ 9 h 9"/>
                </a:gdLst>
                <a:ahLst/>
                <a:cxnLst>
                  <a:cxn ang="T10">
                    <a:pos x="T0" y="T1"/>
                  </a:cxn>
                  <a:cxn ang="T11">
                    <a:pos x="T2" y="T3"/>
                  </a:cxn>
                  <a:cxn ang="T12">
                    <a:pos x="T4" y="T5"/>
                  </a:cxn>
                  <a:cxn ang="T13">
                    <a:pos x="T6" y="T7"/>
                  </a:cxn>
                  <a:cxn ang="T14">
                    <a:pos x="T8" y="T9"/>
                  </a:cxn>
                </a:cxnLst>
                <a:rect l="T15" t="T16" r="T17" b="T18"/>
                <a:pathLst>
                  <a:path w="41" h="9">
                    <a:moveTo>
                      <a:pt x="0" y="0"/>
                    </a:moveTo>
                    <a:cubicBezTo>
                      <a:pt x="12" y="6"/>
                      <a:pt x="6" y="4"/>
                      <a:pt x="15" y="6"/>
                    </a:cubicBezTo>
                    <a:cubicBezTo>
                      <a:pt x="19" y="7"/>
                      <a:pt x="20" y="6"/>
                      <a:pt x="23" y="6"/>
                    </a:cubicBezTo>
                    <a:cubicBezTo>
                      <a:pt x="26" y="6"/>
                      <a:pt x="33" y="5"/>
                      <a:pt x="36" y="5"/>
                    </a:cubicBezTo>
                    <a:cubicBezTo>
                      <a:pt x="38" y="6"/>
                      <a:pt x="41" y="9"/>
                      <a:pt x="41" y="9"/>
                    </a:cubicBezTo>
                  </a:path>
                </a:pathLst>
              </a:custGeom>
              <a:noFill/>
              <a:ln w="12700">
                <a:solidFill>
                  <a:srgbClr val="583A1D"/>
                </a:solidFill>
                <a:round/>
                <a:headEnd/>
                <a:tailEnd/>
              </a:ln>
            </p:spPr>
            <p:txBody>
              <a:bodyPr/>
              <a:lstStyle/>
              <a:p>
                <a:endParaRPr lang="es-MX" sz="2400"/>
              </a:p>
            </p:txBody>
          </p:sp>
          <p:sp>
            <p:nvSpPr>
              <p:cNvPr id="64941" name="Freeform 678"/>
              <p:cNvSpPr>
                <a:spLocks/>
              </p:cNvSpPr>
              <p:nvPr/>
            </p:nvSpPr>
            <p:spPr bwMode="auto">
              <a:xfrm>
                <a:off x="3015575" y="989475"/>
                <a:ext cx="31750" cy="77788"/>
              </a:xfrm>
              <a:custGeom>
                <a:avLst/>
                <a:gdLst>
                  <a:gd name="T0" fmla="*/ 0 w 19"/>
                  <a:gd name="T1" fmla="*/ 0 h 45"/>
                  <a:gd name="T2" fmla="*/ 2147483647 w 19"/>
                  <a:gd name="T3" fmla="*/ 2147483647 h 45"/>
                  <a:gd name="T4" fmla="*/ 2147483647 w 19"/>
                  <a:gd name="T5" fmla="*/ 2147483647 h 45"/>
                  <a:gd name="T6" fmla="*/ 2147483647 w 19"/>
                  <a:gd name="T7" fmla="*/ 2147483647 h 45"/>
                  <a:gd name="T8" fmla="*/ 0 60000 65536"/>
                  <a:gd name="T9" fmla="*/ 0 60000 65536"/>
                  <a:gd name="T10" fmla="*/ 0 60000 65536"/>
                  <a:gd name="T11" fmla="*/ 0 60000 65536"/>
                  <a:gd name="T12" fmla="*/ 0 w 19"/>
                  <a:gd name="T13" fmla="*/ 0 h 45"/>
                  <a:gd name="T14" fmla="*/ 19 w 19"/>
                  <a:gd name="T15" fmla="*/ 45 h 45"/>
                </a:gdLst>
                <a:ahLst/>
                <a:cxnLst>
                  <a:cxn ang="T8">
                    <a:pos x="T0" y="T1"/>
                  </a:cxn>
                  <a:cxn ang="T9">
                    <a:pos x="T2" y="T3"/>
                  </a:cxn>
                  <a:cxn ang="T10">
                    <a:pos x="T4" y="T5"/>
                  </a:cxn>
                  <a:cxn ang="T11">
                    <a:pos x="T6" y="T7"/>
                  </a:cxn>
                </a:cxnLst>
                <a:rect l="T12" t="T13" r="T14" b="T15"/>
                <a:pathLst>
                  <a:path w="19" h="45">
                    <a:moveTo>
                      <a:pt x="0" y="0"/>
                    </a:moveTo>
                    <a:cubicBezTo>
                      <a:pt x="1" y="2"/>
                      <a:pt x="9" y="9"/>
                      <a:pt x="12" y="13"/>
                    </a:cubicBezTo>
                    <a:cubicBezTo>
                      <a:pt x="15" y="17"/>
                      <a:pt x="17" y="20"/>
                      <a:pt x="18" y="25"/>
                    </a:cubicBezTo>
                    <a:cubicBezTo>
                      <a:pt x="19" y="27"/>
                      <a:pt x="19" y="45"/>
                      <a:pt x="19" y="45"/>
                    </a:cubicBezTo>
                  </a:path>
                </a:pathLst>
              </a:custGeom>
              <a:noFill/>
              <a:ln w="12700">
                <a:solidFill>
                  <a:srgbClr val="583A1D"/>
                </a:solidFill>
                <a:round/>
                <a:headEnd/>
                <a:tailEnd/>
              </a:ln>
            </p:spPr>
            <p:txBody>
              <a:bodyPr/>
              <a:lstStyle/>
              <a:p>
                <a:endParaRPr lang="es-MX" sz="2400"/>
              </a:p>
            </p:txBody>
          </p:sp>
          <p:sp>
            <p:nvSpPr>
              <p:cNvPr id="64942" name="Freeform 679"/>
              <p:cNvSpPr>
                <a:spLocks/>
              </p:cNvSpPr>
              <p:nvPr/>
            </p:nvSpPr>
            <p:spPr bwMode="auto">
              <a:xfrm>
                <a:off x="3052087" y="1081550"/>
                <a:ext cx="79375" cy="12700"/>
              </a:xfrm>
              <a:custGeom>
                <a:avLst/>
                <a:gdLst>
                  <a:gd name="T0" fmla="*/ 0 w 47"/>
                  <a:gd name="T1" fmla="*/ 0 h 8"/>
                  <a:gd name="T2" fmla="*/ 2147483647 w 47"/>
                  <a:gd name="T3" fmla="*/ 2147483647 h 8"/>
                  <a:gd name="T4" fmla="*/ 2147483647 w 47"/>
                  <a:gd name="T5" fmla="*/ 2147483647 h 8"/>
                  <a:gd name="T6" fmla="*/ 2147483647 w 47"/>
                  <a:gd name="T7" fmla="*/ 2147483647 h 8"/>
                  <a:gd name="T8" fmla="*/ 0 60000 65536"/>
                  <a:gd name="T9" fmla="*/ 0 60000 65536"/>
                  <a:gd name="T10" fmla="*/ 0 60000 65536"/>
                  <a:gd name="T11" fmla="*/ 0 60000 65536"/>
                  <a:gd name="T12" fmla="*/ 0 w 47"/>
                  <a:gd name="T13" fmla="*/ 0 h 8"/>
                  <a:gd name="T14" fmla="*/ 47 w 47"/>
                  <a:gd name="T15" fmla="*/ 8 h 8"/>
                </a:gdLst>
                <a:ahLst/>
                <a:cxnLst>
                  <a:cxn ang="T8">
                    <a:pos x="T0" y="T1"/>
                  </a:cxn>
                  <a:cxn ang="T9">
                    <a:pos x="T2" y="T3"/>
                  </a:cxn>
                  <a:cxn ang="T10">
                    <a:pos x="T4" y="T5"/>
                  </a:cxn>
                  <a:cxn ang="T11">
                    <a:pos x="T6" y="T7"/>
                  </a:cxn>
                </a:cxnLst>
                <a:rect l="T12" t="T13" r="T14" b="T15"/>
                <a:pathLst>
                  <a:path w="47" h="8">
                    <a:moveTo>
                      <a:pt x="0" y="0"/>
                    </a:moveTo>
                    <a:cubicBezTo>
                      <a:pt x="2" y="0"/>
                      <a:pt x="8" y="5"/>
                      <a:pt x="12" y="6"/>
                    </a:cubicBezTo>
                    <a:cubicBezTo>
                      <a:pt x="16" y="7"/>
                      <a:pt x="21" y="8"/>
                      <a:pt x="27" y="8"/>
                    </a:cubicBezTo>
                    <a:cubicBezTo>
                      <a:pt x="33" y="8"/>
                      <a:pt x="43" y="6"/>
                      <a:pt x="47" y="5"/>
                    </a:cubicBezTo>
                  </a:path>
                </a:pathLst>
              </a:custGeom>
              <a:noFill/>
              <a:ln w="12700">
                <a:solidFill>
                  <a:srgbClr val="583A1D"/>
                </a:solidFill>
                <a:round/>
                <a:headEnd/>
                <a:tailEnd/>
              </a:ln>
            </p:spPr>
            <p:txBody>
              <a:bodyPr/>
              <a:lstStyle/>
              <a:p>
                <a:endParaRPr lang="es-MX" sz="2400"/>
              </a:p>
            </p:txBody>
          </p:sp>
          <p:sp>
            <p:nvSpPr>
              <p:cNvPr id="64943" name="Freeform 331"/>
              <p:cNvSpPr>
                <a:spLocks/>
              </p:cNvSpPr>
              <p:nvPr/>
            </p:nvSpPr>
            <p:spPr bwMode="auto">
              <a:xfrm>
                <a:off x="6501725" y="2140413"/>
                <a:ext cx="412750" cy="301625"/>
              </a:xfrm>
              <a:custGeom>
                <a:avLst/>
                <a:gdLst>
                  <a:gd name="T0" fmla="*/ 2147483647 w 247"/>
                  <a:gd name="T1" fmla="*/ 2147483647 h 172"/>
                  <a:gd name="T2" fmla="*/ 2147483647 w 247"/>
                  <a:gd name="T3" fmla="*/ 2147483647 h 172"/>
                  <a:gd name="T4" fmla="*/ 2147483647 w 247"/>
                  <a:gd name="T5" fmla="*/ 2147483647 h 172"/>
                  <a:gd name="T6" fmla="*/ 0 w 247"/>
                  <a:gd name="T7" fmla="*/ 2147483647 h 172"/>
                  <a:gd name="T8" fmla="*/ 2147483647 w 247"/>
                  <a:gd name="T9" fmla="*/ 2147483647 h 172"/>
                  <a:gd name="T10" fmla="*/ 2147483647 w 247"/>
                  <a:gd name="T11" fmla="*/ 2147483647 h 172"/>
                  <a:gd name="T12" fmla="*/ 2147483647 w 247"/>
                  <a:gd name="T13" fmla="*/ 0 h 172"/>
                  <a:gd name="T14" fmla="*/ 2147483647 w 247"/>
                  <a:gd name="T15" fmla="*/ 2147483647 h 172"/>
                  <a:gd name="T16" fmla="*/ 2147483647 w 247"/>
                  <a:gd name="T17" fmla="*/ 2147483647 h 172"/>
                  <a:gd name="T18" fmla="*/ 2147483647 w 247"/>
                  <a:gd name="T19" fmla="*/ 2147483647 h 172"/>
                  <a:gd name="T20" fmla="*/ 2147483647 w 247"/>
                  <a:gd name="T21" fmla="*/ 2147483647 h 172"/>
                  <a:gd name="T22" fmla="*/ 2147483647 w 247"/>
                  <a:gd name="T23" fmla="*/ 2147483647 h 172"/>
                  <a:gd name="T24" fmla="*/ 2147483647 w 247"/>
                  <a:gd name="T25" fmla="*/ 2147483647 h 172"/>
                  <a:gd name="T26" fmla="*/ 2147483647 w 247"/>
                  <a:gd name="T27" fmla="*/ 2147483647 h 172"/>
                  <a:gd name="T28" fmla="*/ 2147483647 w 247"/>
                  <a:gd name="T29" fmla="*/ 2147483647 h 172"/>
                  <a:gd name="T30" fmla="*/ 2147483647 w 247"/>
                  <a:gd name="T31" fmla="*/ 2147483647 h 172"/>
                  <a:gd name="T32" fmla="*/ 2147483647 w 247"/>
                  <a:gd name="T33" fmla="*/ 2147483647 h 172"/>
                  <a:gd name="T34" fmla="*/ 2147483647 w 247"/>
                  <a:gd name="T35" fmla="*/ 2147483647 h 172"/>
                  <a:gd name="T36" fmla="*/ 2147483647 w 247"/>
                  <a:gd name="T37" fmla="*/ 2147483647 h 172"/>
                  <a:gd name="T38" fmla="*/ 2147483647 w 247"/>
                  <a:gd name="T39" fmla="*/ 2147483647 h 172"/>
                  <a:gd name="T40" fmla="*/ 2147483647 w 247"/>
                  <a:gd name="T41" fmla="*/ 2147483647 h 172"/>
                  <a:gd name="T42" fmla="*/ 2147483647 w 247"/>
                  <a:gd name="T43" fmla="*/ 2147483647 h 172"/>
                  <a:gd name="T44" fmla="*/ 2147483647 w 247"/>
                  <a:gd name="T45" fmla="*/ 2147483647 h 172"/>
                  <a:gd name="T46" fmla="*/ 2147483647 w 247"/>
                  <a:gd name="T47" fmla="*/ 2147483647 h 172"/>
                  <a:gd name="T48" fmla="*/ 2147483647 w 247"/>
                  <a:gd name="T49" fmla="*/ 2147483647 h 172"/>
                  <a:gd name="T50" fmla="*/ 2147483647 w 247"/>
                  <a:gd name="T51" fmla="*/ 2147483647 h 172"/>
                  <a:gd name="T52" fmla="*/ 2147483647 w 247"/>
                  <a:gd name="T53" fmla="*/ 2147483647 h 172"/>
                  <a:gd name="T54" fmla="*/ 2147483647 w 247"/>
                  <a:gd name="T55" fmla="*/ 2147483647 h 172"/>
                  <a:gd name="T56" fmla="*/ 2147483647 w 247"/>
                  <a:gd name="T57" fmla="*/ 2147483647 h 172"/>
                  <a:gd name="T58" fmla="*/ 2147483647 w 247"/>
                  <a:gd name="T59" fmla="*/ 2147483647 h 172"/>
                  <a:gd name="T60" fmla="*/ 2147483647 w 247"/>
                  <a:gd name="T61" fmla="*/ 2147483647 h 172"/>
                  <a:gd name="T62" fmla="*/ 2147483647 w 247"/>
                  <a:gd name="T63" fmla="*/ 2147483647 h 172"/>
                  <a:gd name="T64" fmla="*/ 2147483647 w 247"/>
                  <a:gd name="T65" fmla="*/ 2147483647 h 172"/>
                  <a:gd name="T66" fmla="*/ 2147483647 w 247"/>
                  <a:gd name="T67" fmla="*/ 2147483647 h 1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7"/>
                  <a:gd name="T103" fmla="*/ 0 h 172"/>
                  <a:gd name="T104" fmla="*/ 247 w 247"/>
                  <a:gd name="T105" fmla="*/ 172 h 1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7" h="172">
                    <a:moveTo>
                      <a:pt x="15" y="84"/>
                    </a:moveTo>
                    <a:lnTo>
                      <a:pt x="9" y="54"/>
                    </a:lnTo>
                    <a:lnTo>
                      <a:pt x="3" y="40"/>
                    </a:lnTo>
                    <a:lnTo>
                      <a:pt x="0" y="22"/>
                    </a:lnTo>
                    <a:lnTo>
                      <a:pt x="4" y="10"/>
                    </a:lnTo>
                    <a:lnTo>
                      <a:pt x="13" y="3"/>
                    </a:lnTo>
                    <a:lnTo>
                      <a:pt x="24" y="0"/>
                    </a:lnTo>
                    <a:lnTo>
                      <a:pt x="45" y="1"/>
                    </a:lnTo>
                    <a:lnTo>
                      <a:pt x="64" y="9"/>
                    </a:lnTo>
                    <a:lnTo>
                      <a:pt x="79" y="19"/>
                    </a:lnTo>
                    <a:lnTo>
                      <a:pt x="94" y="28"/>
                    </a:lnTo>
                    <a:lnTo>
                      <a:pt x="109" y="46"/>
                    </a:lnTo>
                    <a:lnTo>
                      <a:pt x="121" y="60"/>
                    </a:lnTo>
                    <a:lnTo>
                      <a:pt x="130" y="75"/>
                    </a:lnTo>
                    <a:lnTo>
                      <a:pt x="142" y="88"/>
                    </a:lnTo>
                    <a:lnTo>
                      <a:pt x="154" y="102"/>
                    </a:lnTo>
                    <a:lnTo>
                      <a:pt x="166" y="111"/>
                    </a:lnTo>
                    <a:lnTo>
                      <a:pt x="177" y="120"/>
                    </a:lnTo>
                    <a:lnTo>
                      <a:pt x="198" y="132"/>
                    </a:lnTo>
                    <a:lnTo>
                      <a:pt x="247" y="172"/>
                    </a:lnTo>
                    <a:lnTo>
                      <a:pt x="210" y="154"/>
                    </a:lnTo>
                    <a:lnTo>
                      <a:pt x="189" y="141"/>
                    </a:lnTo>
                    <a:lnTo>
                      <a:pt x="168" y="132"/>
                    </a:lnTo>
                    <a:lnTo>
                      <a:pt x="149" y="118"/>
                    </a:lnTo>
                    <a:lnTo>
                      <a:pt x="126" y="97"/>
                    </a:lnTo>
                    <a:lnTo>
                      <a:pt x="112" y="81"/>
                    </a:lnTo>
                    <a:lnTo>
                      <a:pt x="100" y="64"/>
                    </a:lnTo>
                    <a:lnTo>
                      <a:pt x="87" y="48"/>
                    </a:lnTo>
                    <a:lnTo>
                      <a:pt x="73" y="37"/>
                    </a:lnTo>
                    <a:lnTo>
                      <a:pt x="58" y="31"/>
                    </a:lnTo>
                    <a:lnTo>
                      <a:pt x="37" y="24"/>
                    </a:lnTo>
                    <a:lnTo>
                      <a:pt x="20" y="29"/>
                    </a:lnTo>
                    <a:lnTo>
                      <a:pt x="24" y="56"/>
                    </a:lnTo>
                    <a:lnTo>
                      <a:pt x="31" y="88"/>
                    </a:lnTo>
                  </a:path>
                </a:pathLst>
              </a:custGeom>
              <a:solidFill>
                <a:srgbClr val="224B50"/>
              </a:solidFill>
              <a:ln w="9525" cap="rnd">
                <a:solidFill>
                  <a:srgbClr val="163336"/>
                </a:solidFill>
                <a:round/>
                <a:headEnd/>
                <a:tailEnd/>
              </a:ln>
            </p:spPr>
            <p:txBody>
              <a:bodyPr/>
              <a:lstStyle/>
              <a:p>
                <a:endParaRPr lang="es-MX" sz="2400"/>
              </a:p>
            </p:txBody>
          </p:sp>
          <p:sp>
            <p:nvSpPr>
              <p:cNvPr id="64944" name="Line 320"/>
              <p:cNvSpPr>
                <a:spLocks noChangeShapeType="1"/>
              </p:cNvSpPr>
              <p:nvPr/>
            </p:nvSpPr>
            <p:spPr bwMode="auto">
              <a:xfrm flipH="1">
                <a:off x="2105937" y="1613363"/>
                <a:ext cx="1143000" cy="615950"/>
              </a:xfrm>
              <a:prstGeom prst="line">
                <a:avLst/>
              </a:prstGeom>
              <a:noFill/>
              <a:ln w="28575" algn="ctr">
                <a:solidFill>
                  <a:srgbClr val="3E2914"/>
                </a:solidFill>
                <a:round/>
                <a:headEnd type="none" w="sm" len="sm"/>
                <a:tailEnd type="none" w="sm" len="sm"/>
              </a:ln>
            </p:spPr>
            <p:txBody>
              <a:bodyPr/>
              <a:lstStyle/>
              <a:p>
                <a:endParaRPr lang="es-MX"/>
              </a:p>
            </p:txBody>
          </p:sp>
          <p:sp>
            <p:nvSpPr>
              <p:cNvPr id="64945" name="Oval 258"/>
              <p:cNvSpPr>
                <a:spLocks noChangeArrowheads="1"/>
              </p:cNvSpPr>
              <p:nvPr/>
            </p:nvSpPr>
            <p:spPr bwMode="auto">
              <a:xfrm>
                <a:off x="5507950" y="1778463"/>
                <a:ext cx="41275" cy="23813"/>
              </a:xfrm>
              <a:prstGeom prst="ellipse">
                <a:avLst/>
              </a:prstGeom>
              <a:solidFill>
                <a:srgbClr val="FF00FF"/>
              </a:solidFill>
              <a:ln w="6350">
                <a:solidFill>
                  <a:srgbClr val="FF00FF"/>
                </a:solidFill>
                <a:round/>
                <a:headEnd/>
                <a:tailEnd/>
              </a:ln>
            </p:spPr>
            <p:txBody>
              <a:bodyPr wrap="none" anchor="ctr"/>
              <a:lstStyle/>
              <a:p>
                <a:pPr defTabSz="457200"/>
                <a:endParaRPr lang="en-US" sz="2400">
                  <a:latin typeface="Calibri" pitchFamily="34" charset="0"/>
                </a:endParaRPr>
              </a:p>
            </p:txBody>
          </p:sp>
          <p:sp>
            <p:nvSpPr>
              <p:cNvPr id="64946" name="Oval 315"/>
              <p:cNvSpPr>
                <a:spLocks noChangeArrowheads="1"/>
              </p:cNvSpPr>
              <p:nvPr/>
            </p:nvSpPr>
            <p:spPr bwMode="auto">
              <a:xfrm>
                <a:off x="5738137" y="1989600"/>
                <a:ext cx="41275" cy="26988"/>
              </a:xfrm>
              <a:prstGeom prst="ellipse">
                <a:avLst/>
              </a:prstGeom>
              <a:solidFill>
                <a:srgbClr val="0000FF"/>
              </a:solidFill>
              <a:ln w="12700">
                <a:solidFill>
                  <a:srgbClr val="0000CC"/>
                </a:solidFill>
                <a:round/>
                <a:headEnd/>
                <a:tailEnd/>
              </a:ln>
            </p:spPr>
            <p:txBody>
              <a:bodyPr wrap="none" anchor="ctr"/>
              <a:lstStyle/>
              <a:p>
                <a:pPr defTabSz="457200"/>
                <a:endParaRPr lang="en-US" sz="2400">
                  <a:latin typeface="Calibri" pitchFamily="34" charset="0"/>
                </a:endParaRPr>
              </a:p>
            </p:txBody>
          </p:sp>
          <p:sp>
            <p:nvSpPr>
              <p:cNvPr id="64947" name="Oval 315"/>
              <p:cNvSpPr>
                <a:spLocks noChangeArrowheads="1"/>
              </p:cNvSpPr>
              <p:nvPr/>
            </p:nvSpPr>
            <p:spPr bwMode="auto">
              <a:xfrm>
                <a:off x="5785762" y="2021350"/>
                <a:ext cx="41275" cy="26988"/>
              </a:xfrm>
              <a:prstGeom prst="ellipse">
                <a:avLst/>
              </a:prstGeom>
              <a:solidFill>
                <a:srgbClr val="0000FF"/>
              </a:solidFill>
              <a:ln w="12700">
                <a:solidFill>
                  <a:srgbClr val="0000CC"/>
                </a:solidFill>
                <a:round/>
                <a:headEnd/>
                <a:tailEnd/>
              </a:ln>
            </p:spPr>
            <p:txBody>
              <a:bodyPr wrap="none" anchor="ctr"/>
              <a:lstStyle/>
              <a:p>
                <a:pPr defTabSz="457200"/>
                <a:endParaRPr lang="en-US" sz="2400">
                  <a:latin typeface="Calibri" pitchFamily="34" charset="0"/>
                </a:endParaRPr>
              </a:p>
            </p:txBody>
          </p:sp>
          <p:sp>
            <p:nvSpPr>
              <p:cNvPr id="64948" name="Oval 315"/>
              <p:cNvSpPr>
                <a:spLocks noChangeArrowheads="1"/>
              </p:cNvSpPr>
              <p:nvPr/>
            </p:nvSpPr>
            <p:spPr bwMode="auto">
              <a:xfrm flipV="1">
                <a:off x="5527000" y="1803863"/>
                <a:ext cx="46038" cy="46038"/>
              </a:xfrm>
              <a:prstGeom prst="ellipse">
                <a:avLst/>
              </a:prstGeom>
              <a:solidFill>
                <a:srgbClr val="0000FF"/>
              </a:solidFill>
              <a:ln w="12700">
                <a:noFill/>
                <a:round/>
                <a:headEnd/>
                <a:tailEnd/>
              </a:ln>
            </p:spPr>
            <p:txBody>
              <a:bodyPr rot="10800000" wrap="none" anchor="ctr"/>
              <a:lstStyle/>
              <a:p>
                <a:pPr defTabSz="457200"/>
                <a:endParaRPr lang="en-US" sz="2400">
                  <a:latin typeface="Calibri" pitchFamily="34" charset="0"/>
                </a:endParaRPr>
              </a:p>
            </p:txBody>
          </p:sp>
          <p:grpSp>
            <p:nvGrpSpPr>
              <p:cNvPr id="16" name="Agrupar 744"/>
              <p:cNvGrpSpPr>
                <a:grpSpLocks/>
              </p:cNvGrpSpPr>
              <p:nvPr/>
            </p:nvGrpSpPr>
            <p:grpSpPr bwMode="auto">
              <a:xfrm>
                <a:off x="5303162" y="1549863"/>
                <a:ext cx="82550" cy="173038"/>
                <a:chOff x="5175133" y="2356403"/>
                <a:chExt cx="82813" cy="172968"/>
              </a:xfrm>
            </p:grpSpPr>
            <p:sp>
              <p:nvSpPr>
                <p:cNvPr id="65465" name="Oval 41"/>
                <p:cNvSpPr>
                  <a:spLocks noChangeArrowheads="1"/>
                </p:cNvSpPr>
                <p:nvPr/>
              </p:nvSpPr>
              <p:spPr bwMode="auto">
                <a:xfrm rot="3420000">
                  <a:off x="5179890" y="2451314"/>
                  <a:ext cx="110394"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66" name="Oval 42"/>
                <p:cNvSpPr>
                  <a:spLocks noChangeArrowheads="1"/>
                </p:cNvSpPr>
                <p:nvPr/>
              </p:nvSpPr>
              <p:spPr bwMode="auto">
                <a:xfrm rot="3540000">
                  <a:off x="5144165" y="2387371"/>
                  <a:ext cx="107655"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67" name="Freeform 617"/>
                <p:cNvSpPr>
                  <a:spLocks/>
                </p:cNvSpPr>
                <p:nvPr/>
              </p:nvSpPr>
              <p:spPr bwMode="auto">
                <a:xfrm>
                  <a:off x="5235575" y="2470151"/>
                  <a:ext cx="9525"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6350">
                  <a:solidFill>
                    <a:srgbClr val="993300"/>
                  </a:solidFill>
                  <a:round/>
                  <a:headEnd type="none" w="sm" len="sm"/>
                  <a:tailEnd type="none" w="sm" len="sm"/>
                </a:ln>
              </p:spPr>
              <p:txBody>
                <a:bodyPr/>
                <a:lstStyle/>
                <a:p>
                  <a:endParaRPr lang="es-MX" sz="2400"/>
                </a:p>
              </p:txBody>
            </p:sp>
            <p:sp>
              <p:nvSpPr>
                <p:cNvPr id="65468" name="Freeform 618"/>
                <p:cNvSpPr>
                  <a:spLocks/>
                </p:cNvSpPr>
                <p:nvPr/>
              </p:nvSpPr>
              <p:spPr bwMode="auto">
                <a:xfrm>
                  <a:off x="5189538" y="2403476"/>
                  <a:ext cx="14288"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9525">
                  <a:solidFill>
                    <a:srgbClr val="993300"/>
                  </a:solidFill>
                  <a:round/>
                  <a:headEnd type="none" w="sm" len="sm"/>
                  <a:tailEnd type="none" w="sm" len="sm"/>
                </a:ln>
              </p:spPr>
              <p:txBody>
                <a:bodyPr/>
                <a:lstStyle/>
                <a:p>
                  <a:endParaRPr lang="es-MX" sz="2400"/>
                </a:p>
              </p:txBody>
            </p:sp>
          </p:grpSp>
          <p:sp>
            <p:nvSpPr>
              <p:cNvPr id="64950" name="Oval 41"/>
              <p:cNvSpPr>
                <a:spLocks noChangeArrowheads="1"/>
              </p:cNvSpPr>
              <p:nvPr/>
            </p:nvSpPr>
            <p:spPr bwMode="auto">
              <a:xfrm rot="2498966">
                <a:off x="5423812" y="1762588"/>
                <a:ext cx="106363" cy="46038"/>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4951" name="Oval 42"/>
              <p:cNvSpPr>
                <a:spLocks noChangeArrowheads="1"/>
              </p:cNvSpPr>
              <p:nvPr/>
            </p:nvSpPr>
            <p:spPr bwMode="auto">
              <a:xfrm rot="2649706">
                <a:off x="5373012" y="1711788"/>
                <a:ext cx="103188" cy="46038"/>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4952" name="Freeform 617"/>
              <p:cNvSpPr>
                <a:spLocks/>
              </p:cNvSpPr>
              <p:nvPr/>
            </p:nvSpPr>
            <p:spPr bwMode="auto">
              <a:xfrm>
                <a:off x="5477787" y="1784813"/>
                <a:ext cx="9525"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6350">
                <a:solidFill>
                  <a:srgbClr val="993300"/>
                </a:solidFill>
                <a:round/>
                <a:headEnd type="none" w="sm" len="sm"/>
                <a:tailEnd type="none" w="sm" len="sm"/>
              </a:ln>
            </p:spPr>
            <p:txBody>
              <a:bodyPr/>
              <a:lstStyle/>
              <a:p>
                <a:endParaRPr lang="es-MX" sz="2400"/>
              </a:p>
            </p:txBody>
          </p:sp>
          <p:sp>
            <p:nvSpPr>
              <p:cNvPr id="64953" name="Freeform 618"/>
              <p:cNvSpPr>
                <a:spLocks/>
              </p:cNvSpPr>
              <p:nvPr/>
            </p:nvSpPr>
            <p:spPr bwMode="auto">
              <a:xfrm>
                <a:off x="5412700" y="1724488"/>
                <a:ext cx="14288"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9525">
                <a:solidFill>
                  <a:srgbClr val="993300"/>
                </a:solidFill>
                <a:round/>
                <a:headEnd type="none" w="sm" len="sm"/>
                <a:tailEnd type="none" w="sm" len="sm"/>
              </a:ln>
            </p:spPr>
            <p:txBody>
              <a:bodyPr/>
              <a:lstStyle/>
              <a:p>
                <a:endParaRPr lang="es-MX" sz="2400"/>
              </a:p>
            </p:txBody>
          </p:sp>
          <p:grpSp>
            <p:nvGrpSpPr>
              <p:cNvPr id="17" name="Agrupar 755"/>
              <p:cNvGrpSpPr>
                <a:grpSpLocks/>
              </p:cNvGrpSpPr>
              <p:nvPr/>
            </p:nvGrpSpPr>
            <p:grpSpPr bwMode="auto">
              <a:xfrm rot="-2655877">
                <a:off x="5574625" y="1299038"/>
                <a:ext cx="82550" cy="173038"/>
                <a:chOff x="5175133" y="2356403"/>
                <a:chExt cx="82813" cy="172968"/>
              </a:xfrm>
            </p:grpSpPr>
            <p:sp>
              <p:nvSpPr>
                <p:cNvPr id="65461" name="Oval 41"/>
                <p:cNvSpPr>
                  <a:spLocks noChangeArrowheads="1"/>
                </p:cNvSpPr>
                <p:nvPr/>
              </p:nvSpPr>
              <p:spPr bwMode="auto">
                <a:xfrm rot="3420000">
                  <a:off x="5179890" y="2451314"/>
                  <a:ext cx="110394"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62" name="Oval 42"/>
                <p:cNvSpPr>
                  <a:spLocks noChangeArrowheads="1"/>
                </p:cNvSpPr>
                <p:nvPr/>
              </p:nvSpPr>
              <p:spPr bwMode="auto">
                <a:xfrm rot="3540000">
                  <a:off x="5144165" y="2387371"/>
                  <a:ext cx="107655"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63" name="Freeform 617"/>
                <p:cNvSpPr>
                  <a:spLocks/>
                </p:cNvSpPr>
                <p:nvPr/>
              </p:nvSpPr>
              <p:spPr bwMode="auto">
                <a:xfrm>
                  <a:off x="5235575" y="2470151"/>
                  <a:ext cx="9525"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6350">
                  <a:solidFill>
                    <a:srgbClr val="993300"/>
                  </a:solidFill>
                  <a:round/>
                  <a:headEnd type="none" w="sm" len="sm"/>
                  <a:tailEnd type="none" w="sm" len="sm"/>
                </a:ln>
              </p:spPr>
              <p:txBody>
                <a:bodyPr/>
                <a:lstStyle/>
                <a:p>
                  <a:endParaRPr lang="es-MX" sz="2400"/>
                </a:p>
              </p:txBody>
            </p:sp>
            <p:sp>
              <p:nvSpPr>
                <p:cNvPr id="65464" name="Freeform 618"/>
                <p:cNvSpPr>
                  <a:spLocks/>
                </p:cNvSpPr>
                <p:nvPr/>
              </p:nvSpPr>
              <p:spPr bwMode="auto">
                <a:xfrm>
                  <a:off x="5189538" y="2403476"/>
                  <a:ext cx="14288"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9525">
                  <a:solidFill>
                    <a:srgbClr val="993300"/>
                  </a:solidFill>
                  <a:round/>
                  <a:headEnd type="none" w="sm" len="sm"/>
                  <a:tailEnd type="none" w="sm" len="sm"/>
                </a:ln>
              </p:spPr>
              <p:txBody>
                <a:bodyPr/>
                <a:lstStyle/>
                <a:p>
                  <a:endParaRPr lang="es-MX" sz="2400"/>
                </a:p>
              </p:txBody>
            </p:sp>
          </p:grpSp>
          <p:grpSp>
            <p:nvGrpSpPr>
              <p:cNvPr id="18" name="Agrupar 761"/>
              <p:cNvGrpSpPr>
                <a:grpSpLocks/>
              </p:cNvGrpSpPr>
              <p:nvPr/>
            </p:nvGrpSpPr>
            <p:grpSpPr bwMode="auto">
              <a:xfrm rot="-888884">
                <a:off x="5519062" y="1794338"/>
                <a:ext cx="82550" cy="173038"/>
                <a:chOff x="5175133" y="2356403"/>
                <a:chExt cx="82813" cy="172968"/>
              </a:xfrm>
            </p:grpSpPr>
            <p:sp>
              <p:nvSpPr>
                <p:cNvPr id="65457" name="Oval 41"/>
                <p:cNvSpPr>
                  <a:spLocks noChangeArrowheads="1"/>
                </p:cNvSpPr>
                <p:nvPr/>
              </p:nvSpPr>
              <p:spPr bwMode="auto">
                <a:xfrm rot="3420000">
                  <a:off x="5179890" y="2451314"/>
                  <a:ext cx="110394"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58" name="Oval 42"/>
                <p:cNvSpPr>
                  <a:spLocks noChangeArrowheads="1"/>
                </p:cNvSpPr>
                <p:nvPr/>
              </p:nvSpPr>
              <p:spPr bwMode="auto">
                <a:xfrm rot="3540000">
                  <a:off x="5144165" y="2387371"/>
                  <a:ext cx="107655"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59" name="Freeform 617"/>
                <p:cNvSpPr>
                  <a:spLocks/>
                </p:cNvSpPr>
                <p:nvPr/>
              </p:nvSpPr>
              <p:spPr bwMode="auto">
                <a:xfrm>
                  <a:off x="5235575" y="2470151"/>
                  <a:ext cx="9525"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6350">
                  <a:solidFill>
                    <a:srgbClr val="993300"/>
                  </a:solidFill>
                  <a:round/>
                  <a:headEnd type="none" w="sm" len="sm"/>
                  <a:tailEnd type="none" w="sm" len="sm"/>
                </a:ln>
              </p:spPr>
              <p:txBody>
                <a:bodyPr/>
                <a:lstStyle/>
                <a:p>
                  <a:endParaRPr lang="es-MX" sz="2400"/>
                </a:p>
              </p:txBody>
            </p:sp>
            <p:sp>
              <p:nvSpPr>
                <p:cNvPr id="65460" name="Freeform 618"/>
                <p:cNvSpPr>
                  <a:spLocks/>
                </p:cNvSpPr>
                <p:nvPr/>
              </p:nvSpPr>
              <p:spPr bwMode="auto">
                <a:xfrm>
                  <a:off x="5189538" y="2403476"/>
                  <a:ext cx="14288"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9525">
                  <a:solidFill>
                    <a:srgbClr val="993300"/>
                  </a:solidFill>
                  <a:round/>
                  <a:headEnd type="none" w="sm" len="sm"/>
                  <a:tailEnd type="none" w="sm" len="sm"/>
                </a:ln>
              </p:spPr>
              <p:txBody>
                <a:bodyPr/>
                <a:lstStyle/>
                <a:p>
                  <a:endParaRPr lang="es-MX" sz="2400"/>
                </a:p>
              </p:txBody>
            </p:sp>
          </p:grpSp>
          <p:grpSp>
            <p:nvGrpSpPr>
              <p:cNvPr id="19" name="Agrupar 766"/>
              <p:cNvGrpSpPr>
                <a:grpSpLocks/>
              </p:cNvGrpSpPr>
              <p:nvPr/>
            </p:nvGrpSpPr>
            <p:grpSpPr bwMode="auto">
              <a:xfrm rot="-1394644">
                <a:off x="5649237" y="1899113"/>
                <a:ext cx="82550" cy="173038"/>
                <a:chOff x="5175133" y="2356403"/>
                <a:chExt cx="82813" cy="172968"/>
              </a:xfrm>
            </p:grpSpPr>
            <p:sp>
              <p:nvSpPr>
                <p:cNvPr id="65453" name="Oval 41"/>
                <p:cNvSpPr>
                  <a:spLocks noChangeArrowheads="1"/>
                </p:cNvSpPr>
                <p:nvPr/>
              </p:nvSpPr>
              <p:spPr bwMode="auto">
                <a:xfrm rot="3420000">
                  <a:off x="5179890" y="2451314"/>
                  <a:ext cx="110394"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54" name="Oval 42"/>
                <p:cNvSpPr>
                  <a:spLocks noChangeArrowheads="1"/>
                </p:cNvSpPr>
                <p:nvPr/>
              </p:nvSpPr>
              <p:spPr bwMode="auto">
                <a:xfrm rot="3540000">
                  <a:off x="5144165" y="2387371"/>
                  <a:ext cx="107655"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55" name="Freeform 617"/>
                <p:cNvSpPr>
                  <a:spLocks/>
                </p:cNvSpPr>
                <p:nvPr/>
              </p:nvSpPr>
              <p:spPr bwMode="auto">
                <a:xfrm>
                  <a:off x="5235575" y="2470151"/>
                  <a:ext cx="9525"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6350">
                  <a:solidFill>
                    <a:srgbClr val="993300"/>
                  </a:solidFill>
                  <a:round/>
                  <a:headEnd type="none" w="sm" len="sm"/>
                  <a:tailEnd type="none" w="sm" len="sm"/>
                </a:ln>
              </p:spPr>
              <p:txBody>
                <a:bodyPr/>
                <a:lstStyle/>
                <a:p>
                  <a:endParaRPr lang="es-MX" sz="2400"/>
                </a:p>
              </p:txBody>
            </p:sp>
            <p:sp>
              <p:nvSpPr>
                <p:cNvPr id="65456" name="Freeform 618"/>
                <p:cNvSpPr>
                  <a:spLocks/>
                </p:cNvSpPr>
                <p:nvPr/>
              </p:nvSpPr>
              <p:spPr bwMode="auto">
                <a:xfrm>
                  <a:off x="5189538" y="2403476"/>
                  <a:ext cx="14288"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9525">
                  <a:solidFill>
                    <a:srgbClr val="993300"/>
                  </a:solidFill>
                  <a:round/>
                  <a:headEnd type="none" w="sm" len="sm"/>
                  <a:tailEnd type="none" w="sm" len="sm"/>
                </a:ln>
              </p:spPr>
              <p:txBody>
                <a:bodyPr/>
                <a:lstStyle/>
                <a:p>
                  <a:endParaRPr lang="es-MX" sz="2400"/>
                </a:p>
              </p:txBody>
            </p:sp>
          </p:grpSp>
          <p:grpSp>
            <p:nvGrpSpPr>
              <p:cNvPr id="20" name="Agrupar 771"/>
              <p:cNvGrpSpPr>
                <a:grpSpLocks/>
              </p:cNvGrpSpPr>
              <p:nvPr/>
            </p:nvGrpSpPr>
            <p:grpSpPr bwMode="auto">
              <a:xfrm rot="-1663474">
                <a:off x="5795287" y="2000713"/>
                <a:ext cx="82550" cy="173038"/>
                <a:chOff x="5175133" y="2356403"/>
                <a:chExt cx="82813" cy="172968"/>
              </a:xfrm>
            </p:grpSpPr>
            <p:sp>
              <p:nvSpPr>
                <p:cNvPr id="65449" name="Oval 41"/>
                <p:cNvSpPr>
                  <a:spLocks noChangeArrowheads="1"/>
                </p:cNvSpPr>
                <p:nvPr/>
              </p:nvSpPr>
              <p:spPr bwMode="auto">
                <a:xfrm rot="3420000">
                  <a:off x="5179890" y="2451314"/>
                  <a:ext cx="110394"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50" name="Oval 42"/>
                <p:cNvSpPr>
                  <a:spLocks noChangeArrowheads="1"/>
                </p:cNvSpPr>
                <p:nvPr/>
              </p:nvSpPr>
              <p:spPr bwMode="auto">
                <a:xfrm rot="3540000">
                  <a:off x="5144165" y="2387371"/>
                  <a:ext cx="107655"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51" name="Freeform 617"/>
                <p:cNvSpPr>
                  <a:spLocks/>
                </p:cNvSpPr>
                <p:nvPr/>
              </p:nvSpPr>
              <p:spPr bwMode="auto">
                <a:xfrm>
                  <a:off x="5235575" y="2470151"/>
                  <a:ext cx="9525"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6350">
                  <a:solidFill>
                    <a:srgbClr val="993300"/>
                  </a:solidFill>
                  <a:round/>
                  <a:headEnd type="none" w="sm" len="sm"/>
                  <a:tailEnd type="none" w="sm" len="sm"/>
                </a:ln>
              </p:spPr>
              <p:txBody>
                <a:bodyPr/>
                <a:lstStyle/>
                <a:p>
                  <a:endParaRPr lang="es-MX" sz="2400"/>
                </a:p>
              </p:txBody>
            </p:sp>
            <p:sp>
              <p:nvSpPr>
                <p:cNvPr id="65452" name="Freeform 618"/>
                <p:cNvSpPr>
                  <a:spLocks/>
                </p:cNvSpPr>
                <p:nvPr/>
              </p:nvSpPr>
              <p:spPr bwMode="auto">
                <a:xfrm>
                  <a:off x="5189538" y="2403476"/>
                  <a:ext cx="14288"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9525">
                  <a:solidFill>
                    <a:srgbClr val="993300"/>
                  </a:solidFill>
                  <a:round/>
                  <a:headEnd type="none" w="sm" len="sm"/>
                  <a:tailEnd type="none" w="sm" len="sm"/>
                </a:ln>
              </p:spPr>
              <p:txBody>
                <a:bodyPr/>
                <a:lstStyle/>
                <a:p>
                  <a:endParaRPr lang="es-MX" sz="2400"/>
                </a:p>
              </p:txBody>
            </p:sp>
          </p:grpSp>
          <p:grpSp>
            <p:nvGrpSpPr>
              <p:cNvPr id="21" name="Agrupar 776"/>
              <p:cNvGrpSpPr>
                <a:grpSpLocks/>
              </p:cNvGrpSpPr>
              <p:nvPr/>
            </p:nvGrpSpPr>
            <p:grpSpPr bwMode="auto">
              <a:xfrm rot="-1865858">
                <a:off x="5934987" y="2076913"/>
                <a:ext cx="82550" cy="173038"/>
                <a:chOff x="5175133" y="2356403"/>
                <a:chExt cx="82813" cy="172968"/>
              </a:xfrm>
            </p:grpSpPr>
            <p:sp>
              <p:nvSpPr>
                <p:cNvPr id="65445" name="Oval 41"/>
                <p:cNvSpPr>
                  <a:spLocks noChangeArrowheads="1"/>
                </p:cNvSpPr>
                <p:nvPr/>
              </p:nvSpPr>
              <p:spPr bwMode="auto">
                <a:xfrm rot="3420000">
                  <a:off x="5179890" y="2451314"/>
                  <a:ext cx="110394"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46" name="Oval 42"/>
                <p:cNvSpPr>
                  <a:spLocks noChangeArrowheads="1"/>
                </p:cNvSpPr>
                <p:nvPr/>
              </p:nvSpPr>
              <p:spPr bwMode="auto">
                <a:xfrm rot="3540000">
                  <a:off x="5144165" y="2387371"/>
                  <a:ext cx="107655"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47" name="Freeform 617"/>
                <p:cNvSpPr>
                  <a:spLocks/>
                </p:cNvSpPr>
                <p:nvPr/>
              </p:nvSpPr>
              <p:spPr bwMode="auto">
                <a:xfrm>
                  <a:off x="5235575" y="2470151"/>
                  <a:ext cx="9525"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6350">
                  <a:solidFill>
                    <a:srgbClr val="993300"/>
                  </a:solidFill>
                  <a:round/>
                  <a:headEnd type="none" w="sm" len="sm"/>
                  <a:tailEnd type="none" w="sm" len="sm"/>
                </a:ln>
              </p:spPr>
              <p:txBody>
                <a:bodyPr/>
                <a:lstStyle/>
                <a:p>
                  <a:endParaRPr lang="es-MX" sz="2400"/>
                </a:p>
              </p:txBody>
            </p:sp>
            <p:sp>
              <p:nvSpPr>
                <p:cNvPr id="65448" name="Freeform 618"/>
                <p:cNvSpPr>
                  <a:spLocks/>
                </p:cNvSpPr>
                <p:nvPr/>
              </p:nvSpPr>
              <p:spPr bwMode="auto">
                <a:xfrm>
                  <a:off x="5189538" y="2403476"/>
                  <a:ext cx="14288"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9525">
                  <a:solidFill>
                    <a:srgbClr val="993300"/>
                  </a:solidFill>
                  <a:round/>
                  <a:headEnd type="none" w="sm" len="sm"/>
                  <a:tailEnd type="none" w="sm" len="sm"/>
                </a:ln>
              </p:spPr>
              <p:txBody>
                <a:bodyPr/>
                <a:lstStyle/>
                <a:p>
                  <a:endParaRPr lang="es-MX" sz="2400"/>
                </a:p>
              </p:txBody>
            </p:sp>
          </p:grpSp>
          <p:grpSp>
            <p:nvGrpSpPr>
              <p:cNvPr id="22" name="Agrupar 781"/>
              <p:cNvGrpSpPr>
                <a:grpSpLocks/>
              </p:cNvGrpSpPr>
              <p:nvPr/>
            </p:nvGrpSpPr>
            <p:grpSpPr bwMode="auto">
              <a:xfrm rot="-2407247">
                <a:off x="6084212" y="2134063"/>
                <a:ext cx="82550" cy="173038"/>
                <a:chOff x="5175133" y="2356403"/>
                <a:chExt cx="82813" cy="172968"/>
              </a:xfrm>
            </p:grpSpPr>
            <p:sp>
              <p:nvSpPr>
                <p:cNvPr id="65441" name="Oval 41"/>
                <p:cNvSpPr>
                  <a:spLocks noChangeArrowheads="1"/>
                </p:cNvSpPr>
                <p:nvPr/>
              </p:nvSpPr>
              <p:spPr bwMode="auto">
                <a:xfrm rot="3420000">
                  <a:off x="5179890" y="2451314"/>
                  <a:ext cx="110394"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42" name="Oval 42"/>
                <p:cNvSpPr>
                  <a:spLocks noChangeArrowheads="1"/>
                </p:cNvSpPr>
                <p:nvPr/>
              </p:nvSpPr>
              <p:spPr bwMode="auto">
                <a:xfrm rot="3540000">
                  <a:off x="5144165" y="2387371"/>
                  <a:ext cx="107655" cy="45719"/>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5443" name="Freeform 617"/>
                <p:cNvSpPr>
                  <a:spLocks/>
                </p:cNvSpPr>
                <p:nvPr/>
              </p:nvSpPr>
              <p:spPr bwMode="auto">
                <a:xfrm>
                  <a:off x="5235575" y="2470151"/>
                  <a:ext cx="9525"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6350">
                  <a:solidFill>
                    <a:srgbClr val="993300"/>
                  </a:solidFill>
                  <a:round/>
                  <a:headEnd type="none" w="sm" len="sm"/>
                  <a:tailEnd type="none" w="sm" len="sm"/>
                </a:ln>
              </p:spPr>
              <p:txBody>
                <a:bodyPr/>
                <a:lstStyle/>
                <a:p>
                  <a:endParaRPr lang="es-MX" sz="2400"/>
                </a:p>
              </p:txBody>
            </p:sp>
            <p:sp>
              <p:nvSpPr>
                <p:cNvPr id="65444" name="Freeform 618"/>
                <p:cNvSpPr>
                  <a:spLocks/>
                </p:cNvSpPr>
                <p:nvPr/>
              </p:nvSpPr>
              <p:spPr bwMode="auto">
                <a:xfrm>
                  <a:off x="5189538" y="2403476"/>
                  <a:ext cx="14288"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9525">
                  <a:solidFill>
                    <a:srgbClr val="993300"/>
                  </a:solidFill>
                  <a:round/>
                  <a:headEnd type="none" w="sm" len="sm"/>
                  <a:tailEnd type="none" w="sm" len="sm"/>
                </a:ln>
              </p:spPr>
              <p:txBody>
                <a:bodyPr/>
                <a:lstStyle/>
                <a:p>
                  <a:endParaRPr lang="es-MX" sz="2400"/>
                </a:p>
              </p:txBody>
            </p:sp>
          </p:grpSp>
          <p:sp>
            <p:nvSpPr>
              <p:cNvPr id="64960" name="Oval 42"/>
              <p:cNvSpPr>
                <a:spLocks noChangeArrowheads="1"/>
              </p:cNvSpPr>
              <p:nvPr/>
            </p:nvSpPr>
            <p:spPr bwMode="auto">
              <a:xfrm rot="1126684">
                <a:off x="6198512" y="2245188"/>
                <a:ext cx="107950" cy="46038"/>
              </a:xfrm>
              <a:prstGeom prst="ellipse">
                <a:avLst/>
              </a:prstGeom>
              <a:solidFill>
                <a:srgbClr val="FFCC66"/>
              </a:solidFill>
              <a:ln w="12700">
                <a:solidFill>
                  <a:srgbClr val="FF3300"/>
                </a:solidFill>
                <a:round/>
                <a:headEnd/>
                <a:tailEnd/>
              </a:ln>
            </p:spPr>
            <p:txBody>
              <a:bodyPr wrap="none" anchor="ctr"/>
              <a:lstStyle/>
              <a:p>
                <a:pPr defTabSz="457200"/>
                <a:endParaRPr lang="en-US" sz="2400">
                  <a:latin typeface="Calibri" pitchFamily="34" charset="0"/>
                </a:endParaRPr>
              </a:p>
            </p:txBody>
          </p:sp>
          <p:sp>
            <p:nvSpPr>
              <p:cNvPr id="64961" name="Freeform 617"/>
              <p:cNvSpPr>
                <a:spLocks/>
              </p:cNvSpPr>
              <p:nvPr/>
            </p:nvSpPr>
            <p:spPr bwMode="auto">
              <a:xfrm rot="-2413316">
                <a:off x="6325512" y="2284875"/>
                <a:ext cx="9525"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6350">
                <a:solidFill>
                  <a:srgbClr val="993300"/>
                </a:solidFill>
                <a:round/>
                <a:headEnd type="none" w="sm" len="sm"/>
                <a:tailEnd type="none" w="sm" len="sm"/>
              </a:ln>
            </p:spPr>
            <p:txBody>
              <a:bodyPr/>
              <a:lstStyle/>
              <a:p>
                <a:endParaRPr lang="es-MX" sz="2400"/>
              </a:p>
            </p:txBody>
          </p:sp>
          <p:sp>
            <p:nvSpPr>
              <p:cNvPr id="64962" name="Freeform 618"/>
              <p:cNvSpPr>
                <a:spLocks/>
              </p:cNvSpPr>
              <p:nvPr/>
            </p:nvSpPr>
            <p:spPr bwMode="auto">
              <a:xfrm rot="-2413316">
                <a:off x="6246137" y="2261063"/>
                <a:ext cx="14288" cy="20638"/>
              </a:xfrm>
              <a:custGeom>
                <a:avLst/>
                <a:gdLst>
                  <a:gd name="T0" fmla="*/ 0 w 10"/>
                  <a:gd name="T1" fmla="*/ 2147483647 h 15"/>
                  <a:gd name="T2" fmla="*/ 2147483647 w 10"/>
                  <a:gd name="T3" fmla="*/ 2147483647 h 15"/>
                  <a:gd name="T4" fmla="*/ 2147483647 w 10"/>
                  <a:gd name="T5" fmla="*/ 2147483647 h 15"/>
                  <a:gd name="T6" fmla="*/ 0 w 10"/>
                  <a:gd name="T7" fmla="*/ 2147483647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0" y="6"/>
                    </a:moveTo>
                    <a:cubicBezTo>
                      <a:pt x="1" y="13"/>
                      <a:pt x="4" y="15"/>
                      <a:pt x="10" y="12"/>
                    </a:cubicBezTo>
                    <a:cubicBezTo>
                      <a:pt x="10" y="10"/>
                      <a:pt x="10" y="8"/>
                      <a:pt x="9" y="6"/>
                    </a:cubicBezTo>
                    <a:cubicBezTo>
                      <a:pt x="4" y="0"/>
                      <a:pt x="0" y="12"/>
                      <a:pt x="0" y="6"/>
                    </a:cubicBezTo>
                    <a:close/>
                  </a:path>
                </a:pathLst>
              </a:custGeom>
              <a:solidFill>
                <a:srgbClr val="FF0000"/>
              </a:solidFill>
              <a:ln w="9525">
                <a:solidFill>
                  <a:srgbClr val="993300"/>
                </a:solidFill>
                <a:round/>
                <a:headEnd type="none" w="sm" len="sm"/>
                <a:tailEnd type="none" w="sm" len="sm"/>
              </a:ln>
            </p:spPr>
            <p:txBody>
              <a:bodyPr/>
              <a:lstStyle/>
              <a:p>
                <a:endParaRPr lang="es-MX" sz="2400"/>
              </a:p>
            </p:txBody>
          </p:sp>
          <p:sp>
            <p:nvSpPr>
              <p:cNvPr id="64963" name="Oval 307"/>
              <p:cNvSpPr>
                <a:spLocks noChangeArrowheads="1"/>
              </p:cNvSpPr>
              <p:nvPr/>
            </p:nvSpPr>
            <p:spPr bwMode="auto">
              <a:xfrm>
                <a:off x="5623837" y="1841963"/>
                <a:ext cx="38100" cy="26988"/>
              </a:xfrm>
              <a:prstGeom prst="ellipse">
                <a:avLst/>
              </a:prstGeom>
              <a:solidFill>
                <a:srgbClr val="583A1D"/>
              </a:solidFill>
              <a:ln w="12700">
                <a:solidFill>
                  <a:srgbClr val="583A1D"/>
                </a:solidFill>
                <a:round/>
                <a:headEnd/>
                <a:tailEnd/>
              </a:ln>
            </p:spPr>
            <p:txBody>
              <a:bodyPr wrap="none" anchor="ctr"/>
              <a:lstStyle/>
              <a:p>
                <a:pPr defTabSz="457200"/>
                <a:endParaRPr lang="en-US" sz="2400">
                  <a:latin typeface="Calibri" pitchFamily="34" charset="0"/>
                </a:endParaRPr>
              </a:p>
            </p:txBody>
          </p:sp>
          <p:sp>
            <p:nvSpPr>
              <p:cNvPr id="64964" name="Oval 307"/>
              <p:cNvSpPr>
                <a:spLocks noChangeArrowheads="1"/>
              </p:cNvSpPr>
              <p:nvPr/>
            </p:nvSpPr>
            <p:spPr bwMode="auto">
              <a:xfrm>
                <a:off x="5833387" y="2032463"/>
                <a:ext cx="38100" cy="26988"/>
              </a:xfrm>
              <a:prstGeom prst="ellipse">
                <a:avLst/>
              </a:prstGeom>
              <a:solidFill>
                <a:srgbClr val="583A1D"/>
              </a:solidFill>
              <a:ln w="12700">
                <a:solidFill>
                  <a:srgbClr val="583A1D"/>
                </a:solidFill>
                <a:round/>
                <a:headEnd/>
                <a:tailEnd/>
              </a:ln>
            </p:spPr>
            <p:txBody>
              <a:bodyPr wrap="none" anchor="ctr"/>
              <a:lstStyle/>
              <a:p>
                <a:pPr defTabSz="457200"/>
                <a:endParaRPr lang="en-US" sz="2400">
                  <a:latin typeface="Calibri" pitchFamily="34" charset="0"/>
                </a:endParaRPr>
              </a:p>
            </p:txBody>
          </p:sp>
          <p:sp>
            <p:nvSpPr>
              <p:cNvPr id="64965" name="Oval 307"/>
              <p:cNvSpPr>
                <a:spLocks noChangeArrowheads="1"/>
              </p:cNvSpPr>
              <p:nvPr/>
            </p:nvSpPr>
            <p:spPr bwMode="auto">
              <a:xfrm>
                <a:off x="5455562" y="1724488"/>
                <a:ext cx="38100" cy="26988"/>
              </a:xfrm>
              <a:prstGeom prst="ellipse">
                <a:avLst/>
              </a:prstGeom>
              <a:solidFill>
                <a:srgbClr val="583A1D"/>
              </a:solidFill>
              <a:ln w="12700">
                <a:solidFill>
                  <a:srgbClr val="583A1D"/>
                </a:solidFill>
                <a:round/>
                <a:headEnd/>
                <a:tailEnd/>
              </a:ln>
            </p:spPr>
            <p:txBody>
              <a:bodyPr wrap="none" anchor="ctr"/>
              <a:lstStyle/>
              <a:p>
                <a:pPr defTabSz="457200"/>
                <a:endParaRPr lang="en-US" sz="2400">
                  <a:latin typeface="Calibri" pitchFamily="34" charset="0"/>
                </a:endParaRPr>
              </a:p>
            </p:txBody>
          </p:sp>
          <p:sp>
            <p:nvSpPr>
              <p:cNvPr id="64966" name="Oval 307"/>
              <p:cNvSpPr>
                <a:spLocks noChangeArrowheads="1"/>
              </p:cNvSpPr>
              <p:nvPr/>
            </p:nvSpPr>
            <p:spPr bwMode="auto">
              <a:xfrm>
                <a:off x="6325512" y="1829263"/>
                <a:ext cx="38100" cy="26988"/>
              </a:xfrm>
              <a:prstGeom prst="ellipse">
                <a:avLst/>
              </a:prstGeom>
              <a:solidFill>
                <a:srgbClr val="583A1D"/>
              </a:solidFill>
              <a:ln w="12700">
                <a:solidFill>
                  <a:srgbClr val="583A1D"/>
                </a:solidFill>
                <a:round/>
                <a:headEnd/>
                <a:tailEnd/>
              </a:ln>
            </p:spPr>
            <p:txBody>
              <a:bodyPr wrap="none" anchor="ctr"/>
              <a:lstStyle/>
              <a:p>
                <a:pPr defTabSz="457200"/>
                <a:endParaRPr lang="en-US" sz="2400">
                  <a:latin typeface="Calibri" pitchFamily="34" charset="0"/>
                </a:endParaRPr>
              </a:p>
            </p:txBody>
          </p:sp>
          <p:sp>
            <p:nvSpPr>
              <p:cNvPr id="64967" name="Oval 307"/>
              <p:cNvSpPr>
                <a:spLocks noChangeArrowheads="1"/>
              </p:cNvSpPr>
              <p:nvPr/>
            </p:nvSpPr>
            <p:spPr bwMode="auto">
              <a:xfrm>
                <a:off x="6042937" y="2137238"/>
                <a:ext cx="38100" cy="26988"/>
              </a:xfrm>
              <a:prstGeom prst="ellipse">
                <a:avLst/>
              </a:prstGeom>
              <a:solidFill>
                <a:srgbClr val="583A1D"/>
              </a:solidFill>
              <a:ln w="12700">
                <a:solidFill>
                  <a:srgbClr val="583A1D"/>
                </a:solidFill>
                <a:round/>
                <a:headEnd/>
                <a:tailEnd/>
              </a:ln>
            </p:spPr>
            <p:txBody>
              <a:bodyPr wrap="none" anchor="ctr"/>
              <a:lstStyle/>
              <a:p>
                <a:pPr defTabSz="457200"/>
                <a:endParaRPr lang="en-US" sz="2400">
                  <a:latin typeface="Calibri" pitchFamily="34" charset="0"/>
                </a:endParaRPr>
              </a:p>
            </p:txBody>
          </p:sp>
          <p:sp>
            <p:nvSpPr>
              <p:cNvPr id="64968" name="Oval 307"/>
              <p:cNvSpPr>
                <a:spLocks noChangeArrowheads="1"/>
              </p:cNvSpPr>
              <p:nvPr/>
            </p:nvSpPr>
            <p:spPr bwMode="auto">
              <a:xfrm>
                <a:off x="6414412" y="1911813"/>
                <a:ext cx="38100" cy="26988"/>
              </a:xfrm>
              <a:prstGeom prst="ellipse">
                <a:avLst/>
              </a:prstGeom>
              <a:solidFill>
                <a:srgbClr val="583A1D"/>
              </a:solidFill>
              <a:ln w="12700">
                <a:solidFill>
                  <a:srgbClr val="583A1D"/>
                </a:solidFill>
                <a:round/>
                <a:headEnd/>
                <a:tailEnd/>
              </a:ln>
            </p:spPr>
            <p:txBody>
              <a:bodyPr wrap="none" anchor="ctr"/>
              <a:lstStyle/>
              <a:p>
                <a:pPr defTabSz="457200"/>
                <a:endParaRPr lang="en-US" sz="2400">
                  <a:latin typeface="Calibri" pitchFamily="34" charset="0"/>
                </a:endParaRPr>
              </a:p>
            </p:txBody>
          </p:sp>
          <p:sp>
            <p:nvSpPr>
              <p:cNvPr id="64969" name="Oval 307"/>
              <p:cNvSpPr>
                <a:spLocks noChangeArrowheads="1"/>
              </p:cNvSpPr>
              <p:nvPr/>
            </p:nvSpPr>
            <p:spPr bwMode="auto">
              <a:xfrm>
                <a:off x="6446162" y="2032463"/>
                <a:ext cx="38100" cy="26988"/>
              </a:xfrm>
              <a:prstGeom prst="ellipse">
                <a:avLst/>
              </a:prstGeom>
              <a:solidFill>
                <a:srgbClr val="583A1D"/>
              </a:solidFill>
              <a:ln w="12700">
                <a:solidFill>
                  <a:srgbClr val="583A1D"/>
                </a:solidFill>
                <a:round/>
                <a:headEnd/>
                <a:tailEnd/>
              </a:ln>
            </p:spPr>
            <p:txBody>
              <a:bodyPr wrap="none" anchor="ctr"/>
              <a:lstStyle/>
              <a:p>
                <a:pPr defTabSz="457200"/>
                <a:endParaRPr lang="en-US" sz="2400">
                  <a:latin typeface="Calibri" pitchFamily="34" charset="0"/>
                </a:endParaRPr>
              </a:p>
            </p:txBody>
          </p:sp>
          <p:sp>
            <p:nvSpPr>
              <p:cNvPr id="64970" name="Oval 274"/>
              <p:cNvSpPr>
                <a:spLocks noChangeArrowheads="1"/>
              </p:cNvSpPr>
              <p:nvPr/>
            </p:nvSpPr>
            <p:spPr bwMode="auto">
              <a:xfrm>
                <a:off x="6306462" y="2245188"/>
                <a:ext cx="42863" cy="26988"/>
              </a:xfrm>
              <a:prstGeom prst="ellipse">
                <a:avLst/>
              </a:prstGeom>
              <a:solidFill>
                <a:schemeClr val="folHlink"/>
              </a:solidFill>
              <a:ln w="9525">
                <a:solidFill>
                  <a:schemeClr val="folHlink"/>
                </a:solidFill>
                <a:round/>
                <a:headEnd/>
                <a:tailEnd/>
              </a:ln>
            </p:spPr>
            <p:txBody>
              <a:bodyPr wrap="none" anchor="ctr"/>
              <a:lstStyle/>
              <a:p>
                <a:pPr defTabSz="457200"/>
                <a:endParaRPr lang="en-US" sz="2400">
                  <a:latin typeface="Calibri" pitchFamily="34" charset="0"/>
                </a:endParaRPr>
              </a:p>
            </p:txBody>
          </p:sp>
          <p:grpSp>
            <p:nvGrpSpPr>
              <p:cNvPr id="23" name="Group 847"/>
              <p:cNvGrpSpPr>
                <a:grpSpLocks/>
              </p:cNvGrpSpPr>
              <p:nvPr/>
            </p:nvGrpSpPr>
            <p:grpSpPr bwMode="auto">
              <a:xfrm>
                <a:off x="5017412" y="1432388"/>
                <a:ext cx="773113" cy="936625"/>
                <a:chOff x="2890" y="967"/>
                <a:chExt cx="487" cy="590"/>
              </a:xfrm>
            </p:grpSpPr>
            <p:grpSp>
              <p:nvGrpSpPr>
                <p:cNvPr id="24" name="Group 348"/>
                <p:cNvGrpSpPr>
                  <a:grpSpLocks/>
                </p:cNvGrpSpPr>
                <p:nvPr/>
              </p:nvGrpSpPr>
              <p:grpSpPr bwMode="auto">
                <a:xfrm>
                  <a:off x="2898" y="967"/>
                  <a:ext cx="27" cy="27"/>
                  <a:chOff x="2896" y="966"/>
                  <a:chExt cx="36" cy="28"/>
                </a:xfrm>
              </p:grpSpPr>
              <p:sp>
                <p:nvSpPr>
                  <p:cNvPr id="65439" name="Freeform 302"/>
                  <p:cNvSpPr>
                    <a:spLocks/>
                  </p:cNvSpPr>
                  <p:nvPr/>
                </p:nvSpPr>
                <p:spPr bwMode="auto">
                  <a:xfrm>
                    <a:off x="2896" y="966"/>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440" name="Oval 303"/>
                  <p:cNvSpPr>
                    <a:spLocks noChangeArrowheads="1"/>
                  </p:cNvSpPr>
                  <p:nvPr/>
                </p:nvSpPr>
                <p:spPr bwMode="auto">
                  <a:xfrm flipV="1">
                    <a:off x="2908" y="978"/>
                    <a:ext cx="9"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25" name="Group 351"/>
                <p:cNvGrpSpPr>
                  <a:grpSpLocks/>
                </p:cNvGrpSpPr>
                <p:nvPr/>
              </p:nvGrpSpPr>
              <p:grpSpPr bwMode="auto">
                <a:xfrm>
                  <a:off x="2892" y="1052"/>
                  <a:ext cx="36" cy="35"/>
                  <a:chOff x="2893" y="1047"/>
                  <a:chExt cx="36" cy="28"/>
                </a:xfrm>
              </p:grpSpPr>
              <p:sp>
                <p:nvSpPr>
                  <p:cNvPr id="65437" name="Freeform 306"/>
                  <p:cNvSpPr>
                    <a:spLocks/>
                  </p:cNvSpPr>
                  <p:nvPr/>
                </p:nvSpPr>
                <p:spPr bwMode="auto">
                  <a:xfrm>
                    <a:off x="2893" y="1047"/>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438" name="Oval 307"/>
                  <p:cNvSpPr>
                    <a:spLocks noChangeArrowheads="1"/>
                  </p:cNvSpPr>
                  <p:nvPr/>
                </p:nvSpPr>
                <p:spPr bwMode="auto">
                  <a:xfrm flipV="1">
                    <a:off x="2905" y="1059"/>
                    <a:ext cx="9"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26" name="Group 353"/>
                <p:cNvGrpSpPr>
                  <a:grpSpLocks/>
                </p:cNvGrpSpPr>
                <p:nvPr/>
              </p:nvGrpSpPr>
              <p:grpSpPr bwMode="auto">
                <a:xfrm>
                  <a:off x="2892" y="1114"/>
                  <a:ext cx="36" cy="35"/>
                  <a:chOff x="2894" y="1102"/>
                  <a:chExt cx="36" cy="28"/>
                </a:xfrm>
              </p:grpSpPr>
              <p:sp>
                <p:nvSpPr>
                  <p:cNvPr id="65435" name="Freeform 309"/>
                  <p:cNvSpPr>
                    <a:spLocks/>
                  </p:cNvSpPr>
                  <p:nvPr/>
                </p:nvSpPr>
                <p:spPr bwMode="auto">
                  <a:xfrm rot="-956723">
                    <a:off x="2894" y="1102"/>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436" name="Oval 310"/>
                  <p:cNvSpPr>
                    <a:spLocks noChangeArrowheads="1"/>
                  </p:cNvSpPr>
                  <p:nvPr/>
                </p:nvSpPr>
                <p:spPr bwMode="auto">
                  <a:xfrm rot="20643277" flipV="1">
                    <a:off x="2906" y="1114"/>
                    <a:ext cx="9"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27" name="Group 352"/>
                <p:cNvGrpSpPr>
                  <a:grpSpLocks/>
                </p:cNvGrpSpPr>
                <p:nvPr/>
              </p:nvGrpSpPr>
              <p:grpSpPr bwMode="auto">
                <a:xfrm rot="-402590">
                  <a:off x="2890" y="1084"/>
                  <a:ext cx="36" cy="33"/>
                  <a:chOff x="2890" y="1076"/>
                  <a:chExt cx="36" cy="28"/>
                </a:xfrm>
              </p:grpSpPr>
              <p:sp>
                <p:nvSpPr>
                  <p:cNvPr id="65433" name="Freeform 312"/>
                  <p:cNvSpPr>
                    <a:spLocks/>
                  </p:cNvSpPr>
                  <p:nvPr/>
                </p:nvSpPr>
                <p:spPr bwMode="auto">
                  <a:xfrm>
                    <a:off x="2890" y="1076"/>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434" name="Oval 313"/>
                  <p:cNvSpPr>
                    <a:spLocks noChangeArrowheads="1"/>
                  </p:cNvSpPr>
                  <p:nvPr/>
                </p:nvSpPr>
                <p:spPr bwMode="auto">
                  <a:xfrm flipV="1">
                    <a:off x="2902" y="1088"/>
                    <a:ext cx="9"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28" name="Group 350"/>
                <p:cNvGrpSpPr>
                  <a:grpSpLocks/>
                </p:cNvGrpSpPr>
                <p:nvPr/>
              </p:nvGrpSpPr>
              <p:grpSpPr bwMode="auto">
                <a:xfrm>
                  <a:off x="2894" y="1019"/>
                  <a:ext cx="38" cy="34"/>
                  <a:chOff x="2894" y="1019"/>
                  <a:chExt cx="38" cy="28"/>
                </a:xfrm>
              </p:grpSpPr>
              <p:sp>
                <p:nvSpPr>
                  <p:cNvPr id="65431" name="Freeform 302"/>
                  <p:cNvSpPr>
                    <a:spLocks/>
                  </p:cNvSpPr>
                  <p:nvPr/>
                </p:nvSpPr>
                <p:spPr bwMode="auto">
                  <a:xfrm>
                    <a:off x="2894" y="1019"/>
                    <a:ext cx="38" cy="28"/>
                  </a:xfrm>
                  <a:custGeom>
                    <a:avLst/>
                    <a:gdLst>
                      <a:gd name="T0" fmla="*/ 31 w 107"/>
                      <a:gd name="T1" fmla="*/ 2 h 118"/>
                      <a:gd name="T2" fmla="*/ 86 w 107"/>
                      <a:gd name="T3" fmla="*/ 3 h 118"/>
                      <a:gd name="T4" fmla="*/ 168 w 107"/>
                      <a:gd name="T5" fmla="*/ 1 h 118"/>
                      <a:gd name="T6" fmla="*/ 190 w 107"/>
                      <a:gd name="T7" fmla="*/ 10 h 118"/>
                      <a:gd name="T8" fmla="*/ 188 w 107"/>
                      <a:gd name="T9" fmla="*/ 31 h 118"/>
                      <a:gd name="T10" fmla="*/ 182 w 107"/>
                      <a:gd name="T11" fmla="*/ 48 h 118"/>
                      <a:gd name="T12" fmla="*/ 165 w 107"/>
                      <a:gd name="T13" fmla="*/ 53 h 118"/>
                      <a:gd name="T14" fmla="*/ 55 w 107"/>
                      <a:gd name="T15" fmla="*/ 54 h 118"/>
                      <a:gd name="T16" fmla="*/ 20 w 107"/>
                      <a:gd name="T17" fmla="*/ 53 h 118"/>
                      <a:gd name="T18" fmla="*/ 6 w 107"/>
                      <a:gd name="T19" fmla="*/ 48 h 118"/>
                      <a:gd name="T20" fmla="*/ 4 w 107"/>
                      <a:gd name="T21" fmla="*/ 29 h 118"/>
                      <a:gd name="T22" fmla="*/ 2 w 107"/>
                      <a:gd name="T23" fmla="*/ 14 h 118"/>
                      <a:gd name="T24" fmla="*/ 9 w 107"/>
                      <a:gd name="T25" fmla="*/ 5 h 118"/>
                      <a:gd name="T26" fmla="*/ 18 w 107"/>
                      <a:gd name="T27" fmla="*/ 3 h 118"/>
                      <a:gd name="T28" fmla="*/ 32 w 107"/>
                      <a:gd name="T29" fmla="*/ 2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61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ADFB81"/>
                  </a:solidFill>
                  <a:ln w="6350">
                    <a:solidFill>
                      <a:srgbClr val="379105"/>
                    </a:solidFill>
                    <a:round/>
                    <a:headEnd/>
                    <a:tailEnd/>
                  </a:ln>
                </p:spPr>
                <p:txBody>
                  <a:bodyPr/>
                  <a:lstStyle/>
                  <a:p>
                    <a:endParaRPr lang="es-MX" sz="2400"/>
                  </a:p>
                </p:txBody>
              </p:sp>
              <p:sp>
                <p:nvSpPr>
                  <p:cNvPr id="65432" name="Oval 303"/>
                  <p:cNvSpPr>
                    <a:spLocks noChangeArrowheads="1"/>
                  </p:cNvSpPr>
                  <p:nvPr/>
                </p:nvSpPr>
                <p:spPr bwMode="auto">
                  <a:xfrm flipV="1">
                    <a:off x="2907" y="1031"/>
                    <a:ext cx="10"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29" name="Group 349"/>
                <p:cNvGrpSpPr>
                  <a:grpSpLocks/>
                </p:cNvGrpSpPr>
                <p:nvPr/>
              </p:nvGrpSpPr>
              <p:grpSpPr bwMode="auto">
                <a:xfrm>
                  <a:off x="2894" y="993"/>
                  <a:ext cx="34" cy="27"/>
                  <a:chOff x="2896" y="993"/>
                  <a:chExt cx="34" cy="27"/>
                </a:xfrm>
              </p:grpSpPr>
              <p:sp>
                <p:nvSpPr>
                  <p:cNvPr id="65429" name="Freeform 312"/>
                  <p:cNvSpPr>
                    <a:spLocks/>
                  </p:cNvSpPr>
                  <p:nvPr/>
                </p:nvSpPr>
                <p:spPr bwMode="auto">
                  <a:xfrm>
                    <a:off x="2896" y="993"/>
                    <a:ext cx="34" cy="27"/>
                  </a:xfrm>
                  <a:custGeom>
                    <a:avLst/>
                    <a:gdLst>
                      <a:gd name="T0" fmla="*/ 7 w 203"/>
                      <a:gd name="T1" fmla="*/ 1 h 164"/>
                      <a:gd name="T2" fmla="*/ 19 w 203"/>
                      <a:gd name="T3" fmla="*/ 1 h 164"/>
                      <a:gd name="T4" fmla="*/ 37 w 203"/>
                      <a:gd name="T5" fmla="*/ 1 h 164"/>
                      <a:gd name="T6" fmla="*/ 42 w 203"/>
                      <a:gd name="T7" fmla="*/ 5 h 164"/>
                      <a:gd name="T8" fmla="*/ 42 w 203"/>
                      <a:gd name="T9" fmla="*/ 15 h 164"/>
                      <a:gd name="T10" fmla="*/ 41 w 203"/>
                      <a:gd name="T11" fmla="*/ 23 h 164"/>
                      <a:gd name="T12" fmla="*/ 37 w 203"/>
                      <a:gd name="T13" fmla="*/ 25 h 164"/>
                      <a:gd name="T14" fmla="*/ 12 w 203"/>
                      <a:gd name="T15" fmla="*/ 26 h 164"/>
                      <a:gd name="T16" fmla="*/ 4 w 203"/>
                      <a:gd name="T17" fmla="*/ 25 h 164"/>
                      <a:gd name="T18" fmla="*/ 2 w 203"/>
                      <a:gd name="T19" fmla="*/ 23 h 164"/>
                      <a:gd name="T20" fmla="*/ 1 w 203"/>
                      <a:gd name="T21" fmla="*/ 14 h 164"/>
                      <a:gd name="T22" fmla="*/ 1 w 203"/>
                      <a:gd name="T23" fmla="*/ 7 h 164"/>
                      <a:gd name="T24" fmla="*/ 2 w 203"/>
                      <a:gd name="T25" fmla="*/ 2 h 164"/>
                      <a:gd name="T26" fmla="*/ 4 w 203"/>
                      <a:gd name="T27" fmla="*/ 1 h 164"/>
                      <a:gd name="T28" fmla="*/ 7 w 203"/>
                      <a:gd name="T29" fmla="*/ 1 h 1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3"/>
                      <a:gd name="T46" fmla="*/ 0 h 164"/>
                      <a:gd name="T47" fmla="*/ 1528 w 203"/>
                      <a:gd name="T48" fmla="*/ 960 h 1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3" h="164">
                        <a:moveTo>
                          <a:pt x="37" y="11"/>
                        </a:moveTo>
                        <a:cubicBezTo>
                          <a:pt x="47" y="11"/>
                          <a:pt x="70" y="12"/>
                          <a:pt x="94" y="12"/>
                        </a:cubicBezTo>
                        <a:cubicBezTo>
                          <a:pt x="118" y="11"/>
                          <a:pt x="165" y="0"/>
                          <a:pt x="181" y="8"/>
                        </a:cubicBezTo>
                        <a:cubicBezTo>
                          <a:pt x="197" y="16"/>
                          <a:pt x="189" y="44"/>
                          <a:pt x="192" y="58"/>
                        </a:cubicBezTo>
                        <a:cubicBezTo>
                          <a:pt x="195" y="72"/>
                          <a:pt x="201" y="80"/>
                          <a:pt x="202" y="95"/>
                        </a:cubicBezTo>
                        <a:cubicBezTo>
                          <a:pt x="203" y="110"/>
                          <a:pt x="203" y="136"/>
                          <a:pt x="196" y="146"/>
                        </a:cubicBezTo>
                        <a:cubicBezTo>
                          <a:pt x="193" y="156"/>
                          <a:pt x="185" y="158"/>
                          <a:pt x="178" y="160"/>
                        </a:cubicBezTo>
                        <a:cubicBezTo>
                          <a:pt x="138" y="159"/>
                          <a:pt x="101" y="158"/>
                          <a:pt x="62" y="164"/>
                        </a:cubicBezTo>
                        <a:cubicBezTo>
                          <a:pt x="45" y="163"/>
                          <a:pt x="38" y="163"/>
                          <a:pt x="24" y="160"/>
                        </a:cubicBezTo>
                        <a:cubicBezTo>
                          <a:pt x="16" y="157"/>
                          <a:pt x="15" y="153"/>
                          <a:pt x="11" y="146"/>
                        </a:cubicBezTo>
                        <a:cubicBezTo>
                          <a:pt x="7" y="139"/>
                          <a:pt x="4" y="127"/>
                          <a:pt x="2" y="116"/>
                        </a:cubicBezTo>
                        <a:cubicBezTo>
                          <a:pt x="0" y="105"/>
                          <a:pt x="0" y="94"/>
                          <a:pt x="0" y="82"/>
                        </a:cubicBezTo>
                        <a:cubicBezTo>
                          <a:pt x="0" y="70"/>
                          <a:pt x="1" y="51"/>
                          <a:pt x="3" y="41"/>
                        </a:cubicBezTo>
                        <a:cubicBezTo>
                          <a:pt x="5" y="31"/>
                          <a:pt x="10" y="24"/>
                          <a:pt x="13" y="19"/>
                        </a:cubicBezTo>
                        <a:cubicBezTo>
                          <a:pt x="16" y="14"/>
                          <a:pt x="20" y="14"/>
                          <a:pt x="24" y="12"/>
                        </a:cubicBezTo>
                        <a:cubicBezTo>
                          <a:pt x="28" y="11"/>
                          <a:pt x="34" y="12"/>
                          <a:pt x="37" y="11"/>
                        </a:cubicBezTo>
                      </a:path>
                    </a:pathLst>
                  </a:custGeom>
                  <a:solidFill>
                    <a:srgbClr val="ADFB81"/>
                  </a:solidFill>
                  <a:ln w="6350">
                    <a:solidFill>
                      <a:srgbClr val="379105"/>
                    </a:solidFill>
                    <a:round/>
                    <a:headEnd/>
                    <a:tailEnd/>
                  </a:ln>
                </p:spPr>
                <p:txBody>
                  <a:bodyPr/>
                  <a:lstStyle/>
                  <a:p>
                    <a:endParaRPr lang="es-MX" sz="2400"/>
                  </a:p>
                </p:txBody>
              </p:sp>
              <p:sp>
                <p:nvSpPr>
                  <p:cNvPr id="65430" name="Oval 313"/>
                  <p:cNvSpPr>
                    <a:spLocks noChangeArrowheads="1"/>
                  </p:cNvSpPr>
                  <p:nvPr/>
                </p:nvSpPr>
                <p:spPr bwMode="auto">
                  <a:xfrm flipV="1">
                    <a:off x="2908" y="1004"/>
                    <a:ext cx="9"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30" name="Group 401"/>
                <p:cNvGrpSpPr>
                  <a:grpSpLocks/>
                </p:cNvGrpSpPr>
                <p:nvPr/>
              </p:nvGrpSpPr>
              <p:grpSpPr bwMode="auto">
                <a:xfrm>
                  <a:off x="2915" y="1169"/>
                  <a:ext cx="37" cy="37"/>
                  <a:chOff x="2915" y="1169"/>
                  <a:chExt cx="37" cy="37"/>
                </a:xfrm>
              </p:grpSpPr>
              <p:sp>
                <p:nvSpPr>
                  <p:cNvPr id="65427" name="Freeform 302"/>
                  <p:cNvSpPr>
                    <a:spLocks/>
                  </p:cNvSpPr>
                  <p:nvPr/>
                </p:nvSpPr>
                <p:spPr bwMode="auto">
                  <a:xfrm rot="-2107523">
                    <a:off x="2915" y="1169"/>
                    <a:ext cx="37" cy="37"/>
                  </a:xfrm>
                  <a:custGeom>
                    <a:avLst/>
                    <a:gdLst>
                      <a:gd name="T0" fmla="*/ 23 w 121"/>
                      <a:gd name="T1" fmla="*/ 6 h 103"/>
                      <a:gd name="T2" fmla="*/ 64 w 121"/>
                      <a:gd name="T3" fmla="*/ 6 h 103"/>
                      <a:gd name="T4" fmla="*/ 124 w 121"/>
                      <a:gd name="T5" fmla="*/ 3 h 103"/>
                      <a:gd name="T6" fmla="*/ 141 w 121"/>
                      <a:gd name="T7" fmla="*/ 23 h 103"/>
                      <a:gd name="T8" fmla="*/ 139 w 121"/>
                      <a:gd name="T9" fmla="*/ 71 h 103"/>
                      <a:gd name="T10" fmla="*/ 135 w 121"/>
                      <a:gd name="T11" fmla="*/ 110 h 103"/>
                      <a:gd name="T12" fmla="*/ 122 w 121"/>
                      <a:gd name="T13" fmla="*/ 121 h 103"/>
                      <a:gd name="T14" fmla="*/ 41 w 121"/>
                      <a:gd name="T15" fmla="*/ 124 h 103"/>
                      <a:gd name="T16" fmla="*/ 14 w 121"/>
                      <a:gd name="T17" fmla="*/ 121 h 103"/>
                      <a:gd name="T18" fmla="*/ 5 w 121"/>
                      <a:gd name="T19" fmla="*/ 110 h 103"/>
                      <a:gd name="T20" fmla="*/ 3 w 121"/>
                      <a:gd name="T21" fmla="*/ 65 h 103"/>
                      <a:gd name="T22" fmla="*/ 2 w 121"/>
                      <a:gd name="T23" fmla="*/ 33 h 103"/>
                      <a:gd name="T24" fmla="*/ 6 w 121"/>
                      <a:gd name="T25" fmla="*/ 12 h 103"/>
                      <a:gd name="T26" fmla="*/ 14 w 121"/>
                      <a:gd name="T27" fmla="*/ 6 h 103"/>
                      <a:gd name="T28" fmla="*/ 24 w 121"/>
                      <a:gd name="T29" fmla="*/ 6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103"/>
                      <a:gd name="T47" fmla="*/ 1527 w 121"/>
                      <a:gd name="T48" fmla="*/ 960 h 1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103">
                        <a:moveTo>
                          <a:pt x="22" y="7"/>
                        </a:moveTo>
                        <a:cubicBezTo>
                          <a:pt x="29" y="6"/>
                          <a:pt x="43" y="7"/>
                          <a:pt x="57" y="7"/>
                        </a:cubicBezTo>
                        <a:cubicBezTo>
                          <a:pt x="71" y="6"/>
                          <a:pt x="99" y="0"/>
                          <a:pt x="109" y="4"/>
                        </a:cubicBezTo>
                        <a:cubicBezTo>
                          <a:pt x="119" y="8"/>
                          <a:pt x="113" y="23"/>
                          <a:pt x="115" y="32"/>
                        </a:cubicBezTo>
                        <a:cubicBezTo>
                          <a:pt x="117" y="41"/>
                          <a:pt x="121" y="52"/>
                          <a:pt x="121" y="59"/>
                        </a:cubicBezTo>
                        <a:cubicBezTo>
                          <a:pt x="121" y="66"/>
                          <a:pt x="120" y="70"/>
                          <a:pt x="118" y="77"/>
                        </a:cubicBezTo>
                        <a:cubicBezTo>
                          <a:pt x="116" y="84"/>
                          <a:pt x="120" y="95"/>
                          <a:pt x="107" y="99"/>
                        </a:cubicBezTo>
                        <a:cubicBezTo>
                          <a:pt x="94" y="103"/>
                          <a:pt x="61" y="98"/>
                          <a:pt x="38" y="102"/>
                        </a:cubicBezTo>
                        <a:cubicBezTo>
                          <a:pt x="28" y="101"/>
                          <a:pt x="21" y="103"/>
                          <a:pt x="15" y="99"/>
                        </a:cubicBezTo>
                        <a:cubicBezTo>
                          <a:pt x="10" y="96"/>
                          <a:pt x="7" y="88"/>
                          <a:pt x="4" y="81"/>
                        </a:cubicBezTo>
                        <a:cubicBezTo>
                          <a:pt x="2" y="74"/>
                          <a:pt x="1" y="64"/>
                          <a:pt x="1" y="55"/>
                        </a:cubicBezTo>
                        <a:cubicBezTo>
                          <a:pt x="0" y="46"/>
                          <a:pt x="0" y="33"/>
                          <a:pt x="1" y="26"/>
                        </a:cubicBezTo>
                        <a:cubicBezTo>
                          <a:pt x="2" y="18"/>
                          <a:pt x="6" y="15"/>
                          <a:pt x="9" y="12"/>
                        </a:cubicBezTo>
                        <a:cubicBezTo>
                          <a:pt x="11" y="9"/>
                          <a:pt x="12" y="8"/>
                          <a:pt x="15" y="7"/>
                        </a:cubicBezTo>
                        <a:cubicBezTo>
                          <a:pt x="17" y="6"/>
                          <a:pt x="21" y="7"/>
                          <a:pt x="23" y="7"/>
                        </a:cubicBezTo>
                      </a:path>
                    </a:pathLst>
                  </a:custGeom>
                  <a:solidFill>
                    <a:srgbClr val="ADFB81"/>
                  </a:solidFill>
                  <a:ln w="6350">
                    <a:solidFill>
                      <a:srgbClr val="379105"/>
                    </a:solidFill>
                    <a:round/>
                    <a:headEnd/>
                    <a:tailEnd/>
                  </a:ln>
                </p:spPr>
                <p:txBody>
                  <a:bodyPr/>
                  <a:lstStyle/>
                  <a:p>
                    <a:endParaRPr lang="es-MX" sz="2400"/>
                  </a:p>
                </p:txBody>
              </p:sp>
              <p:sp>
                <p:nvSpPr>
                  <p:cNvPr id="65428" name="Oval 303"/>
                  <p:cNvSpPr>
                    <a:spLocks noChangeArrowheads="1"/>
                  </p:cNvSpPr>
                  <p:nvPr/>
                </p:nvSpPr>
                <p:spPr bwMode="auto">
                  <a:xfrm rot="19492477" flipV="1">
                    <a:off x="2928" y="1184"/>
                    <a:ext cx="8" cy="9"/>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31" name="Group 357"/>
                <p:cNvGrpSpPr>
                  <a:grpSpLocks/>
                </p:cNvGrpSpPr>
                <p:nvPr/>
              </p:nvGrpSpPr>
              <p:grpSpPr bwMode="auto">
                <a:xfrm>
                  <a:off x="2934" y="1200"/>
                  <a:ext cx="36" cy="28"/>
                  <a:chOff x="2927" y="1188"/>
                  <a:chExt cx="36" cy="28"/>
                </a:xfrm>
              </p:grpSpPr>
              <p:sp>
                <p:nvSpPr>
                  <p:cNvPr id="65425" name="Freeform 306"/>
                  <p:cNvSpPr>
                    <a:spLocks/>
                  </p:cNvSpPr>
                  <p:nvPr/>
                </p:nvSpPr>
                <p:spPr bwMode="auto">
                  <a:xfrm rot="-1698045">
                    <a:off x="2927" y="1188"/>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426" name="Oval 307"/>
                  <p:cNvSpPr>
                    <a:spLocks noChangeArrowheads="1"/>
                  </p:cNvSpPr>
                  <p:nvPr/>
                </p:nvSpPr>
                <p:spPr bwMode="auto">
                  <a:xfrm rot="19901955" flipV="1">
                    <a:off x="2940" y="1200"/>
                    <a:ext cx="9" cy="7"/>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128" name="Group 359"/>
                <p:cNvGrpSpPr>
                  <a:grpSpLocks/>
                </p:cNvGrpSpPr>
                <p:nvPr/>
              </p:nvGrpSpPr>
              <p:grpSpPr bwMode="auto">
                <a:xfrm>
                  <a:off x="2965" y="1246"/>
                  <a:ext cx="37" cy="43"/>
                  <a:chOff x="2956" y="1228"/>
                  <a:chExt cx="41" cy="41"/>
                </a:xfrm>
              </p:grpSpPr>
              <p:sp>
                <p:nvSpPr>
                  <p:cNvPr id="65423" name="Freeform 309"/>
                  <p:cNvSpPr>
                    <a:spLocks/>
                  </p:cNvSpPr>
                  <p:nvPr/>
                </p:nvSpPr>
                <p:spPr bwMode="auto">
                  <a:xfrm>
                    <a:off x="2956" y="1228"/>
                    <a:ext cx="41" cy="41"/>
                  </a:xfrm>
                  <a:custGeom>
                    <a:avLst/>
                    <a:gdLst>
                      <a:gd name="T0" fmla="*/ 29 w 119"/>
                      <a:gd name="T1" fmla="*/ 6 h 108"/>
                      <a:gd name="T2" fmla="*/ 81 w 119"/>
                      <a:gd name="T3" fmla="*/ 6 h 108"/>
                      <a:gd name="T4" fmla="*/ 158 w 119"/>
                      <a:gd name="T5" fmla="*/ 3 h 108"/>
                      <a:gd name="T6" fmla="*/ 178 w 119"/>
                      <a:gd name="T7" fmla="*/ 26 h 108"/>
                      <a:gd name="T8" fmla="*/ 176 w 119"/>
                      <a:gd name="T9" fmla="*/ 79 h 108"/>
                      <a:gd name="T10" fmla="*/ 172 w 119"/>
                      <a:gd name="T11" fmla="*/ 122 h 108"/>
                      <a:gd name="T12" fmla="*/ 155 w 119"/>
                      <a:gd name="T13" fmla="*/ 135 h 108"/>
                      <a:gd name="T14" fmla="*/ 52 w 119"/>
                      <a:gd name="T15" fmla="*/ 138 h 108"/>
                      <a:gd name="T16" fmla="*/ 18 w 119"/>
                      <a:gd name="T17" fmla="*/ 135 h 108"/>
                      <a:gd name="T18" fmla="*/ 6 w 119"/>
                      <a:gd name="T19" fmla="*/ 122 h 108"/>
                      <a:gd name="T20" fmla="*/ 4 w 119"/>
                      <a:gd name="T21" fmla="*/ 73 h 108"/>
                      <a:gd name="T22" fmla="*/ 2 w 119"/>
                      <a:gd name="T23" fmla="*/ 37 h 108"/>
                      <a:gd name="T24" fmla="*/ 8 w 119"/>
                      <a:gd name="T25" fmla="*/ 13 h 108"/>
                      <a:gd name="T26" fmla="*/ 18 w 119"/>
                      <a:gd name="T27" fmla="*/ 7 h 108"/>
                      <a:gd name="T28" fmla="*/ 30 w 119"/>
                      <a:gd name="T29" fmla="*/ 6 h 1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108"/>
                      <a:gd name="T47" fmla="*/ 1527 w 119"/>
                      <a:gd name="T48" fmla="*/ 959 h 1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108">
                        <a:moveTo>
                          <a:pt x="11" y="40"/>
                        </a:moveTo>
                        <a:cubicBezTo>
                          <a:pt x="15" y="37"/>
                          <a:pt x="27" y="32"/>
                          <a:pt x="39" y="25"/>
                        </a:cubicBezTo>
                        <a:cubicBezTo>
                          <a:pt x="50" y="18"/>
                          <a:pt x="70" y="4"/>
                          <a:pt x="80" y="1"/>
                        </a:cubicBezTo>
                        <a:cubicBezTo>
                          <a:pt x="86" y="1"/>
                          <a:pt x="92" y="0"/>
                          <a:pt x="97" y="7"/>
                        </a:cubicBezTo>
                        <a:cubicBezTo>
                          <a:pt x="102" y="14"/>
                          <a:pt x="105" y="34"/>
                          <a:pt x="108" y="42"/>
                        </a:cubicBezTo>
                        <a:cubicBezTo>
                          <a:pt x="111" y="50"/>
                          <a:pt x="117" y="52"/>
                          <a:pt x="118" y="56"/>
                        </a:cubicBezTo>
                        <a:cubicBezTo>
                          <a:pt x="119" y="60"/>
                          <a:pt x="116" y="64"/>
                          <a:pt x="113" y="66"/>
                        </a:cubicBezTo>
                        <a:cubicBezTo>
                          <a:pt x="93" y="76"/>
                          <a:pt x="74" y="86"/>
                          <a:pt x="57" y="98"/>
                        </a:cubicBezTo>
                        <a:cubicBezTo>
                          <a:pt x="49" y="103"/>
                          <a:pt x="45" y="104"/>
                          <a:pt x="38" y="106"/>
                        </a:cubicBezTo>
                        <a:cubicBezTo>
                          <a:pt x="33" y="107"/>
                          <a:pt x="32" y="108"/>
                          <a:pt x="28" y="104"/>
                        </a:cubicBezTo>
                        <a:cubicBezTo>
                          <a:pt x="23" y="96"/>
                          <a:pt x="16" y="90"/>
                          <a:pt x="15" y="80"/>
                        </a:cubicBezTo>
                        <a:cubicBezTo>
                          <a:pt x="10" y="71"/>
                          <a:pt x="6" y="68"/>
                          <a:pt x="3" y="63"/>
                        </a:cubicBezTo>
                        <a:cubicBezTo>
                          <a:pt x="2" y="58"/>
                          <a:pt x="0" y="53"/>
                          <a:pt x="0" y="49"/>
                        </a:cubicBezTo>
                        <a:cubicBezTo>
                          <a:pt x="1" y="47"/>
                          <a:pt x="3" y="46"/>
                          <a:pt x="4" y="44"/>
                        </a:cubicBezTo>
                        <a:cubicBezTo>
                          <a:pt x="6" y="42"/>
                          <a:pt x="10" y="41"/>
                          <a:pt x="11" y="40"/>
                        </a:cubicBezTo>
                      </a:path>
                    </a:pathLst>
                  </a:custGeom>
                  <a:solidFill>
                    <a:srgbClr val="ADFB81"/>
                  </a:solidFill>
                  <a:ln w="6350">
                    <a:solidFill>
                      <a:srgbClr val="379105"/>
                    </a:solidFill>
                    <a:round/>
                    <a:headEnd/>
                    <a:tailEnd/>
                  </a:ln>
                </p:spPr>
                <p:txBody>
                  <a:bodyPr/>
                  <a:lstStyle/>
                  <a:p>
                    <a:endParaRPr lang="es-MX" sz="2400"/>
                  </a:p>
                </p:txBody>
              </p:sp>
              <p:sp>
                <p:nvSpPr>
                  <p:cNvPr id="65424" name="Oval 310"/>
                  <p:cNvSpPr>
                    <a:spLocks noChangeArrowheads="1"/>
                  </p:cNvSpPr>
                  <p:nvPr/>
                </p:nvSpPr>
                <p:spPr bwMode="auto">
                  <a:xfrm rot="19917591" flipV="1">
                    <a:off x="2972" y="1247"/>
                    <a:ext cx="9" cy="8"/>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129" name="Group 354"/>
                <p:cNvGrpSpPr>
                  <a:grpSpLocks/>
                </p:cNvGrpSpPr>
                <p:nvPr/>
              </p:nvGrpSpPr>
              <p:grpSpPr bwMode="auto">
                <a:xfrm>
                  <a:off x="3002" y="1306"/>
                  <a:ext cx="36" cy="33"/>
                  <a:chOff x="2968" y="1257"/>
                  <a:chExt cx="36" cy="28"/>
                </a:xfrm>
              </p:grpSpPr>
              <p:sp>
                <p:nvSpPr>
                  <p:cNvPr id="65421" name="Freeform 312"/>
                  <p:cNvSpPr>
                    <a:spLocks/>
                  </p:cNvSpPr>
                  <p:nvPr/>
                </p:nvSpPr>
                <p:spPr bwMode="auto">
                  <a:xfrm rot="-1701297">
                    <a:off x="2968" y="1257"/>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422" name="Oval 313"/>
                  <p:cNvSpPr>
                    <a:spLocks noChangeArrowheads="1"/>
                  </p:cNvSpPr>
                  <p:nvPr/>
                </p:nvSpPr>
                <p:spPr bwMode="auto">
                  <a:xfrm rot="19898703" flipV="1">
                    <a:off x="2981" y="1269"/>
                    <a:ext cx="9" cy="7"/>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130" name="Group 355"/>
                <p:cNvGrpSpPr>
                  <a:grpSpLocks/>
                </p:cNvGrpSpPr>
                <p:nvPr/>
              </p:nvGrpSpPr>
              <p:grpSpPr bwMode="auto">
                <a:xfrm rot="190789">
                  <a:off x="2900" y="1142"/>
                  <a:ext cx="38" cy="35"/>
                  <a:chOff x="2898" y="1125"/>
                  <a:chExt cx="38" cy="28"/>
                </a:xfrm>
              </p:grpSpPr>
              <p:sp>
                <p:nvSpPr>
                  <p:cNvPr id="65419" name="Freeform 302"/>
                  <p:cNvSpPr>
                    <a:spLocks/>
                  </p:cNvSpPr>
                  <p:nvPr/>
                </p:nvSpPr>
                <p:spPr bwMode="auto">
                  <a:xfrm rot="-1486509">
                    <a:off x="2898" y="1125"/>
                    <a:ext cx="38" cy="28"/>
                  </a:xfrm>
                  <a:custGeom>
                    <a:avLst/>
                    <a:gdLst>
                      <a:gd name="T0" fmla="*/ 31 w 107"/>
                      <a:gd name="T1" fmla="*/ 2 h 118"/>
                      <a:gd name="T2" fmla="*/ 86 w 107"/>
                      <a:gd name="T3" fmla="*/ 3 h 118"/>
                      <a:gd name="T4" fmla="*/ 168 w 107"/>
                      <a:gd name="T5" fmla="*/ 1 h 118"/>
                      <a:gd name="T6" fmla="*/ 190 w 107"/>
                      <a:gd name="T7" fmla="*/ 10 h 118"/>
                      <a:gd name="T8" fmla="*/ 188 w 107"/>
                      <a:gd name="T9" fmla="*/ 31 h 118"/>
                      <a:gd name="T10" fmla="*/ 182 w 107"/>
                      <a:gd name="T11" fmla="*/ 48 h 118"/>
                      <a:gd name="T12" fmla="*/ 165 w 107"/>
                      <a:gd name="T13" fmla="*/ 53 h 118"/>
                      <a:gd name="T14" fmla="*/ 55 w 107"/>
                      <a:gd name="T15" fmla="*/ 54 h 118"/>
                      <a:gd name="T16" fmla="*/ 20 w 107"/>
                      <a:gd name="T17" fmla="*/ 53 h 118"/>
                      <a:gd name="T18" fmla="*/ 6 w 107"/>
                      <a:gd name="T19" fmla="*/ 48 h 118"/>
                      <a:gd name="T20" fmla="*/ 4 w 107"/>
                      <a:gd name="T21" fmla="*/ 29 h 118"/>
                      <a:gd name="T22" fmla="*/ 2 w 107"/>
                      <a:gd name="T23" fmla="*/ 14 h 118"/>
                      <a:gd name="T24" fmla="*/ 9 w 107"/>
                      <a:gd name="T25" fmla="*/ 5 h 118"/>
                      <a:gd name="T26" fmla="*/ 18 w 107"/>
                      <a:gd name="T27" fmla="*/ 3 h 118"/>
                      <a:gd name="T28" fmla="*/ 32 w 107"/>
                      <a:gd name="T29" fmla="*/ 2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61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ADFB81"/>
                  </a:solidFill>
                  <a:ln w="6350">
                    <a:solidFill>
                      <a:srgbClr val="379105"/>
                    </a:solidFill>
                    <a:round/>
                    <a:headEnd/>
                    <a:tailEnd/>
                  </a:ln>
                </p:spPr>
                <p:txBody>
                  <a:bodyPr/>
                  <a:lstStyle/>
                  <a:p>
                    <a:endParaRPr lang="es-MX" sz="2400"/>
                  </a:p>
                </p:txBody>
              </p:sp>
              <p:sp>
                <p:nvSpPr>
                  <p:cNvPr id="65420" name="Oval 303"/>
                  <p:cNvSpPr>
                    <a:spLocks noChangeArrowheads="1"/>
                  </p:cNvSpPr>
                  <p:nvPr/>
                </p:nvSpPr>
                <p:spPr bwMode="auto">
                  <a:xfrm rot="20113491" flipV="1">
                    <a:off x="2911" y="1137"/>
                    <a:ext cx="10"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131" name="Group 358"/>
                <p:cNvGrpSpPr>
                  <a:grpSpLocks/>
                </p:cNvGrpSpPr>
                <p:nvPr/>
              </p:nvGrpSpPr>
              <p:grpSpPr bwMode="auto">
                <a:xfrm rot="380412">
                  <a:off x="2951" y="1222"/>
                  <a:ext cx="40" cy="35"/>
                  <a:chOff x="2942" y="1209"/>
                  <a:chExt cx="38" cy="28"/>
                </a:xfrm>
              </p:grpSpPr>
              <p:sp>
                <p:nvSpPr>
                  <p:cNvPr id="65417" name="Freeform 302"/>
                  <p:cNvSpPr>
                    <a:spLocks/>
                  </p:cNvSpPr>
                  <p:nvPr/>
                </p:nvSpPr>
                <p:spPr bwMode="auto">
                  <a:xfrm rot="-2117601">
                    <a:off x="2942" y="1209"/>
                    <a:ext cx="38" cy="28"/>
                  </a:xfrm>
                  <a:custGeom>
                    <a:avLst/>
                    <a:gdLst>
                      <a:gd name="T0" fmla="*/ 31 w 107"/>
                      <a:gd name="T1" fmla="*/ 2 h 118"/>
                      <a:gd name="T2" fmla="*/ 86 w 107"/>
                      <a:gd name="T3" fmla="*/ 3 h 118"/>
                      <a:gd name="T4" fmla="*/ 168 w 107"/>
                      <a:gd name="T5" fmla="*/ 1 h 118"/>
                      <a:gd name="T6" fmla="*/ 190 w 107"/>
                      <a:gd name="T7" fmla="*/ 10 h 118"/>
                      <a:gd name="T8" fmla="*/ 188 w 107"/>
                      <a:gd name="T9" fmla="*/ 31 h 118"/>
                      <a:gd name="T10" fmla="*/ 182 w 107"/>
                      <a:gd name="T11" fmla="*/ 48 h 118"/>
                      <a:gd name="T12" fmla="*/ 165 w 107"/>
                      <a:gd name="T13" fmla="*/ 53 h 118"/>
                      <a:gd name="T14" fmla="*/ 55 w 107"/>
                      <a:gd name="T15" fmla="*/ 54 h 118"/>
                      <a:gd name="T16" fmla="*/ 20 w 107"/>
                      <a:gd name="T17" fmla="*/ 53 h 118"/>
                      <a:gd name="T18" fmla="*/ 6 w 107"/>
                      <a:gd name="T19" fmla="*/ 48 h 118"/>
                      <a:gd name="T20" fmla="*/ 4 w 107"/>
                      <a:gd name="T21" fmla="*/ 29 h 118"/>
                      <a:gd name="T22" fmla="*/ 2 w 107"/>
                      <a:gd name="T23" fmla="*/ 14 h 118"/>
                      <a:gd name="T24" fmla="*/ 9 w 107"/>
                      <a:gd name="T25" fmla="*/ 5 h 118"/>
                      <a:gd name="T26" fmla="*/ 18 w 107"/>
                      <a:gd name="T27" fmla="*/ 3 h 118"/>
                      <a:gd name="T28" fmla="*/ 32 w 107"/>
                      <a:gd name="T29" fmla="*/ 2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61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ADFB81"/>
                  </a:solidFill>
                  <a:ln w="6350">
                    <a:solidFill>
                      <a:srgbClr val="379105"/>
                    </a:solidFill>
                    <a:round/>
                    <a:headEnd/>
                    <a:tailEnd/>
                  </a:ln>
                </p:spPr>
                <p:txBody>
                  <a:bodyPr/>
                  <a:lstStyle/>
                  <a:p>
                    <a:endParaRPr lang="es-MX" sz="2400"/>
                  </a:p>
                </p:txBody>
              </p:sp>
              <p:sp>
                <p:nvSpPr>
                  <p:cNvPr id="65418" name="Oval 303"/>
                  <p:cNvSpPr>
                    <a:spLocks noChangeArrowheads="1"/>
                  </p:cNvSpPr>
                  <p:nvPr/>
                </p:nvSpPr>
                <p:spPr bwMode="auto">
                  <a:xfrm rot="19482399" flipV="1">
                    <a:off x="2956" y="1221"/>
                    <a:ext cx="10" cy="7"/>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132" name="Group 403"/>
                <p:cNvGrpSpPr>
                  <a:grpSpLocks/>
                </p:cNvGrpSpPr>
                <p:nvPr/>
              </p:nvGrpSpPr>
              <p:grpSpPr bwMode="auto">
                <a:xfrm>
                  <a:off x="3129" y="1421"/>
                  <a:ext cx="27" cy="33"/>
                  <a:chOff x="2762" y="1412"/>
                  <a:chExt cx="33" cy="38"/>
                </a:xfrm>
              </p:grpSpPr>
              <p:sp>
                <p:nvSpPr>
                  <p:cNvPr id="65415" name="Freeform 302"/>
                  <p:cNvSpPr>
                    <a:spLocks/>
                  </p:cNvSpPr>
                  <p:nvPr/>
                </p:nvSpPr>
                <p:spPr bwMode="auto">
                  <a:xfrm rot="-3328187">
                    <a:off x="2760" y="1414"/>
                    <a:ext cx="38" cy="33"/>
                  </a:xfrm>
                  <a:custGeom>
                    <a:avLst/>
                    <a:gdLst>
                      <a:gd name="T0" fmla="*/ 31 w 107"/>
                      <a:gd name="T1" fmla="*/ 3 h 118"/>
                      <a:gd name="T2" fmla="*/ 86 w 107"/>
                      <a:gd name="T3" fmla="*/ 4 h 118"/>
                      <a:gd name="T4" fmla="*/ 168 w 107"/>
                      <a:gd name="T5" fmla="*/ 2 h 118"/>
                      <a:gd name="T6" fmla="*/ 190 w 107"/>
                      <a:gd name="T7" fmla="*/ 14 h 118"/>
                      <a:gd name="T8" fmla="*/ 188 w 107"/>
                      <a:gd name="T9" fmla="*/ 43 h 118"/>
                      <a:gd name="T10" fmla="*/ 182 w 107"/>
                      <a:gd name="T11" fmla="*/ 66 h 118"/>
                      <a:gd name="T12" fmla="*/ 165 w 107"/>
                      <a:gd name="T13" fmla="*/ 73 h 118"/>
                      <a:gd name="T14" fmla="*/ 55 w 107"/>
                      <a:gd name="T15" fmla="*/ 75 h 118"/>
                      <a:gd name="T16" fmla="*/ 20 w 107"/>
                      <a:gd name="T17" fmla="*/ 73 h 118"/>
                      <a:gd name="T18" fmla="*/ 6 w 107"/>
                      <a:gd name="T19" fmla="*/ 66 h 118"/>
                      <a:gd name="T20" fmla="*/ 4 w 107"/>
                      <a:gd name="T21" fmla="*/ 40 h 118"/>
                      <a:gd name="T22" fmla="*/ 2 w 107"/>
                      <a:gd name="T23" fmla="*/ 20 h 118"/>
                      <a:gd name="T24" fmla="*/ 9 w 107"/>
                      <a:gd name="T25" fmla="*/ 7 h 118"/>
                      <a:gd name="T26" fmla="*/ 18 w 107"/>
                      <a:gd name="T27" fmla="*/ 4 h 118"/>
                      <a:gd name="T28" fmla="*/ 32 w 107"/>
                      <a:gd name="T29" fmla="*/ 3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5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BDFC9A"/>
                  </a:solidFill>
                  <a:ln w="6350">
                    <a:solidFill>
                      <a:srgbClr val="379105"/>
                    </a:solidFill>
                    <a:round/>
                    <a:headEnd/>
                    <a:tailEnd/>
                  </a:ln>
                </p:spPr>
                <p:txBody>
                  <a:bodyPr/>
                  <a:lstStyle/>
                  <a:p>
                    <a:endParaRPr lang="es-MX" sz="2400"/>
                  </a:p>
                </p:txBody>
              </p:sp>
              <p:sp>
                <p:nvSpPr>
                  <p:cNvPr id="65416" name="Oval 303"/>
                  <p:cNvSpPr>
                    <a:spLocks noChangeArrowheads="1"/>
                  </p:cNvSpPr>
                  <p:nvPr/>
                </p:nvSpPr>
                <p:spPr bwMode="auto">
                  <a:xfrm rot="18271813" flipV="1">
                    <a:off x="2773" y="1427"/>
                    <a:ext cx="10"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133" name="Group 356"/>
                <p:cNvGrpSpPr>
                  <a:grpSpLocks/>
                </p:cNvGrpSpPr>
                <p:nvPr/>
              </p:nvGrpSpPr>
              <p:grpSpPr bwMode="auto">
                <a:xfrm rot="-3542174">
                  <a:off x="3344" y="1523"/>
                  <a:ext cx="34" cy="33"/>
                  <a:chOff x="2906" y="1150"/>
                  <a:chExt cx="36" cy="28"/>
                </a:xfrm>
              </p:grpSpPr>
              <p:sp>
                <p:nvSpPr>
                  <p:cNvPr id="65413" name="Freeform 306"/>
                  <p:cNvSpPr>
                    <a:spLocks/>
                  </p:cNvSpPr>
                  <p:nvPr/>
                </p:nvSpPr>
                <p:spPr bwMode="auto">
                  <a:xfrm rot="-956723">
                    <a:off x="2906" y="1150"/>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414" name="Oval 307"/>
                  <p:cNvSpPr>
                    <a:spLocks noChangeArrowheads="1"/>
                  </p:cNvSpPr>
                  <p:nvPr/>
                </p:nvSpPr>
                <p:spPr bwMode="auto">
                  <a:xfrm rot="20643277" flipV="1">
                    <a:off x="2918" y="1162"/>
                    <a:ext cx="9" cy="7"/>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134" name="Group 362"/>
                <p:cNvGrpSpPr>
                  <a:grpSpLocks/>
                </p:cNvGrpSpPr>
                <p:nvPr/>
              </p:nvGrpSpPr>
              <p:grpSpPr bwMode="auto">
                <a:xfrm rot="-4207255">
                  <a:off x="3285" y="1508"/>
                  <a:ext cx="36" cy="28"/>
                  <a:chOff x="2896" y="966"/>
                  <a:chExt cx="36" cy="28"/>
                </a:xfrm>
              </p:grpSpPr>
              <p:sp>
                <p:nvSpPr>
                  <p:cNvPr id="65411" name="Freeform 302"/>
                  <p:cNvSpPr>
                    <a:spLocks/>
                  </p:cNvSpPr>
                  <p:nvPr/>
                </p:nvSpPr>
                <p:spPr bwMode="auto">
                  <a:xfrm>
                    <a:off x="2896" y="966"/>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412" name="Oval 303"/>
                  <p:cNvSpPr>
                    <a:spLocks noChangeArrowheads="1"/>
                  </p:cNvSpPr>
                  <p:nvPr/>
                </p:nvSpPr>
                <p:spPr bwMode="auto">
                  <a:xfrm flipV="1">
                    <a:off x="2908" y="978"/>
                    <a:ext cx="9" cy="7"/>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135" name="Group 365"/>
                <p:cNvGrpSpPr>
                  <a:grpSpLocks/>
                </p:cNvGrpSpPr>
                <p:nvPr/>
              </p:nvGrpSpPr>
              <p:grpSpPr bwMode="auto">
                <a:xfrm rot="-3486553">
                  <a:off x="3149" y="1435"/>
                  <a:ext cx="31" cy="28"/>
                  <a:chOff x="2893" y="1047"/>
                  <a:chExt cx="36" cy="28"/>
                </a:xfrm>
              </p:grpSpPr>
              <p:sp>
                <p:nvSpPr>
                  <p:cNvPr id="65409" name="Freeform 306"/>
                  <p:cNvSpPr>
                    <a:spLocks/>
                  </p:cNvSpPr>
                  <p:nvPr/>
                </p:nvSpPr>
                <p:spPr bwMode="auto">
                  <a:xfrm>
                    <a:off x="2893" y="1047"/>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410" name="Oval 307"/>
                  <p:cNvSpPr>
                    <a:spLocks noChangeArrowheads="1"/>
                  </p:cNvSpPr>
                  <p:nvPr/>
                </p:nvSpPr>
                <p:spPr bwMode="auto">
                  <a:xfrm flipV="1">
                    <a:off x="2905" y="1059"/>
                    <a:ext cx="9" cy="7"/>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136" name="Group 368"/>
                <p:cNvGrpSpPr>
                  <a:grpSpLocks/>
                </p:cNvGrpSpPr>
                <p:nvPr/>
              </p:nvGrpSpPr>
              <p:grpSpPr bwMode="auto">
                <a:xfrm rot="-2144332">
                  <a:off x="3086" y="1391"/>
                  <a:ext cx="36" cy="28"/>
                  <a:chOff x="2894" y="1102"/>
                  <a:chExt cx="36" cy="28"/>
                </a:xfrm>
              </p:grpSpPr>
              <p:sp>
                <p:nvSpPr>
                  <p:cNvPr id="65407" name="Freeform 309"/>
                  <p:cNvSpPr>
                    <a:spLocks/>
                  </p:cNvSpPr>
                  <p:nvPr/>
                </p:nvSpPr>
                <p:spPr bwMode="auto">
                  <a:xfrm rot="-956723">
                    <a:off x="2894" y="1102"/>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408" name="Oval 310"/>
                  <p:cNvSpPr>
                    <a:spLocks noChangeArrowheads="1"/>
                  </p:cNvSpPr>
                  <p:nvPr/>
                </p:nvSpPr>
                <p:spPr bwMode="auto">
                  <a:xfrm rot="20643277" flipV="1">
                    <a:off x="2906" y="1114"/>
                    <a:ext cx="9" cy="7"/>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137" name="Group 371"/>
                <p:cNvGrpSpPr>
                  <a:grpSpLocks/>
                </p:cNvGrpSpPr>
                <p:nvPr/>
              </p:nvGrpSpPr>
              <p:grpSpPr bwMode="auto">
                <a:xfrm rot="-3913491">
                  <a:off x="3214" y="1477"/>
                  <a:ext cx="35" cy="27"/>
                  <a:chOff x="2890" y="1076"/>
                  <a:chExt cx="36" cy="28"/>
                </a:xfrm>
              </p:grpSpPr>
              <p:sp>
                <p:nvSpPr>
                  <p:cNvPr id="65405" name="Freeform 312"/>
                  <p:cNvSpPr>
                    <a:spLocks/>
                  </p:cNvSpPr>
                  <p:nvPr/>
                </p:nvSpPr>
                <p:spPr bwMode="auto">
                  <a:xfrm>
                    <a:off x="2890" y="1076"/>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406" name="Oval 313"/>
                  <p:cNvSpPr>
                    <a:spLocks noChangeArrowheads="1"/>
                  </p:cNvSpPr>
                  <p:nvPr/>
                </p:nvSpPr>
                <p:spPr bwMode="auto">
                  <a:xfrm flipV="1">
                    <a:off x="2902" y="1088"/>
                    <a:ext cx="9" cy="7"/>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138" name="Group 374"/>
                <p:cNvGrpSpPr>
                  <a:grpSpLocks/>
                </p:cNvGrpSpPr>
                <p:nvPr/>
              </p:nvGrpSpPr>
              <p:grpSpPr bwMode="auto">
                <a:xfrm rot="-2021404">
                  <a:off x="2983" y="1276"/>
                  <a:ext cx="38" cy="35"/>
                  <a:chOff x="2894" y="1019"/>
                  <a:chExt cx="38" cy="28"/>
                </a:xfrm>
              </p:grpSpPr>
              <p:sp>
                <p:nvSpPr>
                  <p:cNvPr id="65403" name="Freeform 302"/>
                  <p:cNvSpPr>
                    <a:spLocks/>
                  </p:cNvSpPr>
                  <p:nvPr/>
                </p:nvSpPr>
                <p:spPr bwMode="auto">
                  <a:xfrm>
                    <a:off x="2894" y="1019"/>
                    <a:ext cx="38" cy="28"/>
                  </a:xfrm>
                  <a:custGeom>
                    <a:avLst/>
                    <a:gdLst>
                      <a:gd name="T0" fmla="*/ 31 w 107"/>
                      <a:gd name="T1" fmla="*/ 2 h 118"/>
                      <a:gd name="T2" fmla="*/ 86 w 107"/>
                      <a:gd name="T3" fmla="*/ 3 h 118"/>
                      <a:gd name="T4" fmla="*/ 168 w 107"/>
                      <a:gd name="T5" fmla="*/ 1 h 118"/>
                      <a:gd name="T6" fmla="*/ 190 w 107"/>
                      <a:gd name="T7" fmla="*/ 10 h 118"/>
                      <a:gd name="T8" fmla="*/ 188 w 107"/>
                      <a:gd name="T9" fmla="*/ 31 h 118"/>
                      <a:gd name="T10" fmla="*/ 182 w 107"/>
                      <a:gd name="T11" fmla="*/ 48 h 118"/>
                      <a:gd name="T12" fmla="*/ 165 w 107"/>
                      <a:gd name="T13" fmla="*/ 53 h 118"/>
                      <a:gd name="T14" fmla="*/ 55 w 107"/>
                      <a:gd name="T15" fmla="*/ 54 h 118"/>
                      <a:gd name="T16" fmla="*/ 20 w 107"/>
                      <a:gd name="T17" fmla="*/ 53 h 118"/>
                      <a:gd name="T18" fmla="*/ 6 w 107"/>
                      <a:gd name="T19" fmla="*/ 48 h 118"/>
                      <a:gd name="T20" fmla="*/ 4 w 107"/>
                      <a:gd name="T21" fmla="*/ 29 h 118"/>
                      <a:gd name="T22" fmla="*/ 2 w 107"/>
                      <a:gd name="T23" fmla="*/ 14 h 118"/>
                      <a:gd name="T24" fmla="*/ 9 w 107"/>
                      <a:gd name="T25" fmla="*/ 5 h 118"/>
                      <a:gd name="T26" fmla="*/ 18 w 107"/>
                      <a:gd name="T27" fmla="*/ 3 h 118"/>
                      <a:gd name="T28" fmla="*/ 32 w 107"/>
                      <a:gd name="T29" fmla="*/ 2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61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ADFB81"/>
                  </a:solidFill>
                  <a:ln w="6350">
                    <a:solidFill>
                      <a:srgbClr val="379105"/>
                    </a:solidFill>
                    <a:round/>
                    <a:headEnd/>
                    <a:tailEnd/>
                  </a:ln>
                </p:spPr>
                <p:txBody>
                  <a:bodyPr/>
                  <a:lstStyle/>
                  <a:p>
                    <a:endParaRPr lang="es-MX" sz="2400"/>
                  </a:p>
                </p:txBody>
              </p:sp>
              <p:sp>
                <p:nvSpPr>
                  <p:cNvPr id="65404" name="Oval 303"/>
                  <p:cNvSpPr>
                    <a:spLocks noChangeArrowheads="1"/>
                  </p:cNvSpPr>
                  <p:nvPr/>
                </p:nvSpPr>
                <p:spPr bwMode="auto">
                  <a:xfrm flipV="1">
                    <a:off x="2907" y="1031"/>
                    <a:ext cx="10"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139" name="Group 377"/>
                <p:cNvGrpSpPr>
                  <a:grpSpLocks/>
                </p:cNvGrpSpPr>
                <p:nvPr/>
              </p:nvGrpSpPr>
              <p:grpSpPr bwMode="auto">
                <a:xfrm rot="-2945137">
                  <a:off x="3104" y="1408"/>
                  <a:ext cx="34" cy="27"/>
                  <a:chOff x="2896" y="993"/>
                  <a:chExt cx="34" cy="27"/>
                </a:xfrm>
              </p:grpSpPr>
              <p:sp>
                <p:nvSpPr>
                  <p:cNvPr id="65401" name="Freeform 312"/>
                  <p:cNvSpPr>
                    <a:spLocks/>
                  </p:cNvSpPr>
                  <p:nvPr/>
                </p:nvSpPr>
                <p:spPr bwMode="auto">
                  <a:xfrm>
                    <a:off x="2896" y="993"/>
                    <a:ext cx="34" cy="27"/>
                  </a:xfrm>
                  <a:custGeom>
                    <a:avLst/>
                    <a:gdLst>
                      <a:gd name="T0" fmla="*/ 7 w 203"/>
                      <a:gd name="T1" fmla="*/ 1 h 164"/>
                      <a:gd name="T2" fmla="*/ 19 w 203"/>
                      <a:gd name="T3" fmla="*/ 1 h 164"/>
                      <a:gd name="T4" fmla="*/ 37 w 203"/>
                      <a:gd name="T5" fmla="*/ 1 h 164"/>
                      <a:gd name="T6" fmla="*/ 42 w 203"/>
                      <a:gd name="T7" fmla="*/ 5 h 164"/>
                      <a:gd name="T8" fmla="*/ 42 w 203"/>
                      <a:gd name="T9" fmla="*/ 15 h 164"/>
                      <a:gd name="T10" fmla="*/ 41 w 203"/>
                      <a:gd name="T11" fmla="*/ 23 h 164"/>
                      <a:gd name="T12" fmla="*/ 37 w 203"/>
                      <a:gd name="T13" fmla="*/ 25 h 164"/>
                      <a:gd name="T14" fmla="*/ 12 w 203"/>
                      <a:gd name="T15" fmla="*/ 26 h 164"/>
                      <a:gd name="T16" fmla="*/ 4 w 203"/>
                      <a:gd name="T17" fmla="*/ 25 h 164"/>
                      <a:gd name="T18" fmla="*/ 2 w 203"/>
                      <a:gd name="T19" fmla="*/ 23 h 164"/>
                      <a:gd name="T20" fmla="*/ 1 w 203"/>
                      <a:gd name="T21" fmla="*/ 14 h 164"/>
                      <a:gd name="T22" fmla="*/ 1 w 203"/>
                      <a:gd name="T23" fmla="*/ 7 h 164"/>
                      <a:gd name="T24" fmla="*/ 2 w 203"/>
                      <a:gd name="T25" fmla="*/ 2 h 164"/>
                      <a:gd name="T26" fmla="*/ 4 w 203"/>
                      <a:gd name="T27" fmla="*/ 1 h 164"/>
                      <a:gd name="T28" fmla="*/ 7 w 203"/>
                      <a:gd name="T29" fmla="*/ 1 h 1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3"/>
                      <a:gd name="T46" fmla="*/ 0 h 164"/>
                      <a:gd name="T47" fmla="*/ 1528 w 203"/>
                      <a:gd name="T48" fmla="*/ 960 h 1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3" h="164">
                        <a:moveTo>
                          <a:pt x="37" y="11"/>
                        </a:moveTo>
                        <a:cubicBezTo>
                          <a:pt x="47" y="11"/>
                          <a:pt x="70" y="12"/>
                          <a:pt x="94" y="12"/>
                        </a:cubicBezTo>
                        <a:cubicBezTo>
                          <a:pt x="118" y="11"/>
                          <a:pt x="165" y="0"/>
                          <a:pt x="181" y="8"/>
                        </a:cubicBezTo>
                        <a:cubicBezTo>
                          <a:pt x="197" y="16"/>
                          <a:pt x="189" y="44"/>
                          <a:pt x="192" y="58"/>
                        </a:cubicBezTo>
                        <a:cubicBezTo>
                          <a:pt x="195" y="72"/>
                          <a:pt x="201" y="80"/>
                          <a:pt x="202" y="95"/>
                        </a:cubicBezTo>
                        <a:cubicBezTo>
                          <a:pt x="203" y="110"/>
                          <a:pt x="203" y="136"/>
                          <a:pt x="196" y="146"/>
                        </a:cubicBezTo>
                        <a:cubicBezTo>
                          <a:pt x="193" y="156"/>
                          <a:pt x="185" y="158"/>
                          <a:pt x="178" y="160"/>
                        </a:cubicBezTo>
                        <a:cubicBezTo>
                          <a:pt x="138" y="159"/>
                          <a:pt x="101" y="158"/>
                          <a:pt x="62" y="164"/>
                        </a:cubicBezTo>
                        <a:cubicBezTo>
                          <a:pt x="45" y="163"/>
                          <a:pt x="38" y="163"/>
                          <a:pt x="24" y="160"/>
                        </a:cubicBezTo>
                        <a:cubicBezTo>
                          <a:pt x="16" y="157"/>
                          <a:pt x="15" y="153"/>
                          <a:pt x="11" y="146"/>
                        </a:cubicBezTo>
                        <a:cubicBezTo>
                          <a:pt x="7" y="139"/>
                          <a:pt x="4" y="127"/>
                          <a:pt x="2" y="116"/>
                        </a:cubicBezTo>
                        <a:cubicBezTo>
                          <a:pt x="0" y="105"/>
                          <a:pt x="0" y="94"/>
                          <a:pt x="0" y="82"/>
                        </a:cubicBezTo>
                        <a:cubicBezTo>
                          <a:pt x="0" y="70"/>
                          <a:pt x="1" y="51"/>
                          <a:pt x="3" y="41"/>
                        </a:cubicBezTo>
                        <a:cubicBezTo>
                          <a:pt x="5" y="31"/>
                          <a:pt x="10" y="24"/>
                          <a:pt x="13" y="19"/>
                        </a:cubicBezTo>
                        <a:cubicBezTo>
                          <a:pt x="16" y="14"/>
                          <a:pt x="20" y="14"/>
                          <a:pt x="24" y="12"/>
                        </a:cubicBezTo>
                        <a:cubicBezTo>
                          <a:pt x="28" y="11"/>
                          <a:pt x="34" y="12"/>
                          <a:pt x="37" y="11"/>
                        </a:cubicBezTo>
                      </a:path>
                    </a:pathLst>
                  </a:custGeom>
                  <a:solidFill>
                    <a:srgbClr val="ADFB81"/>
                  </a:solidFill>
                  <a:ln w="6350">
                    <a:solidFill>
                      <a:srgbClr val="379105"/>
                    </a:solidFill>
                    <a:round/>
                    <a:headEnd/>
                    <a:tailEnd/>
                  </a:ln>
                </p:spPr>
                <p:txBody>
                  <a:bodyPr/>
                  <a:lstStyle/>
                  <a:p>
                    <a:endParaRPr lang="es-MX" sz="2400"/>
                  </a:p>
                </p:txBody>
              </p:sp>
              <p:sp>
                <p:nvSpPr>
                  <p:cNvPr id="65402" name="Oval 313"/>
                  <p:cNvSpPr>
                    <a:spLocks noChangeArrowheads="1"/>
                  </p:cNvSpPr>
                  <p:nvPr/>
                </p:nvSpPr>
                <p:spPr bwMode="auto">
                  <a:xfrm flipV="1">
                    <a:off x="2908" y="1004"/>
                    <a:ext cx="9" cy="7"/>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140" name="Group 380"/>
                <p:cNvGrpSpPr>
                  <a:grpSpLocks/>
                </p:cNvGrpSpPr>
                <p:nvPr/>
              </p:nvGrpSpPr>
              <p:grpSpPr bwMode="auto">
                <a:xfrm rot="-711586">
                  <a:off x="3062" y="1375"/>
                  <a:ext cx="37" cy="28"/>
                  <a:chOff x="2913" y="1169"/>
                  <a:chExt cx="37" cy="28"/>
                </a:xfrm>
              </p:grpSpPr>
              <p:sp>
                <p:nvSpPr>
                  <p:cNvPr id="65399" name="Freeform 302"/>
                  <p:cNvSpPr>
                    <a:spLocks/>
                  </p:cNvSpPr>
                  <p:nvPr/>
                </p:nvSpPr>
                <p:spPr bwMode="auto">
                  <a:xfrm rot="-2107523">
                    <a:off x="2913" y="1169"/>
                    <a:ext cx="37" cy="28"/>
                  </a:xfrm>
                  <a:custGeom>
                    <a:avLst/>
                    <a:gdLst>
                      <a:gd name="T0" fmla="*/ 23 w 121"/>
                      <a:gd name="T1" fmla="*/ 3 h 103"/>
                      <a:gd name="T2" fmla="*/ 64 w 121"/>
                      <a:gd name="T3" fmla="*/ 4 h 103"/>
                      <a:gd name="T4" fmla="*/ 124 w 121"/>
                      <a:gd name="T5" fmla="*/ 2 h 103"/>
                      <a:gd name="T6" fmla="*/ 141 w 121"/>
                      <a:gd name="T7" fmla="*/ 13 h 103"/>
                      <a:gd name="T8" fmla="*/ 139 w 121"/>
                      <a:gd name="T9" fmla="*/ 41 h 103"/>
                      <a:gd name="T10" fmla="*/ 135 w 121"/>
                      <a:gd name="T11" fmla="*/ 63 h 103"/>
                      <a:gd name="T12" fmla="*/ 122 w 121"/>
                      <a:gd name="T13" fmla="*/ 69 h 103"/>
                      <a:gd name="T14" fmla="*/ 41 w 121"/>
                      <a:gd name="T15" fmla="*/ 71 h 103"/>
                      <a:gd name="T16" fmla="*/ 14 w 121"/>
                      <a:gd name="T17" fmla="*/ 69 h 103"/>
                      <a:gd name="T18" fmla="*/ 5 w 121"/>
                      <a:gd name="T19" fmla="*/ 63 h 103"/>
                      <a:gd name="T20" fmla="*/ 3 w 121"/>
                      <a:gd name="T21" fmla="*/ 38 h 103"/>
                      <a:gd name="T22" fmla="*/ 2 w 121"/>
                      <a:gd name="T23" fmla="*/ 19 h 103"/>
                      <a:gd name="T24" fmla="*/ 6 w 121"/>
                      <a:gd name="T25" fmla="*/ 7 h 103"/>
                      <a:gd name="T26" fmla="*/ 14 w 121"/>
                      <a:gd name="T27" fmla="*/ 4 h 103"/>
                      <a:gd name="T28" fmla="*/ 24 w 121"/>
                      <a:gd name="T29" fmla="*/ 3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103"/>
                      <a:gd name="T47" fmla="*/ 1527 w 121"/>
                      <a:gd name="T48" fmla="*/ 960 h 1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103">
                        <a:moveTo>
                          <a:pt x="22" y="7"/>
                        </a:moveTo>
                        <a:cubicBezTo>
                          <a:pt x="29" y="6"/>
                          <a:pt x="43" y="7"/>
                          <a:pt x="57" y="7"/>
                        </a:cubicBezTo>
                        <a:cubicBezTo>
                          <a:pt x="71" y="6"/>
                          <a:pt x="99" y="0"/>
                          <a:pt x="109" y="4"/>
                        </a:cubicBezTo>
                        <a:cubicBezTo>
                          <a:pt x="119" y="8"/>
                          <a:pt x="113" y="23"/>
                          <a:pt x="115" y="32"/>
                        </a:cubicBezTo>
                        <a:cubicBezTo>
                          <a:pt x="117" y="41"/>
                          <a:pt x="121" y="52"/>
                          <a:pt x="121" y="59"/>
                        </a:cubicBezTo>
                        <a:cubicBezTo>
                          <a:pt x="121" y="66"/>
                          <a:pt x="120" y="70"/>
                          <a:pt x="118" y="77"/>
                        </a:cubicBezTo>
                        <a:cubicBezTo>
                          <a:pt x="116" y="84"/>
                          <a:pt x="120" y="95"/>
                          <a:pt x="107" y="99"/>
                        </a:cubicBezTo>
                        <a:cubicBezTo>
                          <a:pt x="94" y="103"/>
                          <a:pt x="61" y="98"/>
                          <a:pt x="38" y="102"/>
                        </a:cubicBezTo>
                        <a:cubicBezTo>
                          <a:pt x="28" y="101"/>
                          <a:pt x="21" y="103"/>
                          <a:pt x="15" y="99"/>
                        </a:cubicBezTo>
                        <a:cubicBezTo>
                          <a:pt x="10" y="96"/>
                          <a:pt x="7" y="88"/>
                          <a:pt x="4" y="81"/>
                        </a:cubicBezTo>
                        <a:cubicBezTo>
                          <a:pt x="2" y="74"/>
                          <a:pt x="1" y="64"/>
                          <a:pt x="1" y="55"/>
                        </a:cubicBezTo>
                        <a:cubicBezTo>
                          <a:pt x="0" y="46"/>
                          <a:pt x="0" y="33"/>
                          <a:pt x="1" y="26"/>
                        </a:cubicBezTo>
                        <a:cubicBezTo>
                          <a:pt x="2" y="18"/>
                          <a:pt x="6" y="15"/>
                          <a:pt x="9" y="12"/>
                        </a:cubicBezTo>
                        <a:cubicBezTo>
                          <a:pt x="11" y="9"/>
                          <a:pt x="12" y="8"/>
                          <a:pt x="15" y="7"/>
                        </a:cubicBezTo>
                        <a:cubicBezTo>
                          <a:pt x="17" y="6"/>
                          <a:pt x="21" y="7"/>
                          <a:pt x="23" y="7"/>
                        </a:cubicBezTo>
                      </a:path>
                    </a:pathLst>
                  </a:custGeom>
                  <a:solidFill>
                    <a:srgbClr val="ADFB81"/>
                  </a:solidFill>
                  <a:ln w="6350">
                    <a:solidFill>
                      <a:srgbClr val="379105"/>
                    </a:solidFill>
                    <a:round/>
                    <a:headEnd/>
                    <a:tailEnd/>
                  </a:ln>
                </p:spPr>
                <p:txBody>
                  <a:bodyPr/>
                  <a:lstStyle/>
                  <a:p>
                    <a:endParaRPr lang="es-MX" sz="2400"/>
                  </a:p>
                </p:txBody>
              </p:sp>
              <p:sp>
                <p:nvSpPr>
                  <p:cNvPr id="65400" name="Oval 303"/>
                  <p:cNvSpPr>
                    <a:spLocks noChangeArrowheads="1"/>
                  </p:cNvSpPr>
                  <p:nvPr/>
                </p:nvSpPr>
                <p:spPr bwMode="auto">
                  <a:xfrm rot="19492477" flipV="1">
                    <a:off x="2926" y="1180"/>
                    <a:ext cx="8" cy="7"/>
                  </a:xfrm>
                  <a:prstGeom prst="ellipse">
                    <a:avLst/>
                  </a:prstGeom>
                  <a:solidFill>
                    <a:srgbClr val="ADFB81"/>
                  </a:solidFill>
                  <a:ln w="9525">
                    <a:solidFill>
                      <a:srgbClr val="0000FF"/>
                    </a:solidFill>
                    <a:round/>
                    <a:headEnd/>
                    <a:tailEnd/>
                  </a:ln>
                </p:spPr>
                <p:txBody>
                  <a:bodyPr wrap="none" anchor="ctr"/>
                  <a:lstStyle/>
                  <a:p>
                    <a:pPr defTabSz="457200"/>
                    <a:endParaRPr lang="es-MX" sz="2400"/>
                  </a:p>
                </p:txBody>
              </p:sp>
            </p:grpSp>
            <p:grpSp>
              <p:nvGrpSpPr>
                <p:cNvPr id="141" name="Group 383"/>
                <p:cNvGrpSpPr>
                  <a:grpSpLocks/>
                </p:cNvGrpSpPr>
                <p:nvPr/>
              </p:nvGrpSpPr>
              <p:grpSpPr bwMode="auto">
                <a:xfrm rot="-1869559">
                  <a:off x="3191" y="1462"/>
                  <a:ext cx="36" cy="28"/>
                  <a:chOff x="2927" y="1188"/>
                  <a:chExt cx="36" cy="28"/>
                </a:xfrm>
              </p:grpSpPr>
              <p:sp>
                <p:nvSpPr>
                  <p:cNvPr id="65397" name="Freeform 306"/>
                  <p:cNvSpPr>
                    <a:spLocks/>
                  </p:cNvSpPr>
                  <p:nvPr/>
                </p:nvSpPr>
                <p:spPr bwMode="auto">
                  <a:xfrm rot="-1698045">
                    <a:off x="2927" y="1188"/>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398" name="Oval 307"/>
                  <p:cNvSpPr>
                    <a:spLocks noChangeArrowheads="1"/>
                  </p:cNvSpPr>
                  <p:nvPr/>
                </p:nvSpPr>
                <p:spPr bwMode="auto">
                  <a:xfrm rot="19901955" flipV="1">
                    <a:off x="2940" y="1200"/>
                    <a:ext cx="9"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142" name="Group 386"/>
                <p:cNvGrpSpPr>
                  <a:grpSpLocks/>
                </p:cNvGrpSpPr>
                <p:nvPr/>
              </p:nvGrpSpPr>
              <p:grpSpPr bwMode="auto">
                <a:xfrm rot="-2399036">
                  <a:off x="3238" y="1484"/>
                  <a:ext cx="35" cy="36"/>
                  <a:chOff x="2956" y="1228"/>
                  <a:chExt cx="41" cy="41"/>
                </a:xfrm>
              </p:grpSpPr>
              <p:sp>
                <p:nvSpPr>
                  <p:cNvPr id="65395" name="Freeform 309"/>
                  <p:cNvSpPr>
                    <a:spLocks/>
                  </p:cNvSpPr>
                  <p:nvPr/>
                </p:nvSpPr>
                <p:spPr bwMode="auto">
                  <a:xfrm>
                    <a:off x="2956" y="1228"/>
                    <a:ext cx="41" cy="41"/>
                  </a:xfrm>
                  <a:custGeom>
                    <a:avLst/>
                    <a:gdLst>
                      <a:gd name="T0" fmla="*/ 29 w 119"/>
                      <a:gd name="T1" fmla="*/ 6 h 108"/>
                      <a:gd name="T2" fmla="*/ 81 w 119"/>
                      <a:gd name="T3" fmla="*/ 6 h 108"/>
                      <a:gd name="T4" fmla="*/ 158 w 119"/>
                      <a:gd name="T5" fmla="*/ 3 h 108"/>
                      <a:gd name="T6" fmla="*/ 178 w 119"/>
                      <a:gd name="T7" fmla="*/ 26 h 108"/>
                      <a:gd name="T8" fmla="*/ 176 w 119"/>
                      <a:gd name="T9" fmla="*/ 79 h 108"/>
                      <a:gd name="T10" fmla="*/ 172 w 119"/>
                      <a:gd name="T11" fmla="*/ 122 h 108"/>
                      <a:gd name="T12" fmla="*/ 155 w 119"/>
                      <a:gd name="T13" fmla="*/ 135 h 108"/>
                      <a:gd name="T14" fmla="*/ 52 w 119"/>
                      <a:gd name="T15" fmla="*/ 138 h 108"/>
                      <a:gd name="T16" fmla="*/ 18 w 119"/>
                      <a:gd name="T17" fmla="*/ 135 h 108"/>
                      <a:gd name="T18" fmla="*/ 6 w 119"/>
                      <a:gd name="T19" fmla="*/ 122 h 108"/>
                      <a:gd name="T20" fmla="*/ 4 w 119"/>
                      <a:gd name="T21" fmla="*/ 73 h 108"/>
                      <a:gd name="T22" fmla="*/ 2 w 119"/>
                      <a:gd name="T23" fmla="*/ 37 h 108"/>
                      <a:gd name="T24" fmla="*/ 8 w 119"/>
                      <a:gd name="T25" fmla="*/ 13 h 108"/>
                      <a:gd name="T26" fmla="*/ 18 w 119"/>
                      <a:gd name="T27" fmla="*/ 7 h 108"/>
                      <a:gd name="T28" fmla="*/ 30 w 119"/>
                      <a:gd name="T29" fmla="*/ 6 h 1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108"/>
                      <a:gd name="T47" fmla="*/ 1527 w 119"/>
                      <a:gd name="T48" fmla="*/ 959 h 1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108">
                        <a:moveTo>
                          <a:pt x="11" y="40"/>
                        </a:moveTo>
                        <a:cubicBezTo>
                          <a:pt x="15" y="37"/>
                          <a:pt x="27" y="32"/>
                          <a:pt x="39" y="25"/>
                        </a:cubicBezTo>
                        <a:cubicBezTo>
                          <a:pt x="50" y="18"/>
                          <a:pt x="70" y="4"/>
                          <a:pt x="80" y="1"/>
                        </a:cubicBezTo>
                        <a:cubicBezTo>
                          <a:pt x="86" y="1"/>
                          <a:pt x="92" y="0"/>
                          <a:pt x="97" y="7"/>
                        </a:cubicBezTo>
                        <a:cubicBezTo>
                          <a:pt x="102" y="14"/>
                          <a:pt x="105" y="34"/>
                          <a:pt x="108" y="42"/>
                        </a:cubicBezTo>
                        <a:cubicBezTo>
                          <a:pt x="111" y="50"/>
                          <a:pt x="117" y="52"/>
                          <a:pt x="118" y="56"/>
                        </a:cubicBezTo>
                        <a:cubicBezTo>
                          <a:pt x="119" y="60"/>
                          <a:pt x="116" y="64"/>
                          <a:pt x="113" y="66"/>
                        </a:cubicBezTo>
                        <a:cubicBezTo>
                          <a:pt x="93" y="76"/>
                          <a:pt x="74" y="86"/>
                          <a:pt x="57" y="98"/>
                        </a:cubicBezTo>
                        <a:cubicBezTo>
                          <a:pt x="49" y="103"/>
                          <a:pt x="45" y="104"/>
                          <a:pt x="38" y="106"/>
                        </a:cubicBezTo>
                        <a:cubicBezTo>
                          <a:pt x="33" y="107"/>
                          <a:pt x="32" y="108"/>
                          <a:pt x="28" y="104"/>
                        </a:cubicBezTo>
                        <a:cubicBezTo>
                          <a:pt x="23" y="96"/>
                          <a:pt x="16" y="90"/>
                          <a:pt x="15" y="80"/>
                        </a:cubicBezTo>
                        <a:cubicBezTo>
                          <a:pt x="10" y="71"/>
                          <a:pt x="6" y="68"/>
                          <a:pt x="3" y="63"/>
                        </a:cubicBezTo>
                        <a:cubicBezTo>
                          <a:pt x="2" y="58"/>
                          <a:pt x="0" y="53"/>
                          <a:pt x="0" y="49"/>
                        </a:cubicBezTo>
                        <a:cubicBezTo>
                          <a:pt x="1" y="47"/>
                          <a:pt x="3" y="46"/>
                          <a:pt x="4" y="44"/>
                        </a:cubicBezTo>
                        <a:cubicBezTo>
                          <a:pt x="6" y="42"/>
                          <a:pt x="10" y="41"/>
                          <a:pt x="11" y="40"/>
                        </a:cubicBezTo>
                      </a:path>
                    </a:pathLst>
                  </a:custGeom>
                  <a:solidFill>
                    <a:srgbClr val="ADFB81"/>
                  </a:solidFill>
                  <a:ln w="6350">
                    <a:solidFill>
                      <a:srgbClr val="379105"/>
                    </a:solidFill>
                    <a:round/>
                    <a:headEnd/>
                    <a:tailEnd/>
                  </a:ln>
                </p:spPr>
                <p:txBody>
                  <a:bodyPr/>
                  <a:lstStyle/>
                  <a:p>
                    <a:endParaRPr lang="es-MX" sz="2400"/>
                  </a:p>
                </p:txBody>
              </p:sp>
              <p:sp>
                <p:nvSpPr>
                  <p:cNvPr id="65396" name="Oval 310"/>
                  <p:cNvSpPr>
                    <a:spLocks noChangeArrowheads="1"/>
                  </p:cNvSpPr>
                  <p:nvPr/>
                </p:nvSpPr>
                <p:spPr bwMode="auto">
                  <a:xfrm rot="19917591" flipV="1">
                    <a:off x="2972" y="1247"/>
                    <a:ext cx="9" cy="8"/>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143" name="Group 389"/>
                <p:cNvGrpSpPr>
                  <a:grpSpLocks/>
                </p:cNvGrpSpPr>
                <p:nvPr/>
              </p:nvGrpSpPr>
              <p:grpSpPr bwMode="auto">
                <a:xfrm rot="-2536421">
                  <a:off x="3262" y="1498"/>
                  <a:ext cx="36" cy="28"/>
                  <a:chOff x="2968" y="1257"/>
                  <a:chExt cx="36" cy="28"/>
                </a:xfrm>
              </p:grpSpPr>
              <p:sp>
                <p:nvSpPr>
                  <p:cNvPr id="65393" name="Freeform 312"/>
                  <p:cNvSpPr>
                    <a:spLocks/>
                  </p:cNvSpPr>
                  <p:nvPr/>
                </p:nvSpPr>
                <p:spPr bwMode="auto">
                  <a:xfrm rot="-1701297">
                    <a:off x="2968" y="1257"/>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394" name="Oval 313"/>
                  <p:cNvSpPr>
                    <a:spLocks noChangeArrowheads="1"/>
                  </p:cNvSpPr>
                  <p:nvPr/>
                </p:nvSpPr>
                <p:spPr bwMode="auto">
                  <a:xfrm rot="19898703" flipV="1">
                    <a:off x="2981" y="1269"/>
                    <a:ext cx="9"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144" name="Group 392"/>
                <p:cNvGrpSpPr>
                  <a:grpSpLocks/>
                </p:cNvGrpSpPr>
                <p:nvPr/>
              </p:nvGrpSpPr>
              <p:grpSpPr bwMode="auto">
                <a:xfrm rot="-1124985">
                  <a:off x="3020" y="1330"/>
                  <a:ext cx="38" cy="32"/>
                  <a:chOff x="2898" y="1125"/>
                  <a:chExt cx="38" cy="28"/>
                </a:xfrm>
              </p:grpSpPr>
              <p:sp>
                <p:nvSpPr>
                  <p:cNvPr id="65391" name="Freeform 302"/>
                  <p:cNvSpPr>
                    <a:spLocks/>
                  </p:cNvSpPr>
                  <p:nvPr/>
                </p:nvSpPr>
                <p:spPr bwMode="auto">
                  <a:xfrm rot="-1486509">
                    <a:off x="2898" y="1125"/>
                    <a:ext cx="38" cy="28"/>
                  </a:xfrm>
                  <a:custGeom>
                    <a:avLst/>
                    <a:gdLst>
                      <a:gd name="T0" fmla="*/ 31 w 107"/>
                      <a:gd name="T1" fmla="*/ 2 h 118"/>
                      <a:gd name="T2" fmla="*/ 86 w 107"/>
                      <a:gd name="T3" fmla="*/ 3 h 118"/>
                      <a:gd name="T4" fmla="*/ 168 w 107"/>
                      <a:gd name="T5" fmla="*/ 1 h 118"/>
                      <a:gd name="T6" fmla="*/ 190 w 107"/>
                      <a:gd name="T7" fmla="*/ 10 h 118"/>
                      <a:gd name="T8" fmla="*/ 188 w 107"/>
                      <a:gd name="T9" fmla="*/ 31 h 118"/>
                      <a:gd name="T10" fmla="*/ 182 w 107"/>
                      <a:gd name="T11" fmla="*/ 48 h 118"/>
                      <a:gd name="T12" fmla="*/ 165 w 107"/>
                      <a:gd name="T13" fmla="*/ 53 h 118"/>
                      <a:gd name="T14" fmla="*/ 55 w 107"/>
                      <a:gd name="T15" fmla="*/ 54 h 118"/>
                      <a:gd name="T16" fmla="*/ 20 w 107"/>
                      <a:gd name="T17" fmla="*/ 53 h 118"/>
                      <a:gd name="T18" fmla="*/ 6 w 107"/>
                      <a:gd name="T19" fmla="*/ 48 h 118"/>
                      <a:gd name="T20" fmla="*/ 4 w 107"/>
                      <a:gd name="T21" fmla="*/ 29 h 118"/>
                      <a:gd name="T22" fmla="*/ 2 w 107"/>
                      <a:gd name="T23" fmla="*/ 14 h 118"/>
                      <a:gd name="T24" fmla="*/ 9 w 107"/>
                      <a:gd name="T25" fmla="*/ 5 h 118"/>
                      <a:gd name="T26" fmla="*/ 18 w 107"/>
                      <a:gd name="T27" fmla="*/ 3 h 118"/>
                      <a:gd name="T28" fmla="*/ 32 w 107"/>
                      <a:gd name="T29" fmla="*/ 2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61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ADFB81"/>
                  </a:solidFill>
                  <a:ln w="6350">
                    <a:solidFill>
                      <a:srgbClr val="379105"/>
                    </a:solidFill>
                    <a:round/>
                    <a:headEnd/>
                    <a:tailEnd/>
                  </a:ln>
                </p:spPr>
                <p:txBody>
                  <a:bodyPr/>
                  <a:lstStyle/>
                  <a:p>
                    <a:endParaRPr lang="es-MX" sz="2400"/>
                  </a:p>
                </p:txBody>
              </p:sp>
              <p:sp>
                <p:nvSpPr>
                  <p:cNvPr id="65392" name="Oval 303"/>
                  <p:cNvSpPr>
                    <a:spLocks noChangeArrowheads="1"/>
                  </p:cNvSpPr>
                  <p:nvPr/>
                </p:nvSpPr>
                <p:spPr bwMode="auto">
                  <a:xfrm rot="20113491" flipV="1">
                    <a:off x="2911" y="1137"/>
                    <a:ext cx="10"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145" name="Group 395"/>
                <p:cNvGrpSpPr>
                  <a:grpSpLocks/>
                </p:cNvGrpSpPr>
                <p:nvPr/>
              </p:nvGrpSpPr>
              <p:grpSpPr bwMode="auto">
                <a:xfrm rot="-1486509">
                  <a:off x="3171" y="1449"/>
                  <a:ext cx="33" cy="27"/>
                  <a:chOff x="2942" y="1209"/>
                  <a:chExt cx="38" cy="28"/>
                </a:xfrm>
              </p:grpSpPr>
              <p:sp>
                <p:nvSpPr>
                  <p:cNvPr id="65389" name="Freeform 302"/>
                  <p:cNvSpPr>
                    <a:spLocks/>
                  </p:cNvSpPr>
                  <p:nvPr/>
                </p:nvSpPr>
                <p:spPr bwMode="auto">
                  <a:xfrm rot="-2117601">
                    <a:off x="2942" y="1209"/>
                    <a:ext cx="38" cy="28"/>
                  </a:xfrm>
                  <a:custGeom>
                    <a:avLst/>
                    <a:gdLst>
                      <a:gd name="T0" fmla="*/ 31 w 107"/>
                      <a:gd name="T1" fmla="*/ 2 h 118"/>
                      <a:gd name="T2" fmla="*/ 86 w 107"/>
                      <a:gd name="T3" fmla="*/ 3 h 118"/>
                      <a:gd name="T4" fmla="*/ 168 w 107"/>
                      <a:gd name="T5" fmla="*/ 1 h 118"/>
                      <a:gd name="T6" fmla="*/ 190 w 107"/>
                      <a:gd name="T7" fmla="*/ 10 h 118"/>
                      <a:gd name="T8" fmla="*/ 188 w 107"/>
                      <a:gd name="T9" fmla="*/ 31 h 118"/>
                      <a:gd name="T10" fmla="*/ 182 w 107"/>
                      <a:gd name="T11" fmla="*/ 48 h 118"/>
                      <a:gd name="T12" fmla="*/ 165 w 107"/>
                      <a:gd name="T13" fmla="*/ 53 h 118"/>
                      <a:gd name="T14" fmla="*/ 55 w 107"/>
                      <a:gd name="T15" fmla="*/ 54 h 118"/>
                      <a:gd name="T16" fmla="*/ 20 w 107"/>
                      <a:gd name="T17" fmla="*/ 53 h 118"/>
                      <a:gd name="T18" fmla="*/ 6 w 107"/>
                      <a:gd name="T19" fmla="*/ 48 h 118"/>
                      <a:gd name="T20" fmla="*/ 4 w 107"/>
                      <a:gd name="T21" fmla="*/ 29 h 118"/>
                      <a:gd name="T22" fmla="*/ 2 w 107"/>
                      <a:gd name="T23" fmla="*/ 14 h 118"/>
                      <a:gd name="T24" fmla="*/ 9 w 107"/>
                      <a:gd name="T25" fmla="*/ 5 h 118"/>
                      <a:gd name="T26" fmla="*/ 18 w 107"/>
                      <a:gd name="T27" fmla="*/ 3 h 118"/>
                      <a:gd name="T28" fmla="*/ 32 w 107"/>
                      <a:gd name="T29" fmla="*/ 2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61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ADFB81"/>
                  </a:solidFill>
                  <a:ln w="6350">
                    <a:solidFill>
                      <a:srgbClr val="379105"/>
                    </a:solidFill>
                    <a:round/>
                    <a:headEnd/>
                    <a:tailEnd/>
                  </a:ln>
                </p:spPr>
                <p:txBody>
                  <a:bodyPr/>
                  <a:lstStyle/>
                  <a:p>
                    <a:endParaRPr lang="es-MX" sz="2400"/>
                  </a:p>
                </p:txBody>
              </p:sp>
              <p:sp>
                <p:nvSpPr>
                  <p:cNvPr id="65390" name="Oval 303"/>
                  <p:cNvSpPr>
                    <a:spLocks noChangeArrowheads="1"/>
                  </p:cNvSpPr>
                  <p:nvPr/>
                </p:nvSpPr>
                <p:spPr bwMode="auto">
                  <a:xfrm rot="19482399" flipV="1">
                    <a:off x="2956" y="1221"/>
                    <a:ext cx="10"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147" name="Group 398"/>
                <p:cNvGrpSpPr>
                  <a:grpSpLocks/>
                </p:cNvGrpSpPr>
                <p:nvPr/>
              </p:nvGrpSpPr>
              <p:grpSpPr bwMode="auto">
                <a:xfrm rot="-1493766">
                  <a:off x="3041" y="1354"/>
                  <a:ext cx="36" cy="32"/>
                  <a:chOff x="2906" y="1150"/>
                  <a:chExt cx="36" cy="28"/>
                </a:xfrm>
              </p:grpSpPr>
              <p:sp>
                <p:nvSpPr>
                  <p:cNvPr id="65387" name="Freeform 306"/>
                  <p:cNvSpPr>
                    <a:spLocks/>
                  </p:cNvSpPr>
                  <p:nvPr/>
                </p:nvSpPr>
                <p:spPr bwMode="auto">
                  <a:xfrm rot="-956723">
                    <a:off x="2906" y="1150"/>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388" name="Oval 307"/>
                  <p:cNvSpPr>
                    <a:spLocks noChangeArrowheads="1"/>
                  </p:cNvSpPr>
                  <p:nvPr/>
                </p:nvSpPr>
                <p:spPr bwMode="auto">
                  <a:xfrm rot="20643277" flipV="1">
                    <a:off x="2918" y="1162"/>
                    <a:ext cx="9"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148" name="Group 404"/>
                <p:cNvGrpSpPr>
                  <a:grpSpLocks/>
                </p:cNvGrpSpPr>
                <p:nvPr/>
              </p:nvGrpSpPr>
              <p:grpSpPr bwMode="auto">
                <a:xfrm rot="-578252">
                  <a:off x="3315" y="1516"/>
                  <a:ext cx="33" cy="33"/>
                  <a:chOff x="2762" y="1412"/>
                  <a:chExt cx="33" cy="38"/>
                </a:xfrm>
              </p:grpSpPr>
              <p:sp>
                <p:nvSpPr>
                  <p:cNvPr id="65385" name="Freeform 302"/>
                  <p:cNvSpPr>
                    <a:spLocks/>
                  </p:cNvSpPr>
                  <p:nvPr/>
                </p:nvSpPr>
                <p:spPr bwMode="auto">
                  <a:xfrm rot="-3328187">
                    <a:off x="2760" y="1414"/>
                    <a:ext cx="38" cy="33"/>
                  </a:xfrm>
                  <a:custGeom>
                    <a:avLst/>
                    <a:gdLst>
                      <a:gd name="T0" fmla="*/ 31 w 107"/>
                      <a:gd name="T1" fmla="*/ 3 h 118"/>
                      <a:gd name="T2" fmla="*/ 86 w 107"/>
                      <a:gd name="T3" fmla="*/ 4 h 118"/>
                      <a:gd name="T4" fmla="*/ 168 w 107"/>
                      <a:gd name="T5" fmla="*/ 2 h 118"/>
                      <a:gd name="T6" fmla="*/ 190 w 107"/>
                      <a:gd name="T7" fmla="*/ 14 h 118"/>
                      <a:gd name="T8" fmla="*/ 188 w 107"/>
                      <a:gd name="T9" fmla="*/ 43 h 118"/>
                      <a:gd name="T10" fmla="*/ 182 w 107"/>
                      <a:gd name="T11" fmla="*/ 66 h 118"/>
                      <a:gd name="T12" fmla="*/ 165 w 107"/>
                      <a:gd name="T13" fmla="*/ 73 h 118"/>
                      <a:gd name="T14" fmla="*/ 55 w 107"/>
                      <a:gd name="T15" fmla="*/ 75 h 118"/>
                      <a:gd name="T16" fmla="*/ 20 w 107"/>
                      <a:gd name="T17" fmla="*/ 73 h 118"/>
                      <a:gd name="T18" fmla="*/ 6 w 107"/>
                      <a:gd name="T19" fmla="*/ 66 h 118"/>
                      <a:gd name="T20" fmla="*/ 4 w 107"/>
                      <a:gd name="T21" fmla="*/ 40 h 118"/>
                      <a:gd name="T22" fmla="*/ 2 w 107"/>
                      <a:gd name="T23" fmla="*/ 20 h 118"/>
                      <a:gd name="T24" fmla="*/ 9 w 107"/>
                      <a:gd name="T25" fmla="*/ 7 h 118"/>
                      <a:gd name="T26" fmla="*/ 18 w 107"/>
                      <a:gd name="T27" fmla="*/ 4 h 118"/>
                      <a:gd name="T28" fmla="*/ 32 w 107"/>
                      <a:gd name="T29" fmla="*/ 3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5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BDFC9A"/>
                  </a:solidFill>
                  <a:ln w="6350">
                    <a:solidFill>
                      <a:srgbClr val="379105"/>
                    </a:solidFill>
                    <a:round/>
                    <a:headEnd/>
                    <a:tailEnd/>
                  </a:ln>
                </p:spPr>
                <p:txBody>
                  <a:bodyPr/>
                  <a:lstStyle/>
                  <a:p>
                    <a:endParaRPr lang="es-MX" sz="2400"/>
                  </a:p>
                </p:txBody>
              </p:sp>
              <p:sp>
                <p:nvSpPr>
                  <p:cNvPr id="65386" name="Oval 303"/>
                  <p:cNvSpPr>
                    <a:spLocks noChangeArrowheads="1"/>
                  </p:cNvSpPr>
                  <p:nvPr/>
                </p:nvSpPr>
                <p:spPr bwMode="auto">
                  <a:xfrm rot="18271813" flipV="1">
                    <a:off x="2773" y="1427"/>
                    <a:ext cx="10"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grpSp>
            <p:nvGrpSpPr>
              <p:cNvPr id="149" name="Group 840"/>
              <p:cNvGrpSpPr>
                <a:grpSpLocks/>
              </p:cNvGrpSpPr>
              <p:nvPr/>
            </p:nvGrpSpPr>
            <p:grpSpPr bwMode="auto">
              <a:xfrm>
                <a:off x="5088850" y="1192675"/>
                <a:ext cx="819150" cy="127000"/>
                <a:chOff x="2935" y="816"/>
                <a:chExt cx="516" cy="80"/>
              </a:xfrm>
            </p:grpSpPr>
            <p:grpSp>
              <p:nvGrpSpPr>
                <p:cNvPr id="150" name="Group 819"/>
                <p:cNvGrpSpPr>
                  <a:grpSpLocks/>
                </p:cNvGrpSpPr>
                <p:nvPr/>
              </p:nvGrpSpPr>
              <p:grpSpPr bwMode="auto">
                <a:xfrm rot="427501">
                  <a:off x="2935" y="818"/>
                  <a:ext cx="36" cy="43"/>
                  <a:chOff x="2869" y="808"/>
                  <a:chExt cx="87" cy="117"/>
                </a:xfrm>
              </p:grpSpPr>
              <p:sp>
                <p:nvSpPr>
                  <p:cNvPr id="65355" name="Freeform 302"/>
                  <p:cNvSpPr>
                    <a:spLocks/>
                  </p:cNvSpPr>
                  <p:nvPr/>
                </p:nvSpPr>
                <p:spPr bwMode="auto">
                  <a:xfrm>
                    <a:off x="2869" y="808"/>
                    <a:ext cx="87" cy="117"/>
                  </a:xfrm>
                  <a:custGeom>
                    <a:avLst/>
                    <a:gdLst>
                      <a:gd name="T0" fmla="*/ 245 w 87"/>
                      <a:gd name="T1" fmla="*/ 44 h 117"/>
                      <a:gd name="T2" fmla="*/ 679 w 87"/>
                      <a:gd name="T3" fmla="*/ 46 h 117"/>
                      <a:gd name="T4" fmla="*/ 1332 w 87"/>
                      <a:gd name="T5" fmla="*/ 23 h 117"/>
                      <a:gd name="T6" fmla="*/ 1503 w 87"/>
                      <a:gd name="T7" fmla="*/ 182 h 117"/>
                      <a:gd name="T8" fmla="*/ 1487 w 87"/>
                      <a:gd name="T9" fmla="*/ 548 h 117"/>
                      <a:gd name="T10" fmla="*/ 1444 w 87"/>
                      <a:gd name="T11" fmla="*/ 849 h 117"/>
                      <a:gd name="T12" fmla="*/ 1306 w 87"/>
                      <a:gd name="T13" fmla="*/ 935 h 117"/>
                      <a:gd name="T14" fmla="*/ 438 w 87"/>
                      <a:gd name="T15" fmla="*/ 960 h 117"/>
                      <a:gd name="T16" fmla="*/ 154 w 87"/>
                      <a:gd name="T17" fmla="*/ 935 h 117"/>
                      <a:gd name="T18" fmla="*/ 51 w 87"/>
                      <a:gd name="T19" fmla="*/ 849 h 117"/>
                      <a:gd name="T20" fmla="*/ 35 w 87"/>
                      <a:gd name="T21" fmla="*/ 508 h 117"/>
                      <a:gd name="T22" fmla="*/ 19 w 87"/>
                      <a:gd name="T23" fmla="*/ 258 h 117"/>
                      <a:gd name="T24" fmla="*/ 68 w 87"/>
                      <a:gd name="T25" fmla="*/ 92 h 117"/>
                      <a:gd name="T26" fmla="*/ 147 w 87"/>
                      <a:gd name="T27" fmla="*/ 50 h 117"/>
                      <a:gd name="T28" fmla="*/ 251 w 87"/>
                      <a:gd name="T29" fmla="*/ 44 h 1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7"/>
                      <a:gd name="T46" fmla="*/ 0 h 117"/>
                      <a:gd name="T47" fmla="*/ 1528 w 87"/>
                      <a:gd name="T48" fmla="*/ 960 h 1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7" h="117">
                        <a:moveTo>
                          <a:pt x="63" y="115"/>
                        </a:moveTo>
                        <a:cubicBezTo>
                          <a:pt x="57" y="114"/>
                          <a:pt x="34" y="117"/>
                          <a:pt x="25" y="112"/>
                        </a:cubicBezTo>
                        <a:cubicBezTo>
                          <a:pt x="16" y="107"/>
                          <a:pt x="12" y="94"/>
                          <a:pt x="8" y="85"/>
                        </a:cubicBezTo>
                        <a:cubicBezTo>
                          <a:pt x="4" y="76"/>
                          <a:pt x="0" y="65"/>
                          <a:pt x="1" y="56"/>
                        </a:cubicBezTo>
                        <a:cubicBezTo>
                          <a:pt x="2" y="47"/>
                          <a:pt x="6" y="38"/>
                          <a:pt x="13" y="29"/>
                        </a:cubicBezTo>
                        <a:cubicBezTo>
                          <a:pt x="20" y="20"/>
                          <a:pt x="32" y="0"/>
                          <a:pt x="44" y="2"/>
                        </a:cubicBezTo>
                        <a:cubicBezTo>
                          <a:pt x="56" y="4"/>
                          <a:pt x="79" y="26"/>
                          <a:pt x="83" y="44"/>
                        </a:cubicBezTo>
                        <a:cubicBezTo>
                          <a:pt x="87" y="62"/>
                          <a:pt x="70" y="99"/>
                          <a:pt x="67" y="113"/>
                        </a:cubicBezTo>
                      </a:path>
                    </a:pathLst>
                  </a:custGeom>
                  <a:solidFill>
                    <a:srgbClr val="CAFDAD"/>
                  </a:solidFill>
                  <a:ln w="6350">
                    <a:solidFill>
                      <a:srgbClr val="379105"/>
                    </a:solidFill>
                    <a:round/>
                    <a:headEnd/>
                    <a:tailEnd/>
                  </a:ln>
                </p:spPr>
                <p:txBody>
                  <a:bodyPr/>
                  <a:lstStyle/>
                  <a:p>
                    <a:endParaRPr lang="es-MX" sz="2400"/>
                  </a:p>
                </p:txBody>
              </p:sp>
              <p:sp>
                <p:nvSpPr>
                  <p:cNvPr id="65356" name="Oval 303"/>
                  <p:cNvSpPr>
                    <a:spLocks noChangeArrowheads="1"/>
                  </p:cNvSpPr>
                  <p:nvPr/>
                </p:nvSpPr>
                <p:spPr bwMode="auto">
                  <a:xfrm rot="9934469" flipV="1">
                    <a:off x="2901" y="850"/>
                    <a:ext cx="26" cy="36"/>
                  </a:xfrm>
                  <a:prstGeom prst="ellipse">
                    <a:avLst/>
                  </a:prstGeom>
                  <a:solidFill>
                    <a:schemeClr val="hlink"/>
                  </a:solidFill>
                  <a:ln w="3175">
                    <a:solidFill>
                      <a:srgbClr val="0000FF"/>
                    </a:solidFill>
                    <a:round/>
                    <a:headEnd/>
                    <a:tailEnd/>
                  </a:ln>
                </p:spPr>
                <p:txBody>
                  <a:bodyPr wrap="none" anchor="ctr"/>
                  <a:lstStyle/>
                  <a:p>
                    <a:pPr defTabSz="457200"/>
                    <a:endParaRPr lang="es-MX" sz="2400"/>
                  </a:p>
                </p:txBody>
              </p:sp>
            </p:grpSp>
            <p:grpSp>
              <p:nvGrpSpPr>
                <p:cNvPr id="151" name="Group 574"/>
                <p:cNvGrpSpPr>
                  <a:grpSpLocks/>
                </p:cNvGrpSpPr>
                <p:nvPr/>
              </p:nvGrpSpPr>
              <p:grpSpPr bwMode="auto">
                <a:xfrm rot="6007555">
                  <a:off x="2993" y="847"/>
                  <a:ext cx="27" cy="38"/>
                  <a:chOff x="2896" y="993"/>
                  <a:chExt cx="34" cy="27"/>
                </a:xfrm>
              </p:grpSpPr>
              <p:sp>
                <p:nvSpPr>
                  <p:cNvPr id="65353" name="Freeform 312"/>
                  <p:cNvSpPr>
                    <a:spLocks/>
                  </p:cNvSpPr>
                  <p:nvPr/>
                </p:nvSpPr>
                <p:spPr bwMode="auto">
                  <a:xfrm>
                    <a:off x="2896" y="993"/>
                    <a:ext cx="34" cy="27"/>
                  </a:xfrm>
                  <a:custGeom>
                    <a:avLst/>
                    <a:gdLst>
                      <a:gd name="T0" fmla="*/ 7 w 203"/>
                      <a:gd name="T1" fmla="*/ 1 h 164"/>
                      <a:gd name="T2" fmla="*/ 19 w 203"/>
                      <a:gd name="T3" fmla="*/ 1 h 164"/>
                      <a:gd name="T4" fmla="*/ 37 w 203"/>
                      <a:gd name="T5" fmla="*/ 1 h 164"/>
                      <a:gd name="T6" fmla="*/ 42 w 203"/>
                      <a:gd name="T7" fmla="*/ 5 h 164"/>
                      <a:gd name="T8" fmla="*/ 42 w 203"/>
                      <a:gd name="T9" fmla="*/ 15 h 164"/>
                      <a:gd name="T10" fmla="*/ 41 w 203"/>
                      <a:gd name="T11" fmla="*/ 23 h 164"/>
                      <a:gd name="T12" fmla="*/ 37 w 203"/>
                      <a:gd name="T13" fmla="*/ 25 h 164"/>
                      <a:gd name="T14" fmla="*/ 12 w 203"/>
                      <a:gd name="T15" fmla="*/ 26 h 164"/>
                      <a:gd name="T16" fmla="*/ 4 w 203"/>
                      <a:gd name="T17" fmla="*/ 25 h 164"/>
                      <a:gd name="T18" fmla="*/ 2 w 203"/>
                      <a:gd name="T19" fmla="*/ 23 h 164"/>
                      <a:gd name="T20" fmla="*/ 1 w 203"/>
                      <a:gd name="T21" fmla="*/ 14 h 164"/>
                      <a:gd name="T22" fmla="*/ 1 w 203"/>
                      <a:gd name="T23" fmla="*/ 7 h 164"/>
                      <a:gd name="T24" fmla="*/ 2 w 203"/>
                      <a:gd name="T25" fmla="*/ 2 h 164"/>
                      <a:gd name="T26" fmla="*/ 4 w 203"/>
                      <a:gd name="T27" fmla="*/ 1 h 164"/>
                      <a:gd name="T28" fmla="*/ 7 w 203"/>
                      <a:gd name="T29" fmla="*/ 1 h 1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3"/>
                      <a:gd name="T46" fmla="*/ 0 h 164"/>
                      <a:gd name="T47" fmla="*/ 1528 w 203"/>
                      <a:gd name="T48" fmla="*/ 960 h 1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3" h="164">
                        <a:moveTo>
                          <a:pt x="37" y="11"/>
                        </a:moveTo>
                        <a:cubicBezTo>
                          <a:pt x="47" y="11"/>
                          <a:pt x="70" y="12"/>
                          <a:pt x="94" y="12"/>
                        </a:cubicBezTo>
                        <a:cubicBezTo>
                          <a:pt x="118" y="11"/>
                          <a:pt x="165" y="0"/>
                          <a:pt x="181" y="8"/>
                        </a:cubicBezTo>
                        <a:cubicBezTo>
                          <a:pt x="197" y="16"/>
                          <a:pt x="189" y="44"/>
                          <a:pt x="192" y="58"/>
                        </a:cubicBezTo>
                        <a:cubicBezTo>
                          <a:pt x="195" y="72"/>
                          <a:pt x="201" y="80"/>
                          <a:pt x="202" y="95"/>
                        </a:cubicBezTo>
                        <a:cubicBezTo>
                          <a:pt x="203" y="110"/>
                          <a:pt x="203" y="136"/>
                          <a:pt x="196" y="146"/>
                        </a:cubicBezTo>
                        <a:cubicBezTo>
                          <a:pt x="193" y="156"/>
                          <a:pt x="185" y="158"/>
                          <a:pt x="178" y="160"/>
                        </a:cubicBezTo>
                        <a:cubicBezTo>
                          <a:pt x="138" y="159"/>
                          <a:pt x="101" y="158"/>
                          <a:pt x="62" y="164"/>
                        </a:cubicBezTo>
                        <a:cubicBezTo>
                          <a:pt x="45" y="163"/>
                          <a:pt x="38" y="163"/>
                          <a:pt x="24" y="160"/>
                        </a:cubicBezTo>
                        <a:cubicBezTo>
                          <a:pt x="16" y="157"/>
                          <a:pt x="15" y="153"/>
                          <a:pt x="11" y="146"/>
                        </a:cubicBezTo>
                        <a:cubicBezTo>
                          <a:pt x="7" y="139"/>
                          <a:pt x="4" y="127"/>
                          <a:pt x="2" y="116"/>
                        </a:cubicBezTo>
                        <a:cubicBezTo>
                          <a:pt x="0" y="105"/>
                          <a:pt x="0" y="94"/>
                          <a:pt x="0" y="82"/>
                        </a:cubicBezTo>
                        <a:cubicBezTo>
                          <a:pt x="0" y="70"/>
                          <a:pt x="1" y="51"/>
                          <a:pt x="3" y="41"/>
                        </a:cubicBezTo>
                        <a:cubicBezTo>
                          <a:pt x="5" y="31"/>
                          <a:pt x="10" y="24"/>
                          <a:pt x="13" y="19"/>
                        </a:cubicBezTo>
                        <a:cubicBezTo>
                          <a:pt x="16" y="14"/>
                          <a:pt x="20" y="14"/>
                          <a:pt x="24" y="12"/>
                        </a:cubicBezTo>
                        <a:cubicBezTo>
                          <a:pt x="28" y="11"/>
                          <a:pt x="34" y="12"/>
                          <a:pt x="37" y="11"/>
                        </a:cubicBezTo>
                      </a:path>
                    </a:pathLst>
                  </a:custGeom>
                  <a:solidFill>
                    <a:srgbClr val="ADFB81"/>
                  </a:solidFill>
                  <a:ln w="6350">
                    <a:solidFill>
                      <a:srgbClr val="379105"/>
                    </a:solidFill>
                    <a:round/>
                    <a:headEnd/>
                    <a:tailEnd/>
                  </a:ln>
                </p:spPr>
                <p:txBody>
                  <a:bodyPr/>
                  <a:lstStyle/>
                  <a:p>
                    <a:endParaRPr lang="es-MX" sz="2400"/>
                  </a:p>
                </p:txBody>
              </p:sp>
              <p:sp>
                <p:nvSpPr>
                  <p:cNvPr id="65354" name="Oval 313"/>
                  <p:cNvSpPr>
                    <a:spLocks noChangeArrowheads="1"/>
                  </p:cNvSpPr>
                  <p:nvPr/>
                </p:nvSpPr>
                <p:spPr bwMode="auto">
                  <a:xfrm flipV="1">
                    <a:off x="2908" y="1004"/>
                    <a:ext cx="9"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152" name="Group 565"/>
                <p:cNvGrpSpPr>
                  <a:grpSpLocks/>
                </p:cNvGrpSpPr>
                <p:nvPr/>
              </p:nvGrpSpPr>
              <p:grpSpPr bwMode="auto">
                <a:xfrm rot="9336946">
                  <a:off x="2958" y="846"/>
                  <a:ext cx="37" cy="27"/>
                  <a:chOff x="2762" y="1412"/>
                  <a:chExt cx="33" cy="38"/>
                </a:xfrm>
              </p:grpSpPr>
              <p:sp>
                <p:nvSpPr>
                  <p:cNvPr id="65351" name="Freeform 302"/>
                  <p:cNvSpPr>
                    <a:spLocks/>
                  </p:cNvSpPr>
                  <p:nvPr/>
                </p:nvSpPr>
                <p:spPr bwMode="auto">
                  <a:xfrm rot="-3328187">
                    <a:off x="2760" y="1414"/>
                    <a:ext cx="38" cy="33"/>
                  </a:xfrm>
                  <a:custGeom>
                    <a:avLst/>
                    <a:gdLst>
                      <a:gd name="T0" fmla="*/ 31 w 107"/>
                      <a:gd name="T1" fmla="*/ 3 h 118"/>
                      <a:gd name="T2" fmla="*/ 86 w 107"/>
                      <a:gd name="T3" fmla="*/ 4 h 118"/>
                      <a:gd name="T4" fmla="*/ 168 w 107"/>
                      <a:gd name="T5" fmla="*/ 2 h 118"/>
                      <a:gd name="T6" fmla="*/ 190 w 107"/>
                      <a:gd name="T7" fmla="*/ 14 h 118"/>
                      <a:gd name="T8" fmla="*/ 188 w 107"/>
                      <a:gd name="T9" fmla="*/ 43 h 118"/>
                      <a:gd name="T10" fmla="*/ 182 w 107"/>
                      <a:gd name="T11" fmla="*/ 66 h 118"/>
                      <a:gd name="T12" fmla="*/ 165 w 107"/>
                      <a:gd name="T13" fmla="*/ 73 h 118"/>
                      <a:gd name="T14" fmla="*/ 55 w 107"/>
                      <a:gd name="T15" fmla="*/ 75 h 118"/>
                      <a:gd name="T16" fmla="*/ 20 w 107"/>
                      <a:gd name="T17" fmla="*/ 73 h 118"/>
                      <a:gd name="T18" fmla="*/ 6 w 107"/>
                      <a:gd name="T19" fmla="*/ 66 h 118"/>
                      <a:gd name="T20" fmla="*/ 4 w 107"/>
                      <a:gd name="T21" fmla="*/ 40 h 118"/>
                      <a:gd name="T22" fmla="*/ 2 w 107"/>
                      <a:gd name="T23" fmla="*/ 20 h 118"/>
                      <a:gd name="T24" fmla="*/ 9 w 107"/>
                      <a:gd name="T25" fmla="*/ 7 h 118"/>
                      <a:gd name="T26" fmla="*/ 18 w 107"/>
                      <a:gd name="T27" fmla="*/ 4 h 118"/>
                      <a:gd name="T28" fmla="*/ 32 w 107"/>
                      <a:gd name="T29" fmla="*/ 3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5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BDFC9A"/>
                  </a:solidFill>
                  <a:ln w="6350">
                    <a:solidFill>
                      <a:srgbClr val="379105"/>
                    </a:solidFill>
                    <a:round/>
                    <a:headEnd/>
                    <a:tailEnd/>
                  </a:ln>
                </p:spPr>
                <p:txBody>
                  <a:bodyPr/>
                  <a:lstStyle/>
                  <a:p>
                    <a:endParaRPr lang="es-MX" sz="2400"/>
                  </a:p>
                </p:txBody>
              </p:sp>
              <p:sp>
                <p:nvSpPr>
                  <p:cNvPr id="65352" name="Oval 303"/>
                  <p:cNvSpPr>
                    <a:spLocks noChangeArrowheads="1"/>
                  </p:cNvSpPr>
                  <p:nvPr/>
                </p:nvSpPr>
                <p:spPr bwMode="auto">
                  <a:xfrm rot="18271813" flipV="1">
                    <a:off x="2773" y="1427"/>
                    <a:ext cx="10" cy="7"/>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153" name="Group 547"/>
                <p:cNvGrpSpPr>
                  <a:grpSpLocks/>
                </p:cNvGrpSpPr>
                <p:nvPr/>
              </p:nvGrpSpPr>
              <p:grpSpPr bwMode="auto">
                <a:xfrm rot="8728953">
                  <a:off x="3388" y="840"/>
                  <a:ext cx="28" cy="44"/>
                  <a:chOff x="2915" y="1169"/>
                  <a:chExt cx="37" cy="37"/>
                </a:xfrm>
              </p:grpSpPr>
              <p:sp>
                <p:nvSpPr>
                  <p:cNvPr id="65349" name="Freeform 302"/>
                  <p:cNvSpPr>
                    <a:spLocks/>
                  </p:cNvSpPr>
                  <p:nvPr/>
                </p:nvSpPr>
                <p:spPr bwMode="auto">
                  <a:xfrm rot="-2107523">
                    <a:off x="2915" y="1169"/>
                    <a:ext cx="37" cy="37"/>
                  </a:xfrm>
                  <a:custGeom>
                    <a:avLst/>
                    <a:gdLst>
                      <a:gd name="T0" fmla="*/ 23 w 121"/>
                      <a:gd name="T1" fmla="*/ 6 h 103"/>
                      <a:gd name="T2" fmla="*/ 64 w 121"/>
                      <a:gd name="T3" fmla="*/ 6 h 103"/>
                      <a:gd name="T4" fmla="*/ 124 w 121"/>
                      <a:gd name="T5" fmla="*/ 3 h 103"/>
                      <a:gd name="T6" fmla="*/ 141 w 121"/>
                      <a:gd name="T7" fmla="*/ 23 h 103"/>
                      <a:gd name="T8" fmla="*/ 139 w 121"/>
                      <a:gd name="T9" fmla="*/ 71 h 103"/>
                      <a:gd name="T10" fmla="*/ 135 w 121"/>
                      <a:gd name="T11" fmla="*/ 110 h 103"/>
                      <a:gd name="T12" fmla="*/ 122 w 121"/>
                      <a:gd name="T13" fmla="*/ 121 h 103"/>
                      <a:gd name="T14" fmla="*/ 41 w 121"/>
                      <a:gd name="T15" fmla="*/ 124 h 103"/>
                      <a:gd name="T16" fmla="*/ 14 w 121"/>
                      <a:gd name="T17" fmla="*/ 121 h 103"/>
                      <a:gd name="T18" fmla="*/ 5 w 121"/>
                      <a:gd name="T19" fmla="*/ 110 h 103"/>
                      <a:gd name="T20" fmla="*/ 3 w 121"/>
                      <a:gd name="T21" fmla="*/ 65 h 103"/>
                      <a:gd name="T22" fmla="*/ 2 w 121"/>
                      <a:gd name="T23" fmla="*/ 33 h 103"/>
                      <a:gd name="T24" fmla="*/ 6 w 121"/>
                      <a:gd name="T25" fmla="*/ 12 h 103"/>
                      <a:gd name="T26" fmla="*/ 14 w 121"/>
                      <a:gd name="T27" fmla="*/ 6 h 103"/>
                      <a:gd name="T28" fmla="*/ 24 w 121"/>
                      <a:gd name="T29" fmla="*/ 6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103"/>
                      <a:gd name="T47" fmla="*/ 1527 w 121"/>
                      <a:gd name="T48" fmla="*/ 960 h 1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103">
                        <a:moveTo>
                          <a:pt x="22" y="7"/>
                        </a:moveTo>
                        <a:cubicBezTo>
                          <a:pt x="29" y="6"/>
                          <a:pt x="43" y="7"/>
                          <a:pt x="57" y="7"/>
                        </a:cubicBezTo>
                        <a:cubicBezTo>
                          <a:pt x="71" y="6"/>
                          <a:pt x="99" y="0"/>
                          <a:pt x="109" y="4"/>
                        </a:cubicBezTo>
                        <a:cubicBezTo>
                          <a:pt x="119" y="8"/>
                          <a:pt x="113" y="23"/>
                          <a:pt x="115" y="32"/>
                        </a:cubicBezTo>
                        <a:cubicBezTo>
                          <a:pt x="117" y="41"/>
                          <a:pt x="121" y="52"/>
                          <a:pt x="121" y="59"/>
                        </a:cubicBezTo>
                        <a:cubicBezTo>
                          <a:pt x="121" y="66"/>
                          <a:pt x="120" y="70"/>
                          <a:pt x="118" y="77"/>
                        </a:cubicBezTo>
                        <a:cubicBezTo>
                          <a:pt x="116" y="84"/>
                          <a:pt x="120" y="95"/>
                          <a:pt x="107" y="99"/>
                        </a:cubicBezTo>
                        <a:cubicBezTo>
                          <a:pt x="94" y="103"/>
                          <a:pt x="61" y="98"/>
                          <a:pt x="38" y="102"/>
                        </a:cubicBezTo>
                        <a:cubicBezTo>
                          <a:pt x="28" y="101"/>
                          <a:pt x="21" y="103"/>
                          <a:pt x="15" y="99"/>
                        </a:cubicBezTo>
                        <a:cubicBezTo>
                          <a:pt x="10" y="96"/>
                          <a:pt x="7" y="88"/>
                          <a:pt x="4" y="81"/>
                        </a:cubicBezTo>
                        <a:cubicBezTo>
                          <a:pt x="2" y="74"/>
                          <a:pt x="1" y="64"/>
                          <a:pt x="1" y="55"/>
                        </a:cubicBezTo>
                        <a:cubicBezTo>
                          <a:pt x="0" y="46"/>
                          <a:pt x="0" y="33"/>
                          <a:pt x="1" y="26"/>
                        </a:cubicBezTo>
                        <a:cubicBezTo>
                          <a:pt x="2" y="18"/>
                          <a:pt x="6" y="15"/>
                          <a:pt x="9" y="12"/>
                        </a:cubicBezTo>
                        <a:cubicBezTo>
                          <a:pt x="11" y="9"/>
                          <a:pt x="12" y="8"/>
                          <a:pt x="15" y="7"/>
                        </a:cubicBezTo>
                        <a:cubicBezTo>
                          <a:pt x="17" y="6"/>
                          <a:pt x="21" y="7"/>
                          <a:pt x="23" y="7"/>
                        </a:cubicBezTo>
                      </a:path>
                    </a:pathLst>
                  </a:custGeom>
                  <a:solidFill>
                    <a:srgbClr val="ADFB81"/>
                  </a:solidFill>
                  <a:ln w="6350">
                    <a:solidFill>
                      <a:srgbClr val="379105"/>
                    </a:solidFill>
                    <a:round/>
                    <a:headEnd/>
                    <a:tailEnd/>
                  </a:ln>
                </p:spPr>
                <p:txBody>
                  <a:bodyPr/>
                  <a:lstStyle/>
                  <a:p>
                    <a:endParaRPr lang="es-MX" sz="2400"/>
                  </a:p>
                </p:txBody>
              </p:sp>
              <p:sp>
                <p:nvSpPr>
                  <p:cNvPr id="65350" name="Oval 303"/>
                  <p:cNvSpPr>
                    <a:spLocks noChangeArrowheads="1"/>
                  </p:cNvSpPr>
                  <p:nvPr/>
                </p:nvSpPr>
                <p:spPr bwMode="auto">
                  <a:xfrm rot="19492477" flipV="1">
                    <a:off x="2928" y="1184"/>
                    <a:ext cx="8" cy="9"/>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154" name="Group 550"/>
                <p:cNvGrpSpPr>
                  <a:grpSpLocks/>
                </p:cNvGrpSpPr>
                <p:nvPr/>
              </p:nvGrpSpPr>
              <p:grpSpPr bwMode="auto">
                <a:xfrm rot="7569912">
                  <a:off x="3279" y="817"/>
                  <a:ext cx="32" cy="33"/>
                  <a:chOff x="2927" y="1188"/>
                  <a:chExt cx="36" cy="28"/>
                </a:xfrm>
              </p:grpSpPr>
              <p:sp>
                <p:nvSpPr>
                  <p:cNvPr id="65347" name="Freeform 306"/>
                  <p:cNvSpPr>
                    <a:spLocks/>
                  </p:cNvSpPr>
                  <p:nvPr/>
                </p:nvSpPr>
                <p:spPr bwMode="auto">
                  <a:xfrm rot="-1698045">
                    <a:off x="2927" y="1188"/>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348" name="Oval 307"/>
                  <p:cNvSpPr>
                    <a:spLocks noChangeArrowheads="1"/>
                  </p:cNvSpPr>
                  <p:nvPr/>
                </p:nvSpPr>
                <p:spPr bwMode="auto">
                  <a:xfrm rot="19901955" flipV="1">
                    <a:off x="2940" y="1200"/>
                    <a:ext cx="9" cy="7"/>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155" name="Group 553"/>
                <p:cNvGrpSpPr>
                  <a:grpSpLocks/>
                </p:cNvGrpSpPr>
                <p:nvPr/>
              </p:nvGrpSpPr>
              <p:grpSpPr bwMode="auto">
                <a:xfrm rot="7180724">
                  <a:off x="3250" y="814"/>
                  <a:ext cx="34" cy="37"/>
                  <a:chOff x="2956" y="1228"/>
                  <a:chExt cx="41" cy="41"/>
                </a:xfrm>
              </p:grpSpPr>
              <p:sp>
                <p:nvSpPr>
                  <p:cNvPr id="65345" name="Freeform 309"/>
                  <p:cNvSpPr>
                    <a:spLocks/>
                  </p:cNvSpPr>
                  <p:nvPr/>
                </p:nvSpPr>
                <p:spPr bwMode="auto">
                  <a:xfrm>
                    <a:off x="2956" y="1228"/>
                    <a:ext cx="41" cy="41"/>
                  </a:xfrm>
                  <a:custGeom>
                    <a:avLst/>
                    <a:gdLst>
                      <a:gd name="T0" fmla="*/ 29 w 119"/>
                      <a:gd name="T1" fmla="*/ 6 h 108"/>
                      <a:gd name="T2" fmla="*/ 81 w 119"/>
                      <a:gd name="T3" fmla="*/ 6 h 108"/>
                      <a:gd name="T4" fmla="*/ 158 w 119"/>
                      <a:gd name="T5" fmla="*/ 3 h 108"/>
                      <a:gd name="T6" fmla="*/ 178 w 119"/>
                      <a:gd name="T7" fmla="*/ 26 h 108"/>
                      <a:gd name="T8" fmla="*/ 176 w 119"/>
                      <a:gd name="T9" fmla="*/ 79 h 108"/>
                      <a:gd name="T10" fmla="*/ 172 w 119"/>
                      <a:gd name="T11" fmla="*/ 122 h 108"/>
                      <a:gd name="T12" fmla="*/ 155 w 119"/>
                      <a:gd name="T13" fmla="*/ 135 h 108"/>
                      <a:gd name="T14" fmla="*/ 52 w 119"/>
                      <a:gd name="T15" fmla="*/ 138 h 108"/>
                      <a:gd name="T16" fmla="*/ 18 w 119"/>
                      <a:gd name="T17" fmla="*/ 135 h 108"/>
                      <a:gd name="T18" fmla="*/ 6 w 119"/>
                      <a:gd name="T19" fmla="*/ 122 h 108"/>
                      <a:gd name="T20" fmla="*/ 4 w 119"/>
                      <a:gd name="T21" fmla="*/ 73 h 108"/>
                      <a:gd name="T22" fmla="*/ 2 w 119"/>
                      <a:gd name="T23" fmla="*/ 37 h 108"/>
                      <a:gd name="T24" fmla="*/ 8 w 119"/>
                      <a:gd name="T25" fmla="*/ 13 h 108"/>
                      <a:gd name="T26" fmla="*/ 18 w 119"/>
                      <a:gd name="T27" fmla="*/ 7 h 108"/>
                      <a:gd name="T28" fmla="*/ 30 w 119"/>
                      <a:gd name="T29" fmla="*/ 6 h 1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108"/>
                      <a:gd name="T47" fmla="*/ 1527 w 119"/>
                      <a:gd name="T48" fmla="*/ 959 h 1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108">
                        <a:moveTo>
                          <a:pt x="11" y="40"/>
                        </a:moveTo>
                        <a:cubicBezTo>
                          <a:pt x="15" y="37"/>
                          <a:pt x="27" y="32"/>
                          <a:pt x="39" y="25"/>
                        </a:cubicBezTo>
                        <a:cubicBezTo>
                          <a:pt x="50" y="18"/>
                          <a:pt x="70" y="4"/>
                          <a:pt x="80" y="1"/>
                        </a:cubicBezTo>
                        <a:cubicBezTo>
                          <a:pt x="86" y="1"/>
                          <a:pt x="92" y="0"/>
                          <a:pt x="97" y="7"/>
                        </a:cubicBezTo>
                        <a:cubicBezTo>
                          <a:pt x="102" y="14"/>
                          <a:pt x="105" y="34"/>
                          <a:pt x="108" y="42"/>
                        </a:cubicBezTo>
                        <a:cubicBezTo>
                          <a:pt x="111" y="50"/>
                          <a:pt x="117" y="52"/>
                          <a:pt x="118" y="56"/>
                        </a:cubicBezTo>
                        <a:cubicBezTo>
                          <a:pt x="119" y="60"/>
                          <a:pt x="116" y="64"/>
                          <a:pt x="113" y="66"/>
                        </a:cubicBezTo>
                        <a:cubicBezTo>
                          <a:pt x="93" y="76"/>
                          <a:pt x="74" y="86"/>
                          <a:pt x="57" y="98"/>
                        </a:cubicBezTo>
                        <a:cubicBezTo>
                          <a:pt x="49" y="103"/>
                          <a:pt x="45" y="104"/>
                          <a:pt x="38" y="106"/>
                        </a:cubicBezTo>
                        <a:cubicBezTo>
                          <a:pt x="33" y="107"/>
                          <a:pt x="32" y="108"/>
                          <a:pt x="28" y="104"/>
                        </a:cubicBezTo>
                        <a:cubicBezTo>
                          <a:pt x="23" y="96"/>
                          <a:pt x="16" y="90"/>
                          <a:pt x="15" y="80"/>
                        </a:cubicBezTo>
                        <a:cubicBezTo>
                          <a:pt x="10" y="71"/>
                          <a:pt x="6" y="68"/>
                          <a:pt x="3" y="63"/>
                        </a:cubicBezTo>
                        <a:cubicBezTo>
                          <a:pt x="2" y="58"/>
                          <a:pt x="0" y="53"/>
                          <a:pt x="0" y="49"/>
                        </a:cubicBezTo>
                        <a:cubicBezTo>
                          <a:pt x="1" y="47"/>
                          <a:pt x="3" y="46"/>
                          <a:pt x="4" y="44"/>
                        </a:cubicBezTo>
                        <a:cubicBezTo>
                          <a:pt x="6" y="42"/>
                          <a:pt x="10" y="41"/>
                          <a:pt x="11" y="40"/>
                        </a:cubicBezTo>
                      </a:path>
                    </a:pathLst>
                  </a:custGeom>
                  <a:solidFill>
                    <a:srgbClr val="ADFB81"/>
                  </a:solidFill>
                  <a:ln w="6350">
                    <a:solidFill>
                      <a:srgbClr val="379105"/>
                    </a:solidFill>
                    <a:round/>
                    <a:headEnd/>
                    <a:tailEnd/>
                  </a:ln>
                </p:spPr>
                <p:txBody>
                  <a:bodyPr/>
                  <a:lstStyle/>
                  <a:p>
                    <a:endParaRPr lang="es-MX" sz="2400"/>
                  </a:p>
                </p:txBody>
              </p:sp>
              <p:sp>
                <p:nvSpPr>
                  <p:cNvPr id="65346" name="Oval 310"/>
                  <p:cNvSpPr>
                    <a:spLocks noChangeArrowheads="1"/>
                  </p:cNvSpPr>
                  <p:nvPr/>
                </p:nvSpPr>
                <p:spPr bwMode="auto">
                  <a:xfrm rot="19917591" flipV="1">
                    <a:off x="2972" y="1247"/>
                    <a:ext cx="9" cy="8"/>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156" name="Group 556"/>
                <p:cNvGrpSpPr>
                  <a:grpSpLocks/>
                </p:cNvGrpSpPr>
                <p:nvPr/>
              </p:nvGrpSpPr>
              <p:grpSpPr bwMode="auto">
                <a:xfrm rot="6486374">
                  <a:off x="3159" y="814"/>
                  <a:ext cx="27" cy="39"/>
                  <a:chOff x="2968" y="1257"/>
                  <a:chExt cx="36" cy="28"/>
                </a:xfrm>
              </p:grpSpPr>
              <p:sp>
                <p:nvSpPr>
                  <p:cNvPr id="65343" name="Freeform 312"/>
                  <p:cNvSpPr>
                    <a:spLocks/>
                  </p:cNvSpPr>
                  <p:nvPr/>
                </p:nvSpPr>
                <p:spPr bwMode="auto">
                  <a:xfrm rot="-1701297">
                    <a:off x="2968" y="1257"/>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344" name="Oval 313"/>
                  <p:cNvSpPr>
                    <a:spLocks noChangeArrowheads="1"/>
                  </p:cNvSpPr>
                  <p:nvPr/>
                </p:nvSpPr>
                <p:spPr bwMode="auto">
                  <a:xfrm rot="19898703" flipV="1">
                    <a:off x="2981" y="1269"/>
                    <a:ext cx="9" cy="7"/>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157" name="Group 559"/>
                <p:cNvGrpSpPr>
                  <a:grpSpLocks/>
                </p:cNvGrpSpPr>
                <p:nvPr/>
              </p:nvGrpSpPr>
              <p:grpSpPr bwMode="auto">
                <a:xfrm rot="7932447">
                  <a:off x="3349" y="829"/>
                  <a:ext cx="28" cy="41"/>
                  <a:chOff x="2898" y="1125"/>
                  <a:chExt cx="38" cy="28"/>
                </a:xfrm>
              </p:grpSpPr>
              <p:sp>
                <p:nvSpPr>
                  <p:cNvPr id="65341" name="Freeform 302"/>
                  <p:cNvSpPr>
                    <a:spLocks/>
                  </p:cNvSpPr>
                  <p:nvPr/>
                </p:nvSpPr>
                <p:spPr bwMode="auto">
                  <a:xfrm rot="-1486509">
                    <a:off x="2898" y="1125"/>
                    <a:ext cx="38" cy="28"/>
                  </a:xfrm>
                  <a:custGeom>
                    <a:avLst/>
                    <a:gdLst>
                      <a:gd name="T0" fmla="*/ 31 w 107"/>
                      <a:gd name="T1" fmla="*/ 2 h 118"/>
                      <a:gd name="T2" fmla="*/ 86 w 107"/>
                      <a:gd name="T3" fmla="*/ 3 h 118"/>
                      <a:gd name="T4" fmla="*/ 168 w 107"/>
                      <a:gd name="T5" fmla="*/ 1 h 118"/>
                      <a:gd name="T6" fmla="*/ 190 w 107"/>
                      <a:gd name="T7" fmla="*/ 10 h 118"/>
                      <a:gd name="T8" fmla="*/ 188 w 107"/>
                      <a:gd name="T9" fmla="*/ 31 h 118"/>
                      <a:gd name="T10" fmla="*/ 182 w 107"/>
                      <a:gd name="T11" fmla="*/ 48 h 118"/>
                      <a:gd name="T12" fmla="*/ 165 w 107"/>
                      <a:gd name="T13" fmla="*/ 53 h 118"/>
                      <a:gd name="T14" fmla="*/ 55 w 107"/>
                      <a:gd name="T15" fmla="*/ 54 h 118"/>
                      <a:gd name="T16" fmla="*/ 20 w 107"/>
                      <a:gd name="T17" fmla="*/ 53 h 118"/>
                      <a:gd name="T18" fmla="*/ 6 w 107"/>
                      <a:gd name="T19" fmla="*/ 48 h 118"/>
                      <a:gd name="T20" fmla="*/ 4 w 107"/>
                      <a:gd name="T21" fmla="*/ 29 h 118"/>
                      <a:gd name="T22" fmla="*/ 2 w 107"/>
                      <a:gd name="T23" fmla="*/ 14 h 118"/>
                      <a:gd name="T24" fmla="*/ 9 w 107"/>
                      <a:gd name="T25" fmla="*/ 5 h 118"/>
                      <a:gd name="T26" fmla="*/ 18 w 107"/>
                      <a:gd name="T27" fmla="*/ 3 h 118"/>
                      <a:gd name="T28" fmla="*/ 32 w 107"/>
                      <a:gd name="T29" fmla="*/ 2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61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ADFB81"/>
                  </a:solidFill>
                  <a:ln w="6350">
                    <a:solidFill>
                      <a:srgbClr val="379105"/>
                    </a:solidFill>
                    <a:round/>
                    <a:headEnd/>
                    <a:tailEnd/>
                  </a:ln>
                </p:spPr>
                <p:txBody>
                  <a:bodyPr/>
                  <a:lstStyle/>
                  <a:p>
                    <a:endParaRPr lang="es-MX" sz="2400"/>
                  </a:p>
                </p:txBody>
              </p:sp>
              <p:sp>
                <p:nvSpPr>
                  <p:cNvPr id="65342" name="Oval 303"/>
                  <p:cNvSpPr>
                    <a:spLocks noChangeArrowheads="1"/>
                  </p:cNvSpPr>
                  <p:nvPr/>
                </p:nvSpPr>
                <p:spPr bwMode="auto">
                  <a:xfrm rot="20113491" flipV="1">
                    <a:off x="2911" y="1137"/>
                    <a:ext cx="10"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158" name="Group 588"/>
                <p:cNvGrpSpPr>
                  <a:grpSpLocks/>
                </p:cNvGrpSpPr>
                <p:nvPr/>
              </p:nvGrpSpPr>
              <p:grpSpPr bwMode="auto">
                <a:xfrm>
                  <a:off x="3219" y="821"/>
                  <a:ext cx="35" cy="27"/>
                  <a:chOff x="3250" y="581"/>
                  <a:chExt cx="236" cy="284"/>
                </a:xfrm>
              </p:grpSpPr>
              <p:sp>
                <p:nvSpPr>
                  <p:cNvPr id="65339" name="Freeform 302"/>
                  <p:cNvSpPr>
                    <a:spLocks/>
                  </p:cNvSpPr>
                  <p:nvPr/>
                </p:nvSpPr>
                <p:spPr bwMode="auto">
                  <a:xfrm>
                    <a:off x="3250" y="581"/>
                    <a:ext cx="236" cy="284"/>
                  </a:xfrm>
                  <a:custGeom>
                    <a:avLst/>
                    <a:gdLst>
                      <a:gd name="T0" fmla="*/ 245 w 236"/>
                      <a:gd name="T1" fmla="*/ 44 h 284"/>
                      <a:gd name="T2" fmla="*/ 679 w 236"/>
                      <a:gd name="T3" fmla="*/ 46 h 284"/>
                      <a:gd name="T4" fmla="*/ 1332 w 236"/>
                      <a:gd name="T5" fmla="*/ 23 h 284"/>
                      <a:gd name="T6" fmla="*/ 1503 w 236"/>
                      <a:gd name="T7" fmla="*/ 182 h 284"/>
                      <a:gd name="T8" fmla="*/ 1487 w 236"/>
                      <a:gd name="T9" fmla="*/ 548 h 284"/>
                      <a:gd name="T10" fmla="*/ 1444 w 236"/>
                      <a:gd name="T11" fmla="*/ 849 h 284"/>
                      <a:gd name="T12" fmla="*/ 1306 w 236"/>
                      <a:gd name="T13" fmla="*/ 935 h 284"/>
                      <a:gd name="T14" fmla="*/ 438 w 236"/>
                      <a:gd name="T15" fmla="*/ 960 h 284"/>
                      <a:gd name="T16" fmla="*/ 154 w 236"/>
                      <a:gd name="T17" fmla="*/ 935 h 284"/>
                      <a:gd name="T18" fmla="*/ 51 w 236"/>
                      <a:gd name="T19" fmla="*/ 849 h 284"/>
                      <a:gd name="T20" fmla="*/ 35 w 236"/>
                      <a:gd name="T21" fmla="*/ 508 h 284"/>
                      <a:gd name="T22" fmla="*/ 19 w 236"/>
                      <a:gd name="T23" fmla="*/ 258 h 284"/>
                      <a:gd name="T24" fmla="*/ 68 w 236"/>
                      <a:gd name="T25" fmla="*/ 92 h 284"/>
                      <a:gd name="T26" fmla="*/ 147 w 236"/>
                      <a:gd name="T27" fmla="*/ 50 h 284"/>
                      <a:gd name="T28" fmla="*/ 251 w 236"/>
                      <a:gd name="T29" fmla="*/ 44 h 2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284"/>
                      <a:gd name="T47" fmla="*/ 1528 w 236"/>
                      <a:gd name="T48" fmla="*/ 960 h 2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284">
                        <a:moveTo>
                          <a:pt x="234" y="62"/>
                        </a:moveTo>
                        <a:cubicBezTo>
                          <a:pt x="233" y="75"/>
                          <a:pt x="226" y="107"/>
                          <a:pt x="224" y="141"/>
                        </a:cubicBezTo>
                        <a:cubicBezTo>
                          <a:pt x="220" y="175"/>
                          <a:pt x="225" y="242"/>
                          <a:pt x="213" y="263"/>
                        </a:cubicBezTo>
                        <a:cubicBezTo>
                          <a:pt x="201" y="284"/>
                          <a:pt x="174" y="263"/>
                          <a:pt x="154" y="265"/>
                        </a:cubicBezTo>
                        <a:cubicBezTo>
                          <a:pt x="134" y="267"/>
                          <a:pt x="106" y="278"/>
                          <a:pt x="90" y="276"/>
                        </a:cubicBezTo>
                        <a:cubicBezTo>
                          <a:pt x="74" y="274"/>
                          <a:pt x="71" y="257"/>
                          <a:pt x="56" y="250"/>
                        </a:cubicBezTo>
                        <a:cubicBezTo>
                          <a:pt x="42" y="243"/>
                          <a:pt x="12" y="261"/>
                          <a:pt x="6" y="231"/>
                        </a:cubicBezTo>
                        <a:cubicBezTo>
                          <a:pt x="0" y="202"/>
                          <a:pt x="22" y="124"/>
                          <a:pt x="20" y="71"/>
                        </a:cubicBezTo>
                        <a:cubicBezTo>
                          <a:pt x="26" y="46"/>
                          <a:pt x="27" y="38"/>
                          <a:pt x="33" y="17"/>
                        </a:cubicBezTo>
                        <a:cubicBezTo>
                          <a:pt x="39" y="6"/>
                          <a:pt x="44" y="4"/>
                          <a:pt x="54" y="2"/>
                        </a:cubicBezTo>
                        <a:cubicBezTo>
                          <a:pt x="64" y="0"/>
                          <a:pt x="78" y="2"/>
                          <a:pt x="91" y="6"/>
                        </a:cubicBezTo>
                        <a:cubicBezTo>
                          <a:pt x="104" y="10"/>
                          <a:pt x="117" y="23"/>
                          <a:pt x="134" y="25"/>
                        </a:cubicBezTo>
                        <a:cubicBezTo>
                          <a:pt x="151" y="27"/>
                          <a:pt x="175" y="16"/>
                          <a:pt x="191" y="16"/>
                        </a:cubicBezTo>
                        <a:cubicBezTo>
                          <a:pt x="207" y="16"/>
                          <a:pt x="221" y="23"/>
                          <a:pt x="228" y="27"/>
                        </a:cubicBezTo>
                        <a:cubicBezTo>
                          <a:pt x="235" y="31"/>
                          <a:pt x="235" y="36"/>
                          <a:pt x="235" y="43"/>
                        </a:cubicBezTo>
                        <a:cubicBezTo>
                          <a:pt x="236" y="49"/>
                          <a:pt x="235" y="56"/>
                          <a:pt x="234" y="62"/>
                        </a:cubicBezTo>
                      </a:path>
                    </a:pathLst>
                  </a:custGeom>
                  <a:solidFill>
                    <a:srgbClr val="BDFC9A"/>
                  </a:solidFill>
                  <a:ln w="6350">
                    <a:solidFill>
                      <a:srgbClr val="379105"/>
                    </a:solidFill>
                    <a:round/>
                    <a:headEnd/>
                    <a:tailEnd/>
                  </a:ln>
                </p:spPr>
                <p:txBody>
                  <a:bodyPr/>
                  <a:lstStyle/>
                  <a:p>
                    <a:endParaRPr lang="es-MX" sz="2400"/>
                  </a:p>
                </p:txBody>
              </p:sp>
              <p:sp>
                <p:nvSpPr>
                  <p:cNvPr id="65340" name="Oval 303"/>
                  <p:cNvSpPr>
                    <a:spLocks noChangeArrowheads="1"/>
                  </p:cNvSpPr>
                  <p:nvPr/>
                </p:nvSpPr>
                <p:spPr bwMode="auto">
                  <a:xfrm rot="5832723" flipV="1">
                    <a:off x="3327" y="684"/>
                    <a:ext cx="73" cy="57"/>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159" name="Group 568"/>
                <p:cNvGrpSpPr>
                  <a:grpSpLocks/>
                </p:cNvGrpSpPr>
                <p:nvPr/>
              </p:nvGrpSpPr>
              <p:grpSpPr bwMode="auto">
                <a:xfrm rot="6142002">
                  <a:off x="3028" y="849"/>
                  <a:ext cx="27" cy="33"/>
                  <a:chOff x="2894" y="1102"/>
                  <a:chExt cx="36" cy="28"/>
                </a:xfrm>
              </p:grpSpPr>
              <p:sp>
                <p:nvSpPr>
                  <p:cNvPr id="65337" name="Freeform 309"/>
                  <p:cNvSpPr>
                    <a:spLocks/>
                  </p:cNvSpPr>
                  <p:nvPr/>
                </p:nvSpPr>
                <p:spPr bwMode="auto">
                  <a:xfrm rot="-956723">
                    <a:off x="2894" y="1102"/>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338" name="Oval 310"/>
                  <p:cNvSpPr>
                    <a:spLocks noChangeArrowheads="1"/>
                  </p:cNvSpPr>
                  <p:nvPr/>
                </p:nvSpPr>
                <p:spPr bwMode="auto">
                  <a:xfrm rot="20643277" flipV="1">
                    <a:off x="2906" y="1114"/>
                    <a:ext cx="9"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4512" name="Group 587"/>
                <p:cNvGrpSpPr>
                  <a:grpSpLocks/>
                </p:cNvGrpSpPr>
                <p:nvPr/>
              </p:nvGrpSpPr>
              <p:grpSpPr bwMode="auto">
                <a:xfrm>
                  <a:off x="3187" y="816"/>
                  <a:ext cx="38" cy="27"/>
                  <a:chOff x="3185" y="747"/>
                  <a:chExt cx="116" cy="106"/>
                </a:xfrm>
              </p:grpSpPr>
              <p:sp>
                <p:nvSpPr>
                  <p:cNvPr id="65335" name="Freeform 302"/>
                  <p:cNvSpPr>
                    <a:spLocks/>
                  </p:cNvSpPr>
                  <p:nvPr/>
                </p:nvSpPr>
                <p:spPr bwMode="auto">
                  <a:xfrm>
                    <a:off x="3185" y="747"/>
                    <a:ext cx="116" cy="106"/>
                  </a:xfrm>
                  <a:custGeom>
                    <a:avLst/>
                    <a:gdLst>
                      <a:gd name="T0" fmla="*/ 245 w 116"/>
                      <a:gd name="T1" fmla="*/ 44 h 106"/>
                      <a:gd name="T2" fmla="*/ 679 w 116"/>
                      <a:gd name="T3" fmla="*/ 46 h 106"/>
                      <a:gd name="T4" fmla="*/ 1332 w 116"/>
                      <a:gd name="T5" fmla="*/ 23 h 106"/>
                      <a:gd name="T6" fmla="*/ 1503 w 116"/>
                      <a:gd name="T7" fmla="*/ 182 h 106"/>
                      <a:gd name="T8" fmla="*/ 1487 w 116"/>
                      <a:gd name="T9" fmla="*/ 548 h 106"/>
                      <a:gd name="T10" fmla="*/ 1444 w 116"/>
                      <a:gd name="T11" fmla="*/ 849 h 106"/>
                      <a:gd name="T12" fmla="*/ 1306 w 116"/>
                      <a:gd name="T13" fmla="*/ 935 h 106"/>
                      <a:gd name="T14" fmla="*/ 438 w 116"/>
                      <a:gd name="T15" fmla="*/ 960 h 106"/>
                      <a:gd name="T16" fmla="*/ 154 w 116"/>
                      <a:gd name="T17" fmla="*/ 935 h 106"/>
                      <a:gd name="T18" fmla="*/ 51 w 116"/>
                      <a:gd name="T19" fmla="*/ 849 h 106"/>
                      <a:gd name="T20" fmla="*/ 35 w 116"/>
                      <a:gd name="T21" fmla="*/ 508 h 106"/>
                      <a:gd name="T22" fmla="*/ 19 w 116"/>
                      <a:gd name="T23" fmla="*/ 258 h 106"/>
                      <a:gd name="T24" fmla="*/ 68 w 116"/>
                      <a:gd name="T25" fmla="*/ 92 h 106"/>
                      <a:gd name="T26" fmla="*/ 147 w 116"/>
                      <a:gd name="T27" fmla="*/ 50 h 106"/>
                      <a:gd name="T28" fmla="*/ 251 w 116"/>
                      <a:gd name="T29" fmla="*/ 44 h 1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106"/>
                      <a:gd name="T47" fmla="*/ 1528 w 116"/>
                      <a:gd name="T48" fmla="*/ 960 h 10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106">
                        <a:moveTo>
                          <a:pt x="109" y="21"/>
                        </a:moveTo>
                        <a:cubicBezTo>
                          <a:pt x="109" y="26"/>
                          <a:pt x="108" y="38"/>
                          <a:pt x="109" y="51"/>
                        </a:cubicBezTo>
                        <a:cubicBezTo>
                          <a:pt x="109" y="64"/>
                          <a:pt x="116" y="89"/>
                          <a:pt x="111" y="97"/>
                        </a:cubicBezTo>
                        <a:cubicBezTo>
                          <a:pt x="106" y="105"/>
                          <a:pt x="91" y="96"/>
                          <a:pt x="82" y="97"/>
                        </a:cubicBezTo>
                        <a:cubicBezTo>
                          <a:pt x="73" y="98"/>
                          <a:pt x="65" y="102"/>
                          <a:pt x="57" y="102"/>
                        </a:cubicBezTo>
                        <a:cubicBezTo>
                          <a:pt x="49" y="102"/>
                          <a:pt x="40" y="101"/>
                          <a:pt x="31" y="100"/>
                        </a:cubicBezTo>
                        <a:cubicBezTo>
                          <a:pt x="22" y="99"/>
                          <a:pt x="10" y="106"/>
                          <a:pt x="5" y="95"/>
                        </a:cubicBezTo>
                        <a:cubicBezTo>
                          <a:pt x="0" y="84"/>
                          <a:pt x="6" y="54"/>
                          <a:pt x="2" y="34"/>
                        </a:cubicBezTo>
                        <a:cubicBezTo>
                          <a:pt x="3" y="25"/>
                          <a:pt x="2" y="19"/>
                          <a:pt x="5" y="14"/>
                        </a:cubicBezTo>
                        <a:cubicBezTo>
                          <a:pt x="8" y="9"/>
                          <a:pt x="13" y="5"/>
                          <a:pt x="22" y="3"/>
                        </a:cubicBezTo>
                        <a:cubicBezTo>
                          <a:pt x="31" y="1"/>
                          <a:pt x="47" y="0"/>
                          <a:pt x="57" y="0"/>
                        </a:cubicBezTo>
                        <a:cubicBezTo>
                          <a:pt x="67" y="0"/>
                          <a:pt x="76" y="2"/>
                          <a:pt x="84" y="3"/>
                        </a:cubicBezTo>
                        <a:cubicBezTo>
                          <a:pt x="92" y="4"/>
                          <a:pt x="99" y="6"/>
                          <a:pt x="103" y="8"/>
                        </a:cubicBezTo>
                        <a:cubicBezTo>
                          <a:pt x="107" y="10"/>
                          <a:pt x="107" y="11"/>
                          <a:pt x="108" y="14"/>
                        </a:cubicBezTo>
                        <a:cubicBezTo>
                          <a:pt x="109" y="16"/>
                          <a:pt x="109" y="19"/>
                          <a:pt x="109" y="21"/>
                        </a:cubicBezTo>
                      </a:path>
                    </a:pathLst>
                  </a:custGeom>
                  <a:solidFill>
                    <a:srgbClr val="BDFC9A"/>
                  </a:solidFill>
                  <a:ln w="6350">
                    <a:solidFill>
                      <a:srgbClr val="379105"/>
                    </a:solidFill>
                    <a:round/>
                    <a:headEnd/>
                    <a:tailEnd/>
                  </a:ln>
                </p:spPr>
                <p:txBody>
                  <a:bodyPr/>
                  <a:lstStyle/>
                  <a:p>
                    <a:endParaRPr lang="es-MX" sz="2400"/>
                  </a:p>
                </p:txBody>
              </p:sp>
              <p:sp>
                <p:nvSpPr>
                  <p:cNvPr id="65336" name="Oval 303"/>
                  <p:cNvSpPr>
                    <a:spLocks noChangeArrowheads="1"/>
                  </p:cNvSpPr>
                  <p:nvPr/>
                </p:nvSpPr>
                <p:spPr bwMode="auto">
                  <a:xfrm rot="5400000" flipV="1">
                    <a:off x="3222" y="785"/>
                    <a:ext cx="28" cy="29"/>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4513" name="Group 595"/>
                <p:cNvGrpSpPr>
                  <a:grpSpLocks/>
                </p:cNvGrpSpPr>
                <p:nvPr/>
              </p:nvGrpSpPr>
              <p:grpSpPr bwMode="auto">
                <a:xfrm>
                  <a:off x="3057" y="848"/>
                  <a:ext cx="33" cy="31"/>
                  <a:chOff x="3057" y="848"/>
                  <a:chExt cx="33" cy="38"/>
                </a:xfrm>
              </p:grpSpPr>
              <p:sp>
                <p:nvSpPr>
                  <p:cNvPr id="65333" name="Freeform 302"/>
                  <p:cNvSpPr>
                    <a:spLocks/>
                  </p:cNvSpPr>
                  <p:nvPr/>
                </p:nvSpPr>
                <p:spPr bwMode="auto">
                  <a:xfrm rot="5199879">
                    <a:off x="3055" y="850"/>
                    <a:ext cx="38" cy="33"/>
                  </a:xfrm>
                  <a:custGeom>
                    <a:avLst/>
                    <a:gdLst>
                      <a:gd name="T0" fmla="*/ 24 w 121"/>
                      <a:gd name="T1" fmla="*/ 4 h 103"/>
                      <a:gd name="T2" fmla="*/ 67 w 121"/>
                      <a:gd name="T3" fmla="*/ 5 h 103"/>
                      <a:gd name="T4" fmla="*/ 131 w 121"/>
                      <a:gd name="T5" fmla="*/ 2 h 103"/>
                      <a:gd name="T6" fmla="*/ 148 w 121"/>
                      <a:gd name="T7" fmla="*/ 19 h 103"/>
                      <a:gd name="T8" fmla="*/ 147 w 121"/>
                      <a:gd name="T9" fmla="*/ 56 h 103"/>
                      <a:gd name="T10" fmla="*/ 142 w 121"/>
                      <a:gd name="T11" fmla="*/ 87 h 103"/>
                      <a:gd name="T12" fmla="*/ 129 w 121"/>
                      <a:gd name="T13" fmla="*/ 96 h 103"/>
                      <a:gd name="T14" fmla="*/ 43 w 121"/>
                      <a:gd name="T15" fmla="*/ 99 h 103"/>
                      <a:gd name="T16" fmla="*/ 15 w 121"/>
                      <a:gd name="T17" fmla="*/ 96 h 103"/>
                      <a:gd name="T18" fmla="*/ 5 w 121"/>
                      <a:gd name="T19" fmla="*/ 87 h 103"/>
                      <a:gd name="T20" fmla="*/ 3 w 121"/>
                      <a:gd name="T21" fmla="*/ 52 h 103"/>
                      <a:gd name="T22" fmla="*/ 2 w 121"/>
                      <a:gd name="T23" fmla="*/ 27 h 103"/>
                      <a:gd name="T24" fmla="*/ 7 w 121"/>
                      <a:gd name="T25" fmla="*/ 9 h 103"/>
                      <a:gd name="T26" fmla="*/ 14 w 121"/>
                      <a:gd name="T27" fmla="*/ 5 h 103"/>
                      <a:gd name="T28" fmla="*/ 25 w 121"/>
                      <a:gd name="T29" fmla="*/ 4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103"/>
                      <a:gd name="T47" fmla="*/ 1528 w 121"/>
                      <a:gd name="T48" fmla="*/ 961 h 1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103">
                        <a:moveTo>
                          <a:pt x="22" y="7"/>
                        </a:moveTo>
                        <a:cubicBezTo>
                          <a:pt x="29" y="6"/>
                          <a:pt x="43" y="7"/>
                          <a:pt x="57" y="7"/>
                        </a:cubicBezTo>
                        <a:cubicBezTo>
                          <a:pt x="71" y="6"/>
                          <a:pt x="99" y="0"/>
                          <a:pt x="109" y="4"/>
                        </a:cubicBezTo>
                        <a:cubicBezTo>
                          <a:pt x="119" y="8"/>
                          <a:pt x="113" y="23"/>
                          <a:pt x="115" y="32"/>
                        </a:cubicBezTo>
                        <a:cubicBezTo>
                          <a:pt x="117" y="41"/>
                          <a:pt x="121" y="52"/>
                          <a:pt x="121" y="59"/>
                        </a:cubicBezTo>
                        <a:cubicBezTo>
                          <a:pt x="121" y="66"/>
                          <a:pt x="120" y="70"/>
                          <a:pt x="118" y="77"/>
                        </a:cubicBezTo>
                        <a:cubicBezTo>
                          <a:pt x="116" y="84"/>
                          <a:pt x="120" y="95"/>
                          <a:pt x="107" y="99"/>
                        </a:cubicBezTo>
                        <a:cubicBezTo>
                          <a:pt x="94" y="103"/>
                          <a:pt x="61" y="98"/>
                          <a:pt x="38" y="102"/>
                        </a:cubicBezTo>
                        <a:cubicBezTo>
                          <a:pt x="28" y="101"/>
                          <a:pt x="21" y="103"/>
                          <a:pt x="15" y="99"/>
                        </a:cubicBezTo>
                        <a:cubicBezTo>
                          <a:pt x="10" y="96"/>
                          <a:pt x="7" y="88"/>
                          <a:pt x="4" y="81"/>
                        </a:cubicBezTo>
                        <a:cubicBezTo>
                          <a:pt x="2" y="74"/>
                          <a:pt x="1" y="64"/>
                          <a:pt x="1" y="55"/>
                        </a:cubicBezTo>
                        <a:cubicBezTo>
                          <a:pt x="0" y="46"/>
                          <a:pt x="0" y="33"/>
                          <a:pt x="1" y="26"/>
                        </a:cubicBezTo>
                        <a:cubicBezTo>
                          <a:pt x="2" y="18"/>
                          <a:pt x="6" y="15"/>
                          <a:pt x="9" y="12"/>
                        </a:cubicBezTo>
                        <a:cubicBezTo>
                          <a:pt x="11" y="9"/>
                          <a:pt x="12" y="8"/>
                          <a:pt x="15" y="7"/>
                        </a:cubicBezTo>
                        <a:cubicBezTo>
                          <a:pt x="17" y="6"/>
                          <a:pt x="21" y="7"/>
                          <a:pt x="23" y="7"/>
                        </a:cubicBezTo>
                      </a:path>
                    </a:pathLst>
                  </a:custGeom>
                  <a:solidFill>
                    <a:srgbClr val="ADFB81"/>
                  </a:solidFill>
                  <a:ln w="6350">
                    <a:solidFill>
                      <a:srgbClr val="379105"/>
                    </a:solidFill>
                    <a:round/>
                    <a:headEnd/>
                    <a:tailEnd/>
                  </a:ln>
                </p:spPr>
                <p:txBody>
                  <a:bodyPr/>
                  <a:lstStyle/>
                  <a:p>
                    <a:endParaRPr lang="es-MX" sz="2400"/>
                  </a:p>
                </p:txBody>
              </p:sp>
              <p:sp>
                <p:nvSpPr>
                  <p:cNvPr id="65334" name="Oval 303"/>
                  <p:cNvSpPr>
                    <a:spLocks noChangeArrowheads="1"/>
                  </p:cNvSpPr>
                  <p:nvPr/>
                </p:nvSpPr>
                <p:spPr bwMode="auto">
                  <a:xfrm rot="5199879" flipV="1">
                    <a:off x="3069" y="862"/>
                    <a:ext cx="9" cy="8"/>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64514" name="Group 580"/>
                <p:cNvGrpSpPr>
                  <a:grpSpLocks/>
                </p:cNvGrpSpPr>
                <p:nvPr/>
              </p:nvGrpSpPr>
              <p:grpSpPr bwMode="auto">
                <a:xfrm rot="5990468">
                  <a:off x="3126" y="827"/>
                  <a:ext cx="30" cy="38"/>
                  <a:chOff x="2898" y="1125"/>
                  <a:chExt cx="38" cy="28"/>
                </a:xfrm>
              </p:grpSpPr>
              <p:sp>
                <p:nvSpPr>
                  <p:cNvPr id="65331" name="Freeform 302"/>
                  <p:cNvSpPr>
                    <a:spLocks/>
                  </p:cNvSpPr>
                  <p:nvPr/>
                </p:nvSpPr>
                <p:spPr bwMode="auto">
                  <a:xfrm rot="-1486509">
                    <a:off x="2898" y="1125"/>
                    <a:ext cx="38" cy="28"/>
                  </a:xfrm>
                  <a:custGeom>
                    <a:avLst/>
                    <a:gdLst>
                      <a:gd name="T0" fmla="*/ 31 w 107"/>
                      <a:gd name="T1" fmla="*/ 2 h 118"/>
                      <a:gd name="T2" fmla="*/ 86 w 107"/>
                      <a:gd name="T3" fmla="*/ 3 h 118"/>
                      <a:gd name="T4" fmla="*/ 168 w 107"/>
                      <a:gd name="T5" fmla="*/ 1 h 118"/>
                      <a:gd name="T6" fmla="*/ 190 w 107"/>
                      <a:gd name="T7" fmla="*/ 10 h 118"/>
                      <a:gd name="T8" fmla="*/ 188 w 107"/>
                      <a:gd name="T9" fmla="*/ 31 h 118"/>
                      <a:gd name="T10" fmla="*/ 182 w 107"/>
                      <a:gd name="T11" fmla="*/ 48 h 118"/>
                      <a:gd name="T12" fmla="*/ 165 w 107"/>
                      <a:gd name="T13" fmla="*/ 53 h 118"/>
                      <a:gd name="T14" fmla="*/ 55 w 107"/>
                      <a:gd name="T15" fmla="*/ 54 h 118"/>
                      <a:gd name="T16" fmla="*/ 20 w 107"/>
                      <a:gd name="T17" fmla="*/ 53 h 118"/>
                      <a:gd name="T18" fmla="*/ 6 w 107"/>
                      <a:gd name="T19" fmla="*/ 48 h 118"/>
                      <a:gd name="T20" fmla="*/ 4 w 107"/>
                      <a:gd name="T21" fmla="*/ 29 h 118"/>
                      <a:gd name="T22" fmla="*/ 2 w 107"/>
                      <a:gd name="T23" fmla="*/ 14 h 118"/>
                      <a:gd name="T24" fmla="*/ 9 w 107"/>
                      <a:gd name="T25" fmla="*/ 5 h 118"/>
                      <a:gd name="T26" fmla="*/ 18 w 107"/>
                      <a:gd name="T27" fmla="*/ 3 h 118"/>
                      <a:gd name="T28" fmla="*/ 32 w 107"/>
                      <a:gd name="T29" fmla="*/ 2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61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ADFB81"/>
                  </a:solidFill>
                  <a:ln w="6350">
                    <a:solidFill>
                      <a:srgbClr val="379105"/>
                    </a:solidFill>
                    <a:round/>
                    <a:headEnd/>
                    <a:tailEnd/>
                  </a:ln>
                </p:spPr>
                <p:txBody>
                  <a:bodyPr/>
                  <a:lstStyle/>
                  <a:p>
                    <a:endParaRPr lang="es-MX" sz="2400"/>
                  </a:p>
                </p:txBody>
              </p:sp>
              <p:sp>
                <p:nvSpPr>
                  <p:cNvPr id="65332" name="Oval 303"/>
                  <p:cNvSpPr>
                    <a:spLocks noChangeArrowheads="1"/>
                  </p:cNvSpPr>
                  <p:nvPr/>
                </p:nvSpPr>
                <p:spPr bwMode="auto">
                  <a:xfrm rot="20113491" flipV="1">
                    <a:off x="2911" y="1137"/>
                    <a:ext cx="10"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4520" name="Group 583"/>
                <p:cNvGrpSpPr>
                  <a:grpSpLocks/>
                </p:cNvGrpSpPr>
                <p:nvPr/>
              </p:nvGrpSpPr>
              <p:grpSpPr bwMode="auto">
                <a:xfrm rot="5202160">
                  <a:off x="3092" y="837"/>
                  <a:ext cx="28" cy="38"/>
                  <a:chOff x="2906" y="1150"/>
                  <a:chExt cx="36" cy="28"/>
                </a:xfrm>
              </p:grpSpPr>
              <p:sp>
                <p:nvSpPr>
                  <p:cNvPr id="65329" name="Freeform 306"/>
                  <p:cNvSpPr>
                    <a:spLocks/>
                  </p:cNvSpPr>
                  <p:nvPr/>
                </p:nvSpPr>
                <p:spPr bwMode="auto">
                  <a:xfrm rot="-956723">
                    <a:off x="2906" y="1150"/>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330" name="Oval 307"/>
                  <p:cNvSpPr>
                    <a:spLocks noChangeArrowheads="1"/>
                  </p:cNvSpPr>
                  <p:nvPr/>
                </p:nvSpPr>
                <p:spPr bwMode="auto">
                  <a:xfrm rot="20643277" flipV="1">
                    <a:off x="2918" y="1162"/>
                    <a:ext cx="9"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4521" name="Group 592"/>
                <p:cNvGrpSpPr>
                  <a:grpSpLocks/>
                </p:cNvGrpSpPr>
                <p:nvPr/>
              </p:nvGrpSpPr>
              <p:grpSpPr bwMode="auto">
                <a:xfrm rot="1065381">
                  <a:off x="3307" y="824"/>
                  <a:ext cx="38" cy="28"/>
                  <a:chOff x="3185" y="747"/>
                  <a:chExt cx="116" cy="106"/>
                </a:xfrm>
              </p:grpSpPr>
              <p:sp>
                <p:nvSpPr>
                  <p:cNvPr id="65327" name="Freeform 302"/>
                  <p:cNvSpPr>
                    <a:spLocks/>
                  </p:cNvSpPr>
                  <p:nvPr/>
                </p:nvSpPr>
                <p:spPr bwMode="auto">
                  <a:xfrm>
                    <a:off x="3185" y="747"/>
                    <a:ext cx="116" cy="106"/>
                  </a:xfrm>
                  <a:custGeom>
                    <a:avLst/>
                    <a:gdLst>
                      <a:gd name="T0" fmla="*/ 245 w 116"/>
                      <a:gd name="T1" fmla="*/ 44 h 106"/>
                      <a:gd name="T2" fmla="*/ 679 w 116"/>
                      <a:gd name="T3" fmla="*/ 46 h 106"/>
                      <a:gd name="T4" fmla="*/ 1332 w 116"/>
                      <a:gd name="T5" fmla="*/ 23 h 106"/>
                      <a:gd name="T6" fmla="*/ 1503 w 116"/>
                      <a:gd name="T7" fmla="*/ 182 h 106"/>
                      <a:gd name="T8" fmla="*/ 1487 w 116"/>
                      <a:gd name="T9" fmla="*/ 548 h 106"/>
                      <a:gd name="T10" fmla="*/ 1444 w 116"/>
                      <a:gd name="T11" fmla="*/ 849 h 106"/>
                      <a:gd name="T12" fmla="*/ 1306 w 116"/>
                      <a:gd name="T13" fmla="*/ 935 h 106"/>
                      <a:gd name="T14" fmla="*/ 438 w 116"/>
                      <a:gd name="T15" fmla="*/ 960 h 106"/>
                      <a:gd name="T16" fmla="*/ 154 w 116"/>
                      <a:gd name="T17" fmla="*/ 935 h 106"/>
                      <a:gd name="T18" fmla="*/ 51 w 116"/>
                      <a:gd name="T19" fmla="*/ 849 h 106"/>
                      <a:gd name="T20" fmla="*/ 35 w 116"/>
                      <a:gd name="T21" fmla="*/ 508 h 106"/>
                      <a:gd name="T22" fmla="*/ 19 w 116"/>
                      <a:gd name="T23" fmla="*/ 258 h 106"/>
                      <a:gd name="T24" fmla="*/ 68 w 116"/>
                      <a:gd name="T25" fmla="*/ 92 h 106"/>
                      <a:gd name="T26" fmla="*/ 147 w 116"/>
                      <a:gd name="T27" fmla="*/ 50 h 106"/>
                      <a:gd name="T28" fmla="*/ 251 w 116"/>
                      <a:gd name="T29" fmla="*/ 44 h 1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106"/>
                      <a:gd name="T47" fmla="*/ 1528 w 116"/>
                      <a:gd name="T48" fmla="*/ 960 h 10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106">
                        <a:moveTo>
                          <a:pt x="109" y="21"/>
                        </a:moveTo>
                        <a:cubicBezTo>
                          <a:pt x="109" y="26"/>
                          <a:pt x="108" y="38"/>
                          <a:pt x="109" y="51"/>
                        </a:cubicBezTo>
                        <a:cubicBezTo>
                          <a:pt x="109" y="64"/>
                          <a:pt x="116" y="89"/>
                          <a:pt x="111" y="97"/>
                        </a:cubicBezTo>
                        <a:cubicBezTo>
                          <a:pt x="106" y="105"/>
                          <a:pt x="91" y="96"/>
                          <a:pt x="82" y="97"/>
                        </a:cubicBezTo>
                        <a:cubicBezTo>
                          <a:pt x="73" y="98"/>
                          <a:pt x="65" y="102"/>
                          <a:pt x="57" y="102"/>
                        </a:cubicBezTo>
                        <a:cubicBezTo>
                          <a:pt x="49" y="102"/>
                          <a:pt x="40" y="101"/>
                          <a:pt x="31" y="100"/>
                        </a:cubicBezTo>
                        <a:cubicBezTo>
                          <a:pt x="22" y="99"/>
                          <a:pt x="10" y="106"/>
                          <a:pt x="5" y="95"/>
                        </a:cubicBezTo>
                        <a:cubicBezTo>
                          <a:pt x="0" y="84"/>
                          <a:pt x="6" y="54"/>
                          <a:pt x="2" y="34"/>
                        </a:cubicBezTo>
                        <a:cubicBezTo>
                          <a:pt x="3" y="25"/>
                          <a:pt x="2" y="19"/>
                          <a:pt x="5" y="14"/>
                        </a:cubicBezTo>
                        <a:cubicBezTo>
                          <a:pt x="8" y="9"/>
                          <a:pt x="13" y="5"/>
                          <a:pt x="22" y="3"/>
                        </a:cubicBezTo>
                        <a:cubicBezTo>
                          <a:pt x="31" y="1"/>
                          <a:pt x="47" y="0"/>
                          <a:pt x="57" y="0"/>
                        </a:cubicBezTo>
                        <a:cubicBezTo>
                          <a:pt x="67" y="0"/>
                          <a:pt x="76" y="2"/>
                          <a:pt x="84" y="3"/>
                        </a:cubicBezTo>
                        <a:cubicBezTo>
                          <a:pt x="92" y="4"/>
                          <a:pt x="99" y="6"/>
                          <a:pt x="103" y="8"/>
                        </a:cubicBezTo>
                        <a:cubicBezTo>
                          <a:pt x="107" y="10"/>
                          <a:pt x="107" y="11"/>
                          <a:pt x="108" y="14"/>
                        </a:cubicBezTo>
                        <a:cubicBezTo>
                          <a:pt x="109" y="16"/>
                          <a:pt x="109" y="19"/>
                          <a:pt x="109" y="21"/>
                        </a:cubicBezTo>
                      </a:path>
                    </a:pathLst>
                  </a:custGeom>
                  <a:solidFill>
                    <a:srgbClr val="BDFC9A"/>
                  </a:solidFill>
                  <a:ln w="6350">
                    <a:solidFill>
                      <a:srgbClr val="379105"/>
                    </a:solidFill>
                    <a:round/>
                    <a:headEnd/>
                    <a:tailEnd/>
                  </a:ln>
                </p:spPr>
                <p:txBody>
                  <a:bodyPr/>
                  <a:lstStyle/>
                  <a:p>
                    <a:endParaRPr lang="es-MX" sz="2400"/>
                  </a:p>
                </p:txBody>
              </p:sp>
              <p:sp>
                <p:nvSpPr>
                  <p:cNvPr id="65328" name="Oval 303"/>
                  <p:cNvSpPr>
                    <a:spLocks noChangeArrowheads="1"/>
                  </p:cNvSpPr>
                  <p:nvPr/>
                </p:nvSpPr>
                <p:spPr bwMode="auto">
                  <a:xfrm rot="5400000" flipV="1">
                    <a:off x="3222" y="785"/>
                    <a:ext cx="28" cy="29"/>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4522" name="Group 596"/>
                <p:cNvGrpSpPr>
                  <a:grpSpLocks/>
                </p:cNvGrpSpPr>
                <p:nvPr/>
              </p:nvGrpSpPr>
              <p:grpSpPr bwMode="auto">
                <a:xfrm rot="1285822">
                  <a:off x="3416" y="865"/>
                  <a:ext cx="35" cy="31"/>
                  <a:chOff x="3250" y="581"/>
                  <a:chExt cx="236" cy="284"/>
                </a:xfrm>
              </p:grpSpPr>
              <p:sp>
                <p:nvSpPr>
                  <p:cNvPr id="65325" name="Freeform 302"/>
                  <p:cNvSpPr>
                    <a:spLocks/>
                  </p:cNvSpPr>
                  <p:nvPr/>
                </p:nvSpPr>
                <p:spPr bwMode="auto">
                  <a:xfrm>
                    <a:off x="3250" y="581"/>
                    <a:ext cx="236" cy="284"/>
                  </a:xfrm>
                  <a:custGeom>
                    <a:avLst/>
                    <a:gdLst>
                      <a:gd name="T0" fmla="*/ 245 w 236"/>
                      <a:gd name="T1" fmla="*/ 44 h 284"/>
                      <a:gd name="T2" fmla="*/ 679 w 236"/>
                      <a:gd name="T3" fmla="*/ 46 h 284"/>
                      <a:gd name="T4" fmla="*/ 1332 w 236"/>
                      <a:gd name="T5" fmla="*/ 23 h 284"/>
                      <a:gd name="T6" fmla="*/ 1503 w 236"/>
                      <a:gd name="T7" fmla="*/ 182 h 284"/>
                      <a:gd name="T8" fmla="*/ 1487 w 236"/>
                      <a:gd name="T9" fmla="*/ 548 h 284"/>
                      <a:gd name="T10" fmla="*/ 1444 w 236"/>
                      <a:gd name="T11" fmla="*/ 849 h 284"/>
                      <a:gd name="T12" fmla="*/ 1306 w 236"/>
                      <a:gd name="T13" fmla="*/ 935 h 284"/>
                      <a:gd name="T14" fmla="*/ 438 w 236"/>
                      <a:gd name="T15" fmla="*/ 960 h 284"/>
                      <a:gd name="T16" fmla="*/ 154 w 236"/>
                      <a:gd name="T17" fmla="*/ 935 h 284"/>
                      <a:gd name="T18" fmla="*/ 51 w 236"/>
                      <a:gd name="T19" fmla="*/ 849 h 284"/>
                      <a:gd name="T20" fmla="*/ 35 w 236"/>
                      <a:gd name="T21" fmla="*/ 508 h 284"/>
                      <a:gd name="T22" fmla="*/ 19 w 236"/>
                      <a:gd name="T23" fmla="*/ 258 h 284"/>
                      <a:gd name="T24" fmla="*/ 68 w 236"/>
                      <a:gd name="T25" fmla="*/ 92 h 284"/>
                      <a:gd name="T26" fmla="*/ 147 w 236"/>
                      <a:gd name="T27" fmla="*/ 50 h 284"/>
                      <a:gd name="T28" fmla="*/ 251 w 236"/>
                      <a:gd name="T29" fmla="*/ 44 h 2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284"/>
                      <a:gd name="T47" fmla="*/ 1528 w 236"/>
                      <a:gd name="T48" fmla="*/ 960 h 2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284">
                        <a:moveTo>
                          <a:pt x="234" y="62"/>
                        </a:moveTo>
                        <a:cubicBezTo>
                          <a:pt x="233" y="75"/>
                          <a:pt x="226" y="107"/>
                          <a:pt x="224" y="141"/>
                        </a:cubicBezTo>
                        <a:cubicBezTo>
                          <a:pt x="220" y="175"/>
                          <a:pt x="225" y="242"/>
                          <a:pt x="213" y="263"/>
                        </a:cubicBezTo>
                        <a:cubicBezTo>
                          <a:pt x="201" y="284"/>
                          <a:pt x="174" y="263"/>
                          <a:pt x="154" y="265"/>
                        </a:cubicBezTo>
                        <a:cubicBezTo>
                          <a:pt x="134" y="267"/>
                          <a:pt x="106" y="278"/>
                          <a:pt x="90" y="276"/>
                        </a:cubicBezTo>
                        <a:cubicBezTo>
                          <a:pt x="74" y="274"/>
                          <a:pt x="71" y="257"/>
                          <a:pt x="56" y="250"/>
                        </a:cubicBezTo>
                        <a:cubicBezTo>
                          <a:pt x="42" y="243"/>
                          <a:pt x="12" y="261"/>
                          <a:pt x="6" y="231"/>
                        </a:cubicBezTo>
                        <a:cubicBezTo>
                          <a:pt x="0" y="202"/>
                          <a:pt x="22" y="124"/>
                          <a:pt x="20" y="71"/>
                        </a:cubicBezTo>
                        <a:cubicBezTo>
                          <a:pt x="26" y="46"/>
                          <a:pt x="27" y="38"/>
                          <a:pt x="33" y="17"/>
                        </a:cubicBezTo>
                        <a:cubicBezTo>
                          <a:pt x="39" y="6"/>
                          <a:pt x="44" y="4"/>
                          <a:pt x="54" y="2"/>
                        </a:cubicBezTo>
                        <a:cubicBezTo>
                          <a:pt x="64" y="0"/>
                          <a:pt x="78" y="2"/>
                          <a:pt x="91" y="6"/>
                        </a:cubicBezTo>
                        <a:cubicBezTo>
                          <a:pt x="104" y="10"/>
                          <a:pt x="117" y="23"/>
                          <a:pt x="134" y="25"/>
                        </a:cubicBezTo>
                        <a:cubicBezTo>
                          <a:pt x="151" y="27"/>
                          <a:pt x="175" y="16"/>
                          <a:pt x="191" y="16"/>
                        </a:cubicBezTo>
                        <a:cubicBezTo>
                          <a:pt x="207" y="16"/>
                          <a:pt x="221" y="23"/>
                          <a:pt x="228" y="27"/>
                        </a:cubicBezTo>
                        <a:cubicBezTo>
                          <a:pt x="235" y="31"/>
                          <a:pt x="235" y="36"/>
                          <a:pt x="235" y="43"/>
                        </a:cubicBezTo>
                        <a:cubicBezTo>
                          <a:pt x="236" y="49"/>
                          <a:pt x="235" y="56"/>
                          <a:pt x="234" y="62"/>
                        </a:cubicBezTo>
                      </a:path>
                    </a:pathLst>
                  </a:custGeom>
                  <a:solidFill>
                    <a:srgbClr val="BDFC9A"/>
                  </a:solidFill>
                  <a:ln w="6350">
                    <a:solidFill>
                      <a:srgbClr val="379105"/>
                    </a:solidFill>
                    <a:round/>
                    <a:headEnd/>
                    <a:tailEnd/>
                  </a:ln>
                </p:spPr>
                <p:txBody>
                  <a:bodyPr/>
                  <a:lstStyle/>
                  <a:p>
                    <a:endParaRPr lang="es-MX" sz="2400"/>
                  </a:p>
                </p:txBody>
              </p:sp>
              <p:sp>
                <p:nvSpPr>
                  <p:cNvPr id="65326" name="Oval 303"/>
                  <p:cNvSpPr>
                    <a:spLocks noChangeArrowheads="1"/>
                  </p:cNvSpPr>
                  <p:nvPr/>
                </p:nvSpPr>
                <p:spPr bwMode="auto">
                  <a:xfrm rot="5832723" flipV="1">
                    <a:off x="3327" y="684"/>
                    <a:ext cx="73" cy="57"/>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grpSp>
            <p:nvGrpSpPr>
              <p:cNvPr id="64523" name="Group 841"/>
              <p:cNvGrpSpPr>
                <a:grpSpLocks/>
              </p:cNvGrpSpPr>
              <p:nvPr/>
            </p:nvGrpSpPr>
            <p:grpSpPr bwMode="auto">
              <a:xfrm>
                <a:off x="5901650" y="1294275"/>
                <a:ext cx="615950" cy="495300"/>
                <a:chOff x="3447" y="880"/>
                <a:chExt cx="388" cy="312"/>
              </a:xfrm>
            </p:grpSpPr>
            <p:grpSp>
              <p:nvGrpSpPr>
                <p:cNvPr id="64524" name="Group 489"/>
                <p:cNvGrpSpPr>
                  <a:grpSpLocks/>
                </p:cNvGrpSpPr>
                <p:nvPr/>
              </p:nvGrpSpPr>
              <p:grpSpPr bwMode="auto">
                <a:xfrm rot="-10210496">
                  <a:off x="3764" y="1114"/>
                  <a:ext cx="32" cy="32"/>
                  <a:chOff x="2762" y="1412"/>
                  <a:chExt cx="33" cy="38"/>
                </a:xfrm>
              </p:grpSpPr>
              <p:sp>
                <p:nvSpPr>
                  <p:cNvPr id="65307" name="Freeform 302"/>
                  <p:cNvSpPr>
                    <a:spLocks/>
                  </p:cNvSpPr>
                  <p:nvPr/>
                </p:nvSpPr>
                <p:spPr bwMode="auto">
                  <a:xfrm rot="-3328187">
                    <a:off x="2760" y="1414"/>
                    <a:ext cx="38" cy="33"/>
                  </a:xfrm>
                  <a:custGeom>
                    <a:avLst/>
                    <a:gdLst>
                      <a:gd name="T0" fmla="*/ 31 w 107"/>
                      <a:gd name="T1" fmla="*/ 3 h 118"/>
                      <a:gd name="T2" fmla="*/ 86 w 107"/>
                      <a:gd name="T3" fmla="*/ 4 h 118"/>
                      <a:gd name="T4" fmla="*/ 168 w 107"/>
                      <a:gd name="T5" fmla="*/ 2 h 118"/>
                      <a:gd name="T6" fmla="*/ 190 w 107"/>
                      <a:gd name="T7" fmla="*/ 14 h 118"/>
                      <a:gd name="T8" fmla="*/ 188 w 107"/>
                      <a:gd name="T9" fmla="*/ 43 h 118"/>
                      <a:gd name="T10" fmla="*/ 182 w 107"/>
                      <a:gd name="T11" fmla="*/ 66 h 118"/>
                      <a:gd name="T12" fmla="*/ 165 w 107"/>
                      <a:gd name="T13" fmla="*/ 73 h 118"/>
                      <a:gd name="T14" fmla="*/ 55 w 107"/>
                      <a:gd name="T15" fmla="*/ 75 h 118"/>
                      <a:gd name="T16" fmla="*/ 20 w 107"/>
                      <a:gd name="T17" fmla="*/ 73 h 118"/>
                      <a:gd name="T18" fmla="*/ 6 w 107"/>
                      <a:gd name="T19" fmla="*/ 66 h 118"/>
                      <a:gd name="T20" fmla="*/ 4 w 107"/>
                      <a:gd name="T21" fmla="*/ 40 h 118"/>
                      <a:gd name="T22" fmla="*/ 2 w 107"/>
                      <a:gd name="T23" fmla="*/ 20 h 118"/>
                      <a:gd name="T24" fmla="*/ 9 w 107"/>
                      <a:gd name="T25" fmla="*/ 7 h 118"/>
                      <a:gd name="T26" fmla="*/ 18 w 107"/>
                      <a:gd name="T27" fmla="*/ 4 h 118"/>
                      <a:gd name="T28" fmla="*/ 32 w 107"/>
                      <a:gd name="T29" fmla="*/ 3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5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BDFC9A"/>
                  </a:solidFill>
                  <a:ln w="6350">
                    <a:solidFill>
                      <a:srgbClr val="379105"/>
                    </a:solidFill>
                    <a:round/>
                    <a:headEnd/>
                    <a:tailEnd/>
                  </a:ln>
                </p:spPr>
                <p:txBody>
                  <a:bodyPr/>
                  <a:lstStyle/>
                  <a:p>
                    <a:endParaRPr lang="es-MX" sz="2400"/>
                  </a:p>
                </p:txBody>
              </p:sp>
              <p:sp>
                <p:nvSpPr>
                  <p:cNvPr id="65308" name="Oval 303"/>
                  <p:cNvSpPr>
                    <a:spLocks noChangeArrowheads="1"/>
                  </p:cNvSpPr>
                  <p:nvPr/>
                </p:nvSpPr>
                <p:spPr bwMode="auto">
                  <a:xfrm rot="18271813" flipV="1">
                    <a:off x="2773" y="1427"/>
                    <a:ext cx="10" cy="7"/>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64525" name="Group 507"/>
                <p:cNvGrpSpPr>
                  <a:grpSpLocks/>
                </p:cNvGrpSpPr>
                <p:nvPr/>
              </p:nvGrpSpPr>
              <p:grpSpPr bwMode="auto">
                <a:xfrm rot="10224172">
                  <a:off x="3805" y="1153"/>
                  <a:ext cx="30" cy="39"/>
                  <a:chOff x="3385" y="1443"/>
                  <a:chExt cx="37" cy="37"/>
                </a:xfrm>
              </p:grpSpPr>
              <p:sp>
                <p:nvSpPr>
                  <p:cNvPr id="65305" name="Freeform 302"/>
                  <p:cNvSpPr>
                    <a:spLocks/>
                  </p:cNvSpPr>
                  <p:nvPr/>
                </p:nvSpPr>
                <p:spPr bwMode="auto">
                  <a:xfrm rot="-2107523">
                    <a:off x="3385" y="1443"/>
                    <a:ext cx="37" cy="37"/>
                  </a:xfrm>
                  <a:custGeom>
                    <a:avLst/>
                    <a:gdLst>
                      <a:gd name="T0" fmla="*/ 23 w 121"/>
                      <a:gd name="T1" fmla="*/ 6 h 103"/>
                      <a:gd name="T2" fmla="*/ 64 w 121"/>
                      <a:gd name="T3" fmla="*/ 6 h 103"/>
                      <a:gd name="T4" fmla="*/ 124 w 121"/>
                      <a:gd name="T5" fmla="*/ 3 h 103"/>
                      <a:gd name="T6" fmla="*/ 141 w 121"/>
                      <a:gd name="T7" fmla="*/ 23 h 103"/>
                      <a:gd name="T8" fmla="*/ 139 w 121"/>
                      <a:gd name="T9" fmla="*/ 71 h 103"/>
                      <a:gd name="T10" fmla="*/ 135 w 121"/>
                      <a:gd name="T11" fmla="*/ 110 h 103"/>
                      <a:gd name="T12" fmla="*/ 122 w 121"/>
                      <a:gd name="T13" fmla="*/ 121 h 103"/>
                      <a:gd name="T14" fmla="*/ 41 w 121"/>
                      <a:gd name="T15" fmla="*/ 124 h 103"/>
                      <a:gd name="T16" fmla="*/ 14 w 121"/>
                      <a:gd name="T17" fmla="*/ 121 h 103"/>
                      <a:gd name="T18" fmla="*/ 5 w 121"/>
                      <a:gd name="T19" fmla="*/ 110 h 103"/>
                      <a:gd name="T20" fmla="*/ 3 w 121"/>
                      <a:gd name="T21" fmla="*/ 65 h 103"/>
                      <a:gd name="T22" fmla="*/ 2 w 121"/>
                      <a:gd name="T23" fmla="*/ 33 h 103"/>
                      <a:gd name="T24" fmla="*/ 6 w 121"/>
                      <a:gd name="T25" fmla="*/ 12 h 103"/>
                      <a:gd name="T26" fmla="*/ 14 w 121"/>
                      <a:gd name="T27" fmla="*/ 6 h 103"/>
                      <a:gd name="T28" fmla="*/ 24 w 121"/>
                      <a:gd name="T29" fmla="*/ 6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103"/>
                      <a:gd name="T47" fmla="*/ 1527 w 121"/>
                      <a:gd name="T48" fmla="*/ 960 h 1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103">
                        <a:moveTo>
                          <a:pt x="22" y="7"/>
                        </a:moveTo>
                        <a:cubicBezTo>
                          <a:pt x="29" y="6"/>
                          <a:pt x="43" y="7"/>
                          <a:pt x="57" y="7"/>
                        </a:cubicBezTo>
                        <a:cubicBezTo>
                          <a:pt x="71" y="6"/>
                          <a:pt x="99" y="0"/>
                          <a:pt x="109" y="4"/>
                        </a:cubicBezTo>
                        <a:cubicBezTo>
                          <a:pt x="119" y="8"/>
                          <a:pt x="113" y="23"/>
                          <a:pt x="115" y="32"/>
                        </a:cubicBezTo>
                        <a:cubicBezTo>
                          <a:pt x="117" y="41"/>
                          <a:pt x="121" y="52"/>
                          <a:pt x="121" y="59"/>
                        </a:cubicBezTo>
                        <a:cubicBezTo>
                          <a:pt x="121" y="66"/>
                          <a:pt x="120" y="70"/>
                          <a:pt x="118" y="77"/>
                        </a:cubicBezTo>
                        <a:cubicBezTo>
                          <a:pt x="116" y="84"/>
                          <a:pt x="120" y="95"/>
                          <a:pt x="107" y="99"/>
                        </a:cubicBezTo>
                        <a:cubicBezTo>
                          <a:pt x="94" y="103"/>
                          <a:pt x="61" y="98"/>
                          <a:pt x="38" y="102"/>
                        </a:cubicBezTo>
                        <a:cubicBezTo>
                          <a:pt x="28" y="101"/>
                          <a:pt x="21" y="103"/>
                          <a:pt x="15" y="99"/>
                        </a:cubicBezTo>
                        <a:cubicBezTo>
                          <a:pt x="10" y="96"/>
                          <a:pt x="7" y="88"/>
                          <a:pt x="4" y="81"/>
                        </a:cubicBezTo>
                        <a:cubicBezTo>
                          <a:pt x="2" y="74"/>
                          <a:pt x="1" y="64"/>
                          <a:pt x="1" y="55"/>
                        </a:cubicBezTo>
                        <a:cubicBezTo>
                          <a:pt x="0" y="46"/>
                          <a:pt x="0" y="33"/>
                          <a:pt x="1" y="26"/>
                        </a:cubicBezTo>
                        <a:cubicBezTo>
                          <a:pt x="2" y="18"/>
                          <a:pt x="6" y="15"/>
                          <a:pt x="9" y="12"/>
                        </a:cubicBezTo>
                        <a:cubicBezTo>
                          <a:pt x="11" y="9"/>
                          <a:pt x="12" y="8"/>
                          <a:pt x="15" y="7"/>
                        </a:cubicBezTo>
                        <a:cubicBezTo>
                          <a:pt x="17" y="6"/>
                          <a:pt x="21" y="7"/>
                          <a:pt x="23" y="7"/>
                        </a:cubicBezTo>
                      </a:path>
                    </a:pathLst>
                  </a:custGeom>
                  <a:solidFill>
                    <a:srgbClr val="BDFC9A"/>
                  </a:solidFill>
                  <a:ln w="6350">
                    <a:solidFill>
                      <a:srgbClr val="379105"/>
                    </a:solidFill>
                    <a:round/>
                    <a:headEnd/>
                    <a:tailEnd/>
                  </a:ln>
                </p:spPr>
                <p:txBody>
                  <a:bodyPr/>
                  <a:lstStyle/>
                  <a:p>
                    <a:endParaRPr lang="es-MX" sz="2400"/>
                  </a:p>
                </p:txBody>
              </p:sp>
              <p:sp>
                <p:nvSpPr>
                  <p:cNvPr id="65306" name="Oval 303"/>
                  <p:cNvSpPr>
                    <a:spLocks noChangeArrowheads="1"/>
                  </p:cNvSpPr>
                  <p:nvPr/>
                </p:nvSpPr>
                <p:spPr bwMode="auto">
                  <a:xfrm rot="19492477" flipV="1">
                    <a:off x="3398" y="1458"/>
                    <a:ext cx="8" cy="9"/>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sp>
              <p:nvSpPr>
                <p:cNvPr id="65267" name="Freeform 309"/>
                <p:cNvSpPr>
                  <a:spLocks/>
                </p:cNvSpPr>
                <p:nvPr/>
              </p:nvSpPr>
              <p:spPr bwMode="auto">
                <a:xfrm rot="9362985">
                  <a:off x="3745" y="1095"/>
                  <a:ext cx="33" cy="39"/>
                </a:xfrm>
                <a:custGeom>
                  <a:avLst/>
                  <a:gdLst>
                    <a:gd name="T0" fmla="*/ 19 w 119"/>
                    <a:gd name="T1" fmla="*/ 6 h 108"/>
                    <a:gd name="T2" fmla="*/ 52 w 119"/>
                    <a:gd name="T3" fmla="*/ 6 h 108"/>
                    <a:gd name="T4" fmla="*/ 102 w 119"/>
                    <a:gd name="T5" fmla="*/ 3 h 108"/>
                    <a:gd name="T6" fmla="*/ 116 w 119"/>
                    <a:gd name="T7" fmla="*/ 24 h 108"/>
                    <a:gd name="T8" fmla="*/ 114 w 119"/>
                    <a:gd name="T9" fmla="*/ 72 h 108"/>
                    <a:gd name="T10" fmla="*/ 111 w 119"/>
                    <a:gd name="T11" fmla="*/ 111 h 108"/>
                    <a:gd name="T12" fmla="*/ 100 w 119"/>
                    <a:gd name="T13" fmla="*/ 122 h 108"/>
                    <a:gd name="T14" fmla="*/ 34 w 119"/>
                    <a:gd name="T15" fmla="*/ 125 h 108"/>
                    <a:gd name="T16" fmla="*/ 12 w 119"/>
                    <a:gd name="T17" fmla="*/ 122 h 108"/>
                    <a:gd name="T18" fmla="*/ 4 w 119"/>
                    <a:gd name="T19" fmla="*/ 111 h 108"/>
                    <a:gd name="T20" fmla="*/ 3 w 119"/>
                    <a:gd name="T21" fmla="*/ 66 h 108"/>
                    <a:gd name="T22" fmla="*/ 1 w 119"/>
                    <a:gd name="T23" fmla="*/ 34 h 108"/>
                    <a:gd name="T24" fmla="*/ 5 w 119"/>
                    <a:gd name="T25" fmla="*/ 12 h 108"/>
                    <a:gd name="T26" fmla="*/ 11 w 119"/>
                    <a:gd name="T27" fmla="*/ 7 h 108"/>
                    <a:gd name="T28" fmla="*/ 19 w 119"/>
                    <a:gd name="T29" fmla="*/ 6 h 1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108"/>
                    <a:gd name="T47" fmla="*/ 1529 w 119"/>
                    <a:gd name="T48" fmla="*/ 961 h 1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108">
                      <a:moveTo>
                        <a:pt x="11" y="40"/>
                      </a:moveTo>
                      <a:cubicBezTo>
                        <a:pt x="15" y="37"/>
                        <a:pt x="27" y="32"/>
                        <a:pt x="39" y="25"/>
                      </a:cubicBezTo>
                      <a:cubicBezTo>
                        <a:pt x="50" y="18"/>
                        <a:pt x="70" y="4"/>
                        <a:pt x="80" y="1"/>
                      </a:cubicBezTo>
                      <a:cubicBezTo>
                        <a:pt x="86" y="1"/>
                        <a:pt x="92" y="0"/>
                        <a:pt x="97" y="7"/>
                      </a:cubicBezTo>
                      <a:cubicBezTo>
                        <a:pt x="102" y="14"/>
                        <a:pt x="105" y="34"/>
                        <a:pt x="108" y="42"/>
                      </a:cubicBezTo>
                      <a:cubicBezTo>
                        <a:pt x="111" y="50"/>
                        <a:pt x="117" y="52"/>
                        <a:pt x="118" y="56"/>
                      </a:cubicBezTo>
                      <a:cubicBezTo>
                        <a:pt x="119" y="60"/>
                        <a:pt x="116" y="64"/>
                        <a:pt x="113" y="66"/>
                      </a:cubicBezTo>
                      <a:cubicBezTo>
                        <a:pt x="93" y="76"/>
                        <a:pt x="74" y="86"/>
                        <a:pt x="57" y="98"/>
                      </a:cubicBezTo>
                      <a:cubicBezTo>
                        <a:pt x="49" y="103"/>
                        <a:pt x="45" y="104"/>
                        <a:pt x="38" y="106"/>
                      </a:cubicBezTo>
                      <a:cubicBezTo>
                        <a:pt x="33" y="107"/>
                        <a:pt x="32" y="108"/>
                        <a:pt x="28" y="104"/>
                      </a:cubicBezTo>
                      <a:cubicBezTo>
                        <a:pt x="23" y="96"/>
                        <a:pt x="16" y="90"/>
                        <a:pt x="15" y="80"/>
                      </a:cubicBezTo>
                      <a:cubicBezTo>
                        <a:pt x="10" y="71"/>
                        <a:pt x="6" y="68"/>
                        <a:pt x="3" y="63"/>
                      </a:cubicBezTo>
                      <a:cubicBezTo>
                        <a:pt x="2" y="58"/>
                        <a:pt x="0" y="53"/>
                        <a:pt x="0" y="49"/>
                      </a:cubicBezTo>
                      <a:cubicBezTo>
                        <a:pt x="1" y="47"/>
                        <a:pt x="3" y="46"/>
                        <a:pt x="4" y="44"/>
                      </a:cubicBezTo>
                      <a:cubicBezTo>
                        <a:pt x="6" y="42"/>
                        <a:pt x="10" y="41"/>
                        <a:pt x="11" y="40"/>
                      </a:cubicBezTo>
                    </a:path>
                  </a:pathLst>
                </a:custGeom>
                <a:solidFill>
                  <a:srgbClr val="CAFDAD"/>
                </a:solidFill>
                <a:ln w="6350">
                  <a:solidFill>
                    <a:srgbClr val="379105"/>
                  </a:solidFill>
                  <a:round/>
                  <a:headEnd/>
                  <a:tailEnd/>
                </a:ln>
              </p:spPr>
              <p:txBody>
                <a:bodyPr/>
                <a:lstStyle/>
                <a:p>
                  <a:endParaRPr lang="es-MX" sz="2400"/>
                </a:p>
              </p:txBody>
            </p:sp>
            <p:grpSp>
              <p:nvGrpSpPr>
                <p:cNvPr id="64526" name="Group 616"/>
                <p:cNvGrpSpPr>
                  <a:grpSpLocks/>
                </p:cNvGrpSpPr>
                <p:nvPr/>
              </p:nvGrpSpPr>
              <p:grpSpPr bwMode="auto">
                <a:xfrm>
                  <a:off x="3729" y="1080"/>
                  <a:ext cx="27" cy="31"/>
                  <a:chOff x="3730" y="1080"/>
                  <a:chExt cx="26" cy="37"/>
                </a:xfrm>
              </p:grpSpPr>
              <p:sp>
                <p:nvSpPr>
                  <p:cNvPr id="65303" name="Freeform 312"/>
                  <p:cNvSpPr>
                    <a:spLocks/>
                  </p:cNvSpPr>
                  <p:nvPr/>
                </p:nvSpPr>
                <p:spPr bwMode="auto">
                  <a:xfrm rot="7848529">
                    <a:off x="3724" y="1086"/>
                    <a:ext cx="37" cy="26"/>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BDFC9A"/>
                  </a:solidFill>
                  <a:ln w="6350">
                    <a:solidFill>
                      <a:srgbClr val="379105"/>
                    </a:solidFill>
                    <a:round/>
                    <a:headEnd/>
                    <a:tailEnd/>
                  </a:ln>
                </p:spPr>
                <p:txBody>
                  <a:bodyPr/>
                  <a:lstStyle/>
                  <a:p>
                    <a:endParaRPr lang="es-MX" sz="2400"/>
                  </a:p>
                </p:txBody>
              </p:sp>
              <p:sp>
                <p:nvSpPr>
                  <p:cNvPr id="65304" name="Oval 313"/>
                  <p:cNvSpPr>
                    <a:spLocks noChangeArrowheads="1"/>
                  </p:cNvSpPr>
                  <p:nvPr/>
                </p:nvSpPr>
                <p:spPr bwMode="auto">
                  <a:xfrm rot="7848529" flipV="1">
                    <a:off x="3738" y="1095"/>
                    <a:ext cx="8" cy="5"/>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4527" name="Group 522"/>
                <p:cNvGrpSpPr>
                  <a:grpSpLocks/>
                </p:cNvGrpSpPr>
                <p:nvPr/>
              </p:nvGrpSpPr>
              <p:grpSpPr bwMode="auto">
                <a:xfrm rot="-9578994">
                  <a:off x="3785" y="1137"/>
                  <a:ext cx="27" cy="32"/>
                  <a:chOff x="3669" y="1723"/>
                  <a:chExt cx="27" cy="35"/>
                </a:xfrm>
              </p:grpSpPr>
              <p:sp>
                <p:nvSpPr>
                  <p:cNvPr id="65301" name="Freeform 312"/>
                  <p:cNvSpPr>
                    <a:spLocks/>
                  </p:cNvSpPr>
                  <p:nvPr/>
                </p:nvSpPr>
                <p:spPr bwMode="auto">
                  <a:xfrm rot="-3913491">
                    <a:off x="3665" y="1727"/>
                    <a:ext cx="35" cy="27"/>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BDFC9A"/>
                  </a:solidFill>
                  <a:ln w="6350">
                    <a:solidFill>
                      <a:srgbClr val="379105"/>
                    </a:solidFill>
                    <a:round/>
                    <a:headEnd/>
                    <a:tailEnd/>
                  </a:ln>
                </p:spPr>
                <p:txBody>
                  <a:bodyPr/>
                  <a:lstStyle/>
                  <a:p>
                    <a:endParaRPr lang="es-MX" sz="2400"/>
                  </a:p>
                </p:txBody>
              </p:sp>
              <p:sp>
                <p:nvSpPr>
                  <p:cNvPr id="65302" name="Oval 313"/>
                  <p:cNvSpPr>
                    <a:spLocks noChangeArrowheads="1"/>
                  </p:cNvSpPr>
                  <p:nvPr/>
                </p:nvSpPr>
                <p:spPr bwMode="auto">
                  <a:xfrm rot="17686509" flipV="1">
                    <a:off x="3679" y="1740"/>
                    <a:ext cx="8" cy="6"/>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4528" name="Group 525"/>
                <p:cNvGrpSpPr>
                  <a:grpSpLocks/>
                </p:cNvGrpSpPr>
                <p:nvPr/>
              </p:nvGrpSpPr>
              <p:grpSpPr bwMode="auto">
                <a:xfrm rot="-9837979">
                  <a:off x="3704" y="1059"/>
                  <a:ext cx="32" cy="34"/>
                  <a:chOff x="3669" y="1723"/>
                  <a:chExt cx="27" cy="35"/>
                </a:xfrm>
              </p:grpSpPr>
              <p:sp>
                <p:nvSpPr>
                  <p:cNvPr id="65299" name="Freeform 312"/>
                  <p:cNvSpPr>
                    <a:spLocks/>
                  </p:cNvSpPr>
                  <p:nvPr/>
                </p:nvSpPr>
                <p:spPr bwMode="auto">
                  <a:xfrm rot="-3913491">
                    <a:off x="3665" y="1727"/>
                    <a:ext cx="35" cy="27"/>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BDFC9A"/>
                  </a:solidFill>
                  <a:ln w="6350">
                    <a:solidFill>
                      <a:srgbClr val="379105"/>
                    </a:solidFill>
                    <a:round/>
                    <a:headEnd/>
                    <a:tailEnd/>
                  </a:ln>
                </p:spPr>
                <p:txBody>
                  <a:bodyPr/>
                  <a:lstStyle/>
                  <a:p>
                    <a:endParaRPr lang="es-MX" sz="2400"/>
                  </a:p>
                </p:txBody>
              </p:sp>
              <p:sp>
                <p:nvSpPr>
                  <p:cNvPr id="65300" name="Oval 313"/>
                  <p:cNvSpPr>
                    <a:spLocks noChangeArrowheads="1"/>
                  </p:cNvSpPr>
                  <p:nvPr/>
                </p:nvSpPr>
                <p:spPr bwMode="auto">
                  <a:xfrm rot="17686509" flipV="1">
                    <a:off x="3679" y="1740"/>
                    <a:ext cx="8" cy="6"/>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4529" name="Group 604"/>
                <p:cNvGrpSpPr>
                  <a:grpSpLocks/>
                </p:cNvGrpSpPr>
                <p:nvPr/>
              </p:nvGrpSpPr>
              <p:grpSpPr bwMode="auto">
                <a:xfrm>
                  <a:off x="3589" y="974"/>
                  <a:ext cx="50" cy="48"/>
                  <a:chOff x="3618" y="766"/>
                  <a:chExt cx="155" cy="157"/>
                </a:xfrm>
              </p:grpSpPr>
              <p:sp>
                <p:nvSpPr>
                  <p:cNvPr id="65297" name="Freeform 302"/>
                  <p:cNvSpPr>
                    <a:spLocks/>
                  </p:cNvSpPr>
                  <p:nvPr/>
                </p:nvSpPr>
                <p:spPr bwMode="auto">
                  <a:xfrm>
                    <a:off x="3618" y="766"/>
                    <a:ext cx="155" cy="157"/>
                  </a:xfrm>
                  <a:custGeom>
                    <a:avLst/>
                    <a:gdLst>
                      <a:gd name="T0" fmla="*/ 245 w 155"/>
                      <a:gd name="T1" fmla="*/ 44 h 157"/>
                      <a:gd name="T2" fmla="*/ 679 w 155"/>
                      <a:gd name="T3" fmla="*/ 46 h 157"/>
                      <a:gd name="T4" fmla="*/ 1332 w 155"/>
                      <a:gd name="T5" fmla="*/ 23 h 157"/>
                      <a:gd name="T6" fmla="*/ 1503 w 155"/>
                      <a:gd name="T7" fmla="*/ 182 h 157"/>
                      <a:gd name="T8" fmla="*/ 1487 w 155"/>
                      <a:gd name="T9" fmla="*/ 548 h 157"/>
                      <a:gd name="T10" fmla="*/ 1444 w 155"/>
                      <a:gd name="T11" fmla="*/ 849 h 157"/>
                      <a:gd name="T12" fmla="*/ 1306 w 155"/>
                      <a:gd name="T13" fmla="*/ 935 h 157"/>
                      <a:gd name="T14" fmla="*/ 438 w 155"/>
                      <a:gd name="T15" fmla="*/ 960 h 157"/>
                      <a:gd name="T16" fmla="*/ 154 w 155"/>
                      <a:gd name="T17" fmla="*/ 935 h 157"/>
                      <a:gd name="T18" fmla="*/ 51 w 155"/>
                      <a:gd name="T19" fmla="*/ 849 h 157"/>
                      <a:gd name="T20" fmla="*/ 35 w 155"/>
                      <a:gd name="T21" fmla="*/ 508 h 157"/>
                      <a:gd name="T22" fmla="*/ 19 w 155"/>
                      <a:gd name="T23" fmla="*/ 258 h 157"/>
                      <a:gd name="T24" fmla="*/ 68 w 155"/>
                      <a:gd name="T25" fmla="*/ 92 h 157"/>
                      <a:gd name="T26" fmla="*/ 147 w 155"/>
                      <a:gd name="T27" fmla="*/ 50 h 157"/>
                      <a:gd name="T28" fmla="*/ 251 w 155"/>
                      <a:gd name="T29" fmla="*/ 44 h 1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5"/>
                      <a:gd name="T46" fmla="*/ 0 h 157"/>
                      <a:gd name="T47" fmla="*/ 1528 w 155"/>
                      <a:gd name="T48" fmla="*/ 960 h 1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5" h="157">
                        <a:moveTo>
                          <a:pt x="145" y="81"/>
                        </a:moveTo>
                        <a:cubicBezTo>
                          <a:pt x="143" y="86"/>
                          <a:pt x="134" y="97"/>
                          <a:pt x="125" y="109"/>
                        </a:cubicBezTo>
                        <a:cubicBezTo>
                          <a:pt x="117" y="120"/>
                          <a:pt x="105" y="146"/>
                          <a:pt x="97" y="153"/>
                        </a:cubicBezTo>
                        <a:cubicBezTo>
                          <a:pt x="89" y="155"/>
                          <a:pt x="82" y="157"/>
                          <a:pt x="71" y="152"/>
                        </a:cubicBezTo>
                        <a:cubicBezTo>
                          <a:pt x="58" y="142"/>
                          <a:pt x="44" y="134"/>
                          <a:pt x="34" y="123"/>
                        </a:cubicBezTo>
                        <a:cubicBezTo>
                          <a:pt x="26" y="116"/>
                          <a:pt x="8" y="106"/>
                          <a:pt x="5" y="97"/>
                        </a:cubicBezTo>
                        <a:cubicBezTo>
                          <a:pt x="0" y="90"/>
                          <a:pt x="1" y="87"/>
                          <a:pt x="2" y="81"/>
                        </a:cubicBezTo>
                        <a:cubicBezTo>
                          <a:pt x="17" y="63"/>
                          <a:pt x="30" y="45"/>
                          <a:pt x="41" y="23"/>
                        </a:cubicBezTo>
                        <a:cubicBezTo>
                          <a:pt x="48" y="16"/>
                          <a:pt x="50" y="12"/>
                          <a:pt x="57" y="6"/>
                        </a:cubicBezTo>
                        <a:cubicBezTo>
                          <a:pt x="63" y="4"/>
                          <a:pt x="64" y="0"/>
                          <a:pt x="71" y="6"/>
                        </a:cubicBezTo>
                        <a:cubicBezTo>
                          <a:pt x="78" y="12"/>
                          <a:pt x="93" y="32"/>
                          <a:pt x="101" y="41"/>
                        </a:cubicBezTo>
                        <a:cubicBezTo>
                          <a:pt x="109" y="50"/>
                          <a:pt x="112" y="57"/>
                          <a:pt x="120" y="61"/>
                        </a:cubicBezTo>
                        <a:cubicBezTo>
                          <a:pt x="128" y="65"/>
                          <a:pt x="145" y="63"/>
                          <a:pt x="150" y="65"/>
                        </a:cubicBezTo>
                        <a:cubicBezTo>
                          <a:pt x="155" y="67"/>
                          <a:pt x="151" y="71"/>
                          <a:pt x="150" y="74"/>
                        </a:cubicBezTo>
                        <a:cubicBezTo>
                          <a:pt x="150" y="76"/>
                          <a:pt x="147" y="79"/>
                          <a:pt x="145" y="81"/>
                        </a:cubicBezTo>
                      </a:path>
                    </a:pathLst>
                  </a:custGeom>
                  <a:solidFill>
                    <a:srgbClr val="CAFDAD"/>
                  </a:solidFill>
                  <a:ln w="6350">
                    <a:solidFill>
                      <a:srgbClr val="379105"/>
                    </a:solidFill>
                    <a:round/>
                    <a:headEnd/>
                    <a:tailEnd/>
                  </a:ln>
                </p:spPr>
                <p:txBody>
                  <a:bodyPr/>
                  <a:lstStyle/>
                  <a:p>
                    <a:endParaRPr lang="es-MX" sz="2400"/>
                  </a:p>
                </p:txBody>
              </p:sp>
              <p:sp>
                <p:nvSpPr>
                  <p:cNvPr id="65298" name="Oval 303"/>
                  <p:cNvSpPr>
                    <a:spLocks noChangeArrowheads="1"/>
                  </p:cNvSpPr>
                  <p:nvPr/>
                </p:nvSpPr>
                <p:spPr bwMode="auto">
                  <a:xfrm rot="7569912" flipV="1">
                    <a:off x="3675" y="823"/>
                    <a:ext cx="31" cy="31"/>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4530" name="Group 599"/>
                <p:cNvGrpSpPr>
                  <a:grpSpLocks/>
                </p:cNvGrpSpPr>
                <p:nvPr/>
              </p:nvGrpSpPr>
              <p:grpSpPr bwMode="auto">
                <a:xfrm>
                  <a:off x="3508" y="924"/>
                  <a:ext cx="41" cy="37"/>
                  <a:chOff x="3508" y="924"/>
                  <a:chExt cx="41" cy="37"/>
                </a:xfrm>
              </p:grpSpPr>
              <p:sp>
                <p:nvSpPr>
                  <p:cNvPr id="65295" name="Freeform 306"/>
                  <p:cNvSpPr>
                    <a:spLocks/>
                  </p:cNvSpPr>
                  <p:nvPr/>
                </p:nvSpPr>
                <p:spPr bwMode="auto">
                  <a:xfrm rot="7569912">
                    <a:off x="3510" y="922"/>
                    <a:ext cx="37" cy="41"/>
                  </a:xfrm>
                  <a:custGeom>
                    <a:avLst/>
                    <a:gdLst>
                      <a:gd name="T0" fmla="*/ 0 w 1528"/>
                      <a:gd name="T1" fmla="*/ 0 h 960"/>
                      <a:gd name="T2" fmla="*/ 0 w 1528"/>
                      <a:gd name="T3" fmla="*/ 0 h 960"/>
                      <a:gd name="T4" fmla="*/ 1 w 1528"/>
                      <a:gd name="T5" fmla="*/ 0 h 960"/>
                      <a:gd name="T6" fmla="*/ 1 w 1528"/>
                      <a:gd name="T7" fmla="*/ 0 h 960"/>
                      <a:gd name="T8" fmla="*/ 1 w 1528"/>
                      <a:gd name="T9" fmla="*/ 1 h 960"/>
                      <a:gd name="T10" fmla="*/ 1 w 1528"/>
                      <a:gd name="T11" fmla="*/ 2 h 960"/>
                      <a:gd name="T12" fmla="*/ 1 w 1528"/>
                      <a:gd name="T13" fmla="*/ 2 h 960"/>
                      <a:gd name="T14" fmla="*/ 0 w 1528"/>
                      <a:gd name="T15" fmla="*/ 2 h 960"/>
                      <a:gd name="T16" fmla="*/ 0 w 1528"/>
                      <a:gd name="T17" fmla="*/ 2 h 960"/>
                      <a:gd name="T18" fmla="*/ 0 w 1528"/>
                      <a:gd name="T19" fmla="*/ 2 h 960"/>
                      <a:gd name="T20" fmla="*/ 0 w 1528"/>
                      <a:gd name="T21" fmla="*/ 1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CAFDAD"/>
                  </a:solidFill>
                  <a:ln w="6350">
                    <a:solidFill>
                      <a:srgbClr val="379105"/>
                    </a:solidFill>
                    <a:round/>
                    <a:headEnd/>
                    <a:tailEnd/>
                  </a:ln>
                </p:spPr>
                <p:txBody>
                  <a:bodyPr/>
                  <a:lstStyle/>
                  <a:p>
                    <a:endParaRPr lang="es-MX" sz="2400"/>
                  </a:p>
                </p:txBody>
              </p:sp>
              <p:sp>
                <p:nvSpPr>
                  <p:cNvPr id="65296" name="Oval 307"/>
                  <p:cNvSpPr>
                    <a:spLocks noChangeArrowheads="1"/>
                  </p:cNvSpPr>
                  <p:nvPr/>
                </p:nvSpPr>
                <p:spPr bwMode="auto">
                  <a:xfrm rot="7569912" flipV="1">
                    <a:off x="3525" y="937"/>
                    <a:ext cx="10" cy="10"/>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4540" name="Group 538"/>
                <p:cNvGrpSpPr>
                  <a:grpSpLocks/>
                </p:cNvGrpSpPr>
                <p:nvPr/>
              </p:nvGrpSpPr>
              <p:grpSpPr bwMode="auto">
                <a:xfrm rot="7167322">
                  <a:off x="3449" y="878"/>
                  <a:ext cx="35" cy="39"/>
                  <a:chOff x="2890" y="1076"/>
                  <a:chExt cx="36" cy="28"/>
                </a:xfrm>
              </p:grpSpPr>
              <p:sp>
                <p:nvSpPr>
                  <p:cNvPr id="65293" name="Freeform 312"/>
                  <p:cNvSpPr>
                    <a:spLocks/>
                  </p:cNvSpPr>
                  <p:nvPr/>
                </p:nvSpPr>
                <p:spPr bwMode="auto">
                  <a:xfrm>
                    <a:off x="2890" y="1076"/>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294" name="Oval 313"/>
                  <p:cNvSpPr>
                    <a:spLocks noChangeArrowheads="1"/>
                  </p:cNvSpPr>
                  <p:nvPr/>
                </p:nvSpPr>
                <p:spPr bwMode="auto">
                  <a:xfrm flipV="1">
                    <a:off x="2902" y="1088"/>
                    <a:ext cx="9"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4549" name="Group 600"/>
                <p:cNvGrpSpPr>
                  <a:grpSpLocks/>
                </p:cNvGrpSpPr>
                <p:nvPr/>
              </p:nvGrpSpPr>
              <p:grpSpPr bwMode="auto">
                <a:xfrm>
                  <a:off x="3540" y="945"/>
                  <a:ext cx="40" cy="39"/>
                  <a:chOff x="3554" y="959"/>
                  <a:chExt cx="40" cy="39"/>
                </a:xfrm>
              </p:grpSpPr>
              <p:sp>
                <p:nvSpPr>
                  <p:cNvPr id="65291" name="Freeform 302"/>
                  <p:cNvSpPr>
                    <a:spLocks/>
                  </p:cNvSpPr>
                  <p:nvPr/>
                </p:nvSpPr>
                <p:spPr bwMode="auto">
                  <a:xfrm rot="7569912">
                    <a:off x="3554" y="959"/>
                    <a:ext cx="39" cy="40"/>
                  </a:xfrm>
                  <a:custGeom>
                    <a:avLst/>
                    <a:gdLst>
                      <a:gd name="T0" fmla="*/ 32 w 107"/>
                      <a:gd name="T1" fmla="*/ 5 h 118"/>
                      <a:gd name="T2" fmla="*/ 90 w 107"/>
                      <a:gd name="T3" fmla="*/ 5 h 118"/>
                      <a:gd name="T4" fmla="*/ 177 w 107"/>
                      <a:gd name="T5" fmla="*/ 3 h 118"/>
                      <a:gd name="T6" fmla="*/ 200 w 107"/>
                      <a:gd name="T7" fmla="*/ 21 h 118"/>
                      <a:gd name="T8" fmla="*/ 198 w 107"/>
                      <a:gd name="T9" fmla="*/ 63 h 118"/>
                      <a:gd name="T10" fmla="*/ 192 w 107"/>
                      <a:gd name="T11" fmla="*/ 98 h 118"/>
                      <a:gd name="T12" fmla="*/ 173 w 107"/>
                      <a:gd name="T13" fmla="*/ 107 h 118"/>
                      <a:gd name="T14" fmla="*/ 58 w 107"/>
                      <a:gd name="T15" fmla="*/ 110 h 118"/>
                      <a:gd name="T16" fmla="*/ 20 w 107"/>
                      <a:gd name="T17" fmla="*/ 107 h 118"/>
                      <a:gd name="T18" fmla="*/ 7 w 107"/>
                      <a:gd name="T19" fmla="*/ 98 h 118"/>
                      <a:gd name="T20" fmla="*/ 5 w 107"/>
                      <a:gd name="T21" fmla="*/ 58 h 118"/>
                      <a:gd name="T22" fmla="*/ 3 w 107"/>
                      <a:gd name="T23" fmla="*/ 29 h 118"/>
                      <a:gd name="T24" fmla="*/ 9 w 107"/>
                      <a:gd name="T25" fmla="*/ 11 h 118"/>
                      <a:gd name="T26" fmla="*/ 20 w 107"/>
                      <a:gd name="T27" fmla="*/ 6 h 118"/>
                      <a:gd name="T28" fmla="*/ 33 w 107"/>
                      <a:gd name="T29" fmla="*/ 5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8 w 107"/>
                      <a:gd name="T48" fmla="*/ 959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CAFDAD"/>
                  </a:solidFill>
                  <a:ln w="6350">
                    <a:solidFill>
                      <a:srgbClr val="379105"/>
                    </a:solidFill>
                    <a:round/>
                    <a:headEnd/>
                    <a:tailEnd/>
                  </a:ln>
                </p:spPr>
                <p:txBody>
                  <a:bodyPr/>
                  <a:lstStyle/>
                  <a:p>
                    <a:endParaRPr lang="es-MX" sz="2400"/>
                  </a:p>
                </p:txBody>
              </p:sp>
              <p:sp>
                <p:nvSpPr>
                  <p:cNvPr id="65292" name="Oval 303"/>
                  <p:cNvSpPr>
                    <a:spLocks noChangeArrowheads="1"/>
                  </p:cNvSpPr>
                  <p:nvPr/>
                </p:nvSpPr>
                <p:spPr bwMode="auto">
                  <a:xfrm rot="7569912" flipV="1">
                    <a:off x="3566" y="972"/>
                    <a:ext cx="11" cy="10"/>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4550" name="Group 544"/>
                <p:cNvGrpSpPr>
                  <a:grpSpLocks/>
                </p:cNvGrpSpPr>
                <p:nvPr/>
              </p:nvGrpSpPr>
              <p:grpSpPr bwMode="auto">
                <a:xfrm rot="7569912">
                  <a:off x="3572" y="968"/>
                  <a:ext cx="33" cy="30"/>
                  <a:chOff x="2896" y="993"/>
                  <a:chExt cx="34" cy="27"/>
                </a:xfrm>
              </p:grpSpPr>
              <p:sp>
                <p:nvSpPr>
                  <p:cNvPr id="65289" name="Freeform 312"/>
                  <p:cNvSpPr>
                    <a:spLocks/>
                  </p:cNvSpPr>
                  <p:nvPr/>
                </p:nvSpPr>
                <p:spPr bwMode="auto">
                  <a:xfrm>
                    <a:off x="2896" y="993"/>
                    <a:ext cx="34" cy="27"/>
                  </a:xfrm>
                  <a:custGeom>
                    <a:avLst/>
                    <a:gdLst>
                      <a:gd name="T0" fmla="*/ 7 w 203"/>
                      <a:gd name="T1" fmla="*/ 1 h 164"/>
                      <a:gd name="T2" fmla="*/ 19 w 203"/>
                      <a:gd name="T3" fmla="*/ 1 h 164"/>
                      <a:gd name="T4" fmla="*/ 37 w 203"/>
                      <a:gd name="T5" fmla="*/ 1 h 164"/>
                      <a:gd name="T6" fmla="*/ 42 w 203"/>
                      <a:gd name="T7" fmla="*/ 5 h 164"/>
                      <a:gd name="T8" fmla="*/ 42 w 203"/>
                      <a:gd name="T9" fmla="*/ 15 h 164"/>
                      <a:gd name="T10" fmla="*/ 41 w 203"/>
                      <a:gd name="T11" fmla="*/ 23 h 164"/>
                      <a:gd name="T12" fmla="*/ 37 w 203"/>
                      <a:gd name="T13" fmla="*/ 25 h 164"/>
                      <a:gd name="T14" fmla="*/ 12 w 203"/>
                      <a:gd name="T15" fmla="*/ 26 h 164"/>
                      <a:gd name="T16" fmla="*/ 4 w 203"/>
                      <a:gd name="T17" fmla="*/ 25 h 164"/>
                      <a:gd name="T18" fmla="*/ 2 w 203"/>
                      <a:gd name="T19" fmla="*/ 23 h 164"/>
                      <a:gd name="T20" fmla="*/ 1 w 203"/>
                      <a:gd name="T21" fmla="*/ 14 h 164"/>
                      <a:gd name="T22" fmla="*/ 1 w 203"/>
                      <a:gd name="T23" fmla="*/ 7 h 164"/>
                      <a:gd name="T24" fmla="*/ 2 w 203"/>
                      <a:gd name="T25" fmla="*/ 2 h 164"/>
                      <a:gd name="T26" fmla="*/ 4 w 203"/>
                      <a:gd name="T27" fmla="*/ 1 h 164"/>
                      <a:gd name="T28" fmla="*/ 7 w 203"/>
                      <a:gd name="T29" fmla="*/ 1 h 1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3"/>
                      <a:gd name="T46" fmla="*/ 0 h 164"/>
                      <a:gd name="T47" fmla="*/ 1528 w 203"/>
                      <a:gd name="T48" fmla="*/ 960 h 1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3" h="164">
                        <a:moveTo>
                          <a:pt x="37" y="11"/>
                        </a:moveTo>
                        <a:cubicBezTo>
                          <a:pt x="47" y="11"/>
                          <a:pt x="70" y="12"/>
                          <a:pt x="94" y="12"/>
                        </a:cubicBezTo>
                        <a:cubicBezTo>
                          <a:pt x="118" y="11"/>
                          <a:pt x="165" y="0"/>
                          <a:pt x="181" y="8"/>
                        </a:cubicBezTo>
                        <a:cubicBezTo>
                          <a:pt x="197" y="16"/>
                          <a:pt x="189" y="44"/>
                          <a:pt x="192" y="58"/>
                        </a:cubicBezTo>
                        <a:cubicBezTo>
                          <a:pt x="195" y="72"/>
                          <a:pt x="201" y="80"/>
                          <a:pt x="202" y="95"/>
                        </a:cubicBezTo>
                        <a:cubicBezTo>
                          <a:pt x="203" y="110"/>
                          <a:pt x="203" y="136"/>
                          <a:pt x="196" y="146"/>
                        </a:cubicBezTo>
                        <a:cubicBezTo>
                          <a:pt x="193" y="156"/>
                          <a:pt x="185" y="158"/>
                          <a:pt x="178" y="160"/>
                        </a:cubicBezTo>
                        <a:cubicBezTo>
                          <a:pt x="138" y="159"/>
                          <a:pt x="101" y="158"/>
                          <a:pt x="62" y="164"/>
                        </a:cubicBezTo>
                        <a:cubicBezTo>
                          <a:pt x="45" y="163"/>
                          <a:pt x="38" y="163"/>
                          <a:pt x="24" y="160"/>
                        </a:cubicBezTo>
                        <a:cubicBezTo>
                          <a:pt x="16" y="157"/>
                          <a:pt x="15" y="153"/>
                          <a:pt x="11" y="146"/>
                        </a:cubicBezTo>
                        <a:cubicBezTo>
                          <a:pt x="7" y="139"/>
                          <a:pt x="4" y="127"/>
                          <a:pt x="2" y="116"/>
                        </a:cubicBezTo>
                        <a:cubicBezTo>
                          <a:pt x="0" y="105"/>
                          <a:pt x="0" y="94"/>
                          <a:pt x="0" y="82"/>
                        </a:cubicBezTo>
                        <a:cubicBezTo>
                          <a:pt x="0" y="70"/>
                          <a:pt x="1" y="51"/>
                          <a:pt x="3" y="41"/>
                        </a:cubicBezTo>
                        <a:cubicBezTo>
                          <a:pt x="5" y="31"/>
                          <a:pt x="10" y="24"/>
                          <a:pt x="13" y="19"/>
                        </a:cubicBezTo>
                        <a:cubicBezTo>
                          <a:pt x="16" y="14"/>
                          <a:pt x="20" y="14"/>
                          <a:pt x="24" y="12"/>
                        </a:cubicBezTo>
                        <a:cubicBezTo>
                          <a:pt x="28" y="11"/>
                          <a:pt x="34" y="12"/>
                          <a:pt x="37" y="11"/>
                        </a:cubicBezTo>
                      </a:path>
                    </a:pathLst>
                  </a:custGeom>
                  <a:solidFill>
                    <a:srgbClr val="ADFB81"/>
                  </a:solidFill>
                  <a:ln w="6350">
                    <a:solidFill>
                      <a:srgbClr val="379105"/>
                    </a:solidFill>
                    <a:round/>
                    <a:headEnd/>
                    <a:tailEnd/>
                  </a:ln>
                </p:spPr>
                <p:txBody>
                  <a:bodyPr/>
                  <a:lstStyle/>
                  <a:p>
                    <a:endParaRPr lang="es-MX" sz="2400"/>
                  </a:p>
                </p:txBody>
              </p:sp>
              <p:sp>
                <p:nvSpPr>
                  <p:cNvPr id="65290" name="Oval 313"/>
                  <p:cNvSpPr>
                    <a:spLocks noChangeArrowheads="1"/>
                  </p:cNvSpPr>
                  <p:nvPr/>
                </p:nvSpPr>
                <p:spPr bwMode="auto">
                  <a:xfrm flipV="1">
                    <a:off x="2908" y="1004"/>
                    <a:ext cx="9"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4551" name="Group 589"/>
                <p:cNvGrpSpPr>
                  <a:grpSpLocks/>
                </p:cNvGrpSpPr>
                <p:nvPr/>
              </p:nvGrpSpPr>
              <p:grpSpPr bwMode="auto">
                <a:xfrm rot="2008700">
                  <a:off x="3478" y="901"/>
                  <a:ext cx="38" cy="37"/>
                  <a:chOff x="3185" y="747"/>
                  <a:chExt cx="116" cy="106"/>
                </a:xfrm>
              </p:grpSpPr>
              <p:sp>
                <p:nvSpPr>
                  <p:cNvPr id="65287" name="Freeform 302"/>
                  <p:cNvSpPr>
                    <a:spLocks/>
                  </p:cNvSpPr>
                  <p:nvPr/>
                </p:nvSpPr>
                <p:spPr bwMode="auto">
                  <a:xfrm>
                    <a:off x="3185" y="747"/>
                    <a:ext cx="116" cy="106"/>
                  </a:xfrm>
                  <a:custGeom>
                    <a:avLst/>
                    <a:gdLst>
                      <a:gd name="T0" fmla="*/ 245 w 116"/>
                      <a:gd name="T1" fmla="*/ 44 h 106"/>
                      <a:gd name="T2" fmla="*/ 679 w 116"/>
                      <a:gd name="T3" fmla="*/ 46 h 106"/>
                      <a:gd name="T4" fmla="*/ 1332 w 116"/>
                      <a:gd name="T5" fmla="*/ 23 h 106"/>
                      <a:gd name="T6" fmla="*/ 1503 w 116"/>
                      <a:gd name="T7" fmla="*/ 182 h 106"/>
                      <a:gd name="T8" fmla="*/ 1487 w 116"/>
                      <a:gd name="T9" fmla="*/ 548 h 106"/>
                      <a:gd name="T10" fmla="*/ 1444 w 116"/>
                      <a:gd name="T11" fmla="*/ 849 h 106"/>
                      <a:gd name="T12" fmla="*/ 1306 w 116"/>
                      <a:gd name="T13" fmla="*/ 935 h 106"/>
                      <a:gd name="T14" fmla="*/ 438 w 116"/>
                      <a:gd name="T15" fmla="*/ 960 h 106"/>
                      <a:gd name="T16" fmla="*/ 154 w 116"/>
                      <a:gd name="T17" fmla="*/ 935 h 106"/>
                      <a:gd name="T18" fmla="*/ 51 w 116"/>
                      <a:gd name="T19" fmla="*/ 849 h 106"/>
                      <a:gd name="T20" fmla="*/ 35 w 116"/>
                      <a:gd name="T21" fmla="*/ 508 h 106"/>
                      <a:gd name="T22" fmla="*/ 19 w 116"/>
                      <a:gd name="T23" fmla="*/ 258 h 106"/>
                      <a:gd name="T24" fmla="*/ 68 w 116"/>
                      <a:gd name="T25" fmla="*/ 92 h 106"/>
                      <a:gd name="T26" fmla="*/ 147 w 116"/>
                      <a:gd name="T27" fmla="*/ 50 h 106"/>
                      <a:gd name="T28" fmla="*/ 251 w 116"/>
                      <a:gd name="T29" fmla="*/ 44 h 1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106"/>
                      <a:gd name="T47" fmla="*/ 1528 w 116"/>
                      <a:gd name="T48" fmla="*/ 960 h 10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106">
                        <a:moveTo>
                          <a:pt x="109" y="21"/>
                        </a:moveTo>
                        <a:cubicBezTo>
                          <a:pt x="109" y="26"/>
                          <a:pt x="108" y="38"/>
                          <a:pt x="109" y="51"/>
                        </a:cubicBezTo>
                        <a:cubicBezTo>
                          <a:pt x="109" y="64"/>
                          <a:pt x="116" y="89"/>
                          <a:pt x="111" y="97"/>
                        </a:cubicBezTo>
                        <a:cubicBezTo>
                          <a:pt x="106" y="105"/>
                          <a:pt x="91" y="96"/>
                          <a:pt x="82" y="97"/>
                        </a:cubicBezTo>
                        <a:cubicBezTo>
                          <a:pt x="73" y="98"/>
                          <a:pt x="65" y="102"/>
                          <a:pt x="57" y="102"/>
                        </a:cubicBezTo>
                        <a:cubicBezTo>
                          <a:pt x="49" y="102"/>
                          <a:pt x="40" y="101"/>
                          <a:pt x="31" y="100"/>
                        </a:cubicBezTo>
                        <a:cubicBezTo>
                          <a:pt x="22" y="99"/>
                          <a:pt x="10" y="106"/>
                          <a:pt x="5" y="95"/>
                        </a:cubicBezTo>
                        <a:cubicBezTo>
                          <a:pt x="0" y="84"/>
                          <a:pt x="6" y="54"/>
                          <a:pt x="2" y="34"/>
                        </a:cubicBezTo>
                        <a:cubicBezTo>
                          <a:pt x="3" y="25"/>
                          <a:pt x="2" y="19"/>
                          <a:pt x="5" y="14"/>
                        </a:cubicBezTo>
                        <a:cubicBezTo>
                          <a:pt x="8" y="9"/>
                          <a:pt x="13" y="5"/>
                          <a:pt x="22" y="3"/>
                        </a:cubicBezTo>
                        <a:cubicBezTo>
                          <a:pt x="31" y="1"/>
                          <a:pt x="47" y="0"/>
                          <a:pt x="57" y="0"/>
                        </a:cubicBezTo>
                        <a:cubicBezTo>
                          <a:pt x="67" y="0"/>
                          <a:pt x="76" y="2"/>
                          <a:pt x="84" y="3"/>
                        </a:cubicBezTo>
                        <a:cubicBezTo>
                          <a:pt x="92" y="4"/>
                          <a:pt x="99" y="6"/>
                          <a:pt x="103" y="8"/>
                        </a:cubicBezTo>
                        <a:cubicBezTo>
                          <a:pt x="107" y="10"/>
                          <a:pt x="107" y="11"/>
                          <a:pt x="108" y="14"/>
                        </a:cubicBezTo>
                        <a:cubicBezTo>
                          <a:pt x="109" y="16"/>
                          <a:pt x="109" y="19"/>
                          <a:pt x="109" y="21"/>
                        </a:cubicBezTo>
                      </a:path>
                    </a:pathLst>
                  </a:custGeom>
                  <a:solidFill>
                    <a:srgbClr val="BDFC9A"/>
                  </a:solidFill>
                  <a:ln w="6350">
                    <a:solidFill>
                      <a:srgbClr val="379105"/>
                    </a:solidFill>
                    <a:round/>
                    <a:headEnd/>
                    <a:tailEnd/>
                  </a:ln>
                </p:spPr>
                <p:txBody>
                  <a:bodyPr/>
                  <a:lstStyle/>
                  <a:p>
                    <a:endParaRPr lang="es-MX" sz="2400"/>
                  </a:p>
                </p:txBody>
              </p:sp>
              <p:sp>
                <p:nvSpPr>
                  <p:cNvPr id="65288" name="Oval 303"/>
                  <p:cNvSpPr>
                    <a:spLocks noChangeArrowheads="1"/>
                  </p:cNvSpPr>
                  <p:nvPr/>
                </p:nvSpPr>
                <p:spPr bwMode="auto">
                  <a:xfrm rot="5400000" flipV="1">
                    <a:off x="3222" y="785"/>
                    <a:ext cx="28" cy="29"/>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4552" name="Group 605"/>
                <p:cNvGrpSpPr>
                  <a:grpSpLocks/>
                </p:cNvGrpSpPr>
                <p:nvPr/>
              </p:nvGrpSpPr>
              <p:grpSpPr bwMode="auto">
                <a:xfrm>
                  <a:off x="3622" y="998"/>
                  <a:ext cx="39" cy="44"/>
                  <a:chOff x="3826" y="790"/>
                  <a:chExt cx="192" cy="221"/>
                </a:xfrm>
              </p:grpSpPr>
              <p:sp>
                <p:nvSpPr>
                  <p:cNvPr id="65285" name="Freeform 302"/>
                  <p:cNvSpPr>
                    <a:spLocks/>
                  </p:cNvSpPr>
                  <p:nvPr/>
                </p:nvSpPr>
                <p:spPr bwMode="auto">
                  <a:xfrm>
                    <a:off x="3826" y="790"/>
                    <a:ext cx="192" cy="221"/>
                  </a:xfrm>
                  <a:custGeom>
                    <a:avLst/>
                    <a:gdLst>
                      <a:gd name="T0" fmla="*/ 245 w 192"/>
                      <a:gd name="T1" fmla="*/ 44 h 221"/>
                      <a:gd name="T2" fmla="*/ 679 w 192"/>
                      <a:gd name="T3" fmla="*/ 46 h 221"/>
                      <a:gd name="T4" fmla="*/ 1332 w 192"/>
                      <a:gd name="T5" fmla="*/ 23 h 221"/>
                      <a:gd name="T6" fmla="*/ 1503 w 192"/>
                      <a:gd name="T7" fmla="*/ 182 h 221"/>
                      <a:gd name="T8" fmla="*/ 1487 w 192"/>
                      <a:gd name="T9" fmla="*/ 548 h 221"/>
                      <a:gd name="T10" fmla="*/ 1444 w 192"/>
                      <a:gd name="T11" fmla="*/ 849 h 221"/>
                      <a:gd name="T12" fmla="*/ 1306 w 192"/>
                      <a:gd name="T13" fmla="*/ 935 h 221"/>
                      <a:gd name="T14" fmla="*/ 438 w 192"/>
                      <a:gd name="T15" fmla="*/ 960 h 221"/>
                      <a:gd name="T16" fmla="*/ 154 w 192"/>
                      <a:gd name="T17" fmla="*/ 935 h 221"/>
                      <a:gd name="T18" fmla="*/ 51 w 192"/>
                      <a:gd name="T19" fmla="*/ 849 h 221"/>
                      <a:gd name="T20" fmla="*/ 35 w 192"/>
                      <a:gd name="T21" fmla="*/ 508 h 221"/>
                      <a:gd name="T22" fmla="*/ 19 w 192"/>
                      <a:gd name="T23" fmla="*/ 258 h 221"/>
                      <a:gd name="T24" fmla="*/ 68 w 192"/>
                      <a:gd name="T25" fmla="*/ 92 h 221"/>
                      <a:gd name="T26" fmla="*/ 147 w 192"/>
                      <a:gd name="T27" fmla="*/ 50 h 221"/>
                      <a:gd name="T28" fmla="*/ 251 w 192"/>
                      <a:gd name="T29" fmla="*/ 44 h 2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2"/>
                      <a:gd name="T46" fmla="*/ 0 h 221"/>
                      <a:gd name="T47" fmla="*/ 1528 w 192"/>
                      <a:gd name="T48" fmla="*/ 960 h 2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2" h="221">
                        <a:moveTo>
                          <a:pt x="192" y="85"/>
                        </a:moveTo>
                        <a:cubicBezTo>
                          <a:pt x="182" y="105"/>
                          <a:pt x="145" y="187"/>
                          <a:pt x="128" y="204"/>
                        </a:cubicBezTo>
                        <a:cubicBezTo>
                          <a:pt x="111" y="221"/>
                          <a:pt x="103" y="193"/>
                          <a:pt x="90" y="189"/>
                        </a:cubicBezTo>
                        <a:cubicBezTo>
                          <a:pt x="76" y="184"/>
                          <a:pt x="55" y="182"/>
                          <a:pt x="46" y="176"/>
                        </a:cubicBezTo>
                        <a:cubicBezTo>
                          <a:pt x="37" y="170"/>
                          <a:pt x="39" y="159"/>
                          <a:pt x="31" y="151"/>
                        </a:cubicBezTo>
                        <a:cubicBezTo>
                          <a:pt x="24" y="142"/>
                          <a:pt x="0" y="144"/>
                          <a:pt x="5" y="125"/>
                        </a:cubicBezTo>
                        <a:cubicBezTo>
                          <a:pt x="9" y="106"/>
                          <a:pt x="44" y="65"/>
                          <a:pt x="57" y="34"/>
                        </a:cubicBezTo>
                        <a:cubicBezTo>
                          <a:pt x="67" y="20"/>
                          <a:pt x="70" y="16"/>
                          <a:pt x="80" y="5"/>
                        </a:cubicBezTo>
                        <a:cubicBezTo>
                          <a:pt x="86" y="0"/>
                          <a:pt x="91" y="1"/>
                          <a:pt x="98" y="2"/>
                        </a:cubicBezTo>
                        <a:cubicBezTo>
                          <a:pt x="104" y="4"/>
                          <a:pt x="105" y="2"/>
                          <a:pt x="120" y="16"/>
                        </a:cubicBezTo>
                        <a:cubicBezTo>
                          <a:pt x="135" y="30"/>
                          <a:pt x="176" y="71"/>
                          <a:pt x="191" y="85"/>
                        </a:cubicBezTo>
                      </a:path>
                    </a:pathLst>
                  </a:custGeom>
                  <a:solidFill>
                    <a:srgbClr val="CAFDAD"/>
                  </a:solidFill>
                  <a:ln w="6350">
                    <a:solidFill>
                      <a:srgbClr val="379105"/>
                    </a:solidFill>
                    <a:round/>
                    <a:headEnd/>
                    <a:tailEnd/>
                  </a:ln>
                </p:spPr>
                <p:txBody>
                  <a:bodyPr/>
                  <a:lstStyle/>
                  <a:p>
                    <a:endParaRPr lang="es-MX" sz="2400"/>
                  </a:p>
                </p:txBody>
              </p:sp>
              <p:sp>
                <p:nvSpPr>
                  <p:cNvPr id="65286" name="Oval 303"/>
                  <p:cNvSpPr>
                    <a:spLocks noChangeArrowheads="1"/>
                  </p:cNvSpPr>
                  <p:nvPr/>
                </p:nvSpPr>
                <p:spPr bwMode="auto">
                  <a:xfrm rot="7303125" flipV="1">
                    <a:off x="3901" y="883"/>
                    <a:ext cx="38" cy="40"/>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64553" name="Group 606"/>
                <p:cNvGrpSpPr>
                  <a:grpSpLocks/>
                </p:cNvGrpSpPr>
                <p:nvPr/>
              </p:nvGrpSpPr>
              <p:grpSpPr bwMode="auto">
                <a:xfrm rot="-309756">
                  <a:off x="3647" y="1018"/>
                  <a:ext cx="39" cy="44"/>
                  <a:chOff x="3826" y="790"/>
                  <a:chExt cx="192" cy="221"/>
                </a:xfrm>
              </p:grpSpPr>
              <p:sp>
                <p:nvSpPr>
                  <p:cNvPr id="65283" name="Freeform 302"/>
                  <p:cNvSpPr>
                    <a:spLocks/>
                  </p:cNvSpPr>
                  <p:nvPr/>
                </p:nvSpPr>
                <p:spPr bwMode="auto">
                  <a:xfrm>
                    <a:off x="3826" y="790"/>
                    <a:ext cx="192" cy="221"/>
                  </a:xfrm>
                  <a:custGeom>
                    <a:avLst/>
                    <a:gdLst>
                      <a:gd name="T0" fmla="*/ 245 w 192"/>
                      <a:gd name="T1" fmla="*/ 44 h 221"/>
                      <a:gd name="T2" fmla="*/ 679 w 192"/>
                      <a:gd name="T3" fmla="*/ 46 h 221"/>
                      <a:gd name="T4" fmla="*/ 1332 w 192"/>
                      <a:gd name="T5" fmla="*/ 23 h 221"/>
                      <a:gd name="T6" fmla="*/ 1503 w 192"/>
                      <a:gd name="T7" fmla="*/ 182 h 221"/>
                      <a:gd name="T8" fmla="*/ 1487 w 192"/>
                      <a:gd name="T9" fmla="*/ 548 h 221"/>
                      <a:gd name="T10" fmla="*/ 1444 w 192"/>
                      <a:gd name="T11" fmla="*/ 849 h 221"/>
                      <a:gd name="T12" fmla="*/ 1306 w 192"/>
                      <a:gd name="T13" fmla="*/ 935 h 221"/>
                      <a:gd name="T14" fmla="*/ 438 w 192"/>
                      <a:gd name="T15" fmla="*/ 960 h 221"/>
                      <a:gd name="T16" fmla="*/ 154 w 192"/>
                      <a:gd name="T17" fmla="*/ 935 h 221"/>
                      <a:gd name="T18" fmla="*/ 51 w 192"/>
                      <a:gd name="T19" fmla="*/ 849 h 221"/>
                      <a:gd name="T20" fmla="*/ 35 w 192"/>
                      <a:gd name="T21" fmla="*/ 508 h 221"/>
                      <a:gd name="T22" fmla="*/ 19 w 192"/>
                      <a:gd name="T23" fmla="*/ 258 h 221"/>
                      <a:gd name="T24" fmla="*/ 68 w 192"/>
                      <a:gd name="T25" fmla="*/ 92 h 221"/>
                      <a:gd name="T26" fmla="*/ 147 w 192"/>
                      <a:gd name="T27" fmla="*/ 50 h 221"/>
                      <a:gd name="T28" fmla="*/ 251 w 192"/>
                      <a:gd name="T29" fmla="*/ 44 h 2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2"/>
                      <a:gd name="T46" fmla="*/ 0 h 221"/>
                      <a:gd name="T47" fmla="*/ 1528 w 192"/>
                      <a:gd name="T48" fmla="*/ 960 h 2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2" h="221">
                        <a:moveTo>
                          <a:pt x="192" y="85"/>
                        </a:moveTo>
                        <a:cubicBezTo>
                          <a:pt x="182" y="105"/>
                          <a:pt x="145" y="187"/>
                          <a:pt x="128" y="204"/>
                        </a:cubicBezTo>
                        <a:cubicBezTo>
                          <a:pt x="111" y="221"/>
                          <a:pt x="103" y="193"/>
                          <a:pt x="90" y="189"/>
                        </a:cubicBezTo>
                        <a:cubicBezTo>
                          <a:pt x="76" y="184"/>
                          <a:pt x="55" y="182"/>
                          <a:pt x="46" y="176"/>
                        </a:cubicBezTo>
                        <a:cubicBezTo>
                          <a:pt x="37" y="170"/>
                          <a:pt x="39" y="159"/>
                          <a:pt x="31" y="151"/>
                        </a:cubicBezTo>
                        <a:cubicBezTo>
                          <a:pt x="24" y="142"/>
                          <a:pt x="0" y="144"/>
                          <a:pt x="5" y="125"/>
                        </a:cubicBezTo>
                        <a:cubicBezTo>
                          <a:pt x="9" y="106"/>
                          <a:pt x="44" y="65"/>
                          <a:pt x="57" y="34"/>
                        </a:cubicBezTo>
                        <a:cubicBezTo>
                          <a:pt x="67" y="20"/>
                          <a:pt x="70" y="16"/>
                          <a:pt x="80" y="5"/>
                        </a:cubicBezTo>
                        <a:cubicBezTo>
                          <a:pt x="86" y="0"/>
                          <a:pt x="91" y="1"/>
                          <a:pt x="98" y="2"/>
                        </a:cubicBezTo>
                        <a:cubicBezTo>
                          <a:pt x="104" y="4"/>
                          <a:pt x="105" y="2"/>
                          <a:pt x="120" y="16"/>
                        </a:cubicBezTo>
                        <a:cubicBezTo>
                          <a:pt x="135" y="30"/>
                          <a:pt x="176" y="71"/>
                          <a:pt x="191" y="85"/>
                        </a:cubicBezTo>
                      </a:path>
                    </a:pathLst>
                  </a:custGeom>
                  <a:solidFill>
                    <a:srgbClr val="CAFDAD"/>
                  </a:solidFill>
                  <a:ln w="6350">
                    <a:solidFill>
                      <a:srgbClr val="379105"/>
                    </a:solidFill>
                    <a:round/>
                    <a:headEnd/>
                    <a:tailEnd/>
                  </a:ln>
                </p:spPr>
                <p:txBody>
                  <a:bodyPr/>
                  <a:lstStyle/>
                  <a:p>
                    <a:endParaRPr lang="es-MX" sz="2400"/>
                  </a:p>
                </p:txBody>
              </p:sp>
              <p:sp>
                <p:nvSpPr>
                  <p:cNvPr id="65284" name="Oval 303"/>
                  <p:cNvSpPr>
                    <a:spLocks noChangeArrowheads="1"/>
                  </p:cNvSpPr>
                  <p:nvPr/>
                </p:nvSpPr>
                <p:spPr bwMode="auto">
                  <a:xfrm rot="7303125" flipV="1">
                    <a:off x="3901" y="883"/>
                    <a:ext cx="38" cy="40"/>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64555" name="Group 612"/>
                <p:cNvGrpSpPr>
                  <a:grpSpLocks/>
                </p:cNvGrpSpPr>
                <p:nvPr/>
              </p:nvGrpSpPr>
              <p:grpSpPr bwMode="auto">
                <a:xfrm rot="1949995">
                  <a:off x="3678" y="1041"/>
                  <a:ext cx="38" cy="33"/>
                  <a:chOff x="3185" y="747"/>
                  <a:chExt cx="116" cy="106"/>
                </a:xfrm>
              </p:grpSpPr>
              <p:sp>
                <p:nvSpPr>
                  <p:cNvPr id="65281" name="Freeform 302"/>
                  <p:cNvSpPr>
                    <a:spLocks/>
                  </p:cNvSpPr>
                  <p:nvPr/>
                </p:nvSpPr>
                <p:spPr bwMode="auto">
                  <a:xfrm>
                    <a:off x="3185" y="747"/>
                    <a:ext cx="116" cy="106"/>
                  </a:xfrm>
                  <a:custGeom>
                    <a:avLst/>
                    <a:gdLst>
                      <a:gd name="T0" fmla="*/ 245 w 116"/>
                      <a:gd name="T1" fmla="*/ 44 h 106"/>
                      <a:gd name="T2" fmla="*/ 679 w 116"/>
                      <a:gd name="T3" fmla="*/ 46 h 106"/>
                      <a:gd name="T4" fmla="*/ 1332 w 116"/>
                      <a:gd name="T5" fmla="*/ 23 h 106"/>
                      <a:gd name="T6" fmla="*/ 1503 w 116"/>
                      <a:gd name="T7" fmla="*/ 182 h 106"/>
                      <a:gd name="T8" fmla="*/ 1487 w 116"/>
                      <a:gd name="T9" fmla="*/ 548 h 106"/>
                      <a:gd name="T10" fmla="*/ 1444 w 116"/>
                      <a:gd name="T11" fmla="*/ 849 h 106"/>
                      <a:gd name="T12" fmla="*/ 1306 w 116"/>
                      <a:gd name="T13" fmla="*/ 935 h 106"/>
                      <a:gd name="T14" fmla="*/ 438 w 116"/>
                      <a:gd name="T15" fmla="*/ 960 h 106"/>
                      <a:gd name="T16" fmla="*/ 154 w 116"/>
                      <a:gd name="T17" fmla="*/ 935 h 106"/>
                      <a:gd name="T18" fmla="*/ 51 w 116"/>
                      <a:gd name="T19" fmla="*/ 849 h 106"/>
                      <a:gd name="T20" fmla="*/ 35 w 116"/>
                      <a:gd name="T21" fmla="*/ 508 h 106"/>
                      <a:gd name="T22" fmla="*/ 19 w 116"/>
                      <a:gd name="T23" fmla="*/ 258 h 106"/>
                      <a:gd name="T24" fmla="*/ 68 w 116"/>
                      <a:gd name="T25" fmla="*/ 92 h 106"/>
                      <a:gd name="T26" fmla="*/ 147 w 116"/>
                      <a:gd name="T27" fmla="*/ 50 h 106"/>
                      <a:gd name="T28" fmla="*/ 251 w 116"/>
                      <a:gd name="T29" fmla="*/ 44 h 1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106"/>
                      <a:gd name="T47" fmla="*/ 1528 w 116"/>
                      <a:gd name="T48" fmla="*/ 960 h 10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106">
                        <a:moveTo>
                          <a:pt x="109" y="21"/>
                        </a:moveTo>
                        <a:cubicBezTo>
                          <a:pt x="109" y="26"/>
                          <a:pt x="108" y="38"/>
                          <a:pt x="109" y="51"/>
                        </a:cubicBezTo>
                        <a:cubicBezTo>
                          <a:pt x="109" y="64"/>
                          <a:pt x="116" y="89"/>
                          <a:pt x="111" y="97"/>
                        </a:cubicBezTo>
                        <a:cubicBezTo>
                          <a:pt x="106" y="105"/>
                          <a:pt x="91" y="96"/>
                          <a:pt x="82" y="97"/>
                        </a:cubicBezTo>
                        <a:cubicBezTo>
                          <a:pt x="73" y="98"/>
                          <a:pt x="65" y="102"/>
                          <a:pt x="57" y="102"/>
                        </a:cubicBezTo>
                        <a:cubicBezTo>
                          <a:pt x="49" y="102"/>
                          <a:pt x="40" y="101"/>
                          <a:pt x="31" y="100"/>
                        </a:cubicBezTo>
                        <a:cubicBezTo>
                          <a:pt x="22" y="99"/>
                          <a:pt x="10" y="106"/>
                          <a:pt x="5" y="95"/>
                        </a:cubicBezTo>
                        <a:cubicBezTo>
                          <a:pt x="0" y="84"/>
                          <a:pt x="6" y="54"/>
                          <a:pt x="2" y="34"/>
                        </a:cubicBezTo>
                        <a:cubicBezTo>
                          <a:pt x="3" y="25"/>
                          <a:pt x="2" y="19"/>
                          <a:pt x="5" y="14"/>
                        </a:cubicBezTo>
                        <a:cubicBezTo>
                          <a:pt x="8" y="9"/>
                          <a:pt x="13" y="5"/>
                          <a:pt x="22" y="3"/>
                        </a:cubicBezTo>
                        <a:cubicBezTo>
                          <a:pt x="31" y="1"/>
                          <a:pt x="47" y="0"/>
                          <a:pt x="57" y="0"/>
                        </a:cubicBezTo>
                        <a:cubicBezTo>
                          <a:pt x="67" y="0"/>
                          <a:pt x="76" y="2"/>
                          <a:pt x="84" y="3"/>
                        </a:cubicBezTo>
                        <a:cubicBezTo>
                          <a:pt x="92" y="4"/>
                          <a:pt x="99" y="6"/>
                          <a:pt x="103" y="8"/>
                        </a:cubicBezTo>
                        <a:cubicBezTo>
                          <a:pt x="107" y="10"/>
                          <a:pt x="107" y="11"/>
                          <a:pt x="108" y="14"/>
                        </a:cubicBezTo>
                        <a:cubicBezTo>
                          <a:pt x="109" y="16"/>
                          <a:pt x="109" y="19"/>
                          <a:pt x="109" y="21"/>
                        </a:cubicBezTo>
                      </a:path>
                    </a:pathLst>
                  </a:custGeom>
                  <a:solidFill>
                    <a:srgbClr val="BDFC9A"/>
                  </a:solidFill>
                  <a:ln w="6350">
                    <a:solidFill>
                      <a:srgbClr val="379105"/>
                    </a:solidFill>
                    <a:round/>
                    <a:headEnd/>
                    <a:tailEnd/>
                  </a:ln>
                </p:spPr>
                <p:txBody>
                  <a:bodyPr/>
                  <a:lstStyle/>
                  <a:p>
                    <a:endParaRPr lang="es-MX" sz="2400"/>
                  </a:p>
                </p:txBody>
              </p:sp>
              <p:sp>
                <p:nvSpPr>
                  <p:cNvPr id="65282" name="Oval 303"/>
                  <p:cNvSpPr>
                    <a:spLocks noChangeArrowheads="1"/>
                  </p:cNvSpPr>
                  <p:nvPr/>
                </p:nvSpPr>
                <p:spPr bwMode="auto">
                  <a:xfrm rot="5400000" flipV="1">
                    <a:off x="3222" y="785"/>
                    <a:ext cx="28" cy="29"/>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sp>
              <p:nvSpPr>
                <p:cNvPr id="65280" name="Oval 313"/>
                <p:cNvSpPr>
                  <a:spLocks noChangeArrowheads="1"/>
                </p:cNvSpPr>
                <p:nvPr/>
              </p:nvSpPr>
              <p:spPr bwMode="auto">
                <a:xfrm rot="7848529" flipV="1">
                  <a:off x="3757" y="1113"/>
                  <a:ext cx="8" cy="5"/>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4556" name="Group 843"/>
              <p:cNvGrpSpPr>
                <a:grpSpLocks/>
              </p:cNvGrpSpPr>
              <p:nvPr/>
            </p:nvGrpSpPr>
            <p:grpSpPr bwMode="auto">
              <a:xfrm>
                <a:off x="6509662" y="1768938"/>
                <a:ext cx="625475" cy="668338"/>
                <a:chOff x="3830" y="1179"/>
                <a:chExt cx="394" cy="421"/>
              </a:xfrm>
            </p:grpSpPr>
            <p:grpSp>
              <p:nvGrpSpPr>
                <p:cNvPr id="64557" name="Group 462"/>
                <p:cNvGrpSpPr>
                  <a:grpSpLocks/>
                </p:cNvGrpSpPr>
                <p:nvPr/>
              </p:nvGrpSpPr>
              <p:grpSpPr bwMode="auto">
                <a:xfrm rot="-9427893">
                  <a:off x="3945" y="1280"/>
                  <a:ext cx="41" cy="39"/>
                  <a:chOff x="3170" y="1768"/>
                  <a:chExt cx="46" cy="52"/>
                </a:xfrm>
              </p:grpSpPr>
              <p:sp>
                <p:nvSpPr>
                  <p:cNvPr id="65263" name="Freeform 309"/>
                  <p:cNvSpPr>
                    <a:spLocks/>
                  </p:cNvSpPr>
                  <p:nvPr/>
                </p:nvSpPr>
                <p:spPr bwMode="auto">
                  <a:xfrm rot="-3386985">
                    <a:off x="3167" y="1771"/>
                    <a:ext cx="52" cy="46"/>
                  </a:xfrm>
                  <a:custGeom>
                    <a:avLst/>
                    <a:gdLst>
                      <a:gd name="T0" fmla="*/ 47 w 119"/>
                      <a:gd name="T1" fmla="*/ 8 h 108"/>
                      <a:gd name="T2" fmla="*/ 130 w 119"/>
                      <a:gd name="T3" fmla="*/ 9 h 108"/>
                      <a:gd name="T4" fmla="*/ 254 w 119"/>
                      <a:gd name="T5" fmla="*/ 4 h 108"/>
                      <a:gd name="T6" fmla="*/ 287 w 119"/>
                      <a:gd name="T7" fmla="*/ 33 h 108"/>
                      <a:gd name="T8" fmla="*/ 284 w 119"/>
                      <a:gd name="T9" fmla="*/ 99 h 108"/>
                      <a:gd name="T10" fmla="*/ 276 w 119"/>
                      <a:gd name="T11" fmla="*/ 154 h 108"/>
                      <a:gd name="T12" fmla="*/ 250 w 119"/>
                      <a:gd name="T13" fmla="*/ 170 h 108"/>
                      <a:gd name="T14" fmla="*/ 83 w 119"/>
                      <a:gd name="T15" fmla="*/ 174 h 108"/>
                      <a:gd name="T16" fmla="*/ 29 w 119"/>
                      <a:gd name="T17" fmla="*/ 170 h 108"/>
                      <a:gd name="T18" fmla="*/ 10 w 119"/>
                      <a:gd name="T19" fmla="*/ 154 h 108"/>
                      <a:gd name="T20" fmla="*/ 7 w 119"/>
                      <a:gd name="T21" fmla="*/ 92 h 108"/>
                      <a:gd name="T22" fmla="*/ 3 w 119"/>
                      <a:gd name="T23" fmla="*/ 47 h 108"/>
                      <a:gd name="T24" fmla="*/ 13 w 119"/>
                      <a:gd name="T25" fmla="*/ 17 h 108"/>
                      <a:gd name="T26" fmla="*/ 28 w 119"/>
                      <a:gd name="T27" fmla="*/ 9 h 108"/>
                      <a:gd name="T28" fmla="*/ 48 w 119"/>
                      <a:gd name="T29" fmla="*/ 8 h 1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108"/>
                      <a:gd name="T47" fmla="*/ 1529 w 119"/>
                      <a:gd name="T48" fmla="*/ 960 h 1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108">
                        <a:moveTo>
                          <a:pt x="11" y="40"/>
                        </a:moveTo>
                        <a:cubicBezTo>
                          <a:pt x="15" y="37"/>
                          <a:pt x="27" y="32"/>
                          <a:pt x="39" y="25"/>
                        </a:cubicBezTo>
                        <a:cubicBezTo>
                          <a:pt x="50" y="18"/>
                          <a:pt x="70" y="4"/>
                          <a:pt x="80" y="1"/>
                        </a:cubicBezTo>
                        <a:cubicBezTo>
                          <a:pt x="86" y="1"/>
                          <a:pt x="92" y="0"/>
                          <a:pt x="97" y="7"/>
                        </a:cubicBezTo>
                        <a:cubicBezTo>
                          <a:pt x="102" y="14"/>
                          <a:pt x="105" y="34"/>
                          <a:pt x="108" y="42"/>
                        </a:cubicBezTo>
                        <a:cubicBezTo>
                          <a:pt x="111" y="50"/>
                          <a:pt x="117" y="52"/>
                          <a:pt x="118" y="56"/>
                        </a:cubicBezTo>
                        <a:cubicBezTo>
                          <a:pt x="119" y="60"/>
                          <a:pt x="116" y="64"/>
                          <a:pt x="113" y="66"/>
                        </a:cubicBezTo>
                        <a:cubicBezTo>
                          <a:pt x="93" y="76"/>
                          <a:pt x="74" y="86"/>
                          <a:pt x="57" y="98"/>
                        </a:cubicBezTo>
                        <a:cubicBezTo>
                          <a:pt x="49" y="103"/>
                          <a:pt x="45" y="104"/>
                          <a:pt x="38" y="106"/>
                        </a:cubicBezTo>
                        <a:cubicBezTo>
                          <a:pt x="33" y="107"/>
                          <a:pt x="32" y="108"/>
                          <a:pt x="28" y="104"/>
                        </a:cubicBezTo>
                        <a:cubicBezTo>
                          <a:pt x="23" y="96"/>
                          <a:pt x="16" y="90"/>
                          <a:pt x="15" y="80"/>
                        </a:cubicBezTo>
                        <a:cubicBezTo>
                          <a:pt x="10" y="71"/>
                          <a:pt x="6" y="68"/>
                          <a:pt x="3" y="63"/>
                        </a:cubicBezTo>
                        <a:cubicBezTo>
                          <a:pt x="2" y="58"/>
                          <a:pt x="0" y="53"/>
                          <a:pt x="0" y="49"/>
                        </a:cubicBezTo>
                        <a:cubicBezTo>
                          <a:pt x="1" y="47"/>
                          <a:pt x="3" y="46"/>
                          <a:pt x="4" y="44"/>
                        </a:cubicBezTo>
                        <a:cubicBezTo>
                          <a:pt x="6" y="42"/>
                          <a:pt x="10" y="41"/>
                          <a:pt x="11" y="40"/>
                        </a:cubicBezTo>
                      </a:path>
                    </a:pathLst>
                  </a:custGeom>
                  <a:solidFill>
                    <a:srgbClr val="ADFB81"/>
                  </a:solidFill>
                  <a:ln w="6350">
                    <a:solidFill>
                      <a:srgbClr val="379105"/>
                    </a:solidFill>
                    <a:round/>
                    <a:headEnd/>
                    <a:tailEnd/>
                  </a:ln>
                </p:spPr>
                <p:txBody>
                  <a:bodyPr/>
                  <a:lstStyle/>
                  <a:p>
                    <a:endParaRPr lang="es-MX" sz="2400"/>
                  </a:p>
                </p:txBody>
              </p:sp>
              <p:sp>
                <p:nvSpPr>
                  <p:cNvPr id="65264" name="Oval 310"/>
                  <p:cNvSpPr>
                    <a:spLocks noChangeArrowheads="1"/>
                  </p:cNvSpPr>
                  <p:nvPr/>
                </p:nvSpPr>
                <p:spPr bwMode="auto">
                  <a:xfrm rot="16990710" flipV="1">
                    <a:off x="3190" y="1794"/>
                    <a:ext cx="7" cy="7"/>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64558" name="Group 626"/>
                <p:cNvGrpSpPr>
                  <a:grpSpLocks/>
                </p:cNvGrpSpPr>
                <p:nvPr/>
              </p:nvGrpSpPr>
              <p:grpSpPr bwMode="auto">
                <a:xfrm rot="1069325">
                  <a:off x="4110" y="1408"/>
                  <a:ext cx="40" cy="38"/>
                  <a:chOff x="4117" y="1457"/>
                  <a:chExt cx="35" cy="38"/>
                </a:xfrm>
              </p:grpSpPr>
              <p:sp>
                <p:nvSpPr>
                  <p:cNvPr id="65261" name="Freeform 309"/>
                  <p:cNvSpPr>
                    <a:spLocks/>
                  </p:cNvSpPr>
                  <p:nvPr/>
                </p:nvSpPr>
                <p:spPr bwMode="auto">
                  <a:xfrm>
                    <a:off x="4117" y="1457"/>
                    <a:ext cx="35" cy="38"/>
                  </a:xfrm>
                  <a:custGeom>
                    <a:avLst/>
                    <a:gdLst>
                      <a:gd name="T0" fmla="*/ 17 w 131"/>
                      <a:gd name="T1" fmla="*/ 1 h 231"/>
                      <a:gd name="T2" fmla="*/ 48 w 131"/>
                      <a:gd name="T3" fmla="*/ 1 h 231"/>
                      <a:gd name="T4" fmla="*/ 95 w 131"/>
                      <a:gd name="T5" fmla="*/ 1 h 231"/>
                      <a:gd name="T6" fmla="*/ 107 w 131"/>
                      <a:gd name="T7" fmla="*/ 5 h 231"/>
                      <a:gd name="T8" fmla="*/ 106 w 131"/>
                      <a:gd name="T9" fmla="*/ 15 h 231"/>
                      <a:gd name="T10" fmla="*/ 103 w 131"/>
                      <a:gd name="T11" fmla="*/ 23 h 231"/>
                      <a:gd name="T12" fmla="*/ 93 w 131"/>
                      <a:gd name="T13" fmla="*/ 25 h 231"/>
                      <a:gd name="T14" fmla="*/ 31 w 131"/>
                      <a:gd name="T15" fmla="*/ 26 h 231"/>
                      <a:gd name="T16" fmla="*/ 11 w 131"/>
                      <a:gd name="T17" fmla="*/ 25 h 231"/>
                      <a:gd name="T18" fmla="*/ 4 w 131"/>
                      <a:gd name="T19" fmla="*/ 23 h 231"/>
                      <a:gd name="T20" fmla="*/ 2 w 131"/>
                      <a:gd name="T21" fmla="*/ 14 h 231"/>
                      <a:gd name="T22" fmla="*/ 1 w 131"/>
                      <a:gd name="T23" fmla="*/ 7 h 231"/>
                      <a:gd name="T24" fmla="*/ 5 w 131"/>
                      <a:gd name="T25" fmla="*/ 2 h 231"/>
                      <a:gd name="T26" fmla="*/ 10 w 131"/>
                      <a:gd name="T27" fmla="*/ 1 h 231"/>
                      <a:gd name="T28" fmla="*/ 18 w 131"/>
                      <a:gd name="T29" fmla="*/ 1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1"/>
                      <a:gd name="T46" fmla="*/ 0 h 231"/>
                      <a:gd name="T47" fmla="*/ 1527 w 131"/>
                      <a:gd name="T48" fmla="*/ 960 h 2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1" h="231">
                        <a:moveTo>
                          <a:pt x="131" y="156"/>
                        </a:moveTo>
                        <a:cubicBezTo>
                          <a:pt x="124" y="165"/>
                          <a:pt x="102" y="200"/>
                          <a:pt x="89" y="209"/>
                        </a:cubicBezTo>
                        <a:cubicBezTo>
                          <a:pt x="76" y="218"/>
                          <a:pt x="67" y="231"/>
                          <a:pt x="52" y="212"/>
                        </a:cubicBezTo>
                        <a:cubicBezTo>
                          <a:pt x="37" y="193"/>
                          <a:pt x="0" y="130"/>
                          <a:pt x="0" y="96"/>
                        </a:cubicBezTo>
                        <a:cubicBezTo>
                          <a:pt x="0" y="62"/>
                          <a:pt x="32" y="0"/>
                          <a:pt x="53" y="10"/>
                        </a:cubicBezTo>
                        <a:cubicBezTo>
                          <a:pt x="74" y="20"/>
                          <a:pt x="113" y="127"/>
                          <a:pt x="129" y="158"/>
                        </a:cubicBezTo>
                      </a:path>
                    </a:pathLst>
                  </a:custGeom>
                  <a:solidFill>
                    <a:srgbClr val="CAFDAD"/>
                  </a:solidFill>
                  <a:ln w="6350">
                    <a:solidFill>
                      <a:srgbClr val="379105"/>
                    </a:solidFill>
                    <a:round/>
                    <a:headEnd/>
                    <a:tailEnd/>
                  </a:ln>
                </p:spPr>
                <p:txBody>
                  <a:bodyPr/>
                  <a:lstStyle/>
                  <a:p>
                    <a:endParaRPr lang="es-MX" sz="2400"/>
                  </a:p>
                </p:txBody>
              </p:sp>
              <p:sp>
                <p:nvSpPr>
                  <p:cNvPr id="65262" name="Oval 310"/>
                  <p:cNvSpPr>
                    <a:spLocks noChangeArrowheads="1"/>
                  </p:cNvSpPr>
                  <p:nvPr/>
                </p:nvSpPr>
                <p:spPr bwMode="auto">
                  <a:xfrm rot="7680576" flipV="1">
                    <a:off x="4129" y="1473"/>
                    <a:ext cx="8"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559" name="Group 633"/>
                <p:cNvGrpSpPr>
                  <a:grpSpLocks/>
                </p:cNvGrpSpPr>
                <p:nvPr/>
              </p:nvGrpSpPr>
              <p:grpSpPr bwMode="auto">
                <a:xfrm>
                  <a:off x="4166" y="1527"/>
                  <a:ext cx="29" cy="32"/>
                  <a:chOff x="4166" y="1527"/>
                  <a:chExt cx="29" cy="32"/>
                </a:xfrm>
              </p:grpSpPr>
              <p:sp>
                <p:nvSpPr>
                  <p:cNvPr id="65259" name="Freeform 312"/>
                  <p:cNvSpPr>
                    <a:spLocks/>
                  </p:cNvSpPr>
                  <p:nvPr/>
                </p:nvSpPr>
                <p:spPr bwMode="auto">
                  <a:xfrm rot="9339689">
                    <a:off x="4166" y="1527"/>
                    <a:ext cx="29" cy="32"/>
                  </a:xfrm>
                  <a:custGeom>
                    <a:avLst/>
                    <a:gdLst>
                      <a:gd name="T0" fmla="*/ 0 w 1528"/>
                      <a:gd name="T1" fmla="*/ 0 h 960"/>
                      <a:gd name="T2" fmla="*/ 0 w 1528"/>
                      <a:gd name="T3" fmla="*/ 0 h 960"/>
                      <a:gd name="T4" fmla="*/ 0 w 1528"/>
                      <a:gd name="T5" fmla="*/ 0 h 960"/>
                      <a:gd name="T6" fmla="*/ 1 w 1528"/>
                      <a:gd name="T7" fmla="*/ 0 h 960"/>
                      <a:gd name="T8" fmla="*/ 1 w 1528"/>
                      <a:gd name="T9" fmla="*/ 1 h 960"/>
                      <a:gd name="T10" fmla="*/ 1 w 1528"/>
                      <a:gd name="T11" fmla="*/ 1 h 960"/>
                      <a:gd name="T12" fmla="*/ 0 w 1528"/>
                      <a:gd name="T13" fmla="*/ 1 h 960"/>
                      <a:gd name="T14" fmla="*/ 0 w 1528"/>
                      <a:gd name="T15" fmla="*/ 1 h 960"/>
                      <a:gd name="T16" fmla="*/ 0 w 1528"/>
                      <a:gd name="T17" fmla="*/ 1 h 960"/>
                      <a:gd name="T18" fmla="*/ 0 w 1528"/>
                      <a:gd name="T19" fmla="*/ 1 h 960"/>
                      <a:gd name="T20" fmla="*/ 0 w 1528"/>
                      <a:gd name="T21" fmla="*/ 1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CAFDAD"/>
                  </a:solidFill>
                  <a:ln w="6350">
                    <a:solidFill>
                      <a:srgbClr val="379105"/>
                    </a:solidFill>
                    <a:round/>
                    <a:headEnd/>
                    <a:tailEnd/>
                  </a:ln>
                </p:spPr>
                <p:txBody>
                  <a:bodyPr/>
                  <a:lstStyle/>
                  <a:p>
                    <a:endParaRPr lang="es-MX" sz="2400"/>
                  </a:p>
                </p:txBody>
              </p:sp>
              <p:sp>
                <p:nvSpPr>
                  <p:cNvPr id="65260" name="Oval 313"/>
                  <p:cNvSpPr>
                    <a:spLocks noChangeArrowheads="1"/>
                  </p:cNvSpPr>
                  <p:nvPr/>
                </p:nvSpPr>
                <p:spPr bwMode="auto">
                  <a:xfrm rot="9339689" flipV="1">
                    <a:off x="4176" y="1539"/>
                    <a:ext cx="8" cy="8"/>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560" name="Group 480"/>
                <p:cNvGrpSpPr>
                  <a:grpSpLocks/>
                </p:cNvGrpSpPr>
                <p:nvPr/>
              </p:nvGrpSpPr>
              <p:grpSpPr bwMode="auto">
                <a:xfrm rot="-9255036">
                  <a:off x="4147" y="1500"/>
                  <a:ext cx="34" cy="33"/>
                  <a:chOff x="2762" y="1412"/>
                  <a:chExt cx="33" cy="38"/>
                </a:xfrm>
              </p:grpSpPr>
              <p:sp>
                <p:nvSpPr>
                  <p:cNvPr id="65257" name="Freeform 302"/>
                  <p:cNvSpPr>
                    <a:spLocks/>
                  </p:cNvSpPr>
                  <p:nvPr/>
                </p:nvSpPr>
                <p:spPr bwMode="auto">
                  <a:xfrm rot="-3328187">
                    <a:off x="2760" y="1414"/>
                    <a:ext cx="38" cy="33"/>
                  </a:xfrm>
                  <a:custGeom>
                    <a:avLst/>
                    <a:gdLst>
                      <a:gd name="T0" fmla="*/ 31 w 107"/>
                      <a:gd name="T1" fmla="*/ 3 h 118"/>
                      <a:gd name="T2" fmla="*/ 86 w 107"/>
                      <a:gd name="T3" fmla="*/ 4 h 118"/>
                      <a:gd name="T4" fmla="*/ 168 w 107"/>
                      <a:gd name="T5" fmla="*/ 2 h 118"/>
                      <a:gd name="T6" fmla="*/ 190 w 107"/>
                      <a:gd name="T7" fmla="*/ 14 h 118"/>
                      <a:gd name="T8" fmla="*/ 188 w 107"/>
                      <a:gd name="T9" fmla="*/ 43 h 118"/>
                      <a:gd name="T10" fmla="*/ 182 w 107"/>
                      <a:gd name="T11" fmla="*/ 66 h 118"/>
                      <a:gd name="T12" fmla="*/ 165 w 107"/>
                      <a:gd name="T13" fmla="*/ 73 h 118"/>
                      <a:gd name="T14" fmla="*/ 55 w 107"/>
                      <a:gd name="T15" fmla="*/ 75 h 118"/>
                      <a:gd name="T16" fmla="*/ 20 w 107"/>
                      <a:gd name="T17" fmla="*/ 73 h 118"/>
                      <a:gd name="T18" fmla="*/ 6 w 107"/>
                      <a:gd name="T19" fmla="*/ 66 h 118"/>
                      <a:gd name="T20" fmla="*/ 4 w 107"/>
                      <a:gd name="T21" fmla="*/ 40 h 118"/>
                      <a:gd name="T22" fmla="*/ 2 w 107"/>
                      <a:gd name="T23" fmla="*/ 20 h 118"/>
                      <a:gd name="T24" fmla="*/ 9 w 107"/>
                      <a:gd name="T25" fmla="*/ 7 h 118"/>
                      <a:gd name="T26" fmla="*/ 18 w 107"/>
                      <a:gd name="T27" fmla="*/ 4 h 118"/>
                      <a:gd name="T28" fmla="*/ 32 w 107"/>
                      <a:gd name="T29" fmla="*/ 3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5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BDFC9A"/>
                  </a:solidFill>
                  <a:ln w="6350">
                    <a:solidFill>
                      <a:srgbClr val="379105"/>
                    </a:solidFill>
                    <a:round/>
                    <a:headEnd/>
                    <a:tailEnd/>
                  </a:ln>
                </p:spPr>
                <p:txBody>
                  <a:bodyPr/>
                  <a:lstStyle/>
                  <a:p>
                    <a:endParaRPr lang="es-MX" sz="2400"/>
                  </a:p>
                </p:txBody>
              </p:sp>
              <p:sp>
                <p:nvSpPr>
                  <p:cNvPr id="65258" name="Oval 303"/>
                  <p:cNvSpPr>
                    <a:spLocks noChangeArrowheads="1"/>
                  </p:cNvSpPr>
                  <p:nvPr/>
                </p:nvSpPr>
                <p:spPr bwMode="auto">
                  <a:xfrm rot="18271813" flipV="1">
                    <a:off x="2773" y="1427"/>
                    <a:ext cx="10"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561" name="Group 483"/>
                <p:cNvGrpSpPr>
                  <a:grpSpLocks/>
                </p:cNvGrpSpPr>
                <p:nvPr/>
              </p:nvGrpSpPr>
              <p:grpSpPr bwMode="auto">
                <a:xfrm rot="10598013">
                  <a:off x="4047" y="1356"/>
                  <a:ext cx="33" cy="35"/>
                  <a:chOff x="2762" y="1412"/>
                  <a:chExt cx="33" cy="38"/>
                </a:xfrm>
              </p:grpSpPr>
              <p:sp>
                <p:nvSpPr>
                  <p:cNvPr id="65255" name="Freeform 302"/>
                  <p:cNvSpPr>
                    <a:spLocks/>
                  </p:cNvSpPr>
                  <p:nvPr/>
                </p:nvSpPr>
                <p:spPr bwMode="auto">
                  <a:xfrm rot="-3328187">
                    <a:off x="2760" y="1414"/>
                    <a:ext cx="38" cy="33"/>
                  </a:xfrm>
                  <a:custGeom>
                    <a:avLst/>
                    <a:gdLst>
                      <a:gd name="T0" fmla="*/ 31 w 107"/>
                      <a:gd name="T1" fmla="*/ 3 h 118"/>
                      <a:gd name="T2" fmla="*/ 86 w 107"/>
                      <a:gd name="T3" fmla="*/ 4 h 118"/>
                      <a:gd name="T4" fmla="*/ 168 w 107"/>
                      <a:gd name="T5" fmla="*/ 2 h 118"/>
                      <a:gd name="T6" fmla="*/ 190 w 107"/>
                      <a:gd name="T7" fmla="*/ 14 h 118"/>
                      <a:gd name="T8" fmla="*/ 188 w 107"/>
                      <a:gd name="T9" fmla="*/ 43 h 118"/>
                      <a:gd name="T10" fmla="*/ 182 w 107"/>
                      <a:gd name="T11" fmla="*/ 66 h 118"/>
                      <a:gd name="T12" fmla="*/ 165 w 107"/>
                      <a:gd name="T13" fmla="*/ 73 h 118"/>
                      <a:gd name="T14" fmla="*/ 55 w 107"/>
                      <a:gd name="T15" fmla="*/ 75 h 118"/>
                      <a:gd name="T16" fmla="*/ 20 w 107"/>
                      <a:gd name="T17" fmla="*/ 73 h 118"/>
                      <a:gd name="T18" fmla="*/ 6 w 107"/>
                      <a:gd name="T19" fmla="*/ 66 h 118"/>
                      <a:gd name="T20" fmla="*/ 4 w 107"/>
                      <a:gd name="T21" fmla="*/ 40 h 118"/>
                      <a:gd name="T22" fmla="*/ 2 w 107"/>
                      <a:gd name="T23" fmla="*/ 20 h 118"/>
                      <a:gd name="T24" fmla="*/ 9 w 107"/>
                      <a:gd name="T25" fmla="*/ 7 h 118"/>
                      <a:gd name="T26" fmla="*/ 18 w 107"/>
                      <a:gd name="T27" fmla="*/ 4 h 118"/>
                      <a:gd name="T28" fmla="*/ 32 w 107"/>
                      <a:gd name="T29" fmla="*/ 3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5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BDFC9A"/>
                  </a:solidFill>
                  <a:ln w="6350">
                    <a:solidFill>
                      <a:srgbClr val="379105"/>
                    </a:solidFill>
                    <a:round/>
                    <a:headEnd/>
                    <a:tailEnd/>
                  </a:ln>
                </p:spPr>
                <p:txBody>
                  <a:bodyPr/>
                  <a:lstStyle/>
                  <a:p>
                    <a:endParaRPr lang="es-MX" sz="2400"/>
                  </a:p>
                </p:txBody>
              </p:sp>
              <p:sp>
                <p:nvSpPr>
                  <p:cNvPr id="65256" name="Oval 303"/>
                  <p:cNvSpPr>
                    <a:spLocks noChangeArrowheads="1"/>
                  </p:cNvSpPr>
                  <p:nvPr/>
                </p:nvSpPr>
                <p:spPr bwMode="auto">
                  <a:xfrm rot="18271813" flipV="1">
                    <a:off x="2773" y="1427"/>
                    <a:ext cx="10" cy="7"/>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64567" name="Group 486"/>
                <p:cNvGrpSpPr>
                  <a:grpSpLocks/>
                </p:cNvGrpSpPr>
                <p:nvPr/>
              </p:nvGrpSpPr>
              <p:grpSpPr bwMode="auto">
                <a:xfrm rot="-10316519">
                  <a:off x="3853" y="1204"/>
                  <a:ext cx="38" cy="35"/>
                  <a:chOff x="2762" y="1412"/>
                  <a:chExt cx="33" cy="38"/>
                </a:xfrm>
              </p:grpSpPr>
              <p:sp>
                <p:nvSpPr>
                  <p:cNvPr id="65253" name="Freeform 302"/>
                  <p:cNvSpPr>
                    <a:spLocks/>
                  </p:cNvSpPr>
                  <p:nvPr/>
                </p:nvSpPr>
                <p:spPr bwMode="auto">
                  <a:xfrm rot="-3328187">
                    <a:off x="2760" y="1414"/>
                    <a:ext cx="38" cy="33"/>
                  </a:xfrm>
                  <a:custGeom>
                    <a:avLst/>
                    <a:gdLst>
                      <a:gd name="T0" fmla="*/ 31 w 107"/>
                      <a:gd name="T1" fmla="*/ 3 h 118"/>
                      <a:gd name="T2" fmla="*/ 86 w 107"/>
                      <a:gd name="T3" fmla="*/ 4 h 118"/>
                      <a:gd name="T4" fmla="*/ 168 w 107"/>
                      <a:gd name="T5" fmla="*/ 2 h 118"/>
                      <a:gd name="T6" fmla="*/ 190 w 107"/>
                      <a:gd name="T7" fmla="*/ 14 h 118"/>
                      <a:gd name="T8" fmla="*/ 188 w 107"/>
                      <a:gd name="T9" fmla="*/ 43 h 118"/>
                      <a:gd name="T10" fmla="*/ 182 w 107"/>
                      <a:gd name="T11" fmla="*/ 66 h 118"/>
                      <a:gd name="T12" fmla="*/ 165 w 107"/>
                      <a:gd name="T13" fmla="*/ 73 h 118"/>
                      <a:gd name="T14" fmla="*/ 55 w 107"/>
                      <a:gd name="T15" fmla="*/ 75 h 118"/>
                      <a:gd name="T16" fmla="*/ 20 w 107"/>
                      <a:gd name="T17" fmla="*/ 73 h 118"/>
                      <a:gd name="T18" fmla="*/ 6 w 107"/>
                      <a:gd name="T19" fmla="*/ 66 h 118"/>
                      <a:gd name="T20" fmla="*/ 4 w 107"/>
                      <a:gd name="T21" fmla="*/ 40 h 118"/>
                      <a:gd name="T22" fmla="*/ 2 w 107"/>
                      <a:gd name="T23" fmla="*/ 20 h 118"/>
                      <a:gd name="T24" fmla="*/ 9 w 107"/>
                      <a:gd name="T25" fmla="*/ 7 h 118"/>
                      <a:gd name="T26" fmla="*/ 18 w 107"/>
                      <a:gd name="T27" fmla="*/ 4 h 118"/>
                      <a:gd name="T28" fmla="*/ 32 w 107"/>
                      <a:gd name="T29" fmla="*/ 3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5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BDFC9A"/>
                  </a:solidFill>
                  <a:ln w="6350">
                    <a:solidFill>
                      <a:srgbClr val="379105"/>
                    </a:solidFill>
                    <a:round/>
                    <a:headEnd/>
                    <a:tailEnd/>
                  </a:ln>
                </p:spPr>
                <p:txBody>
                  <a:bodyPr/>
                  <a:lstStyle/>
                  <a:p>
                    <a:endParaRPr lang="es-MX" sz="2400"/>
                  </a:p>
                </p:txBody>
              </p:sp>
              <p:sp>
                <p:nvSpPr>
                  <p:cNvPr id="65254" name="Oval 303"/>
                  <p:cNvSpPr>
                    <a:spLocks noChangeArrowheads="1"/>
                  </p:cNvSpPr>
                  <p:nvPr/>
                </p:nvSpPr>
                <p:spPr bwMode="auto">
                  <a:xfrm rot="18271813" flipV="1">
                    <a:off x="2773" y="1427"/>
                    <a:ext cx="10" cy="7"/>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64568" name="Group 492"/>
                <p:cNvGrpSpPr>
                  <a:grpSpLocks/>
                </p:cNvGrpSpPr>
                <p:nvPr/>
              </p:nvGrpSpPr>
              <p:grpSpPr bwMode="auto">
                <a:xfrm rot="-10174800">
                  <a:off x="3971" y="1296"/>
                  <a:ext cx="32" cy="35"/>
                  <a:chOff x="2762" y="1412"/>
                  <a:chExt cx="33" cy="38"/>
                </a:xfrm>
              </p:grpSpPr>
              <p:sp>
                <p:nvSpPr>
                  <p:cNvPr id="65251" name="Freeform 302"/>
                  <p:cNvSpPr>
                    <a:spLocks/>
                  </p:cNvSpPr>
                  <p:nvPr/>
                </p:nvSpPr>
                <p:spPr bwMode="auto">
                  <a:xfrm rot="-3328187">
                    <a:off x="2760" y="1414"/>
                    <a:ext cx="38" cy="33"/>
                  </a:xfrm>
                  <a:custGeom>
                    <a:avLst/>
                    <a:gdLst>
                      <a:gd name="T0" fmla="*/ 31 w 107"/>
                      <a:gd name="T1" fmla="*/ 3 h 118"/>
                      <a:gd name="T2" fmla="*/ 86 w 107"/>
                      <a:gd name="T3" fmla="*/ 4 h 118"/>
                      <a:gd name="T4" fmla="*/ 168 w 107"/>
                      <a:gd name="T5" fmla="*/ 2 h 118"/>
                      <a:gd name="T6" fmla="*/ 190 w 107"/>
                      <a:gd name="T7" fmla="*/ 14 h 118"/>
                      <a:gd name="T8" fmla="*/ 188 w 107"/>
                      <a:gd name="T9" fmla="*/ 43 h 118"/>
                      <a:gd name="T10" fmla="*/ 182 w 107"/>
                      <a:gd name="T11" fmla="*/ 66 h 118"/>
                      <a:gd name="T12" fmla="*/ 165 w 107"/>
                      <a:gd name="T13" fmla="*/ 73 h 118"/>
                      <a:gd name="T14" fmla="*/ 55 w 107"/>
                      <a:gd name="T15" fmla="*/ 75 h 118"/>
                      <a:gd name="T16" fmla="*/ 20 w 107"/>
                      <a:gd name="T17" fmla="*/ 73 h 118"/>
                      <a:gd name="T18" fmla="*/ 6 w 107"/>
                      <a:gd name="T19" fmla="*/ 66 h 118"/>
                      <a:gd name="T20" fmla="*/ 4 w 107"/>
                      <a:gd name="T21" fmla="*/ 40 h 118"/>
                      <a:gd name="T22" fmla="*/ 2 w 107"/>
                      <a:gd name="T23" fmla="*/ 20 h 118"/>
                      <a:gd name="T24" fmla="*/ 9 w 107"/>
                      <a:gd name="T25" fmla="*/ 7 h 118"/>
                      <a:gd name="T26" fmla="*/ 18 w 107"/>
                      <a:gd name="T27" fmla="*/ 4 h 118"/>
                      <a:gd name="T28" fmla="*/ 32 w 107"/>
                      <a:gd name="T29" fmla="*/ 3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5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BDFC9A"/>
                  </a:solidFill>
                  <a:ln w="6350">
                    <a:solidFill>
                      <a:srgbClr val="379105"/>
                    </a:solidFill>
                    <a:round/>
                    <a:headEnd/>
                    <a:tailEnd/>
                  </a:ln>
                </p:spPr>
                <p:txBody>
                  <a:bodyPr/>
                  <a:lstStyle/>
                  <a:p>
                    <a:endParaRPr lang="es-MX" sz="2400"/>
                  </a:p>
                </p:txBody>
              </p:sp>
              <p:sp>
                <p:nvSpPr>
                  <p:cNvPr id="65252" name="Oval 303"/>
                  <p:cNvSpPr>
                    <a:spLocks noChangeArrowheads="1"/>
                  </p:cNvSpPr>
                  <p:nvPr/>
                </p:nvSpPr>
                <p:spPr bwMode="auto">
                  <a:xfrm rot="18271813" flipV="1">
                    <a:off x="2773" y="1427"/>
                    <a:ext cx="10" cy="7"/>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64569" name="Group 495"/>
                <p:cNvGrpSpPr>
                  <a:grpSpLocks/>
                </p:cNvGrpSpPr>
                <p:nvPr/>
              </p:nvGrpSpPr>
              <p:grpSpPr bwMode="auto">
                <a:xfrm rot="-8733604">
                  <a:off x="3928" y="1268"/>
                  <a:ext cx="33" cy="40"/>
                  <a:chOff x="3556" y="1723"/>
                  <a:chExt cx="35" cy="38"/>
                </a:xfrm>
              </p:grpSpPr>
              <p:sp>
                <p:nvSpPr>
                  <p:cNvPr id="65249" name="Freeform 302"/>
                  <p:cNvSpPr>
                    <a:spLocks/>
                  </p:cNvSpPr>
                  <p:nvPr/>
                </p:nvSpPr>
                <p:spPr bwMode="auto">
                  <a:xfrm rot="-4876280">
                    <a:off x="3555" y="1724"/>
                    <a:ext cx="38" cy="35"/>
                  </a:xfrm>
                  <a:custGeom>
                    <a:avLst/>
                    <a:gdLst>
                      <a:gd name="T0" fmla="*/ 31 w 107"/>
                      <a:gd name="T1" fmla="*/ 4 h 118"/>
                      <a:gd name="T2" fmla="*/ 86 w 107"/>
                      <a:gd name="T3" fmla="*/ 4 h 118"/>
                      <a:gd name="T4" fmla="*/ 168 w 107"/>
                      <a:gd name="T5" fmla="*/ 2 h 118"/>
                      <a:gd name="T6" fmla="*/ 190 w 107"/>
                      <a:gd name="T7" fmla="*/ 16 h 118"/>
                      <a:gd name="T8" fmla="*/ 188 w 107"/>
                      <a:gd name="T9" fmla="*/ 48 h 118"/>
                      <a:gd name="T10" fmla="*/ 182 w 107"/>
                      <a:gd name="T11" fmla="*/ 75 h 118"/>
                      <a:gd name="T12" fmla="*/ 165 w 107"/>
                      <a:gd name="T13" fmla="*/ 82 h 118"/>
                      <a:gd name="T14" fmla="*/ 55 w 107"/>
                      <a:gd name="T15" fmla="*/ 85 h 118"/>
                      <a:gd name="T16" fmla="*/ 20 w 107"/>
                      <a:gd name="T17" fmla="*/ 82 h 118"/>
                      <a:gd name="T18" fmla="*/ 6 w 107"/>
                      <a:gd name="T19" fmla="*/ 75 h 118"/>
                      <a:gd name="T20" fmla="*/ 4 w 107"/>
                      <a:gd name="T21" fmla="*/ 45 h 118"/>
                      <a:gd name="T22" fmla="*/ 2 w 107"/>
                      <a:gd name="T23" fmla="*/ 23 h 118"/>
                      <a:gd name="T24" fmla="*/ 9 w 107"/>
                      <a:gd name="T25" fmla="*/ 8 h 118"/>
                      <a:gd name="T26" fmla="*/ 18 w 107"/>
                      <a:gd name="T27" fmla="*/ 4 h 118"/>
                      <a:gd name="T28" fmla="*/ 32 w 107"/>
                      <a:gd name="T29" fmla="*/ 4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61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BDFC9A"/>
                  </a:solidFill>
                  <a:ln w="6350">
                    <a:solidFill>
                      <a:srgbClr val="379105"/>
                    </a:solidFill>
                    <a:round/>
                    <a:headEnd/>
                    <a:tailEnd/>
                  </a:ln>
                </p:spPr>
                <p:txBody>
                  <a:bodyPr/>
                  <a:lstStyle/>
                  <a:p>
                    <a:endParaRPr lang="es-MX" sz="2400"/>
                  </a:p>
                </p:txBody>
              </p:sp>
              <p:sp>
                <p:nvSpPr>
                  <p:cNvPr id="65250" name="Oval 303"/>
                  <p:cNvSpPr>
                    <a:spLocks noChangeArrowheads="1"/>
                  </p:cNvSpPr>
                  <p:nvPr/>
                </p:nvSpPr>
                <p:spPr bwMode="auto">
                  <a:xfrm rot="16249108" flipV="1">
                    <a:off x="3569" y="1739"/>
                    <a:ext cx="10" cy="9"/>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4570" name="Group 498"/>
                <p:cNvGrpSpPr>
                  <a:grpSpLocks/>
                </p:cNvGrpSpPr>
                <p:nvPr/>
              </p:nvGrpSpPr>
              <p:grpSpPr bwMode="auto">
                <a:xfrm rot="9752417">
                  <a:off x="4074" y="1373"/>
                  <a:ext cx="36" cy="39"/>
                  <a:chOff x="3385" y="1443"/>
                  <a:chExt cx="37" cy="37"/>
                </a:xfrm>
              </p:grpSpPr>
              <p:sp>
                <p:nvSpPr>
                  <p:cNvPr id="65247" name="Freeform 302"/>
                  <p:cNvSpPr>
                    <a:spLocks/>
                  </p:cNvSpPr>
                  <p:nvPr/>
                </p:nvSpPr>
                <p:spPr bwMode="auto">
                  <a:xfrm rot="-2107523">
                    <a:off x="3385" y="1443"/>
                    <a:ext cx="37" cy="37"/>
                  </a:xfrm>
                  <a:custGeom>
                    <a:avLst/>
                    <a:gdLst>
                      <a:gd name="T0" fmla="*/ 23 w 121"/>
                      <a:gd name="T1" fmla="*/ 6 h 103"/>
                      <a:gd name="T2" fmla="*/ 64 w 121"/>
                      <a:gd name="T3" fmla="*/ 6 h 103"/>
                      <a:gd name="T4" fmla="*/ 124 w 121"/>
                      <a:gd name="T5" fmla="*/ 3 h 103"/>
                      <a:gd name="T6" fmla="*/ 141 w 121"/>
                      <a:gd name="T7" fmla="*/ 23 h 103"/>
                      <a:gd name="T8" fmla="*/ 139 w 121"/>
                      <a:gd name="T9" fmla="*/ 71 h 103"/>
                      <a:gd name="T10" fmla="*/ 135 w 121"/>
                      <a:gd name="T11" fmla="*/ 110 h 103"/>
                      <a:gd name="T12" fmla="*/ 122 w 121"/>
                      <a:gd name="T13" fmla="*/ 121 h 103"/>
                      <a:gd name="T14" fmla="*/ 41 w 121"/>
                      <a:gd name="T15" fmla="*/ 124 h 103"/>
                      <a:gd name="T16" fmla="*/ 14 w 121"/>
                      <a:gd name="T17" fmla="*/ 121 h 103"/>
                      <a:gd name="T18" fmla="*/ 5 w 121"/>
                      <a:gd name="T19" fmla="*/ 110 h 103"/>
                      <a:gd name="T20" fmla="*/ 3 w 121"/>
                      <a:gd name="T21" fmla="*/ 65 h 103"/>
                      <a:gd name="T22" fmla="*/ 2 w 121"/>
                      <a:gd name="T23" fmla="*/ 33 h 103"/>
                      <a:gd name="T24" fmla="*/ 6 w 121"/>
                      <a:gd name="T25" fmla="*/ 12 h 103"/>
                      <a:gd name="T26" fmla="*/ 14 w 121"/>
                      <a:gd name="T27" fmla="*/ 6 h 103"/>
                      <a:gd name="T28" fmla="*/ 24 w 121"/>
                      <a:gd name="T29" fmla="*/ 6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103"/>
                      <a:gd name="T47" fmla="*/ 1527 w 121"/>
                      <a:gd name="T48" fmla="*/ 960 h 1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103">
                        <a:moveTo>
                          <a:pt x="22" y="7"/>
                        </a:moveTo>
                        <a:cubicBezTo>
                          <a:pt x="29" y="6"/>
                          <a:pt x="43" y="7"/>
                          <a:pt x="57" y="7"/>
                        </a:cubicBezTo>
                        <a:cubicBezTo>
                          <a:pt x="71" y="6"/>
                          <a:pt x="99" y="0"/>
                          <a:pt x="109" y="4"/>
                        </a:cubicBezTo>
                        <a:cubicBezTo>
                          <a:pt x="119" y="8"/>
                          <a:pt x="113" y="23"/>
                          <a:pt x="115" y="32"/>
                        </a:cubicBezTo>
                        <a:cubicBezTo>
                          <a:pt x="117" y="41"/>
                          <a:pt x="121" y="52"/>
                          <a:pt x="121" y="59"/>
                        </a:cubicBezTo>
                        <a:cubicBezTo>
                          <a:pt x="121" y="66"/>
                          <a:pt x="120" y="70"/>
                          <a:pt x="118" y="77"/>
                        </a:cubicBezTo>
                        <a:cubicBezTo>
                          <a:pt x="116" y="84"/>
                          <a:pt x="120" y="95"/>
                          <a:pt x="107" y="99"/>
                        </a:cubicBezTo>
                        <a:cubicBezTo>
                          <a:pt x="94" y="103"/>
                          <a:pt x="61" y="98"/>
                          <a:pt x="38" y="102"/>
                        </a:cubicBezTo>
                        <a:cubicBezTo>
                          <a:pt x="28" y="101"/>
                          <a:pt x="21" y="103"/>
                          <a:pt x="15" y="99"/>
                        </a:cubicBezTo>
                        <a:cubicBezTo>
                          <a:pt x="10" y="96"/>
                          <a:pt x="7" y="88"/>
                          <a:pt x="4" y="81"/>
                        </a:cubicBezTo>
                        <a:cubicBezTo>
                          <a:pt x="2" y="74"/>
                          <a:pt x="1" y="64"/>
                          <a:pt x="1" y="55"/>
                        </a:cubicBezTo>
                        <a:cubicBezTo>
                          <a:pt x="0" y="46"/>
                          <a:pt x="0" y="33"/>
                          <a:pt x="1" y="26"/>
                        </a:cubicBezTo>
                        <a:cubicBezTo>
                          <a:pt x="2" y="18"/>
                          <a:pt x="6" y="15"/>
                          <a:pt x="9" y="12"/>
                        </a:cubicBezTo>
                        <a:cubicBezTo>
                          <a:pt x="11" y="9"/>
                          <a:pt x="12" y="8"/>
                          <a:pt x="15" y="7"/>
                        </a:cubicBezTo>
                        <a:cubicBezTo>
                          <a:pt x="17" y="6"/>
                          <a:pt x="21" y="7"/>
                          <a:pt x="23" y="7"/>
                        </a:cubicBezTo>
                      </a:path>
                    </a:pathLst>
                  </a:custGeom>
                  <a:solidFill>
                    <a:srgbClr val="BDFC9A"/>
                  </a:solidFill>
                  <a:ln w="6350">
                    <a:solidFill>
                      <a:srgbClr val="379105"/>
                    </a:solidFill>
                    <a:round/>
                    <a:headEnd/>
                    <a:tailEnd/>
                  </a:ln>
                </p:spPr>
                <p:txBody>
                  <a:bodyPr/>
                  <a:lstStyle/>
                  <a:p>
                    <a:endParaRPr lang="es-MX" sz="2400"/>
                  </a:p>
                </p:txBody>
              </p:sp>
              <p:sp>
                <p:nvSpPr>
                  <p:cNvPr id="65248" name="Oval 303"/>
                  <p:cNvSpPr>
                    <a:spLocks noChangeArrowheads="1"/>
                  </p:cNvSpPr>
                  <p:nvPr/>
                </p:nvSpPr>
                <p:spPr bwMode="auto">
                  <a:xfrm rot="19492477" flipV="1">
                    <a:off x="3398" y="1458"/>
                    <a:ext cx="8" cy="9"/>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64572" name="Group 501"/>
                <p:cNvGrpSpPr>
                  <a:grpSpLocks/>
                </p:cNvGrpSpPr>
                <p:nvPr/>
              </p:nvGrpSpPr>
              <p:grpSpPr bwMode="auto">
                <a:xfrm rot="8232327">
                  <a:off x="4019" y="1341"/>
                  <a:ext cx="34" cy="33"/>
                  <a:chOff x="2894" y="1102"/>
                  <a:chExt cx="36" cy="28"/>
                </a:xfrm>
              </p:grpSpPr>
              <p:sp>
                <p:nvSpPr>
                  <p:cNvPr id="65245" name="Freeform 309"/>
                  <p:cNvSpPr>
                    <a:spLocks/>
                  </p:cNvSpPr>
                  <p:nvPr/>
                </p:nvSpPr>
                <p:spPr bwMode="auto">
                  <a:xfrm rot="-956723">
                    <a:off x="2894" y="1102"/>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246" name="Oval 310"/>
                  <p:cNvSpPr>
                    <a:spLocks noChangeArrowheads="1"/>
                  </p:cNvSpPr>
                  <p:nvPr/>
                </p:nvSpPr>
                <p:spPr bwMode="auto">
                  <a:xfrm rot="20643277" flipV="1">
                    <a:off x="2906" y="1114"/>
                    <a:ext cx="9"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4573" name="Group 504"/>
                <p:cNvGrpSpPr>
                  <a:grpSpLocks/>
                </p:cNvGrpSpPr>
                <p:nvPr/>
              </p:nvGrpSpPr>
              <p:grpSpPr bwMode="auto">
                <a:xfrm rot="9954132">
                  <a:off x="3904" y="1243"/>
                  <a:ext cx="35" cy="40"/>
                  <a:chOff x="3385" y="1443"/>
                  <a:chExt cx="37" cy="37"/>
                </a:xfrm>
              </p:grpSpPr>
              <p:sp>
                <p:nvSpPr>
                  <p:cNvPr id="65243" name="Freeform 302"/>
                  <p:cNvSpPr>
                    <a:spLocks/>
                  </p:cNvSpPr>
                  <p:nvPr/>
                </p:nvSpPr>
                <p:spPr bwMode="auto">
                  <a:xfrm rot="-2107523">
                    <a:off x="3385" y="1443"/>
                    <a:ext cx="37" cy="37"/>
                  </a:xfrm>
                  <a:custGeom>
                    <a:avLst/>
                    <a:gdLst>
                      <a:gd name="T0" fmla="*/ 23 w 121"/>
                      <a:gd name="T1" fmla="*/ 6 h 103"/>
                      <a:gd name="T2" fmla="*/ 64 w 121"/>
                      <a:gd name="T3" fmla="*/ 6 h 103"/>
                      <a:gd name="T4" fmla="*/ 124 w 121"/>
                      <a:gd name="T5" fmla="*/ 3 h 103"/>
                      <a:gd name="T6" fmla="*/ 141 w 121"/>
                      <a:gd name="T7" fmla="*/ 23 h 103"/>
                      <a:gd name="T8" fmla="*/ 139 w 121"/>
                      <a:gd name="T9" fmla="*/ 71 h 103"/>
                      <a:gd name="T10" fmla="*/ 135 w 121"/>
                      <a:gd name="T11" fmla="*/ 110 h 103"/>
                      <a:gd name="T12" fmla="*/ 122 w 121"/>
                      <a:gd name="T13" fmla="*/ 121 h 103"/>
                      <a:gd name="T14" fmla="*/ 41 w 121"/>
                      <a:gd name="T15" fmla="*/ 124 h 103"/>
                      <a:gd name="T16" fmla="*/ 14 w 121"/>
                      <a:gd name="T17" fmla="*/ 121 h 103"/>
                      <a:gd name="T18" fmla="*/ 5 w 121"/>
                      <a:gd name="T19" fmla="*/ 110 h 103"/>
                      <a:gd name="T20" fmla="*/ 3 w 121"/>
                      <a:gd name="T21" fmla="*/ 65 h 103"/>
                      <a:gd name="T22" fmla="*/ 2 w 121"/>
                      <a:gd name="T23" fmla="*/ 33 h 103"/>
                      <a:gd name="T24" fmla="*/ 6 w 121"/>
                      <a:gd name="T25" fmla="*/ 12 h 103"/>
                      <a:gd name="T26" fmla="*/ 14 w 121"/>
                      <a:gd name="T27" fmla="*/ 6 h 103"/>
                      <a:gd name="T28" fmla="*/ 24 w 121"/>
                      <a:gd name="T29" fmla="*/ 6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103"/>
                      <a:gd name="T47" fmla="*/ 1527 w 121"/>
                      <a:gd name="T48" fmla="*/ 960 h 1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103">
                        <a:moveTo>
                          <a:pt x="22" y="7"/>
                        </a:moveTo>
                        <a:cubicBezTo>
                          <a:pt x="29" y="6"/>
                          <a:pt x="43" y="7"/>
                          <a:pt x="57" y="7"/>
                        </a:cubicBezTo>
                        <a:cubicBezTo>
                          <a:pt x="71" y="6"/>
                          <a:pt x="99" y="0"/>
                          <a:pt x="109" y="4"/>
                        </a:cubicBezTo>
                        <a:cubicBezTo>
                          <a:pt x="119" y="8"/>
                          <a:pt x="113" y="23"/>
                          <a:pt x="115" y="32"/>
                        </a:cubicBezTo>
                        <a:cubicBezTo>
                          <a:pt x="117" y="41"/>
                          <a:pt x="121" y="52"/>
                          <a:pt x="121" y="59"/>
                        </a:cubicBezTo>
                        <a:cubicBezTo>
                          <a:pt x="121" y="66"/>
                          <a:pt x="120" y="70"/>
                          <a:pt x="118" y="77"/>
                        </a:cubicBezTo>
                        <a:cubicBezTo>
                          <a:pt x="116" y="84"/>
                          <a:pt x="120" y="95"/>
                          <a:pt x="107" y="99"/>
                        </a:cubicBezTo>
                        <a:cubicBezTo>
                          <a:pt x="94" y="103"/>
                          <a:pt x="61" y="98"/>
                          <a:pt x="38" y="102"/>
                        </a:cubicBezTo>
                        <a:cubicBezTo>
                          <a:pt x="28" y="101"/>
                          <a:pt x="21" y="103"/>
                          <a:pt x="15" y="99"/>
                        </a:cubicBezTo>
                        <a:cubicBezTo>
                          <a:pt x="10" y="96"/>
                          <a:pt x="7" y="88"/>
                          <a:pt x="4" y="81"/>
                        </a:cubicBezTo>
                        <a:cubicBezTo>
                          <a:pt x="2" y="74"/>
                          <a:pt x="1" y="64"/>
                          <a:pt x="1" y="55"/>
                        </a:cubicBezTo>
                        <a:cubicBezTo>
                          <a:pt x="0" y="46"/>
                          <a:pt x="0" y="33"/>
                          <a:pt x="1" y="26"/>
                        </a:cubicBezTo>
                        <a:cubicBezTo>
                          <a:pt x="2" y="18"/>
                          <a:pt x="6" y="15"/>
                          <a:pt x="9" y="12"/>
                        </a:cubicBezTo>
                        <a:cubicBezTo>
                          <a:pt x="11" y="9"/>
                          <a:pt x="12" y="8"/>
                          <a:pt x="15" y="7"/>
                        </a:cubicBezTo>
                        <a:cubicBezTo>
                          <a:pt x="17" y="6"/>
                          <a:pt x="21" y="7"/>
                          <a:pt x="23" y="7"/>
                        </a:cubicBezTo>
                      </a:path>
                    </a:pathLst>
                  </a:custGeom>
                  <a:solidFill>
                    <a:srgbClr val="BDFC9A"/>
                  </a:solidFill>
                  <a:ln w="6350">
                    <a:solidFill>
                      <a:srgbClr val="379105"/>
                    </a:solidFill>
                    <a:round/>
                    <a:headEnd/>
                    <a:tailEnd/>
                  </a:ln>
                </p:spPr>
                <p:txBody>
                  <a:bodyPr/>
                  <a:lstStyle/>
                  <a:p>
                    <a:endParaRPr lang="es-MX" sz="2400"/>
                  </a:p>
                </p:txBody>
              </p:sp>
              <p:sp>
                <p:nvSpPr>
                  <p:cNvPr id="65244" name="Oval 303"/>
                  <p:cNvSpPr>
                    <a:spLocks noChangeArrowheads="1"/>
                  </p:cNvSpPr>
                  <p:nvPr/>
                </p:nvSpPr>
                <p:spPr bwMode="auto">
                  <a:xfrm rot="19492477" flipV="1">
                    <a:off x="3398" y="1458"/>
                    <a:ext cx="8" cy="9"/>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64575" name="Group 516"/>
                <p:cNvGrpSpPr>
                  <a:grpSpLocks/>
                </p:cNvGrpSpPr>
                <p:nvPr/>
              </p:nvGrpSpPr>
              <p:grpSpPr bwMode="auto">
                <a:xfrm rot="-9850290">
                  <a:off x="3830" y="1179"/>
                  <a:ext cx="34" cy="31"/>
                  <a:chOff x="3669" y="1723"/>
                  <a:chExt cx="27" cy="35"/>
                </a:xfrm>
              </p:grpSpPr>
              <p:sp>
                <p:nvSpPr>
                  <p:cNvPr id="65241" name="Freeform 312"/>
                  <p:cNvSpPr>
                    <a:spLocks/>
                  </p:cNvSpPr>
                  <p:nvPr/>
                </p:nvSpPr>
                <p:spPr bwMode="auto">
                  <a:xfrm rot="-3913491">
                    <a:off x="3665" y="1727"/>
                    <a:ext cx="35" cy="27"/>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BDFC9A"/>
                  </a:solidFill>
                  <a:ln w="6350">
                    <a:solidFill>
                      <a:srgbClr val="379105"/>
                    </a:solidFill>
                    <a:round/>
                    <a:headEnd/>
                    <a:tailEnd/>
                  </a:ln>
                </p:spPr>
                <p:txBody>
                  <a:bodyPr/>
                  <a:lstStyle/>
                  <a:p>
                    <a:endParaRPr lang="es-MX" sz="2400"/>
                  </a:p>
                </p:txBody>
              </p:sp>
              <p:sp>
                <p:nvSpPr>
                  <p:cNvPr id="65242" name="Oval 313"/>
                  <p:cNvSpPr>
                    <a:spLocks noChangeArrowheads="1"/>
                  </p:cNvSpPr>
                  <p:nvPr/>
                </p:nvSpPr>
                <p:spPr bwMode="auto">
                  <a:xfrm rot="17686509" flipV="1">
                    <a:off x="3679" y="1740"/>
                    <a:ext cx="8" cy="6"/>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4583" name="Group 519"/>
                <p:cNvGrpSpPr>
                  <a:grpSpLocks/>
                </p:cNvGrpSpPr>
                <p:nvPr/>
              </p:nvGrpSpPr>
              <p:grpSpPr bwMode="auto">
                <a:xfrm rot="-9993686">
                  <a:off x="3883" y="1225"/>
                  <a:ext cx="32" cy="37"/>
                  <a:chOff x="3669" y="1723"/>
                  <a:chExt cx="27" cy="35"/>
                </a:xfrm>
              </p:grpSpPr>
              <p:sp>
                <p:nvSpPr>
                  <p:cNvPr id="65239" name="Freeform 312"/>
                  <p:cNvSpPr>
                    <a:spLocks/>
                  </p:cNvSpPr>
                  <p:nvPr/>
                </p:nvSpPr>
                <p:spPr bwMode="auto">
                  <a:xfrm rot="-3913491">
                    <a:off x="3665" y="1727"/>
                    <a:ext cx="35" cy="27"/>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BDFC9A"/>
                  </a:solidFill>
                  <a:ln w="6350">
                    <a:solidFill>
                      <a:srgbClr val="379105"/>
                    </a:solidFill>
                    <a:round/>
                    <a:headEnd/>
                    <a:tailEnd/>
                  </a:ln>
                </p:spPr>
                <p:txBody>
                  <a:bodyPr/>
                  <a:lstStyle/>
                  <a:p>
                    <a:endParaRPr lang="es-MX" sz="2400"/>
                  </a:p>
                </p:txBody>
              </p:sp>
              <p:sp>
                <p:nvSpPr>
                  <p:cNvPr id="65240" name="Oval 313"/>
                  <p:cNvSpPr>
                    <a:spLocks noChangeArrowheads="1"/>
                  </p:cNvSpPr>
                  <p:nvPr/>
                </p:nvSpPr>
                <p:spPr bwMode="auto">
                  <a:xfrm rot="17686509" flipV="1">
                    <a:off x="3679" y="1740"/>
                    <a:ext cx="8" cy="6"/>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4584" name="Group 617"/>
                <p:cNvGrpSpPr>
                  <a:grpSpLocks/>
                </p:cNvGrpSpPr>
                <p:nvPr/>
              </p:nvGrpSpPr>
              <p:grpSpPr bwMode="auto">
                <a:xfrm rot="2554572">
                  <a:off x="3991" y="1319"/>
                  <a:ext cx="38" cy="33"/>
                  <a:chOff x="3185" y="747"/>
                  <a:chExt cx="116" cy="106"/>
                </a:xfrm>
              </p:grpSpPr>
              <p:sp>
                <p:nvSpPr>
                  <p:cNvPr id="65237" name="Freeform 302"/>
                  <p:cNvSpPr>
                    <a:spLocks/>
                  </p:cNvSpPr>
                  <p:nvPr/>
                </p:nvSpPr>
                <p:spPr bwMode="auto">
                  <a:xfrm>
                    <a:off x="3185" y="747"/>
                    <a:ext cx="116" cy="106"/>
                  </a:xfrm>
                  <a:custGeom>
                    <a:avLst/>
                    <a:gdLst>
                      <a:gd name="T0" fmla="*/ 245 w 116"/>
                      <a:gd name="T1" fmla="*/ 44 h 106"/>
                      <a:gd name="T2" fmla="*/ 679 w 116"/>
                      <a:gd name="T3" fmla="*/ 46 h 106"/>
                      <a:gd name="T4" fmla="*/ 1332 w 116"/>
                      <a:gd name="T5" fmla="*/ 23 h 106"/>
                      <a:gd name="T6" fmla="*/ 1503 w 116"/>
                      <a:gd name="T7" fmla="*/ 182 h 106"/>
                      <a:gd name="T8" fmla="*/ 1487 w 116"/>
                      <a:gd name="T9" fmla="*/ 548 h 106"/>
                      <a:gd name="T10" fmla="*/ 1444 w 116"/>
                      <a:gd name="T11" fmla="*/ 849 h 106"/>
                      <a:gd name="T12" fmla="*/ 1306 w 116"/>
                      <a:gd name="T13" fmla="*/ 935 h 106"/>
                      <a:gd name="T14" fmla="*/ 438 w 116"/>
                      <a:gd name="T15" fmla="*/ 960 h 106"/>
                      <a:gd name="T16" fmla="*/ 154 w 116"/>
                      <a:gd name="T17" fmla="*/ 935 h 106"/>
                      <a:gd name="T18" fmla="*/ 51 w 116"/>
                      <a:gd name="T19" fmla="*/ 849 h 106"/>
                      <a:gd name="T20" fmla="*/ 35 w 116"/>
                      <a:gd name="T21" fmla="*/ 508 h 106"/>
                      <a:gd name="T22" fmla="*/ 19 w 116"/>
                      <a:gd name="T23" fmla="*/ 258 h 106"/>
                      <a:gd name="T24" fmla="*/ 68 w 116"/>
                      <a:gd name="T25" fmla="*/ 92 h 106"/>
                      <a:gd name="T26" fmla="*/ 147 w 116"/>
                      <a:gd name="T27" fmla="*/ 50 h 106"/>
                      <a:gd name="T28" fmla="*/ 251 w 116"/>
                      <a:gd name="T29" fmla="*/ 44 h 1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106"/>
                      <a:gd name="T47" fmla="*/ 1528 w 116"/>
                      <a:gd name="T48" fmla="*/ 960 h 10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106">
                        <a:moveTo>
                          <a:pt x="109" y="21"/>
                        </a:moveTo>
                        <a:cubicBezTo>
                          <a:pt x="109" y="26"/>
                          <a:pt x="108" y="38"/>
                          <a:pt x="109" y="51"/>
                        </a:cubicBezTo>
                        <a:cubicBezTo>
                          <a:pt x="109" y="64"/>
                          <a:pt x="116" y="89"/>
                          <a:pt x="111" y="97"/>
                        </a:cubicBezTo>
                        <a:cubicBezTo>
                          <a:pt x="106" y="105"/>
                          <a:pt x="91" y="96"/>
                          <a:pt x="82" y="97"/>
                        </a:cubicBezTo>
                        <a:cubicBezTo>
                          <a:pt x="73" y="98"/>
                          <a:pt x="65" y="102"/>
                          <a:pt x="57" y="102"/>
                        </a:cubicBezTo>
                        <a:cubicBezTo>
                          <a:pt x="49" y="102"/>
                          <a:pt x="40" y="101"/>
                          <a:pt x="31" y="100"/>
                        </a:cubicBezTo>
                        <a:cubicBezTo>
                          <a:pt x="22" y="99"/>
                          <a:pt x="10" y="106"/>
                          <a:pt x="5" y="95"/>
                        </a:cubicBezTo>
                        <a:cubicBezTo>
                          <a:pt x="0" y="84"/>
                          <a:pt x="6" y="54"/>
                          <a:pt x="2" y="34"/>
                        </a:cubicBezTo>
                        <a:cubicBezTo>
                          <a:pt x="3" y="25"/>
                          <a:pt x="2" y="19"/>
                          <a:pt x="5" y="14"/>
                        </a:cubicBezTo>
                        <a:cubicBezTo>
                          <a:pt x="8" y="9"/>
                          <a:pt x="13" y="5"/>
                          <a:pt x="22" y="3"/>
                        </a:cubicBezTo>
                        <a:cubicBezTo>
                          <a:pt x="31" y="1"/>
                          <a:pt x="47" y="0"/>
                          <a:pt x="57" y="0"/>
                        </a:cubicBezTo>
                        <a:cubicBezTo>
                          <a:pt x="67" y="0"/>
                          <a:pt x="76" y="2"/>
                          <a:pt x="84" y="3"/>
                        </a:cubicBezTo>
                        <a:cubicBezTo>
                          <a:pt x="92" y="4"/>
                          <a:pt x="99" y="6"/>
                          <a:pt x="103" y="8"/>
                        </a:cubicBezTo>
                        <a:cubicBezTo>
                          <a:pt x="107" y="10"/>
                          <a:pt x="107" y="11"/>
                          <a:pt x="108" y="14"/>
                        </a:cubicBezTo>
                        <a:cubicBezTo>
                          <a:pt x="109" y="16"/>
                          <a:pt x="109" y="19"/>
                          <a:pt x="109" y="21"/>
                        </a:cubicBezTo>
                      </a:path>
                    </a:pathLst>
                  </a:custGeom>
                  <a:solidFill>
                    <a:srgbClr val="BDFC9A"/>
                  </a:solidFill>
                  <a:ln w="6350">
                    <a:solidFill>
                      <a:srgbClr val="379105"/>
                    </a:solidFill>
                    <a:round/>
                    <a:headEnd/>
                    <a:tailEnd/>
                  </a:ln>
                </p:spPr>
                <p:txBody>
                  <a:bodyPr/>
                  <a:lstStyle/>
                  <a:p>
                    <a:endParaRPr lang="es-MX" sz="2400"/>
                  </a:p>
                </p:txBody>
              </p:sp>
              <p:sp>
                <p:nvSpPr>
                  <p:cNvPr id="65238" name="Oval 303"/>
                  <p:cNvSpPr>
                    <a:spLocks noChangeArrowheads="1"/>
                  </p:cNvSpPr>
                  <p:nvPr/>
                </p:nvSpPr>
                <p:spPr bwMode="auto">
                  <a:xfrm rot="5400000" flipV="1">
                    <a:off x="3222" y="785"/>
                    <a:ext cx="28" cy="29"/>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4590" name="Group 620"/>
                <p:cNvGrpSpPr>
                  <a:grpSpLocks/>
                </p:cNvGrpSpPr>
                <p:nvPr/>
              </p:nvGrpSpPr>
              <p:grpSpPr bwMode="auto">
                <a:xfrm rot="312308">
                  <a:off x="4093" y="1386"/>
                  <a:ext cx="39" cy="44"/>
                  <a:chOff x="3826" y="790"/>
                  <a:chExt cx="192" cy="221"/>
                </a:xfrm>
              </p:grpSpPr>
              <p:sp>
                <p:nvSpPr>
                  <p:cNvPr id="65235" name="Freeform 302"/>
                  <p:cNvSpPr>
                    <a:spLocks/>
                  </p:cNvSpPr>
                  <p:nvPr/>
                </p:nvSpPr>
                <p:spPr bwMode="auto">
                  <a:xfrm>
                    <a:off x="3826" y="790"/>
                    <a:ext cx="192" cy="221"/>
                  </a:xfrm>
                  <a:custGeom>
                    <a:avLst/>
                    <a:gdLst>
                      <a:gd name="T0" fmla="*/ 245 w 192"/>
                      <a:gd name="T1" fmla="*/ 44 h 221"/>
                      <a:gd name="T2" fmla="*/ 679 w 192"/>
                      <a:gd name="T3" fmla="*/ 46 h 221"/>
                      <a:gd name="T4" fmla="*/ 1332 w 192"/>
                      <a:gd name="T5" fmla="*/ 23 h 221"/>
                      <a:gd name="T6" fmla="*/ 1503 w 192"/>
                      <a:gd name="T7" fmla="*/ 182 h 221"/>
                      <a:gd name="T8" fmla="*/ 1487 w 192"/>
                      <a:gd name="T9" fmla="*/ 548 h 221"/>
                      <a:gd name="T10" fmla="*/ 1444 w 192"/>
                      <a:gd name="T11" fmla="*/ 849 h 221"/>
                      <a:gd name="T12" fmla="*/ 1306 w 192"/>
                      <a:gd name="T13" fmla="*/ 935 h 221"/>
                      <a:gd name="T14" fmla="*/ 438 w 192"/>
                      <a:gd name="T15" fmla="*/ 960 h 221"/>
                      <a:gd name="T16" fmla="*/ 154 w 192"/>
                      <a:gd name="T17" fmla="*/ 935 h 221"/>
                      <a:gd name="T18" fmla="*/ 51 w 192"/>
                      <a:gd name="T19" fmla="*/ 849 h 221"/>
                      <a:gd name="T20" fmla="*/ 35 w 192"/>
                      <a:gd name="T21" fmla="*/ 508 h 221"/>
                      <a:gd name="T22" fmla="*/ 19 w 192"/>
                      <a:gd name="T23" fmla="*/ 258 h 221"/>
                      <a:gd name="T24" fmla="*/ 68 w 192"/>
                      <a:gd name="T25" fmla="*/ 92 h 221"/>
                      <a:gd name="T26" fmla="*/ 147 w 192"/>
                      <a:gd name="T27" fmla="*/ 50 h 221"/>
                      <a:gd name="T28" fmla="*/ 251 w 192"/>
                      <a:gd name="T29" fmla="*/ 44 h 2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2"/>
                      <a:gd name="T46" fmla="*/ 0 h 221"/>
                      <a:gd name="T47" fmla="*/ 1528 w 192"/>
                      <a:gd name="T48" fmla="*/ 960 h 2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2" h="221">
                        <a:moveTo>
                          <a:pt x="192" y="85"/>
                        </a:moveTo>
                        <a:cubicBezTo>
                          <a:pt x="182" y="105"/>
                          <a:pt x="145" y="187"/>
                          <a:pt x="128" y="204"/>
                        </a:cubicBezTo>
                        <a:cubicBezTo>
                          <a:pt x="111" y="221"/>
                          <a:pt x="103" y="193"/>
                          <a:pt x="90" y="189"/>
                        </a:cubicBezTo>
                        <a:cubicBezTo>
                          <a:pt x="76" y="184"/>
                          <a:pt x="55" y="182"/>
                          <a:pt x="46" y="176"/>
                        </a:cubicBezTo>
                        <a:cubicBezTo>
                          <a:pt x="37" y="170"/>
                          <a:pt x="39" y="159"/>
                          <a:pt x="31" y="151"/>
                        </a:cubicBezTo>
                        <a:cubicBezTo>
                          <a:pt x="24" y="142"/>
                          <a:pt x="0" y="144"/>
                          <a:pt x="5" y="125"/>
                        </a:cubicBezTo>
                        <a:cubicBezTo>
                          <a:pt x="9" y="106"/>
                          <a:pt x="44" y="65"/>
                          <a:pt x="57" y="34"/>
                        </a:cubicBezTo>
                        <a:cubicBezTo>
                          <a:pt x="67" y="20"/>
                          <a:pt x="70" y="16"/>
                          <a:pt x="80" y="5"/>
                        </a:cubicBezTo>
                        <a:cubicBezTo>
                          <a:pt x="86" y="0"/>
                          <a:pt x="91" y="1"/>
                          <a:pt x="98" y="2"/>
                        </a:cubicBezTo>
                        <a:cubicBezTo>
                          <a:pt x="104" y="4"/>
                          <a:pt x="105" y="2"/>
                          <a:pt x="120" y="16"/>
                        </a:cubicBezTo>
                        <a:cubicBezTo>
                          <a:pt x="135" y="30"/>
                          <a:pt x="176" y="71"/>
                          <a:pt x="191" y="85"/>
                        </a:cubicBezTo>
                      </a:path>
                    </a:pathLst>
                  </a:custGeom>
                  <a:solidFill>
                    <a:srgbClr val="CAFDAD"/>
                  </a:solidFill>
                  <a:ln w="6350">
                    <a:solidFill>
                      <a:srgbClr val="379105"/>
                    </a:solidFill>
                    <a:round/>
                    <a:headEnd/>
                    <a:tailEnd/>
                  </a:ln>
                </p:spPr>
                <p:txBody>
                  <a:bodyPr/>
                  <a:lstStyle/>
                  <a:p>
                    <a:endParaRPr lang="es-MX" sz="2400"/>
                  </a:p>
                </p:txBody>
              </p:sp>
              <p:sp>
                <p:nvSpPr>
                  <p:cNvPr id="65236" name="Oval 303"/>
                  <p:cNvSpPr>
                    <a:spLocks noChangeArrowheads="1"/>
                  </p:cNvSpPr>
                  <p:nvPr/>
                </p:nvSpPr>
                <p:spPr bwMode="auto">
                  <a:xfrm rot="7303125" flipV="1">
                    <a:off x="3901" y="883"/>
                    <a:ext cx="38" cy="40"/>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64591" name="Group 623"/>
                <p:cNvGrpSpPr>
                  <a:grpSpLocks/>
                </p:cNvGrpSpPr>
                <p:nvPr/>
              </p:nvGrpSpPr>
              <p:grpSpPr bwMode="auto">
                <a:xfrm rot="3537945">
                  <a:off x="4181" y="1553"/>
                  <a:ext cx="33" cy="28"/>
                  <a:chOff x="3185" y="747"/>
                  <a:chExt cx="116" cy="106"/>
                </a:xfrm>
              </p:grpSpPr>
              <p:sp>
                <p:nvSpPr>
                  <p:cNvPr id="65233" name="Freeform 302"/>
                  <p:cNvSpPr>
                    <a:spLocks/>
                  </p:cNvSpPr>
                  <p:nvPr/>
                </p:nvSpPr>
                <p:spPr bwMode="auto">
                  <a:xfrm>
                    <a:off x="3185" y="747"/>
                    <a:ext cx="116" cy="106"/>
                  </a:xfrm>
                  <a:custGeom>
                    <a:avLst/>
                    <a:gdLst>
                      <a:gd name="T0" fmla="*/ 245 w 116"/>
                      <a:gd name="T1" fmla="*/ 44 h 106"/>
                      <a:gd name="T2" fmla="*/ 679 w 116"/>
                      <a:gd name="T3" fmla="*/ 46 h 106"/>
                      <a:gd name="T4" fmla="*/ 1332 w 116"/>
                      <a:gd name="T5" fmla="*/ 23 h 106"/>
                      <a:gd name="T6" fmla="*/ 1503 w 116"/>
                      <a:gd name="T7" fmla="*/ 182 h 106"/>
                      <a:gd name="T8" fmla="*/ 1487 w 116"/>
                      <a:gd name="T9" fmla="*/ 548 h 106"/>
                      <a:gd name="T10" fmla="*/ 1444 w 116"/>
                      <a:gd name="T11" fmla="*/ 849 h 106"/>
                      <a:gd name="T12" fmla="*/ 1306 w 116"/>
                      <a:gd name="T13" fmla="*/ 935 h 106"/>
                      <a:gd name="T14" fmla="*/ 438 w 116"/>
                      <a:gd name="T15" fmla="*/ 960 h 106"/>
                      <a:gd name="T16" fmla="*/ 154 w 116"/>
                      <a:gd name="T17" fmla="*/ 935 h 106"/>
                      <a:gd name="T18" fmla="*/ 51 w 116"/>
                      <a:gd name="T19" fmla="*/ 849 h 106"/>
                      <a:gd name="T20" fmla="*/ 35 w 116"/>
                      <a:gd name="T21" fmla="*/ 508 h 106"/>
                      <a:gd name="T22" fmla="*/ 19 w 116"/>
                      <a:gd name="T23" fmla="*/ 258 h 106"/>
                      <a:gd name="T24" fmla="*/ 68 w 116"/>
                      <a:gd name="T25" fmla="*/ 92 h 106"/>
                      <a:gd name="T26" fmla="*/ 147 w 116"/>
                      <a:gd name="T27" fmla="*/ 50 h 106"/>
                      <a:gd name="T28" fmla="*/ 251 w 116"/>
                      <a:gd name="T29" fmla="*/ 44 h 1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106"/>
                      <a:gd name="T47" fmla="*/ 1528 w 116"/>
                      <a:gd name="T48" fmla="*/ 960 h 10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106">
                        <a:moveTo>
                          <a:pt x="109" y="21"/>
                        </a:moveTo>
                        <a:cubicBezTo>
                          <a:pt x="109" y="26"/>
                          <a:pt x="108" y="38"/>
                          <a:pt x="109" y="51"/>
                        </a:cubicBezTo>
                        <a:cubicBezTo>
                          <a:pt x="109" y="64"/>
                          <a:pt x="116" y="89"/>
                          <a:pt x="111" y="97"/>
                        </a:cubicBezTo>
                        <a:cubicBezTo>
                          <a:pt x="106" y="105"/>
                          <a:pt x="91" y="96"/>
                          <a:pt x="82" y="97"/>
                        </a:cubicBezTo>
                        <a:cubicBezTo>
                          <a:pt x="73" y="98"/>
                          <a:pt x="65" y="102"/>
                          <a:pt x="57" y="102"/>
                        </a:cubicBezTo>
                        <a:cubicBezTo>
                          <a:pt x="49" y="102"/>
                          <a:pt x="40" y="101"/>
                          <a:pt x="31" y="100"/>
                        </a:cubicBezTo>
                        <a:cubicBezTo>
                          <a:pt x="22" y="99"/>
                          <a:pt x="10" y="106"/>
                          <a:pt x="5" y="95"/>
                        </a:cubicBezTo>
                        <a:cubicBezTo>
                          <a:pt x="0" y="84"/>
                          <a:pt x="6" y="54"/>
                          <a:pt x="2" y="34"/>
                        </a:cubicBezTo>
                        <a:cubicBezTo>
                          <a:pt x="3" y="25"/>
                          <a:pt x="2" y="19"/>
                          <a:pt x="5" y="14"/>
                        </a:cubicBezTo>
                        <a:cubicBezTo>
                          <a:pt x="8" y="9"/>
                          <a:pt x="13" y="5"/>
                          <a:pt x="22" y="3"/>
                        </a:cubicBezTo>
                        <a:cubicBezTo>
                          <a:pt x="31" y="1"/>
                          <a:pt x="47" y="0"/>
                          <a:pt x="57" y="0"/>
                        </a:cubicBezTo>
                        <a:cubicBezTo>
                          <a:pt x="67" y="0"/>
                          <a:pt x="76" y="2"/>
                          <a:pt x="84" y="3"/>
                        </a:cubicBezTo>
                        <a:cubicBezTo>
                          <a:pt x="92" y="4"/>
                          <a:pt x="99" y="6"/>
                          <a:pt x="103" y="8"/>
                        </a:cubicBezTo>
                        <a:cubicBezTo>
                          <a:pt x="107" y="10"/>
                          <a:pt x="107" y="11"/>
                          <a:pt x="108" y="14"/>
                        </a:cubicBezTo>
                        <a:cubicBezTo>
                          <a:pt x="109" y="16"/>
                          <a:pt x="109" y="19"/>
                          <a:pt x="109" y="21"/>
                        </a:cubicBezTo>
                      </a:path>
                    </a:pathLst>
                  </a:custGeom>
                  <a:solidFill>
                    <a:srgbClr val="BDFC9A"/>
                  </a:solidFill>
                  <a:ln w="6350">
                    <a:solidFill>
                      <a:srgbClr val="379105"/>
                    </a:solidFill>
                    <a:round/>
                    <a:headEnd/>
                    <a:tailEnd/>
                  </a:ln>
                </p:spPr>
                <p:txBody>
                  <a:bodyPr/>
                  <a:lstStyle/>
                  <a:p>
                    <a:endParaRPr lang="es-MX" sz="2400"/>
                  </a:p>
                </p:txBody>
              </p:sp>
              <p:sp>
                <p:nvSpPr>
                  <p:cNvPr id="65234" name="Oval 303"/>
                  <p:cNvSpPr>
                    <a:spLocks noChangeArrowheads="1"/>
                  </p:cNvSpPr>
                  <p:nvPr/>
                </p:nvSpPr>
                <p:spPr bwMode="auto">
                  <a:xfrm rot="5400000" flipV="1">
                    <a:off x="3222" y="785"/>
                    <a:ext cx="28" cy="29"/>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4597" name="Group 627"/>
                <p:cNvGrpSpPr>
                  <a:grpSpLocks/>
                </p:cNvGrpSpPr>
                <p:nvPr/>
              </p:nvGrpSpPr>
              <p:grpSpPr bwMode="auto">
                <a:xfrm rot="1069325">
                  <a:off x="4125" y="1439"/>
                  <a:ext cx="40" cy="38"/>
                  <a:chOff x="4117" y="1457"/>
                  <a:chExt cx="35" cy="38"/>
                </a:xfrm>
              </p:grpSpPr>
              <p:sp>
                <p:nvSpPr>
                  <p:cNvPr id="65231" name="Freeform 309"/>
                  <p:cNvSpPr>
                    <a:spLocks/>
                  </p:cNvSpPr>
                  <p:nvPr/>
                </p:nvSpPr>
                <p:spPr bwMode="auto">
                  <a:xfrm>
                    <a:off x="4117" y="1457"/>
                    <a:ext cx="35" cy="38"/>
                  </a:xfrm>
                  <a:custGeom>
                    <a:avLst/>
                    <a:gdLst>
                      <a:gd name="T0" fmla="*/ 17 w 131"/>
                      <a:gd name="T1" fmla="*/ 1 h 231"/>
                      <a:gd name="T2" fmla="*/ 48 w 131"/>
                      <a:gd name="T3" fmla="*/ 1 h 231"/>
                      <a:gd name="T4" fmla="*/ 95 w 131"/>
                      <a:gd name="T5" fmla="*/ 1 h 231"/>
                      <a:gd name="T6" fmla="*/ 107 w 131"/>
                      <a:gd name="T7" fmla="*/ 5 h 231"/>
                      <a:gd name="T8" fmla="*/ 106 w 131"/>
                      <a:gd name="T9" fmla="*/ 15 h 231"/>
                      <a:gd name="T10" fmla="*/ 103 w 131"/>
                      <a:gd name="T11" fmla="*/ 23 h 231"/>
                      <a:gd name="T12" fmla="*/ 93 w 131"/>
                      <a:gd name="T13" fmla="*/ 25 h 231"/>
                      <a:gd name="T14" fmla="*/ 31 w 131"/>
                      <a:gd name="T15" fmla="*/ 26 h 231"/>
                      <a:gd name="T16" fmla="*/ 11 w 131"/>
                      <a:gd name="T17" fmla="*/ 25 h 231"/>
                      <a:gd name="T18" fmla="*/ 4 w 131"/>
                      <a:gd name="T19" fmla="*/ 23 h 231"/>
                      <a:gd name="T20" fmla="*/ 2 w 131"/>
                      <a:gd name="T21" fmla="*/ 14 h 231"/>
                      <a:gd name="T22" fmla="*/ 1 w 131"/>
                      <a:gd name="T23" fmla="*/ 7 h 231"/>
                      <a:gd name="T24" fmla="*/ 5 w 131"/>
                      <a:gd name="T25" fmla="*/ 2 h 231"/>
                      <a:gd name="T26" fmla="*/ 10 w 131"/>
                      <a:gd name="T27" fmla="*/ 1 h 231"/>
                      <a:gd name="T28" fmla="*/ 18 w 131"/>
                      <a:gd name="T29" fmla="*/ 1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1"/>
                      <a:gd name="T46" fmla="*/ 0 h 231"/>
                      <a:gd name="T47" fmla="*/ 1527 w 131"/>
                      <a:gd name="T48" fmla="*/ 960 h 2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1" h="231">
                        <a:moveTo>
                          <a:pt x="131" y="156"/>
                        </a:moveTo>
                        <a:cubicBezTo>
                          <a:pt x="124" y="165"/>
                          <a:pt x="102" y="200"/>
                          <a:pt x="89" y="209"/>
                        </a:cubicBezTo>
                        <a:cubicBezTo>
                          <a:pt x="76" y="218"/>
                          <a:pt x="67" y="231"/>
                          <a:pt x="52" y="212"/>
                        </a:cubicBezTo>
                        <a:cubicBezTo>
                          <a:pt x="37" y="193"/>
                          <a:pt x="0" y="130"/>
                          <a:pt x="0" y="96"/>
                        </a:cubicBezTo>
                        <a:cubicBezTo>
                          <a:pt x="0" y="62"/>
                          <a:pt x="32" y="0"/>
                          <a:pt x="53" y="10"/>
                        </a:cubicBezTo>
                        <a:cubicBezTo>
                          <a:pt x="74" y="20"/>
                          <a:pt x="113" y="127"/>
                          <a:pt x="129" y="158"/>
                        </a:cubicBezTo>
                      </a:path>
                    </a:pathLst>
                  </a:custGeom>
                  <a:solidFill>
                    <a:srgbClr val="CAFDAD"/>
                  </a:solidFill>
                  <a:ln w="6350">
                    <a:solidFill>
                      <a:srgbClr val="379105"/>
                    </a:solidFill>
                    <a:round/>
                    <a:headEnd/>
                    <a:tailEnd/>
                  </a:ln>
                </p:spPr>
                <p:txBody>
                  <a:bodyPr/>
                  <a:lstStyle/>
                  <a:p>
                    <a:endParaRPr lang="es-MX" sz="2400"/>
                  </a:p>
                </p:txBody>
              </p:sp>
              <p:sp>
                <p:nvSpPr>
                  <p:cNvPr id="65232" name="Oval 310"/>
                  <p:cNvSpPr>
                    <a:spLocks noChangeArrowheads="1"/>
                  </p:cNvSpPr>
                  <p:nvPr/>
                </p:nvSpPr>
                <p:spPr bwMode="auto">
                  <a:xfrm rot="7680576" flipV="1">
                    <a:off x="4129" y="1473"/>
                    <a:ext cx="8"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598" name="Group 630"/>
                <p:cNvGrpSpPr>
                  <a:grpSpLocks/>
                </p:cNvGrpSpPr>
                <p:nvPr/>
              </p:nvGrpSpPr>
              <p:grpSpPr bwMode="auto">
                <a:xfrm rot="1379753">
                  <a:off x="4136" y="1470"/>
                  <a:ext cx="42" cy="37"/>
                  <a:chOff x="4117" y="1457"/>
                  <a:chExt cx="35" cy="38"/>
                </a:xfrm>
              </p:grpSpPr>
              <p:sp>
                <p:nvSpPr>
                  <p:cNvPr id="65229" name="Freeform 309"/>
                  <p:cNvSpPr>
                    <a:spLocks/>
                  </p:cNvSpPr>
                  <p:nvPr/>
                </p:nvSpPr>
                <p:spPr bwMode="auto">
                  <a:xfrm>
                    <a:off x="4117" y="1457"/>
                    <a:ext cx="35" cy="38"/>
                  </a:xfrm>
                  <a:custGeom>
                    <a:avLst/>
                    <a:gdLst>
                      <a:gd name="T0" fmla="*/ 17 w 131"/>
                      <a:gd name="T1" fmla="*/ 1 h 231"/>
                      <a:gd name="T2" fmla="*/ 48 w 131"/>
                      <a:gd name="T3" fmla="*/ 1 h 231"/>
                      <a:gd name="T4" fmla="*/ 95 w 131"/>
                      <a:gd name="T5" fmla="*/ 1 h 231"/>
                      <a:gd name="T6" fmla="*/ 107 w 131"/>
                      <a:gd name="T7" fmla="*/ 5 h 231"/>
                      <a:gd name="T8" fmla="*/ 106 w 131"/>
                      <a:gd name="T9" fmla="*/ 15 h 231"/>
                      <a:gd name="T10" fmla="*/ 103 w 131"/>
                      <a:gd name="T11" fmla="*/ 23 h 231"/>
                      <a:gd name="T12" fmla="*/ 93 w 131"/>
                      <a:gd name="T13" fmla="*/ 25 h 231"/>
                      <a:gd name="T14" fmla="*/ 31 w 131"/>
                      <a:gd name="T15" fmla="*/ 26 h 231"/>
                      <a:gd name="T16" fmla="*/ 11 w 131"/>
                      <a:gd name="T17" fmla="*/ 25 h 231"/>
                      <a:gd name="T18" fmla="*/ 4 w 131"/>
                      <a:gd name="T19" fmla="*/ 23 h 231"/>
                      <a:gd name="T20" fmla="*/ 2 w 131"/>
                      <a:gd name="T21" fmla="*/ 14 h 231"/>
                      <a:gd name="T22" fmla="*/ 1 w 131"/>
                      <a:gd name="T23" fmla="*/ 7 h 231"/>
                      <a:gd name="T24" fmla="*/ 5 w 131"/>
                      <a:gd name="T25" fmla="*/ 2 h 231"/>
                      <a:gd name="T26" fmla="*/ 10 w 131"/>
                      <a:gd name="T27" fmla="*/ 1 h 231"/>
                      <a:gd name="T28" fmla="*/ 18 w 131"/>
                      <a:gd name="T29" fmla="*/ 1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1"/>
                      <a:gd name="T46" fmla="*/ 0 h 231"/>
                      <a:gd name="T47" fmla="*/ 1527 w 131"/>
                      <a:gd name="T48" fmla="*/ 960 h 2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1" h="231">
                        <a:moveTo>
                          <a:pt x="131" y="156"/>
                        </a:moveTo>
                        <a:cubicBezTo>
                          <a:pt x="124" y="165"/>
                          <a:pt x="102" y="200"/>
                          <a:pt x="89" y="209"/>
                        </a:cubicBezTo>
                        <a:cubicBezTo>
                          <a:pt x="76" y="218"/>
                          <a:pt x="67" y="231"/>
                          <a:pt x="52" y="212"/>
                        </a:cubicBezTo>
                        <a:cubicBezTo>
                          <a:pt x="37" y="193"/>
                          <a:pt x="0" y="130"/>
                          <a:pt x="0" y="96"/>
                        </a:cubicBezTo>
                        <a:cubicBezTo>
                          <a:pt x="0" y="62"/>
                          <a:pt x="32" y="0"/>
                          <a:pt x="53" y="10"/>
                        </a:cubicBezTo>
                        <a:cubicBezTo>
                          <a:pt x="74" y="20"/>
                          <a:pt x="113" y="127"/>
                          <a:pt x="129" y="158"/>
                        </a:cubicBezTo>
                      </a:path>
                    </a:pathLst>
                  </a:custGeom>
                  <a:solidFill>
                    <a:srgbClr val="CAFDAD"/>
                  </a:solidFill>
                  <a:ln w="6350">
                    <a:solidFill>
                      <a:srgbClr val="379105"/>
                    </a:solidFill>
                    <a:round/>
                    <a:headEnd/>
                    <a:tailEnd/>
                  </a:ln>
                </p:spPr>
                <p:txBody>
                  <a:bodyPr/>
                  <a:lstStyle/>
                  <a:p>
                    <a:endParaRPr lang="es-MX" sz="2400"/>
                  </a:p>
                </p:txBody>
              </p:sp>
              <p:sp>
                <p:nvSpPr>
                  <p:cNvPr id="65230" name="Oval 310"/>
                  <p:cNvSpPr>
                    <a:spLocks noChangeArrowheads="1"/>
                  </p:cNvSpPr>
                  <p:nvPr/>
                </p:nvSpPr>
                <p:spPr bwMode="auto">
                  <a:xfrm rot="7680576" flipV="1">
                    <a:off x="4129" y="1473"/>
                    <a:ext cx="8"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604" name="Group 634"/>
                <p:cNvGrpSpPr>
                  <a:grpSpLocks/>
                </p:cNvGrpSpPr>
                <p:nvPr/>
              </p:nvGrpSpPr>
              <p:grpSpPr bwMode="auto">
                <a:xfrm rot="10392371">
                  <a:off x="4197" y="1573"/>
                  <a:ext cx="27" cy="27"/>
                  <a:chOff x="2956" y="1228"/>
                  <a:chExt cx="41" cy="41"/>
                </a:xfrm>
              </p:grpSpPr>
              <p:sp>
                <p:nvSpPr>
                  <p:cNvPr id="65227" name="Freeform 309"/>
                  <p:cNvSpPr>
                    <a:spLocks/>
                  </p:cNvSpPr>
                  <p:nvPr/>
                </p:nvSpPr>
                <p:spPr bwMode="auto">
                  <a:xfrm>
                    <a:off x="2956" y="1228"/>
                    <a:ext cx="41" cy="41"/>
                  </a:xfrm>
                  <a:custGeom>
                    <a:avLst/>
                    <a:gdLst>
                      <a:gd name="T0" fmla="*/ 29 w 119"/>
                      <a:gd name="T1" fmla="*/ 6 h 108"/>
                      <a:gd name="T2" fmla="*/ 81 w 119"/>
                      <a:gd name="T3" fmla="*/ 6 h 108"/>
                      <a:gd name="T4" fmla="*/ 158 w 119"/>
                      <a:gd name="T5" fmla="*/ 3 h 108"/>
                      <a:gd name="T6" fmla="*/ 178 w 119"/>
                      <a:gd name="T7" fmla="*/ 26 h 108"/>
                      <a:gd name="T8" fmla="*/ 176 w 119"/>
                      <a:gd name="T9" fmla="*/ 79 h 108"/>
                      <a:gd name="T10" fmla="*/ 172 w 119"/>
                      <a:gd name="T11" fmla="*/ 122 h 108"/>
                      <a:gd name="T12" fmla="*/ 155 w 119"/>
                      <a:gd name="T13" fmla="*/ 135 h 108"/>
                      <a:gd name="T14" fmla="*/ 52 w 119"/>
                      <a:gd name="T15" fmla="*/ 138 h 108"/>
                      <a:gd name="T16" fmla="*/ 18 w 119"/>
                      <a:gd name="T17" fmla="*/ 135 h 108"/>
                      <a:gd name="T18" fmla="*/ 6 w 119"/>
                      <a:gd name="T19" fmla="*/ 122 h 108"/>
                      <a:gd name="T20" fmla="*/ 4 w 119"/>
                      <a:gd name="T21" fmla="*/ 73 h 108"/>
                      <a:gd name="T22" fmla="*/ 2 w 119"/>
                      <a:gd name="T23" fmla="*/ 37 h 108"/>
                      <a:gd name="T24" fmla="*/ 8 w 119"/>
                      <a:gd name="T25" fmla="*/ 13 h 108"/>
                      <a:gd name="T26" fmla="*/ 18 w 119"/>
                      <a:gd name="T27" fmla="*/ 7 h 108"/>
                      <a:gd name="T28" fmla="*/ 30 w 119"/>
                      <a:gd name="T29" fmla="*/ 6 h 1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108"/>
                      <a:gd name="T47" fmla="*/ 1527 w 119"/>
                      <a:gd name="T48" fmla="*/ 959 h 1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108">
                        <a:moveTo>
                          <a:pt x="11" y="40"/>
                        </a:moveTo>
                        <a:cubicBezTo>
                          <a:pt x="15" y="37"/>
                          <a:pt x="27" y="32"/>
                          <a:pt x="39" y="25"/>
                        </a:cubicBezTo>
                        <a:cubicBezTo>
                          <a:pt x="50" y="18"/>
                          <a:pt x="70" y="4"/>
                          <a:pt x="80" y="1"/>
                        </a:cubicBezTo>
                        <a:cubicBezTo>
                          <a:pt x="86" y="1"/>
                          <a:pt x="92" y="0"/>
                          <a:pt x="97" y="7"/>
                        </a:cubicBezTo>
                        <a:cubicBezTo>
                          <a:pt x="102" y="14"/>
                          <a:pt x="105" y="34"/>
                          <a:pt x="108" y="42"/>
                        </a:cubicBezTo>
                        <a:cubicBezTo>
                          <a:pt x="111" y="50"/>
                          <a:pt x="117" y="52"/>
                          <a:pt x="118" y="56"/>
                        </a:cubicBezTo>
                        <a:cubicBezTo>
                          <a:pt x="119" y="60"/>
                          <a:pt x="116" y="64"/>
                          <a:pt x="113" y="66"/>
                        </a:cubicBezTo>
                        <a:cubicBezTo>
                          <a:pt x="93" y="76"/>
                          <a:pt x="74" y="86"/>
                          <a:pt x="57" y="98"/>
                        </a:cubicBezTo>
                        <a:cubicBezTo>
                          <a:pt x="49" y="103"/>
                          <a:pt x="45" y="104"/>
                          <a:pt x="38" y="106"/>
                        </a:cubicBezTo>
                        <a:cubicBezTo>
                          <a:pt x="33" y="107"/>
                          <a:pt x="32" y="108"/>
                          <a:pt x="28" y="104"/>
                        </a:cubicBezTo>
                        <a:cubicBezTo>
                          <a:pt x="23" y="96"/>
                          <a:pt x="16" y="90"/>
                          <a:pt x="15" y="80"/>
                        </a:cubicBezTo>
                        <a:cubicBezTo>
                          <a:pt x="10" y="71"/>
                          <a:pt x="6" y="68"/>
                          <a:pt x="3" y="63"/>
                        </a:cubicBezTo>
                        <a:cubicBezTo>
                          <a:pt x="2" y="58"/>
                          <a:pt x="0" y="53"/>
                          <a:pt x="0" y="49"/>
                        </a:cubicBezTo>
                        <a:cubicBezTo>
                          <a:pt x="1" y="47"/>
                          <a:pt x="3" y="46"/>
                          <a:pt x="4" y="44"/>
                        </a:cubicBezTo>
                        <a:cubicBezTo>
                          <a:pt x="6" y="42"/>
                          <a:pt x="10" y="41"/>
                          <a:pt x="11" y="40"/>
                        </a:cubicBezTo>
                      </a:path>
                    </a:pathLst>
                  </a:custGeom>
                  <a:solidFill>
                    <a:srgbClr val="ADFB81"/>
                  </a:solidFill>
                  <a:ln w="6350">
                    <a:solidFill>
                      <a:srgbClr val="379105"/>
                    </a:solidFill>
                    <a:round/>
                    <a:headEnd/>
                    <a:tailEnd/>
                  </a:ln>
                </p:spPr>
                <p:txBody>
                  <a:bodyPr/>
                  <a:lstStyle/>
                  <a:p>
                    <a:endParaRPr lang="es-MX" sz="2400"/>
                  </a:p>
                </p:txBody>
              </p:sp>
              <p:sp>
                <p:nvSpPr>
                  <p:cNvPr id="65228" name="Oval 310"/>
                  <p:cNvSpPr>
                    <a:spLocks noChangeArrowheads="1"/>
                  </p:cNvSpPr>
                  <p:nvPr/>
                </p:nvSpPr>
                <p:spPr bwMode="auto">
                  <a:xfrm rot="19917591" flipV="1">
                    <a:off x="2972" y="1247"/>
                    <a:ext cx="9" cy="8"/>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grpSp>
            <p:nvGrpSpPr>
              <p:cNvPr id="64605" name="Group 846"/>
              <p:cNvGrpSpPr>
                <a:grpSpLocks/>
              </p:cNvGrpSpPr>
              <p:nvPr/>
            </p:nvGrpSpPr>
            <p:grpSpPr bwMode="auto">
              <a:xfrm>
                <a:off x="5782587" y="2337263"/>
                <a:ext cx="1289050" cy="446088"/>
                <a:chOff x="3372" y="1537"/>
                <a:chExt cx="812" cy="281"/>
              </a:xfrm>
            </p:grpSpPr>
            <p:grpSp>
              <p:nvGrpSpPr>
                <p:cNvPr id="64611" name="Group 432"/>
                <p:cNvGrpSpPr>
                  <a:grpSpLocks/>
                </p:cNvGrpSpPr>
                <p:nvPr/>
              </p:nvGrpSpPr>
              <p:grpSpPr bwMode="auto">
                <a:xfrm rot="410087">
                  <a:off x="3483" y="1590"/>
                  <a:ext cx="43" cy="36"/>
                  <a:chOff x="3170" y="1768"/>
                  <a:chExt cx="46" cy="52"/>
                </a:xfrm>
              </p:grpSpPr>
              <p:sp>
                <p:nvSpPr>
                  <p:cNvPr id="65206" name="Freeform 309"/>
                  <p:cNvSpPr>
                    <a:spLocks/>
                  </p:cNvSpPr>
                  <p:nvPr/>
                </p:nvSpPr>
                <p:spPr bwMode="auto">
                  <a:xfrm rot="-3386985">
                    <a:off x="3167" y="1771"/>
                    <a:ext cx="52" cy="46"/>
                  </a:xfrm>
                  <a:custGeom>
                    <a:avLst/>
                    <a:gdLst>
                      <a:gd name="T0" fmla="*/ 47 w 119"/>
                      <a:gd name="T1" fmla="*/ 8 h 108"/>
                      <a:gd name="T2" fmla="*/ 130 w 119"/>
                      <a:gd name="T3" fmla="*/ 9 h 108"/>
                      <a:gd name="T4" fmla="*/ 254 w 119"/>
                      <a:gd name="T5" fmla="*/ 4 h 108"/>
                      <a:gd name="T6" fmla="*/ 287 w 119"/>
                      <a:gd name="T7" fmla="*/ 33 h 108"/>
                      <a:gd name="T8" fmla="*/ 284 w 119"/>
                      <a:gd name="T9" fmla="*/ 99 h 108"/>
                      <a:gd name="T10" fmla="*/ 276 w 119"/>
                      <a:gd name="T11" fmla="*/ 154 h 108"/>
                      <a:gd name="T12" fmla="*/ 250 w 119"/>
                      <a:gd name="T13" fmla="*/ 170 h 108"/>
                      <a:gd name="T14" fmla="*/ 83 w 119"/>
                      <a:gd name="T15" fmla="*/ 174 h 108"/>
                      <a:gd name="T16" fmla="*/ 29 w 119"/>
                      <a:gd name="T17" fmla="*/ 170 h 108"/>
                      <a:gd name="T18" fmla="*/ 10 w 119"/>
                      <a:gd name="T19" fmla="*/ 154 h 108"/>
                      <a:gd name="T20" fmla="*/ 7 w 119"/>
                      <a:gd name="T21" fmla="*/ 92 h 108"/>
                      <a:gd name="T22" fmla="*/ 3 w 119"/>
                      <a:gd name="T23" fmla="*/ 47 h 108"/>
                      <a:gd name="T24" fmla="*/ 13 w 119"/>
                      <a:gd name="T25" fmla="*/ 17 h 108"/>
                      <a:gd name="T26" fmla="*/ 28 w 119"/>
                      <a:gd name="T27" fmla="*/ 9 h 108"/>
                      <a:gd name="T28" fmla="*/ 48 w 119"/>
                      <a:gd name="T29" fmla="*/ 8 h 1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108"/>
                      <a:gd name="T47" fmla="*/ 1529 w 119"/>
                      <a:gd name="T48" fmla="*/ 960 h 1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108">
                        <a:moveTo>
                          <a:pt x="11" y="40"/>
                        </a:moveTo>
                        <a:cubicBezTo>
                          <a:pt x="15" y="37"/>
                          <a:pt x="27" y="32"/>
                          <a:pt x="39" y="25"/>
                        </a:cubicBezTo>
                        <a:cubicBezTo>
                          <a:pt x="50" y="18"/>
                          <a:pt x="70" y="4"/>
                          <a:pt x="80" y="1"/>
                        </a:cubicBezTo>
                        <a:cubicBezTo>
                          <a:pt x="86" y="1"/>
                          <a:pt x="92" y="0"/>
                          <a:pt x="97" y="7"/>
                        </a:cubicBezTo>
                        <a:cubicBezTo>
                          <a:pt x="102" y="14"/>
                          <a:pt x="105" y="34"/>
                          <a:pt x="108" y="42"/>
                        </a:cubicBezTo>
                        <a:cubicBezTo>
                          <a:pt x="111" y="50"/>
                          <a:pt x="117" y="52"/>
                          <a:pt x="118" y="56"/>
                        </a:cubicBezTo>
                        <a:cubicBezTo>
                          <a:pt x="119" y="60"/>
                          <a:pt x="116" y="64"/>
                          <a:pt x="113" y="66"/>
                        </a:cubicBezTo>
                        <a:cubicBezTo>
                          <a:pt x="93" y="76"/>
                          <a:pt x="74" y="86"/>
                          <a:pt x="57" y="98"/>
                        </a:cubicBezTo>
                        <a:cubicBezTo>
                          <a:pt x="49" y="103"/>
                          <a:pt x="45" y="104"/>
                          <a:pt x="38" y="106"/>
                        </a:cubicBezTo>
                        <a:cubicBezTo>
                          <a:pt x="33" y="107"/>
                          <a:pt x="32" y="108"/>
                          <a:pt x="28" y="104"/>
                        </a:cubicBezTo>
                        <a:cubicBezTo>
                          <a:pt x="23" y="96"/>
                          <a:pt x="16" y="90"/>
                          <a:pt x="15" y="80"/>
                        </a:cubicBezTo>
                        <a:cubicBezTo>
                          <a:pt x="10" y="71"/>
                          <a:pt x="6" y="68"/>
                          <a:pt x="3" y="63"/>
                        </a:cubicBezTo>
                        <a:cubicBezTo>
                          <a:pt x="2" y="58"/>
                          <a:pt x="0" y="53"/>
                          <a:pt x="0" y="49"/>
                        </a:cubicBezTo>
                        <a:cubicBezTo>
                          <a:pt x="1" y="47"/>
                          <a:pt x="3" y="46"/>
                          <a:pt x="4" y="44"/>
                        </a:cubicBezTo>
                        <a:cubicBezTo>
                          <a:pt x="6" y="42"/>
                          <a:pt x="10" y="41"/>
                          <a:pt x="11" y="40"/>
                        </a:cubicBezTo>
                      </a:path>
                    </a:pathLst>
                  </a:custGeom>
                  <a:solidFill>
                    <a:srgbClr val="ADFB81"/>
                  </a:solidFill>
                  <a:ln w="6350">
                    <a:solidFill>
                      <a:srgbClr val="379105"/>
                    </a:solidFill>
                    <a:round/>
                    <a:headEnd/>
                    <a:tailEnd/>
                  </a:ln>
                </p:spPr>
                <p:txBody>
                  <a:bodyPr/>
                  <a:lstStyle/>
                  <a:p>
                    <a:endParaRPr lang="es-MX" sz="2400"/>
                  </a:p>
                </p:txBody>
              </p:sp>
              <p:sp>
                <p:nvSpPr>
                  <p:cNvPr id="65207" name="Oval 310"/>
                  <p:cNvSpPr>
                    <a:spLocks noChangeArrowheads="1"/>
                  </p:cNvSpPr>
                  <p:nvPr/>
                </p:nvSpPr>
                <p:spPr bwMode="auto">
                  <a:xfrm rot="16990710" flipV="1">
                    <a:off x="3190" y="1794"/>
                    <a:ext cx="7"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612" name="Group 407"/>
                <p:cNvGrpSpPr>
                  <a:grpSpLocks/>
                </p:cNvGrpSpPr>
                <p:nvPr/>
              </p:nvGrpSpPr>
              <p:grpSpPr bwMode="auto">
                <a:xfrm rot="-200603">
                  <a:off x="3402" y="1555"/>
                  <a:ext cx="34" cy="33"/>
                  <a:chOff x="2762" y="1412"/>
                  <a:chExt cx="33" cy="38"/>
                </a:xfrm>
              </p:grpSpPr>
              <p:sp>
                <p:nvSpPr>
                  <p:cNvPr id="65204" name="Freeform 302"/>
                  <p:cNvSpPr>
                    <a:spLocks/>
                  </p:cNvSpPr>
                  <p:nvPr/>
                </p:nvSpPr>
                <p:spPr bwMode="auto">
                  <a:xfrm rot="-3328187">
                    <a:off x="2760" y="1414"/>
                    <a:ext cx="38" cy="33"/>
                  </a:xfrm>
                  <a:custGeom>
                    <a:avLst/>
                    <a:gdLst>
                      <a:gd name="T0" fmla="*/ 31 w 107"/>
                      <a:gd name="T1" fmla="*/ 3 h 118"/>
                      <a:gd name="T2" fmla="*/ 86 w 107"/>
                      <a:gd name="T3" fmla="*/ 4 h 118"/>
                      <a:gd name="T4" fmla="*/ 168 w 107"/>
                      <a:gd name="T5" fmla="*/ 2 h 118"/>
                      <a:gd name="T6" fmla="*/ 190 w 107"/>
                      <a:gd name="T7" fmla="*/ 14 h 118"/>
                      <a:gd name="T8" fmla="*/ 188 w 107"/>
                      <a:gd name="T9" fmla="*/ 43 h 118"/>
                      <a:gd name="T10" fmla="*/ 182 w 107"/>
                      <a:gd name="T11" fmla="*/ 66 h 118"/>
                      <a:gd name="T12" fmla="*/ 165 w 107"/>
                      <a:gd name="T13" fmla="*/ 73 h 118"/>
                      <a:gd name="T14" fmla="*/ 55 w 107"/>
                      <a:gd name="T15" fmla="*/ 75 h 118"/>
                      <a:gd name="T16" fmla="*/ 20 w 107"/>
                      <a:gd name="T17" fmla="*/ 73 h 118"/>
                      <a:gd name="T18" fmla="*/ 6 w 107"/>
                      <a:gd name="T19" fmla="*/ 66 h 118"/>
                      <a:gd name="T20" fmla="*/ 4 w 107"/>
                      <a:gd name="T21" fmla="*/ 40 h 118"/>
                      <a:gd name="T22" fmla="*/ 2 w 107"/>
                      <a:gd name="T23" fmla="*/ 20 h 118"/>
                      <a:gd name="T24" fmla="*/ 9 w 107"/>
                      <a:gd name="T25" fmla="*/ 7 h 118"/>
                      <a:gd name="T26" fmla="*/ 18 w 107"/>
                      <a:gd name="T27" fmla="*/ 4 h 118"/>
                      <a:gd name="T28" fmla="*/ 32 w 107"/>
                      <a:gd name="T29" fmla="*/ 3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5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BDFC9A"/>
                  </a:solidFill>
                  <a:ln w="6350">
                    <a:solidFill>
                      <a:srgbClr val="379105"/>
                    </a:solidFill>
                    <a:round/>
                    <a:headEnd/>
                    <a:tailEnd/>
                  </a:ln>
                </p:spPr>
                <p:txBody>
                  <a:bodyPr/>
                  <a:lstStyle/>
                  <a:p>
                    <a:endParaRPr lang="es-MX" sz="2400"/>
                  </a:p>
                </p:txBody>
              </p:sp>
              <p:sp>
                <p:nvSpPr>
                  <p:cNvPr id="65205" name="Oval 303"/>
                  <p:cNvSpPr>
                    <a:spLocks noChangeArrowheads="1"/>
                  </p:cNvSpPr>
                  <p:nvPr/>
                </p:nvSpPr>
                <p:spPr bwMode="auto">
                  <a:xfrm rot="18271813" flipV="1">
                    <a:off x="2773" y="1427"/>
                    <a:ext cx="10"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618" name="Group 416"/>
                <p:cNvGrpSpPr>
                  <a:grpSpLocks/>
                </p:cNvGrpSpPr>
                <p:nvPr/>
              </p:nvGrpSpPr>
              <p:grpSpPr bwMode="auto">
                <a:xfrm rot="-964415">
                  <a:off x="3460" y="1583"/>
                  <a:ext cx="33" cy="33"/>
                  <a:chOff x="2762" y="1412"/>
                  <a:chExt cx="33" cy="38"/>
                </a:xfrm>
              </p:grpSpPr>
              <p:sp>
                <p:nvSpPr>
                  <p:cNvPr id="65202" name="Freeform 302"/>
                  <p:cNvSpPr>
                    <a:spLocks/>
                  </p:cNvSpPr>
                  <p:nvPr/>
                </p:nvSpPr>
                <p:spPr bwMode="auto">
                  <a:xfrm rot="-3328187">
                    <a:off x="2760" y="1414"/>
                    <a:ext cx="38" cy="33"/>
                  </a:xfrm>
                  <a:custGeom>
                    <a:avLst/>
                    <a:gdLst>
                      <a:gd name="T0" fmla="*/ 31 w 107"/>
                      <a:gd name="T1" fmla="*/ 3 h 118"/>
                      <a:gd name="T2" fmla="*/ 86 w 107"/>
                      <a:gd name="T3" fmla="*/ 4 h 118"/>
                      <a:gd name="T4" fmla="*/ 168 w 107"/>
                      <a:gd name="T5" fmla="*/ 2 h 118"/>
                      <a:gd name="T6" fmla="*/ 190 w 107"/>
                      <a:gd name="T7" fmla="*/ 14 h 118"/>
                      <a:gd name="T8" fmla="*/ 188 w 107"/>
                      <a:gd name="T9" fmla="*/ 43 h 118"/>
                      <a:gd name="T10" fmla="*/ 182 w 107"/>
                      <a:gd name="T11" fmla="*/ 66 h 118"/>
                      <a:gd name="T12" fmla="*/ 165 w 107"/>
                      <a:gd name="T13" fmla="*/ 73 h 118"/>
                      <a:gd name="T14" fmla="*/ 55 w 107"/>
                      <a:gd name="T15" fmla="*/ 75 h 118"/>
                      <a:gd name="T16" fmla="*/ 20 w 107"/>
                      <a:gd name="T17" fmla="*/ 73 h 118"/>
                      <a:gd name="T18" fmla="*/ 6 w 107"/>
                      <a:gd name="T19" fmla="*/ 66 h 118"/>
                      <a:gd name="T20" fmla="*/ 4 w 107"/>
                      <a:gd name="T21" fmla="*/ 40 h 118"/>
                      <a:gd name="T22" fmla="*/ 2 w 107"/>
                      <a:gd name="T23" fmla="*/ 20 h 118"/>
                      <a:gd name="T24" fmla="*/ 9 w 107"/>
                      <a:gd name="T25" fmla="*/ 7 h 118"/>
                      <a:gd name="T26" fmla="*/ 18 w 107"/>
                      <a:gd name="T27" fmla="*/ 4 h 118"/>
                      <a:gd name="T28" fmla="*/ 32 w 107"/>
                      <a:gd name="T29" fmla="*/ 3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5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BDFC9A"/>
                  </a:solidFill>
                  <a:ln w="6350">
                    <a:solidFill>
                      <a:srgbClr val="379105"/>
                    </a:solidFill>
                    <a:round/>
                    <a:headEnd/>
                    <a:tailEnd/>
                  </a:ln>
                </p:spPr>
                <p:txBody>
                  <a:bodyPr/>
                  <a:lstStyle/>
                  <a:p>
                    <a:endParaRPr lang="es-MX" sz="2400"/>
                  </a:p>
                </p:txBody>
              </p:sp>
              <p:sp>
                <p:nvSpPr>
                  <p:cNvPr id="65203" name="Oval 303"/>
                  <p:cNvSpPr>
                    <a:spLocks noChangeArrowheads="1"/>
                  </p:cNvSpPr>
                  <p:nvPr/>
                </p:nvSpPr>
                <p:spPr bwMode="auto">
                  <a:xfrm rot="18271813" flipV="1">
                    <a:off x="2773" y="1427"/>
                    <a:ext cx="10"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619" name="Group 433"/>
                <p:cNvGrpSpPr>
                  <a:grpSpLocks/>
                </p:cNvGrpSpPr>
                <p:nvPr/>
              </p:nvGrpSpPr>
              <p:grpSpPr bwMode="auto">
                <a:xfrm rot="364484">
                  <a:off x="3517" y="1595"/>
                  <a:ext cx="35" cy="38"/>
                  <a:chOff x="3556" y="1723"/>
                  <a:chExt cx="35" cy="38"/>
                </a:xfrm>
              </p:grpSpPr>
              <p:sp>
                <p:nvSpPr>
                  <p:cNvPr id="65200" name="Freeform 302"/>
                  <p:cNvSpPr>
                    <a:spLocks/>
                  </p:cNvSpPr>
                  <p:nvPr/>
                </p:nvSpPr>
                <p:spPr bwMode="auto">
                  <a:xfrm rot="-4876280">
                    <a:off x="3555" y="1724"/>
                    <a:ext cx="38" cy="35"/>
                  </a:xfrm>
                  <a:custGeom>
                    <a:avLst/>
                    <a:gdLst>
                      <a:gd name="T0" fmla="*/ 31 w 107"/>
                      <a:gd name="T1" fmla="*/ 4 h 118"/>
                      <a:gd name="T2" fmla="*/ 86 w 107"/>
                      <a:gd name="T3" fmla="*/ 4 h 118"/>
                      <a:gd name="T4" fmla="*/ 168 w 107"/>
                      <a:gd name="T5" fmla="*/ 2 h 118"/>
                      <a:gd name="T6" fmla="*/ 190 w 107"/>
                      <a:gd name="T7" fmla="*/ 16 h 118"/>
                      <a:gd name="T8" fmla="*/ 188 w 107"/>
                      <a:gd name="T9" fmla="*/ 48 h 118"/>
                      <a:gd name="T10" fmla="*/ 182 w 107"/>
                      <a:gd name="T11" fmla="*/ 75 h 118"/>
                      <a:gd name="T12" fmla="*/ 165 w 107"/>
                      <a:gd name="T13" fmla="*/ 82 h 118"/>
                      <a:gd name="T14" fmla="*/ 55 w 107"/>
                      <a:gd name="T15" fmla="*/ 85 h 118"/>
                      <a:gd name="T16" fmla="*/ 20 w 107"/>
                      <a:gd name="T17" fmla="*/ 82 h 118"/>
                      <a:gd name="T18" fmla="*/ 6 w 107"/>
                      <a:gd name="T19" fmla="*/ 75 h 118"/>
                      <a:gd name="T20" fmla="*/ 4 w 107"/>
                      <a:gd name="T21" fmla="*/ 45 h 118"/>
                      <a:gd name="T22" fmla="*/ 2 w 107"/>
                      <a:gd name="T23" fmla="*/ 23 h 118"/>
                      <a:gd name="T24" fmla="*/ 9 w 107"/>
                      <a:gd name="T25" fmla="*/ 8 h 118"/>
                      <a:gd name="T26" fmla="*/ 18 w 107"/>
                      <a:gd name="T27" fmla="*/ 4 h 118"/>
                      <a:gd name="T28" fmla="*/ 32 w 107"/>
                      <a:gd name="T29" fmla="*/ 4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61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BDFC9A"/>
                  </a:solidFill>
                  <a:ln w="6350">
                    <a:solidFill>
                      <a:srgbClr val="379105"/>
                    </a:solidFill>
                    <a:round/>
                    <a:headEnd/>
                    <a:tailEnd/>
                  </a:ln>
                </p:spPr>
                <p:txBody>
                  <a:bodyPr/>
                  <a:lstStyle/>
                  <a:p>
                    <a:endParaRPr lang="es-MX" sz="2400"/>
                  </a:p>
                </p:txBody>
              </p:sp>
              <p:sp>
                <p:nvSpPr>
                  <p:cNvPr id="65201" name="Oval 303"/>
                  <p:cNvSpPr>
                    <a:spLocks noChangeArrowheads="1"/>
                  </p:cNvSpPr>
                  <p:nvPr/>
                </p:nvSpPr>
                <p:spPr bwMode="auto">
                  <a:xfrm rot="16249108" flipV="1">
                    <a:off x="3569" y="1739"/>
                    <a:ext cx="10" cy="9"/>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4688" name="Group 425"/>
                <p:cNvGrpSpPr>
                  <a:grpSpLocks/>
                </p:cNvGrpSpPr>
                <p:nvPr/>
              </p:nvGrpSpPr>
              <p:grpSpPr bwMode="auto">
                <a:xfrm rot="-1223613">
                  <a:off x="3372" y="1537"/>
                  <a:ext cx="37" cy="37"/>
                  <a:chOff x="3385" y="1443"/>
                  <a:chExt cx="37" cy="37"/>
                </a:xfrm>
              </p:grpSpPr>
              <p:sp>
                <p:nvSpPr>
                  <p:cNvPr id="65198" name="Freeform 302"/>
                  <p:cNvSpPr>
                    <a:spLocks/>
                  </p:cNvSpPr>
                  <p:nvPr/>
                </p:nvSpPr>
                <p:spPr bwMode="auto">
                  <a:xfrm rot="-2107523">
                    <a:off x="3385" y="1443"/>
                    <a:ext cx="37" cy="37"/>
                  </a:xfrm>
                  <a:custGeom>
                    <a:avLst/>
                    <a:gdLst>
                      <a:gd name="T0" fmla="*/ 23 w 121"/>
                      <a:gd name="T1" fmla="*/ 6 h 103"/>
                      <a:gd name="T2" fmla="*/ 64 w 121"/>
                      <a:gd name="T3" fmla="*/ 6 h 103"/>
                      <a:gd name="T4" fmla="*/ 124 w 121"/>
                      <a:gd name="T5" fmla="*/ 3 h 103"/>
                      <a:gd name="T6" fmla="*/ 141 w 121"/>
                      <a:gd name="T7" fmla="*/ 23 h 103"/>
                      <a:gd name="T8" fmla="*/ 139 w 121"/>
                      <a:gd name="T9" fmla="*/ 71 h 103"/>
                      <a:gd name="T10" fmla="*/ 135 w 121"/>
                      <a:gd name="T11" fmla="*/ 110 h 103"/>
                      <a:gd name="T12" fmla="*/ 122 w 121"/>
                      <a:gd name="T13" fmla="*/ 121 h 103"/>
                      <a:gd name="T14" fmla="*/ 41 w 121"/>
                      <a:gd name="T15" fmla="*/ 124 h 103"/>
                      <a:gd name="T16" fmla="*/ 14 w 121"/>
                      <a:gd name="T17" fmla="*/ 121 h 103"/>
                      <a:gd name="T18" fmla="*/ 5 w 121"/>
                      <a:gd name="T19" fmla="*/ 110 h 103"/>
                      <a:gd name="T20" fmla="*/ 3 w 121"/>
                      <a:gd name="T21" fmla="*/ 65 h 103"/>
                      <a:gd name="T22" fmla="*/ 2 w 121"/>
                      <a:gd name="T23" fmla="*/ 33 h 103"/>
                      <a:gd name="T24" fmla="*/ 6 w 121"/>
                      <a:gd name="T25" fmla="*/ 12 h 103"/>
                      <a:gd name="T26" fmla="*/ 14 w 121"/>
                      <a:gd name="T27" fmla="*/ 6 h 103"/>
                      <a:gd name="T28" fmla="*/ 24 w 121"/>
                      <a:gd name="T29" fmla="*/ 6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103"/>
                      <a:gd name="T47" fmla="*/ 1527 w 121"/>
                      <a:gd name="T48" fmla="*/ 960 h 1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103">
                        <a:moveTo>
                          <a:pt x="22" y="7"/>
                        </a:moveTo>
                        <a:cubicBezTo>
                          <a:pt x="29" y="6"/>
                          <a:pt x="43" y="7"/>
                          <a:pt x="57" y="7"/>
                        </a:cubicBezTo>
                        <a:cubicBezTo>
                          <a:pt x="71" y="6"/>
                          <a:pt x="99" y="0"/>
                          <a:pt x="109" y="4"/>
                        </a:cubicBezTo>
                        <a:cubicBezTo>
                          <a:pt x="119" y="8"/>
                          <a:pt x="113" y="23"/>
                          <a:pt x="115" y="32"/>
                        </a:cubicBezTo>
                        <a:cubicBezTo>
                          <a:pt x="117" y="41"/>
                          <a:pt x="121" y="52"/>
                          <a:pt x="121" y="59"/>
                        </a:cubicBezTo>
                        <a:cubicBezTo>
                          <a:pt x="121" y="66"/>
                          <a:pt x="120" y="70"/>
                          <a:pt x="118" y="77"/>
                        </a:cubicBezTo>
                        <a:cubicBezTo>
                          <a:pt x="116" y="84"/>
                          <a:pt x="120" y="95"/>
                          <a:pt x="107" y="99"/>
                        </a:cubicBezTo>
                        <a:cubicBezTo>
                          <a:pt x="94" y="103"/>
                          <a:pt x="61" y="98"/>
                          <a:pt x="38" y="102"/>
                        </a:cubicBezTo>
                        <a:cubicBezTo>
                          <a:pt x="28" y="101"/>
                          <a:pt x="21" y="103"/>
                          <a:pt x="15" y="99"/>
                        </a:cubicBezTo>
                        <a:cubicBezTo>
                          <a:pt x="10" y="96"/>
                          <a:pt x="7" y="88"/>
                          <a:pt x="4" y="81"/>
                        </a:cubicBezTo>
                        <a:cubicBezTo>
                          <a:pt x="2" y="74"/>
                          <a:pt x="1" y="64"/>
                          <a:pt x="1" y="55"/>
                        </a:cubicBezTo>
                        <a:cubicBezTo>
                          <a:pt x="0" y="46"/>
                          <a:pt x="0" y="33"/>
                          <a:pt x="1" y="26"/>
                        </a:cubicBezTo>
                        <a:cubicBezTo>
                          <a:pt x="2" y="18"/>
                          <a:pt x="6" y="15"/>
                          <a:pt x="9" y="12"/>
                        </a:cubicBezTo>
                        <a:cubicBezTo>
                          <a:pt x="11" y="9"/>
                          <a:pt x="12" y="8"/>
                          <a:pt x="15" y="7"/>
                        </a:cubicBezTo>
                        <a:cubicBezTo>
                          <a:pt x="17" y="6"/>
                          <a:pt x="21" y="7"/>
                          <a:pt x="23" y="7"/>
                        </a:cubicBezTo>
                      </a:path>
                    </a:pathLst>
                  </a:custGeom>
                  <a:solidFill>
                    <a:srgbClr val="BDFC9A"/>
                  </a:solidFill>
                  <a:ln w="6350">
                    <a:solidFill>
                      <a:srgbClr val="379105"/>
                    </a:solidFill>
                    <a:round/>
                    <a:headEnd/>
                    <a:tailEnd/>
                  </a:ln>
                </p:spPr>
                <p:txBody>
                  <a:bodyPr/>
                  <a:lstStyle/>
                  <a:p>
                    <a:endParaRPr lang="es-MX" sz="2400"/>
                  </a:p>
                </p:txBody>
              </p:sp>
              <p:sp>
                <p:nvSpPr>
                  <p:cNvPr id="65199" name="Oval 303"/>
                  <p:cNvSpPr>
                    <a:spLocks noChangeArrowheads="1"/>
                  </p:cNvSpPr>
                  <p:nvPr/>
                </p:nvSpPr>
                <p:spPr bwMode="auto">
                  <a:xfrm rot="19492477" flipV="1">
                    <a:off x="3398" y="1458"/>
                    <a:ext cx="8" cy="9"/>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689" name="Group 429"/>
                <p:cNvGrpSpPr>
                  <a:grpSpLocks/>
                </p:cNvGrpSpPr>
                <p:nvPr/>
              </p:nvGrpSpPr>
              <p:grpSpPr bwMode="auto">
                <a:xfrm rot="-3072004">
                  <a:off x="3431" y="1570"/>
                  <a:ext cx="32" cy="34"/>
                  <a:chOff x="2894" y="1102"/>
                  <a:chExt cx="36" cy="28"/>
                </a:xfrm>
              </p:grpSpPr>
              <p:sp>
                <p:nvSpPr>
                  <p:cNvPr id="65196" name="Freeform 309"/>
                  <p:cNvSpPr>
                    <a:spLocks/>
                  </p:cNvSpPr>
                  <p:nvPr/>
                </p:nvSpPr>
                <p:spPr bwMode="auto">
                  <a:xfrm rot="-956723">
                    <a:off x="2894" y="1102"/>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197" name="Oval 310"/>
                  <p:cNvSpPr>
                    <a:spLocks noChangeArrowheads="1"/>
                  </p:cNvSpPr>
                  <p:nvPr/>
                </p:nvSpPr>
                <p:spPr bwMode="auto">
                  <a:xfrm rot="20643277" flipV="1">
                    <a:off x="2906" y="1114"/>
                    <a:ext cx="9" cy="7"/>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4718" name="Group 434"/>
                <p:cNvGrpSpPr>
                  <a:grpSpLocks/>
                </p:cNvGrpSpPr>
                <p:nvPr/>
              </p:nvGrpSpPr>
              <p:grpSpPr bwMode="auto">
                <a:xfrm rot="-2285050">
                  <a:off x="3549" y="1607"/>
                  <a:ext cx="37" cy="37"/>
                  <a:chOff x="3385" y="1443"/>
                  <a:chExt cx="37" cy="37"/>
                </a:xfrm>
              </p:grpSpPr>
              <p:sp>
                <p:nvSpPr>
                  <p:cNvPr id="65194" name="Freeform 302"/>
                  <p:cNvSpPr>
                    <a:spLocks/>
                  </p:cNvSpPr>
                  <p:nvPr/>
                </p:nvSpPr>
                <p:spPr bwMode="auto">
                  <a:xfrm rot="-2107523">
                    <a:off x="3385" y="1443"/>
                    <a:ext cx="37" cy="37"/>
                  </a:xfrm>
                  <a:custGeom>
                    <a:avLst/>
                    <a:gdLst>
                      <a:gd name="T0" fmla="*/ 23 w 121"/>
                      <a:gd name="T1" fmla="*/ 6 h 103"/>
                      <a:gd name="T2" fmla="*/ 64 w 121"/>
                      <a:gd name="T3" fmla="*/ 6 h 103"/>
                      <a:gd name="T4" fmla="*/ 124 w 121"/>
                      <a:gd name="T5" fmla="*/ 3 h 103"/>
                      <a:gd name="T6" fmla="*/ 141 w 121"/>
                      <a:gd name="T7" fmla="*/ 23 h 103"/>
                      <a:gd name="T8" fmla="*/ 139 w 121"/>
                      <a:gd name="T9" fmla="*/ 71 h 103"/>
                      <a:gd name="T10" fmla="*/ 135 w 121"/>
                      <a:gd name="T11" fmla="*/ 110 h 103"/>
                      <a:gd name="T12" fmla="*/ 122 w 121"/>
                      <a:gd name="T13" fmla="*/ 121 h 103"/>
                      <a:gd name="T14" fmla="*/ 41 w 121"/>
                      <a:gd name="T15" fmla="*/ 124 h 103"/>
                      <a:gd name="T16" fmla="*/ 14 w 121"/>
                      <a:gd name="T17" fmla="*/ 121 h 103"/>
                      <a:gd name="T18" fmla="*/ 5 w 121"/>
                      <a:gd name="T19" fmla="*/ 110 h 103"/>
                      <a:gd name="T20" fmla="*/ 3 w 121"/>
                      <a:gd name="T21" fmla="*/ 65 h 103"/>
                      <a:gd name="T22" fmla="*/ 2 w 121"/>
                      <a:gd name="T23" fmla="*/ 33 h 103"/>
                      <a:gd name="T24" fmla="*/ 6 w 121"/>
                      <a:gd name="T25" fmla="*/ 12 h 103"/>
                      <a:gd name="T26" fmla="*/ 14 w 121"/>
                      <a:gd name="T27" fmla="*/ 6 h 103"/>
                      <a:gd name="T28" fmla="*/ 24 w 121"/>
                      <a:gd name="T29" fmla="*/ 6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103"/>
                      <a:gd name="T47" fmla="*/ 1527 w 121"/>
                      <a:gd name="T48" fmla="*/ 960 h 1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103">
                        <a:moveTo>
                          <a:pt x="22" y="7"/>
                        </a:moveTo>
                        <a:cubicBezTo>
                          <a:pt x="29" y="6"/>
                          <a:pt x="43" y="7"/>
                          <a:pt x="57" y="7"/>
                        </a:cubicBezTo>
                        <a:cubicBezTo>
                          <a:pt x="71" y="6"/>
                          <a:pt x="99" y="0"/>
                          <a:pt x="109" y="4"/>
                        </a:cubicBezTo>
                        <a:cubicBezTo>
                          <a:pt x="119" y="8"/>
                          <a:pt x="113" y="23"/>
                          <a:pt x="115" y="32"/>
                        </a:cubicBezTo>
                        <a:cubicBezTo>
                          <a:pt x="117" y="41"/>
                          <a:pt x="121" y="52"/>
                          <a:pt x="121" y="59"/>
                        </a:cubicBezTo>
                        <a:cubicBezTo>
                          <a:pt x="121" y="66"/>
                          <a:pt x="120" y="70"/>
                          <a:pt x="118" y="77"/>
                        </a:cubicBezTo>
                        <a:cubicBezTo>
                          <a:pt x="116" y="84"/>
                          <a:pt x="120" y="95"/>
                          <a:pt x="107" y="99"/>
                        </a:cubicBezTo>
                        <a:cubicBezTo>
                          <a:pt x="94" y="103"/>
                          <a:pt x="61" y="98"/>
                          <a:pt x="38" y="102"/>
                        </a:cubicBezTo>
                        <a:cubicBezTo>
                          <a:pt x="28" y="101"/>
                          <a:pt x="21" y="103"/>
                          <a:pt x="15" y="99"/>
                        </a:cubicBezTo>
                        <a:cubicBezTo>
                          <a:pt x="10" y="96"/>
                          <a:pt x="7" y="88"/>
                          <a:pt x="4" y="81"/>
                        </a:cubicBezTo>
                        <a:cubicBezTo>
                          <a:pt x="2" y="74"/>
                          <a:pt x="1" y="64"/>
                          <a:pt x="1" y="55"/>
                        </a:cubicBezTo>
                        <a:cubicBezTo>
                          <a:pt x="0" y="46"/>
                          <a:pt x="0" y="33"/>
                          <a:pt x="1" y="26"/>
                        </a:cubicBezTo>
                        <a:cubicBezTo>
                          <a:pt x="2" y="18"/>
                          <a:pt x="6" y="15"/>
                          <a:pt x="9" y="12"/>
                        </a:cubicBezTo>
                        <a:cubicBezTo>
                          <a:pt x="11" y="9"/>
                          <a:pt x="12" y="8"/>
                          <a:pt x="15" y="7"/>
                        </a:cubicBezTo>
                        <a:cubicBezTo>
                          <a:pt x="17" y="6"/>
                          <a:pt x="21" y="7"/>
                          <a:pt x="23" y="7"/>
                        </a:cubicBezTo>
                      </a:path>
                    </a:pathLst>
                  </a:custGeom>
                  <a:solidFill>
                    <a:srgbClr val="BDFC9A"/>
                  </a:solidFill>
                  <a:ln w="6350">
                    <a:solidFill>
                      <a:srgbClr val="379105"/>
                    </a:solidFill>
                    <a:round/>
                    <a:headEnd/>
                    <a:tailEnd/>
                  </a:ln>
                </p:spPr>
                <p:txBody>
                  <a:bodyPr/>
                  <a:lstStyle/>
                  <a:p>
                    <a:endParaRPr lang="es-MX" sz="2400"/>
                  </a:p>
                </p:txBody>
              </p:sp>
              <p:sp>
                <p:nvSpPr>
                  <p:cNvPr id="65195" name="Oval 303"/>
                  <p:cNvSpPr>
                    <a:spLocks noChangeArrowheads="1"/>
                  </p:cNvSpPr>
                  <p:nvPr/>
                </p:nvSpPr>
                <p:spPr bwMode="auto">
                  <a:xfrm rot="19492477" flipV="1">
                    <a:off x="3398" y="1458"/>
                    <a:ext cx="8" cy="9"/>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740" name="Group 410"/>
                <p:cNvGrpSpPr>
                  <a:grpSpLocks/>
                </p:cNvGrpSpPr>
                <p:nvPr/>
              </p:nvGrpSpPr>
              <p:grpSpPr bwMode="auto">
                <a:xfrm rot="-1347925">
                  <a:off x="3617" y="1626"/>
                  <a:ext cx="39" cy="33"/>
                  <a:chOff x="2762" y="1412"/>
                  <a:chExt cx="33" cy="38"/>
                </a:xfrm>
              </p:grpSpPr>
              <p:sp>
                <p:nvSpPr>
                  <p:cNvPr id="65192" name="Freeform 302"/>
                  <p:cNvSpPr>
                    <a:spLocks/>
                  </p:cNvSpPr>
                  <p:nvPr/>
                </p:nvSpPr>
                <p:spPr bwMode="auto">
                  <a:xfrm rot="-3328187">
                    <a:off x="2760" y="1414"/>
                    <a:ext cx="38" cy="33"/>
                  </a:xfrm>
                  <a:custGeom>
                    <a:avLst/>
                    <a:gdLst>
                      <a:gd name="T0" fmla="*/ 31 w 107"/>
                      <a:gd name="T1" fmla="*/ 3 h 118"/>
                      <a:gd name="T2" fmla="*/ 86 w 107"/>
                      <a:gd name="T3" fmla="*/ 4 h 118"/>
                      <a:gd name="T4" fmla="*/ 168 w 107"/>
                      <a:gd name="T5" fmla="*/ 2 h 118"/>
                      <a:gd name="T6" fmla="*/ 190 w 107"/>
                      <a:gd name="T7" fmla="*/ 14 h 118"/>
                      <a:gd name="T8" fmla="*/ 188 w 107"/>
                      <a:gd name="T9" fmla="*/ 43 h 118"/>
                      <a:gd name="T10" fmla="*/ 182 w 107"/>
                      <a:gd name="T11" fmla="*/ 66 h 118"/>
                      <a:gd name="T12" fmla="*/ 165 w 107"/>
                      <a:gd name="T13" fmla="*/ 73 h 118"/>
                      <a:gd name="T14" fmla="*/ 55 w 107"/>
                      <a:gd name="T15" fmla="*/ 75 h 118"/>
                      <a:gd name="T16" fmla="*/ 20 w 107"/>
                      <a:gd name="T17" fmla="*/ 73 h 118"/>
                      <a:gd name="T18" fmla="*/ 6 w 107"/>
                      <a:gd name="T19" fmla="*/ 66 h 118"/>
                      <a:gd name="T20" fmla="*/ 4 w 107"/>
                      <a:gd name="T21" fmla="*/ 40 h 118"/>
                      <a:gd name="T22" fmla="*/ 2 w 107"/>
                      <a:gd name="T23" fmla="*/ 20 h 118"/>
                      <a:gd name="T24" fmla="*/ 9 w 107"/>
                      <a:gd name="T25" fmla="*/ 7 h 118"/>
                      <a:gd name="T26" fmla="*/ 18 w 107"/>
                      <a:gd name="T27" fmla="*/ 4 h 118"/>
                      <a:gd name="T28" fmla="*/ 32 w 107"/>
                      <a:gd name="T29" fmla="*/ 3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5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BDFC9A"/>
                  </a:solidFill>
                  <a:ln w="6350">
                    <a:solidFill>
                      <a:srgbClr val="379105"/>
                    </a:solidFill>
                    <a:round/>
                    <a:headEnd/>
                    <a:tailEnd/>
                  </a:ln>
                </p:spPr>
                <p:txBody>
                  <a:bodyPr/>
                  <a:lstStyle/>
                  <a:p>
                    <a:endParaRPr lang="es-MX" sz="2400"/>
                  </a:p>
                </p:txBody>
              </p:sp>
              <p:sp>
                <p:nvSpPr>
                  <p:cNvPr id="65193" name="Oval 303"/>
                  <p:cNvSpPr>
                    <a:spLocks noChangeArrowheads="1"/>
                  </p:cNvSpPr>
                  <p:nvPr/>
                </p:nvSpPr>
                <p:spPr bwMode="auto">
                  <a:xfrm rot="18271813" flipV="1">
                    <a:off x="2773" y="1427"/>
                    <a:ext cx="10"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741" name="Group 413"/>
                <p:cNvGrpSpPr>
                  <a:grpSpLocks/>
                </p:cNvGrpSpPr>
                <p:nvPr/>
              </p:nvGrpSpPr>
              <p:grpSpPr bwMode="auto">
                <a:xfrm rot="-372516">
                  <a:off x="3746" y="1664"/>
                  <a:ext cx="33" cy="30"/>
                  <a:chOff x="2762" y="1412"/>
                  <a:chExt cx="33" cy="38"/>
                </a:xfrm>
              </p:grpSpPr>
              <p:sp>
                <p:nvSpPr>
                  <p:cNvPr id="65190" name="Freeform 302"/>
                  <p:cNvSpPr>
                    <a:spLocks/>
                  </p:cNvSpPr>
                  <p:nvPr/>
                </p:nvSpPr>
                <p:spPr bwMode="auto">
                  <a:xfrm rot="-3328187">
                    <a:off x="2760" y="1414"/>
                    <a:ext cx="38" cy="33"/>
                  </a:xfrm>
                  <a:custGeom>
                    <a:avLst/>
                    <a:gdLst>
                      <a:gd name="T0" fmla="*/ 31 w 107"/>
                      <a:gd name="T1" fmla="*/ 3 h 118"/>
                      <a:gd name="T2" fmla="*/ 86 w 107"/>
                      <a:gd name="T3" fmla="*/ 4 h 118"/>
                      <a:gd name="T4" fmla="*/ 168 w 107"/>
                      <a:gd name="T5" fmla="*/ 2 h 118"/>
                      <a:gd name="T6" fmla="*/ 190 w 107"/>
                      <a:gd name="T7" fmla="*/ 14 h 118"/>
                      <a:gd name="T8" fmla="*/ 188 w 107"/>
                      <a:gd name="T9" fmla="*/ 43 h 118"/>
                      <a:gd name="T10" fmla="*/ 182 w 107"/>
                      <a:gd name="T11" fmla="*/ 66 h 118"/>
                      <a:gd name="T12" fmla="*/ 165 w 107"/>
                      <a:gd name="T13" fmla="*/ 73 h 118"/>
                      <a:gd name="T14" fmla="*/ 55 w 107"/>
                      <a:gd name="T15" fmla="*/ 75 h 118"/>
                      <a:gd name="T16" fmla="*/ 20 w 107"/>
                      <a:gd name="T17" fmla="*/ 73 h 118"/>
                      <a:gd name="T18" fmla="*/ 6 w 107"/>
                      <a:gd name="T19" fmla="*/ 66 h 118"/>
                      <a:gd name="T20" fmla="*/ 4 w 107"/>
                      <a:gd name="T21" fmla="*/ 40 h 118"/>
                      <a:gd name="T22" fmla="*/ 2 w 107"/>
                      <a:gd name="T23" fmla="*/ 20 h 118"/>
                      <a:gd name="T24" fmla="*/ 9 w 107"/>
                      <a:gd name="T25" fmla="*/ 7 h 118"/>
                      <a:gd name="T26" fmla="*/ 18 w 107"/>
                      <a:gd name="T27" fmla="*/ 4 h 118"/>
                      <a:gd name="T28" fmla="*/ 32 w 107"/>
                      <a:gd name="T29" fmla="*/ 3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5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BDFC9A"/>
                  </a:solidFill>
                  <a:ln w="6350">
                    <a:solidFill>
                      <a:srgbClr val="379105"/>
                    </a:solidFill>
                    <a:round/>
                    <a:headEnd/>
                    <a:tailEnd/>
                  </a:ln>
                </p:spPr>
                <p:txBody>
                  <a:bodyPr/>
                  <a:lstStyle/>
                  <a:p>
                    <a:endParaRPr lang="es-MX" sz="2400"/>
                  </a:p>
                </p:txBody>
              </p:sp>
              <p:sp>
                <p:nvSpPr>
                  <p:cNvPr id="65191" name="Oval 303"/>
                  <p:cNvSpPr>
                    <a:spLocks noChangeArrowheads="1"/>
                  </p:cNvSpPr>
                  <p:nvPr/>
                </p:nvSpPr>
                <p:spPr bwMode="auto">
                  <a:xfrm rot="18271813" flipV="1">
                    <a:off x="2773" y="1427"/>
                    <a:ext cx="10"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742" name="Group 437"/>
                <p:cNvGrpSpPr>
                  <a:grpSpLocks/>
                </p:cNvGrpSpPr>
                <p:nvPr/>
              </p:nvGrpSpPr>
              <p:grpSpPr bwMode="auto">
                <a:xfrm rot="-1927460">
                  <a:off x="3689" y="1638"/>
                  <a:ext cx="31" cy="36"/>
                  <a:chOff x="3385" y="1443"/>
                  <a:chExt cx="37" cy="37"/>
                </a:xfrm>
              </p:grpSpPr>
              <p:sp>
                <p:nvSpPr>
                  <p:cNvPr id="65188" name="Freeform 302"/>
                  <p:cNvSpPr>
                    <a:spLocks/>
                  </p:cNvSpPr>
                  <p:nvPr/>
                </p:nvSpPr>
                <p:spPr bwMode="auto">
                  <a:xfrm rot="-2107523">
                    <a:off x="3385" y="1443"/>
                    <a:ext cx="37" cy="37"/>
                  </a:xfrm>
                  <a:custGeom>
                    <a:avLst/>
                    <a:gdLst>
                      <a:gd name="T0" fmla="*/ 23 w 121"/>
                      <a:gd name="T1" fmla="*/ 6 h 103"/>
                      <a:gd name="T2" fmla="*/ 64 w 121"/>
                      <a:gd name="T3" fmla="*/ 6 h 103"/>
                      <a:gd name="T4" fmla="*/ 124 w 121"/>
                      <a:gd name="T5" fmla="*/ 3 h 103"/>
                      <a:gd name="T6" fmla="*/ 141 w 121"/>
                      <a:gd name="T7" fmla="*/ 23 h 103"/>
                      <a:gd name="T8" fmla="*/ 139 w 121"/>
                      <a:gd name="T9" fmla="*/ 71 h 103"/>
                      <a:gd name="T10" fmla="*/ 135 w 121"/>
                      <a:gd name="T11" fmla="*/ 110 h 103"/>
                      <a:gd name="T12" fmla="*/ 122 w 121"/>
                      <a:gd name="T13" fmla="*/ 121 h 103"/>
                      <a:gd name="T14" fmla="*/ 41 w 121"/>
                      <a:gd name="T15" fmla="*/ 124 h 103"/>
                      <a:gd name="T16" fmla="*/ 14 w 121"/>
                      <a:gd name="T17" fmla="*/ 121 h 103"/>
                      <a:gd name="T18" fmla="*/ 5 w 121"/>
                      <a:gd name="T19" fmla="*/ 110 h 103"/>
                      <a:gd name="T20" fmla="*/ 3 w 121"/>
                      <a:gd name="T21" fmla="*/ 65 h 103"/>
                      <a:gd name="T22" fmla="*/ 2 w 121"/>
                      <a:gd name="T23" fmla="*/ 33 h 103"/>
                      <a:gd name="T24" fmla="*/ 6 w 121"/>
                      <a:gd name="T25" fmla="*/ 12 h 103"/>
                      <a:gd name="T26" fmla="*/ 14 w 121"/>
                      <a:gd name="T27" fmla="*/ 6 h 103"/>
                      <a:gd name="T28" fmla="*/ 24 w 121"/>
                      <a:gd name="T29" fmla="*/ 6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103"/>
                      <a:gd name="T47" fmla="*/ 1527 w 121"/>
                      <a:gd name="T48" fmla="*/ 960 h 1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103">
                        <a:moveTo>
                          <a:pt x="22" y="7"/>
                        </a:moveTo>
                        <a:cubicBezTo>
                          <a:pt x="29" y="6"/>
                          <a:pt x="43" y="7"/>
                          <a:pt x="57" y="7"/>
                        </a:cubicBezTo>
                        <a:cubicBezTo>
                          <a:pt x="71" y="6"/>
                          <a:pt x="99" y="0"/>
                          <a:pt x="109" y="4"/>
                        </a:cubicBezTo>
                        <a:cubicBezTo>
                          <a:pt x="119" y="8"/>
                          <a:pt x="113" y="23"/>
                          <a:pt x="115" y="32"/>
                        </a:cubicBezTo>
                        <a:cubicBezTo>
                          <a:pt x="117" y="41"/>
                          <a:pt x="121" y="52"/>
                          <a:pt x="121" y="59"/>
                        </a:cubicBezTo>
                        <a:cubicBezTo>
                          <a:pt x="121" y="66"/>
                          <a:pt x="120" y="70"/>
                          <a:pt x="118" y="77"/>
                        </a:cubicBezTo>
                        <a:cubicBezTo>
                          <a:pt x="116" y="84"/>
                          <a:pt x="120" y="95"/>
                          <a:pt x="107" y="99"/>
                        </a:cubicBezTo>
                        <a:cubicBezTo>
                          <a:pt x="94" y="103"/>
                          <a:pt x="61" y="98"/>
                          <a:pt x="38" y="102"/>
                        </a:cubicBezTo>
                        <a:cubicBezTo>
                          <a:pt x="28" y="101"/>
                          <a:pt x="21" y="103"/>
                          <a:pt x="15" y="99"/>
                        </a:cubicBezTo>
                        <a:cubicBezTo>
                          <a:pt x="10" y="96"/>
                          <a:pt x="7" y="88"/>
                          <a:pt x="4" y="81"/>
                        </a:cubicBezTo>
                        <a:cubicBezTo>
                          <a:pt x="2" y="74"/>
                          <a:pt x="1" y="64"/>
                          <a:pt x="1" y="55"/>
                        </a:cubicBezTo>
                        <a:cubicBezTo>
                          <a:pt x="0" y="46"/>
                          <a:pt x="0" y="33"/>
                          <a:pt x="1" y="26"/>
                        </a:cubicBezTo>
                        <a:cubicBezTo>
                          <a:pt x="2" y="18"/>
                          <a:pt x="6" y="15"/>
                          <a:pt x="9" y="12"/>
                        </a:cubicBezTo>
                        <a:cubicBezTo>
                          <a:pt x="11" y="9"/>
                          <a:pt x="12" y="8"/>
                          <a:pt x="15" y="7"/>
                        </a:cubicBezTo>
                        <a:cubicBezTo>
                          <a:pt x="17" y="6"/>
                          <a:pt x="21" y="7"/>
                          <a:pt x="23" y="7"/>
                        </a:cubicBezTo>
                      </a:path>
                    </a:pathLst>
                  </a:custGeom>
                  <a:solidFill>
                    <a:srgbClr val="BDFC9A"/>
                  </a:solidFill>
                  <a:ln w="6350">
                    <a:solidFill>
                      <a:srgbClr val="379105"/>
                    </a:solidFill>
                    <a:round/>
                    <a:headEnd/>
                    <a:tailEnd/>
                  </a:ln>
                </p:spPr>
                <p:txBody>
                  <a:bodyPr/>
                  <a:lstStyle/>
                  <a:p>
                    <a:endParaRPr lang="es-MX" sz="2400"/>
                  </a:p>
                </p:txBody>
              </p:sp>
              <p:sp>
                <p:nvSpPr>
                  <p:cNvPr id="65189" name="Oval 303"/>
                  <p:cNvSpPr>
                    <a:spLocks noChangeArrowheads="1"/>
                  </p:cNvSpPr>
                  <p:nvPr/>
                </p:nvSpPr>
                <p:spPr bwMode="auto">
                  <a:xfrm rot="19492477" flipV="1">
                    <a:off x="3398" y="1458"/>
                    <a:ext cx="8" cy="9"/>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743" name="Group 440"/>
                <p:cNvGrpSpPr>
                  <a:grpSpLocks/>
                </p:cNvGrpSpPr>
                <p:nvPr/>
              </p:nvGrpSpPr>
              <p:grpSpPr bwMode="auto">
                <a:xfrm rot="-2399036">
                  <a:off x="3769" y="1672"/>
                  <a:ext cx="35" cy="36"/>
                  <a:chOff x="2956" y="1228"/>
                  <a:chExt cx="41" cy="41"/>
                </a:xfrm>
              </p:grpSpPr>
              <p:sp>
                <p:nvSpPr>
                  <p:cNvPr id="65186" name="Freeform 309"/>
                  <p:cNvSpPr>
                    <a:spLocks/>
                  </p:cNvSpPr>
                  <p:nvPr/>
                </p:nvSpPr>
                <p:spPr bwMode="auto">
                  <a:xfrm>
                    <a:off x="2956" y="1228"/>
                    <a:ext cx="41" cy="41"/>
                  </a:xfrm>
                  <a:custGeom>
                    <a:avLst/>
                    <a:gdLst>
                      <a:gd name="T0" fmla="*/ 29 w 119"/>
                      <a:gd name="T1" fmla="*/ 6 h 108"/>
                      <a:gd name="T2" fmla="*/ 81 w 119"/>
                      <a:gd name="T3" fmla="*/ 6 h 108"/>
                      <a:gd name="T4" fmla="*/ 158 w 119"/>
                      <a:gd name="T5" fmla="*/ 3 h 108"/>
                      <a:gd name="T6" fmla="*/ 178 w 119"/>
                      <a:gd name="T7" fmla="*/ 26 h 108"/>
                      <a:gd name="T8" fmla="*/ 176 w 119"/>
                      <a:gd name="T9" fmla="*/ 79 h 108"/>
                      <a:gd name="T10" fmla="*/ 172 w 119"/>
                      <a:gd name="T11" fmla="*/ 122 h 108"/>
                      <a:gd name="T12" fmla="*/ 155 w 119"/>
                      <a:gd name="T13" fmla="*/ 135 h 108"/>
                      <a:gd name="T14" fmla="*/ 52 w 119"/>
                      <a:gd name="T15" fmla="*/ 138 h 108"/>
                      <a:gd name="T16" fmla="*/ 18 w 119"/>
                      <a:gd name="T17" fmla="*/ 135 h 108"/>
                      <a:gd name="T18" fmla="*/ 6 w 119"/>
                      <a:gd name="T19" fmla="*/ 122 h 108"/>
                      <a:gd name="T20" fmla="*/ 4 w 119"/>
                      <a:gd name="T21" fmla="*/ 73 h 108"/>
                      <a:gd name="T22" fmla="*/ 2 w 119"/>
                      <a:gd name="T23" fmla="*/ 37 h 108"/>
                      <a:gd name="T24" fmla="*/ 8 w 119"/>
                      <a:gd name="T25" fmla="*/ 13 h 108"/>
                      <a:gd name="T26" fmla="*/ 18 w 119"/>
                      <a:gd name="T27" fmla="*/ 7 h 108"/>
                      <a:gd name="T28" fmla="*/ 30 w 119"/>
                      <a:gd name="T29" fmla="*/ 6 h 1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108"/>
                      <a:gd name="T47" fmla="*/ 1527 w 119"/>
                      <a:gd name="T48" fmla="*/ 959 h 1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108">
                        <a:moveTo>
                          <a:pt x="11" y="40"/>
                        </a:moveTo>
                        <a:cubicBezTo>
                          <a:pt x="15" y="37"/>
                          <a:pt x="27" y="32"/>
                          <a:pt x="39" y="25"/>
                        </a:cubicBezTo>
                        <a:cubicBezTo>
                          <a:pt x="50" y="18"/>
                          <a:pt x="70" y="4"/>
                          <a:pt x="80" y="1"/>
                        </a:cubicBezTo>
                        <a:cubicBezTo>
                          <a:pt x="86" y="1"/>
                          <a:pt x="92" y="0"/>
                          <a:pt x="97" y="7"/>
                        </a:cubicBezTo>
                        <a:cubicBezTo>
                          <a:pt x="102" y="14"/>
                          <a:pt x="105" y="34"/>
                          <a:pt x="108" y="42"/>
                        </a:cubicBezTo>
                        <a:cubicBezTo>
                          <a:pt x="111" y="50"/>
                          <a:pt x="117" y="52"/>
                          <a:pt x="118" y="56"/>
                        </a:cubicBezTo>
                        <a:cubicBezTo>
                          <a:pt x="119" y="60"/>
                          <a:pt x="116" y="64"/>
                          <a:pt x="113" y="66"/>
                        </a:cubicBezTo>
                        <a:cubicBezTo>
                          <a:pt x="93" y="76"/>
                          <a:pt x="74" y="86"/>
                          <a:pt x="57" y="98"/>
                        </a:cubicBezTo>
                        <a:cubicBezTo>
                          <a:pt x="49" y="103"/>
                          <a:pt x="45" y="104"/>
                          <a:pt x="38" y="106"/>
                        </a:cubicBezTo>
                        <a:cubicBezTo>
                          <a:pt x="33" y="107"/>
                          <a:pt x="32" y="108"/>
                          <a:pt x="28" y="104"/>
                        </a:cubicBezTo>
                        <a:cubicBezTo>
                          <a:pt x="23" y="96"/>
                          <a:pt x="16" y="90"/>
                          <a:pt x="15" y="80"/>
                        </a:cubicBezTo>
                        <a:cubicBezTo>
                          <a:pt x="10" y="71"/>
                          <a:pt x="6" y="68"/>
                          <a:pt x="3" y="63"/>
                        </a:cubicBezTo>
                        <a:cubicBezTo>
                          <a:pt x="2" y="58"/>
                          <a:pt x="0" y="53"/>
                          <a:pt x="0" y="49"/>
                        </a:cubicBezTo>
                        <a:cubicBezTo>
                          <a:pt x="1" y="47"/>
                          <a:pt x="3" y="46"/>
                          <a:pt x="4" y="44"/>
                        </a:cubicBezTo>
                        <a:cubicBezTo>
                          <a:pt x="6" y="42"/>
                          <a:pt x="10" y="41"/>
                          <a:pt x="11" y="40"/>
                        </a:cubicBezTo>
                      </a:path>
                    </a:pathLst>
                  </a:custGeom>
                  <a:solidFill>
                    <a:srgbClr val="ADFB81"/>
                  </a:solidFill>
                  <a:ln w="6350">
                    <a:solidFill>
                      <a:srgbClr val="379105"/>
                    </a:solidFill>
                    <a:round/>
                    <a:headEnd/>
                    <a:tailEnd/>
                  </a:ln>
                </p:spPr>
                <p:txBody>
                  <a:bodyPr/>
                  <a:lstStyle/>
                  <a:p>
                    <a:endParaRPr lang="es-MX" sz="2400"/>
                  </a:p>
                </p:txBody>
              </p:sp>
              <p:sp>
                <p:nvSpPr>
                  <p:cNvPr id="65187" name="Oval 310"/>
                  <p:cNvSpPr>
                    <a:spLocks noChangeArrowheads="1"/>
                  </p:cNvSpPr>
                  <p:nvPr/>
                </p:nvSpPr>
                <p:spPr bwMode="auto">
                  <a:xfrm rot="19917591" flipV="1">
                    <a:off x="2972" y="1247"/>
                    <a:ext cx="9" cy="8"/>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744" name="Group 446"/>
                <p:cNvGrpSpPr>
                  <a:grpSpLocks/>
                </p:cNvGrpSpPr>
                <p:nvPr/>
              </p:nvGrpSpPr>
              <p:grpSpPr bwMode="auto">
                <a:xfrm>
                  <a:off x="3797" y="1683"/>
                  <a:ext cx="27" cy="35"/>
                  <a:chOff x="3669" y="1723"/>
                  <a:chExt cx="27" cy="35"/>
                </a:xfrm>
              </p:grpSpPr>
              <p:sp>
                <p:nvSpPr>
                  <p:cNvPr id="65184" name="Freeform 312"/>
                  <p:cNvSpPr>
                    <a:spLocks/>
                  </p:cNvSpPr>
                  <p:nvPr/>
                </p:nvSpPr>
                <p:spPr bwMode="auto">
                  <a:xfrm rot="-3913491">
                    <a:off x="3665" y="1727"/>
                    <a:ext cx="35" cy="27"/>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BDFC9A"/>
                  </a:solidFill>
                  <a:ln w="6350">
                    <a:solidFill>
                      <a:srgbClr val="379105"/>
                    </a:solidFill>
                    <a:round/>
                    <a:headEnd/>
                    <a:tailEnd/>
                  </a:ln>
                </p:spPr>
                <p:txBody>
                  <a:bodyPr/>
                  <a:lstStyle/>
                  <a:p>
                    <a:endParaRPr lang="es-MX" sz="2400"/>
                  </a:p>
                </p:txBody>
              </p:sp>
              <p:sp>
                <p:nvSpPr>
                  <p:cNvPr id="65185" name="Oval 313"/>
                  <p:cNvSpPr>
                    <a:spLocks noChangeArrowheads="1"/>
                  </p:cNvSpPr>
                  <p:nvPr/>
                </p:nvSpPr>
                <p:spPr bwMode="auto">
                  <a:xfrm rot="17686509" flipV="1">
                    <a:off x="3679" y="1740"/>
                    <a:ext cx="8" cy="6"/>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4746" name="Group 450"/>
                <p:cNvGrpSpPr>
                  <a:grpSpLocks/>
                </p:cNvGrpSpPr>
                <p:nvPr/>
              </p:nvGrpSpPr>
              <p:grpSpPr bwMode="auto">
                <a:xfrm rot="-872915">
                  <a:off x="3653" y="1635"/>
                  <a:ext cx="35" cy="29"/>
                  <a:chOff x="3669" y="1723"/>
                  <a:chExt cx="27" cy="35"/>
                </a:xfrm>
              </p:grpSpPr>
              <p:sp>
                <p:nvSpPr>
                  <p:cNvPr id="65182" name="Freeform 312"/>
                  <p:cNvSpPr>
                    <a:spLocks/>
                  </p:cNvSpPr>
                  <p:nvPr/>
                </p:nvSpPr>
                <p:spPr bwMode="auto">
                  <a:xfrm rot="-3913491">
                    <a:off x="3665" y="1727"/>
                    <a:ext cx="35" cy="27"/>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BDFC9A"/>
                  </a:solidFill>
                  <a:ln w="6350">
                    <a:solidFill>
                      <a:srgbClr val="379105"/>
                    </a:solidFill>
                    <a:round/>
                    <a:headEnd/>
                    <a:tailEnd/>
                  </a:ln>
                </p:spPr>
                <p:txBody>
                  <a:bodyPr/>
                  <a:lstStyle/>
                  <a:p>
                    <a:endParaRPr lang="es-MX" sz="2400"/>
                  </a:p>
                </p:txBody>
              </p:sp>
              <p:sp>
                <p:nvSpPr>
                  <p:cNvPr id="65183" name="Oval 313"/>
                  <p:cNvSpPr>
                    <a:spLocks noChangeArrowheads="1"/>
                  </p:cNvSpPr>
                  <p:nvPr/>
                </p:nvSpPr>
                <p:spPr bwMode="auto">
                  <a:xfrm rot="17686509" flipV="1">
                    <a:off x="3679" y="1740"/>
                    <a:ext cx="8" cy="6"/>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4747" name="Group 453"/>
                <p:cNvGrpSpPr>
                  <a:grpSpLocks/>
                </p:cNvGrpSpPr>
                <p:nvPr/>
              </p:nvGrpSpPr>
              <p:grpSpPr bwMode="auto">
                <a:xfrm rot="-359078">
                  <a:off x="3586" y="1618"/>
                  <a:ext cx="33" cy="35"/>
                  <a:chOff x="3669" y="1723"/>
                  <a:chExt cx="27" cy="35"/>
                </a:xfrm>
              </p:grpSpPr>
              <p:sp>
                <p:nvSpPr>
                  <p:cNvPr id="65180" name="Freeform 312"/>
                  <p:cNvSpPr>
                    <a:spLocks/>
                  </p:cNvSpPr>
                  <p:nvPr/>
                </p:nvSpPr>
                <p:spPr bwMode="auto">
                  <a:xfrm rot="-3913491">
                    <a:off x="3665" y="1727"/>
                    <a:ext cx="35" cy="27"/>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BDFC9A"/>
                  </a:solidFill>
                  <a:ln w="6350">
                    <a:solidFill>
                      <a:srgbClr val="379105"/>
                    </a:solidFill>
                    <a:round/>
                    <a:headEnd/>
                    <a:tailEnd/>
                  </a:ln>
                </p:spPr>
                <p:txBody>
                  <a:bodyPr/>
                  <a:lstStyle/>
                  <a:p>
                    <a:endParaRPr lang="es-MX" sz="2400"/>
                  </a:p>
                </p:txBody>
              </p:sp>
              <p:sp>
                <p:nvSpPr>
                  <p:cNvPr id="65181" name="Oval 313"/>
                  <p:cNvSpPr>
                    <a:spLocks noChangeArrowheads="1"/>
                  </p:cNvSpPr>
                  <p:nvPr/>
                </p:nvSpPr>
                <p:spPr bwMode="auto">
                  <a:xfrm rot="17686509" flipV="1">
                    <a:off x="3679" y="1740"/>
                    <a:ext cx="8" cy="6"/>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4748" name="Group 456"/>
                <p:cNvGrpSpPr>
                  <a:grpSpLocks/>
                </p:cNvGrpSpPr>
                <p:nvPr/>
              </p:nvGrpSpPr>
              <p:grpSpPr bwMode="auto">
                <a:xfrm>
                  <a:off x="3722" y="1648"/>
                  <a:ext cx="27" cy="34"/>
                  <a:chOff x="3669" y="1723"/>
                  <a:chExt cx="27" cy="35"/>
                </a:xfrm>
              </p:grpSpPr>
              <p:sp>
                <p:nvSpPr>
                  <p:cNvPr id="65178" name="Freeform 312"/>
                  <p:cNvSpPr>
                    <a:spLocks/>
                  </p:cNvSpPr>
                  <p:nvPr/>
                </p:nvSpPr>
                <p:spPr bwMode="auto">
                  <a:xfrm rot="-3913491">
                    <a:off x="3665" y="1727"/>
                    <a:ext cx="35" cy="27"/>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BDFC9A"/>
                  </a:solidFill>
                  <a:ln w="6350">
                    <a:solidFill>
                      <a:srgbClr val="379105"/>
                    </a:solidFill>
                    <a:round/>
                    <a:headEnd/>
                    <a:tailEnd/>
                  </a:ln>
                </p:spPr>
                <p:txBody>
                  <a:bodyPr/>
                  <a:lstStyle/>
                  <a:p>
                    <a:endParaRPr lang="es-MX" sz="2400"/>
                  </a:p>
                </p:txBody>
              </p:sp>
              <p:sp>
                <p:nvSpPr>
                  <p:cNvPr id="65179" name="Oval 313"/>
                  <p:cNvSpPr>
                    <a:spLocks noChangeArrowheads="1"/>
                  </p:cNvSpPr>
                  <p:nvPr/>
                </p:nvSpPr>
                <p:spPr bwMode="auto">
                  <a:xfrm rot="17686509" flipV="1">
                    <a:off x="3679" y="1740"/>
                    <a:ext cx="8" cy="6"/>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4753" name="Group 459"/>
                <p:cNvGrpSpPr>
                  <a:grpSpLocks/>
                </p:cNvGrpSpPr>
                <p:nvPr/>
              </p:nvGrpSpPr>
              <p:grpSpPr bwMode="auto">
                <a:xfrm>
                  <a:off x="3821" y="1701"/>
                  <a:ext cx="27" cy="27"/>
                  <a:chOff x="3669" y="1723"/>
                  <a:chExt cx="27" cy="35"/>
                </a:xfrm>
              </p:grpSpPr>
              <p:sp>
                <p:nvSpPr>
                  <p:cNvPr id="65176" name="Freeform 312"/>
                  <p:cNvSpPr>
                    <a:spLocks/>
                  </p:cNvSpPr>
                  <p:nvPr/>
                </p:nvSpPr>
                <p:spPr bwMode="auto">
                  <a:xfrm rot="-3913491">
                    <a:off x="3665" y="1727"/>
                    <a:ext cx="35" cy="27"/>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BDFC9A"/>
                  </a:solidFill>
                  <a:ln w="6350">
                    <a:solidFill>
                      <a:srgbClr val="379105"/>
                    </a:solidFill>
                    <a:round/>
                    <a:headEnd/>
                    <a:tailEnd/>
                  </a:ln>
                </p:spPr>
                <p:txBody>
                  <a:bodyPr/>
                  <a:lstStyle/>
                  <a:p>
                    <a:endParaRPr lang="es-MX" sz="2400"/>
                  </a:p>
                </p:txBody>
              </p:sp>
              <p:sp>
                <p:nvSpPr>
                  <p:cNvPr id="65177" name="Oval 313"/>
                  <p:cNvSpPr>
                    <a:spLocks noChangeArrowheads="1"/>
                  </p:cNvSpPr>
                  <p:nvPr/>
                </p:nvSpPr>
                <p:spPr bwMode="auto">
                  <a:xfrm rot="17686509" flipV="1">
                    <a:off x="3679" y="1740"/>
                    <a:ext cx="8" cy="6"/>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4754" name="Group 468"/>
                <p:cNvGrpSpPr>
                  <a:grpSpLocks/>
                </p:cNvGrpSpPr>
                <p:nvPr/>
              </p:nvGrpSpPr>
              <p:grpSpPr bwMode="auto">
                <a:xfrm rot="6551485">
                  <a:off x="3845" y="1710"/>
                  <a:ext cx="30" cy="29"/>
                  <a:chOff x="2896" y="966"/>
                  <a:chExt cx="36" cy="28"/>
                </a:xfrm>
              </p:grpSpPr>
              <p:sp>
                <p:nvSpPr>
                  <p:cNvPr id="65174" name="Freeform 302"/>
                  <p:cNvSpPr>
                    <a:spLocks/>
                  </p:cNvSpPr>
                  <p:nvPr/>
                </p:nvSpPr>
                <p:spPr bwMode="auto">
                  <a:xfrm>
                    <a:off x="2896" y="966"/>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175" name="Oval 303"/>
                  <p:cNvSpPr>
                    <a:spLocks noChangeArrowheads="1"/>
                  </p:cNvSpPr>
                  <p:nvPr/>
                </p:nvSpPr>
                <p:spPr bwMode="auto">
                  <a:xfrm flipV="1">
                    <a:off x="2908" y="978"/>
                    <a:ext cx="9"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4881" name="Group 666"/>
                <p:cNvGrpSpPr>
                  <a:grpSpLocks/>
                </p:cNvGrpSpPr>
                <p:nvPr/>
              </p:nvGrpSpPr>
              <p:grpSpPr bwMode="auto">
                <a:xfrm rot="-796448">
                  <a:off x="3870" y="1722"/>
                  <a:ext cx="33" cy="30"/>
                  <a:chOff x="2762" y="1412"/>
                  <a:chExt cx="33" cy="38"/>
                </a:xfrm>
              </p:grpSpPr>
              <p:sp>
                <p:nvSpPr>
                  <p:cNvPr id="65172" name="Freeform 302"/>
                  <p:cNvSpPr>
                    <a:spLocks/>
                  </p:cNvSpPr>
                  <p:nvPr/>
                </p:nvSpPr>
                <p:spPr bwMode="auto">
                  <a:xfrm rot="-3328187">
                    <a:off x="2760" y="1414"/>
                    <a:ext cx="38" cy="33"/>
                  </a:xfrm>
                  <a:custGeom>
                    <a:avLst/>
                    <a:gdLst>
                      <a:gd name="T0" fmla="*/ 31 w 107"/>
                      <a:gd name="T1" fmla="*/ 3 h 118"/>
                      <a:gd name="T2" fmla="*/ 86 w 107"/>
                      <a:gd name="T3" fmla="*/ 4 h 118"/>
                      <a:gd name="T4" fmla="*/ 168 w 107"/>
                      <a:gd name="T5" fmla="*/ 2 h 118"/>
                      <a:gd name="T6" fmla="*/ 190 w 107"/>
                      <a:gd name="T7" fmla="*/ 14 h 118"/>
                      <a:gd name="T8" fmla="*/ 188 w 107"/>
                      <a:gd name="T9" fmla="*/ 43 h 118"/>
                      <a:gd name="T10" fmla="*/ 182 w 107"/>
                      <a:gd name="T11" fmla="*/ 66 h 118"/>
                      <a:gd name="T12" fmla="*/ 165 w 107"/>
                      <a:gd name="T13" fmla="*/ 73 h 118"/>
                      <a:gd name="T14" fmla="*/ 55 w 107"/>
                      <a:gd name="T15" fmla="*/ 75 h 118"/>
                      <a:gd name="T16" fmla="*/ 20 w 107"/>
                      <a:gd name="T17" fmla="*/ 73 h 118"/>
                      <a:gd name="T18" fmla="*/ 6 w 107"/>
                      <a:gd name="T19" fmla="*/ 66 h 118"/>
                      <a:gd name="T20" fmla="*/ 4 w 107"/>
                      <a:gd name="T21" fmla="*/ 40 h 118"/>
                      <a:gd name="T22" fmla="*/ 2 w 107"/>
                      <a:gd name="T23" fmla="*/ 20 h 118"/>
                      <a:gd name="T24" fmla="*/ 9 w 107"/>
                      <a:gd name="T25" fmla="*/ 7 h 118"/>
                      <a:gd name="T26" fmla="*/ 18 w 107"/>
                      <a:gd name="T27" fmla="*/ 4 h 118"/>
                      <a:gd name="T28" fmla="*/ 32 w 107"/>
                      <a:gd name="T29" fmla="*/ 3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5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BDFC9A"/>
                  </a:solidFill>
                  <a:ln w="6350">
                    <a:solidFill>
                      <a:srgbClr val="379105"/>
                    </a:solidFill>
                    <a:round/>
                    <a:headEnd/>
                    <a:tailEnd/>
                  </a:ln>
                </p:spPr>
                <p:txBody>
                  <a:bodyPr/>
                  <a:lstStyle/>
                  <a:p>
                    <a:endParaRPr lang="es-MX" sz="2400"/>
                  </a:p>
                </p:txBody>
              </p:sp>
              <p:sp>
                <p:nvSpPr>
                  <p:cNvPr id="65173" name="Oval 303"/>
                  <p:cNvSpPr>
                    <a:spLocks noChangeArrowheads="1"/>
                  </p:cNvSpPr>
                  <p:nvPr/>
                </p:nvSpPr>
                <p:spPr bwMode="auto">
                  <a:xfrm rot="18271813" flipV="1">
                    <a:off x="2773" y="1427"/>
                    <a:ext cx="10"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894" name="Group 699"/>
                <p:cNvGrpSpPr>
                  <a:grpSpLocks/>
                </p:cNvGrpSpPr>
                <p:nvPr/>
              </p:nvGrpSpPr>
              <p:grpSpPr bwMode="auto">
                <a:xfrm>
                  <a:off x="4136" y="1779"/>
                  <a:ext cx="27" cy="27"/>
                  <a:chOff x="4136" y="1779"/>
                  <a:chExt cx="27" cy="27"/>
                </a:xfrm>
              </p:grpSpPr>
              <p:sp>
                <p:nvSpPr>
                  <p:cNvPr id="65170" name="Freeform 309"/>
                  <p:cNvSpPr>
                    <a:spLocks/>
                  </p:cNvSpPr>
                  <p:nvPr/>
                </p:nvSpPr>
                <p:spPr bwMode="auto">
                  <a:xfrm>
                    <a:off x="4136" y="1779"/>
                    <a:ext cx="27" cy="27"/>
                  </a:xfrm>
                  <a:custGeom>
                    <a:avLst/>
                    <a:gdLst>
                      <a:gd name="T0" fmla="*/ 5 w 187"/>
                      <a:gd name="T1" fmla="*/ 1 h 191"/>
                      <a:gd name="T2" fmla="*/ 14 w 187"/>
                      <a:gd name="T3" fmla="*/ 1 h 191"/>
                      <a:gd name="T4" fmla="*/ 28 w 187"/>
                      <a:gd name="T5" fmla="*/ 0 h 191"/>
                      <a:gd name="T6" fmla="*/ 31 w 187"/>
                      <a:gd name="T7" fmla="*/ 4 h 191"/>
                      <a:gd name="T8" fmla="*/ 31 w 187"/>
                      <a:gd name="T9" fmla="*/ 11 h 191"/>
                      <a:gd name="T10" fmla="*/ 30 w 187"/>
                      <a:gd name="T11" fmla="*/ 17 h 191"/>
                      <a:gd name="T12" fmla="*/ 27 w 187"/>
                      <a:gd name="T13" fmla="*/ 19 h 191"/>
                      <a:gd name="T14" fmla="*/ 9 w 187"/>
                      <a:gd name="T15" fmla="*/ 19 h 191"/>
                      <a:gd name="T16" fmla="*/ 3 w 187"/>
                      <a:gd name="T17" fmla="*/ 19 h 191"/>
                      <a:gd name="T18" fmla="*/ 1 w 187"/>
                      <a:gd name="T19" fmla="*/ 17 h 191"/>
                      <a:gd name="T20" fmla="*/ 1 w 187"/>
                      <a:gd name="T21" fmla="*/ 10 h 191"/>
                      <a:gd name="T22" fmla="*/ 0 w 187"/>
                      <a:gd name="T23" fmla="*/ 5 h 191"/>
                      <a:gd name="T24" fmla="*/ 1 w 187"/>
                      <a:gd name="T25" fmla="*/ 2 h 191"/>
                      <a:gd name="T26" fmla="*/ 3 w 187"/>
                      <a:gd name="T27" fmla="*/ 1 h 191"/>
                      <a:gd name="T28" fmla="*/ 5 w 187"/>
                      <a:gd name="T29" fmla="*/ 1 h 1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7"/>
                      <a:gd name="T46" fmla="*/ 0 h 191"/>
                      <a:gd name="T47" fmla="*/ 1531 w 187"/>
                      <a:gd name="T48" fmla="*/ 962 h 1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7" h="191">
                        <a:moveTo>
                          <a:pt x="5" y="109"/>
                        </a:moveTo>
                        <a:cubicBezTo>
                          <a:pt x="3" y="100"/>
                          <a:pt x="0" y="72"/>
                          <a:pt x="4" y="55"/>
                        </a:cubicBezTo>
                        <a:cubicBezTo>
                          <a:pt x="8" y="37"/>
                          <a:pt x="10" y="12"/>
                          <a:pt x="28" y="6"/>
                        </a:cubicBezTo>
                        <a:cubicBezTo>
                          <a:pt x="46" y="0"/>
                          <a:pt x="88" y="6"/>
                          <a:pt x="111" y="16"/>
                        </a:cubicBezTo>
                        <a:cubicBezTo>
                          <a:pt x="134" y="26"/>
                          <a:pt x="156" y="43"/>
                          <a:pt x="168" y="65"/>
                        </a:cubicBezTo>
                        <a:cubicBezTo>
                          <a:pt x="180" y="87"/>
                          <a:pt x="185" y="129"/>
                          <a:pt x="186" y="149"/>
                        </a:cubicBezTo>
                        <a:cubicBezTo>
                          <a:pt x="187" y="169"/>
                          <a:pt x="181" y="181"/>
                          <a:pt x="172" y="186"/>
                        </a:cubicBezTo>
                        <a:cubicBezTo>
                          <a:pt x="163" y="191"/>
                          <a:pt x="154" y="187"/>
                          <a:pt x="134" y="181"/>
                        </a:cubicBezTo>
                        <a:cubicBezTo>
                          <a:pt x="113" y="175"/>
                          <a:pt x="67" y="161"/>
                          <a:pt x="47" y="154"/>
                        </a:cubicBezTo>
                        <a:cubicBezTo>
                          <a:pt x="28" y="147"/>
                          <a:pt x="21" y="142"/>
                          <a:pt x="14" y="135"/>
                        </a:cubicBezTo>
                        <a:cubicBezTo>
                          <a:pt x="7" y="128"/>
                          <a:pt x="6" y="113"/>
                          <a:pt x="5" y="109"/>
                        </a:cubicBezTo>
                      </a:path>
                    </a:pathLst>
                  </a:custGeom>
                  <a:solidFill>
                    <a:srgbClr val="CAFDAD"/>
                  </a:solidFill>
                  <a:ln w="6350">
                    <a:solidFill>
                      <a:srgbClr val="379105"/>
                    </a:solidFill>
                    <a:round/>
                    <a:headEnd/>
                    <a:tailEnd/>
                  </a:ln>
                </p:spPr>
                <p:txBody>
                  <a:bodyPr/>
                  <a:lstStyle/>
                  <a:p>
                    <a:endParaRPr lang="es-MX" sz="2400"/>
                  </a:p>
                </p:txBody>
              </p:sp>
              <p:sp>
                <p:nvSpPr>
                  <p:cNvPr id="65171" name="Oval 310"/>
                  <p:cNvSpPr>
                    <a:spLocks noChangeArrowheads="1"/>
                  </p:cNvSpPr>
                  <p:nvPr/>
                </p:nvSpPr>
                <p:spPr bwMode="auto">
                  <a:xfrm rot="17400797" flipV="1">
                    <a:off x="4147" y="1791"/>
                    <a:ext cx="4" cy="4"/>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895" name="Group 672"/>
                <p:cNvGrpSpPr>
                  <a:grpSpLocks/>
                </p:cNvGrpSpPr>
                <p:nvPr/>
              </p:nvGrpSpPr>
              <p:grpSpPr bwMode="auto">
                <a:xfrm rot="-958932">
                  <a:off x="3992" y="1760"/>
                  <a:ext cx="35" cy="27"/>
                  <a:chOff x="2762" y="1412"/>
                  <a:chExt cx="33" cy="38"/>
                </a:xfrm>
              </p:grpSpPr>
              <p:sp>
                <p:nvSpPr>
                  <p:cNvPr id="65168" name="Freeform 302"/>
                  <p:cNvSpPr>
                    <a:spLocks/>
                  </p:cNvSpPr>
                  <p:nvPr/>
                </p:nvSpPr>
                <p:spPr bwMode="auto">
                  <a:xfrm rot="-3328187">
                    <a:off x="2760" y="1414"/>
                    <a:ext cx="38" cy="33"/>
                  </a:xfrm>
                  <a:custGeom>
                    <a:avLst/>
                    <a:gdLst>
                      <a:gd name="T0" fmla="*/ 31 w 107"/>
                      <a:gd name="T1" fmla="*/ 3 h 118"/>
                      <a:gd name="T2" fmla="*/ 86 w 107"/>
                      <a:gd name="T3" fmla="*/ 4 h 118"/>
                      <a:gd name="T4" fmla="*/ 168 w 107"/>
                      <a:gd name="T5" fmla="*/ 2 h 118"/>
                      <a:gd name="T6" fmla="*/ 190 w 107"/>
                      <a:gd name="T7" fmla="*/ 14 h 118"/>
                      <a:gd name="T8" fmla="*/ 188 w 107"/>
                      <a:gd name="T9" fmla="*/ 43 h 118"/>
                      <a:gd name="T10" fmla="*/ 182 w 107"/>
                      <a:gd name="T11" fmla="*/ 66 h 118"/>
                      <a:gd name="T12" fmla="*/ 165 w 107"/>
                      <a:gd name="T13" fmla="*/ 73 h 118"/>
                      <a:gd name="T14" fmla="*/ 55 w 107"/>
                      <a:gd name="T15" fmla="*/ 75 h 118"/>
                      <a:gd name="T16" fmla="*/ 20 w 107"/>
                      <a:gd name="T17" fmla="*/ 73 h 118"/>
                      <a:gd name="T18" fmla="*/ 6 w 107"/>
                      <a:gd name="T19" fmla="*/ 66 h 118"/>
                      <a:gd name="T20" fmla="*/ 4 w 107"/>
                      <a:gd name="T21" fmla="*/ 40 h 118"/>
                      <a:gd name="T22" fmla="*/ 2 w 107"/>
                      <a:gd name="T23" fmla="*/ 20 h 118"/>
                      <a:gd name="T24" fmla="*/ 9 w 107"/>
                      <a:gd name="T25" fmla="*/ 7 h 118"/>
                      <a:gd name="T26" fmla="*/ 18 w 107"/>
                      <a:gd name="T27" fmla="*/ 4 h 118"/>
                      <a:gd name="T28" fmla="*/ 32 w 107"/>
                      <a:gd name="T29" fmla="*/ 3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5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BDFC9A"/>
                  </a:solidFill>
                  <a:ln w="6350">
                    <a:solidFill>
                      <a:srgbClr val="379105"/>
                    </a:solidFill>
                    <a:round/>
                    <a:headEnd/>
                    <a:tailEnd/>
                  </a:ln>
                </p:spPr>
                <p:txBody>
                  <a:bodyPr/>
                  <a:lstStyle/>
                  <a:p>
                    <a:endParaRPr lang="es-MX" sz="2400"/>
                  </a:p>
                </p:txBody>
              </p:sp>
              <p:sp>
                <p:nvSpPr>
                  <p:cNvPr id="65169" name="Oval 303"/>
                  <p:cNvSpPr>
                    <a:spLocks noChangeArrowheads="1"/>
                  </p:cNvSpPr>
                  <p:nvPr/>
                </p:nvSpPr>
                <p:spPr bwMode="auto">
                  <a:xfrm rot="18271813" flipV="1">
                    <a:off x="2773" y="1427"/>
                    <a:ext cx="10"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949" name="Group 675"/>
                <p:cNvGrpSpPr>
                  <a:grpSpLocks/>
                </p:cNvGrpSpPr>
                <p:nvPr/>
              </p:nvGrpSpPr>
              <p:grpSpPr bwMode="auto">
                <a:xfrm rot="-1005784">
                  <a:off x="3899" y="1737"/>
                  <a:ext cx="34" cy="27"/>
                  <a:chOff x="2762" y="1412"/>
                  <a:chExt cx="33" cy="38"/>
                </a:xfrm>
              </p:grpSpPr>
              <p:sp>
                <p:nvSpPr>
                  <p:cNvPr id="65166" name="Freeform 302"/>
                  <p:cNvSpPr>
                    <a:spLocks/>
                  </p:cNvSpPr>
                  <p:nvPr/>
                </p:nvSpPr>
                <p:spPr bwMode="auto">
                  <a:xfrm rot="-3328187">
                    <a:off x="2760" y="1414"/>
                    <a:ext cx="38" cy="33"/>
                  </a:xfrm>
                  <a:custGeom>
                    <a:avLst/>
                    <a:gdLst>
                      <a:gd name="T0" fmla="*/ 31 w 107"/>
                      <a:gd name="T1" fmla="*/ 3 h 118"/>
                      <a:gd name="T2" fmla="*/ 86 w 107"/>
                      <a:gd name="T3" fmla="*/ 4 h 118"/>
                      <a:gd name="T4" fmla="*/ 168 w 107"/>
                      <a:gd name="T5" fmla="*/ 2 h 118"/>
                      <a:gd name="T6" fmla="*/ 190 w 107"/>
                      <a:gd name="T7" fmla="*/ 14 h 118"/>
                      <a:gd name="T8" fmla="*/ 188 w 107"/>
                      <a:gd name="T9" fmla="*/ 43 h 118"/>
                      <a:gd name="T10" fmla="*/ 182 w 107"/>
                      <a:gd name="T11" fmla="*/ 66 h 118"/>
                      <a:gd name="T12" fmla="*/ 165 w 107"/>
                      <a:gd name="T13" fmla="*/ 73 h 118"/>
                      <a:gd name="T14" fmla="*/ 55 w 107"/>
                      <a:gd name="T15" fmla="*/ 75 h 118"/>
                      <a:gd name="T16" fmla="*/ 20 w 107"/>
                      <a:gd name="T17" fmla="*/ 73 h 118"/>
                      <a:gd name="T18" fmla="*/ 6 w 107"/>
                      <a:gd name="T19" fmla="*/ 66 h 118"/>
                      <a:gd name="T20" fmla="*/ 4 w 107"/>
                      <a:gd name="T21" fmla="*/ 40 h 118"/>
                      <a:gd name="T22" fmla="*/ 2 w 107"/>
                      <a:gd name="T23" fmla="*/ 20 h 118"/>
                      <a:gd name="T24" fmla="*/ 9 w 107"/>
                      <a:gd name="T25" fmla="*/ 7 h 118"/>
                      <a:gd name="T26" fmla="*/ 18 w 107"/>
                      <a:gd name="T27" fmla="*/ 4 h 118"/>
                      <a:gd name="T28" fmla="*/ 32 w 107"/>
                      <a:gd name="T29" fmla="*/ 3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5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BDFC9A"/>
                  </a:solidFill>
                  <a:ln w="6350">
                    <a:solidFill>
                      <a:srgbClr val="379105"/>
                    </a:solidFill>
                    <a:round/>
                    <a:headEnd/>
                    <a:tailEnd/>
                  </a:ln>
                </p:spPr>
                <p:txBody>
                  <a:bodyPr/>
                  <a:lstStyle/>
                  <a:p>
                    <a:endParaRPr lang="es-MX" sz="2400"/>
                  </a:p>
                </p:txBody>
              </p:sp>
              <p:sp>
                <p:nvSpPr>
                  <p:cNvPr id="65167" name="Oval 303"/>
                  <p:cNvSpPr>
                    <a:spLocks noChangeArrowheads="1"/>
                  </p:cNvSpPr>
                  <p:nvPr/>
                </p:nvSpPr>
                <p:spPr bwMode="auto">
                  <a:xfrm rot="18271813" flipV="1">
                    <a:off x="2773" y="1427"/>
                    <a:ext cx="10"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954" name="Group 678"/>
                <p:cNvGrpSpPr>
                  <a:grpSpLocks/>
                </p:cNvGrpSpPr>
                <p:nvPr/>
              </p:nvGrpSpPr>
              <p:grpSpPr bwMode="auto">
                <a:xfrm rot="-2275215">
                  <a:off x="3932" y="1744"/>
                  <a:ext cx="27" cy="30"/>
                  <a:chOff x="3385" y="1443"/>
                  <a:chExt cx="37" cy="37"/>
                </a:xfrm>
              </p:grpSpPr>
              <p:sp>
                <p:nvSpPr>
                  <p:cNvPr id="65164" name="Freeform 302"/>
                  <p:cNvSpPr>
                    <a:spLocks/>
                  </p:cNvSpPr>
                  <p:nvPr/>
                </p:nvSpPr>
                <p:spPr bwMode="auto">
                  <a:xfrm rot="-2107523">
                    <a:off x="3385" y="1443"/>
                    <a:ext cx="37" cy="37"/>
                  </a:xfrm>
                  <a:custGeom>
                    <a:avLst/>
                    <a:gdLst>
                      <a:gd name="T0" fmla="*/ 23 w 121"/>
                      <a:gd name="T1" fmla="*/ 6 h 103"/>
                      <a:gd name="T2" fmla="*/ 64 w 121"/>
                      <a:gd name="T3" fmla="*/ 6 h 103"/>
                      <a:gd name="T4" fmla="*/ 124 w 121"/>
                      <a:gd name="T5" fmla="*/ 3 h 103"/>
                      <a:gd name="T6" fmla="*/ 141 w 121"/>
                      <a:gd name="T7" fmla="*/ 23 h 103"/>
                      <a:gd name="T8" fmla="*/ 139 w 121"/>
                      <a:gd name="T9" fmla="*/ 71 h 103"/>
                      <a:gd name="T10" fmla="*/ 135 w 121"/>
                      <a:gd name="T11" fmla="*/ 110 h 103"/>
                      <a:gd name="T12" fmla="*/ 122 w 121"/>
                      <a:gd name="T13" fmla="*/ 121 h 103"/>
                      <a:gd name="T14" fmla="*/ 41 w 121"/>
                      <a:gd name="T15" fmla="*/ 124 h 103"/>
                      <a:gd name="T16" fmla="*/ 14 w 121"/>
                      <a:gd name="T17" fmla="*/ 121 h 103"/>
                      <a:gd name="T18" fmla="*/ 5 w 121"/>
                      <a:gd name="T19" fmla="*/ 110 h 103"/>
                      <a:gd name="T20" fmla="*/ 3 w 121"/>
                      <a:gd name="T21" fmla="*/ 65 h 103"/>
                      <a:gd name="T22" fmla="*/ 2 w 121"/>
                      <a:gd name="T23" fmla="*/ 33 h 103"/>
                      <a:gd name="T24" fmla="*/ 6 w 121"/>
                      <a:gd name="T25" fmla="*/ 12 h 103"/>
                      <a:gd name="T26" fmla="*/ 14 w 121"/>
                      <a:gd name="T27" fmla="*/ 6 h 103"/>
                      <a:gd name="T28" fmla="*/ 24 w 121"/>
                      <a:gd name="T29" fmla="*/ 6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103"/>
                      <a:gd name="T47" fmla="*/ 1527 w 121"/>
                      <a:gd name="T48" fmla="*/ 960 h 1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103">
                        <a:moveTo>
                          <a:pt x="22" y="7"/>
                        </a:moveTo>
                        <a:cubicBezTo>
                          <a:pt x="29" y="6"/>
                          <a:pt x="43" y="7"/>
                          <a:pt x="57" y="7"/>
                        </a:cubicBezTo>
                        <a:cubicBezTo>
                          <a:pt x="71" y="6"/>
                          <a:pt x="99" y="0"/>
                          <a:pt x="109" y="4"/>
                        </a:cubicBezTo>
                        <a:cubicBezTo>
                          <a:pt x="119" y="8"/>
                          <a:pt x="113" y="23"/>
                          <a:pt x="115" y="32"/>
                        </a:cubicBezTo>
                        <a:cubicBezTo>
                          <a:pt x="117" y="41"/>
                          <a:pt x="121" y="52"/>
                          <a:pt x="121" y="59"/>
                        </a:cubicBezTo>
                        <a:cubicBezTo>
                          <a:pt x="121" y="66"/>
                          <a:pt x="120" y="70"/>
                          <a:pt x="118" y="77"/>
                        </a:cubicBezTo>
                        <a:cubicBezTo>
                          <a:pt x="116" y="84"/>
                          <a:pt x="120" y="95"/>
                          <a:pt x="107" y="99"/>
                        </a:cubicBezTo>
                        <a:cubicBezTo>
                          <a:pt x="94" y="103"/>
                          <a:pt x="61" y="98"/>
                          <a:pt x="38" y="102"/>
                        </a:cubicBezTo>
                        <a:cubicBezTo>
                          <a:pt x="28" y="101"/>
                          <a:pt x="21" y="103"/>
                          <a:pt x="15" y="99"/>
                        </a:cubicBezTo>
                        <a:cubicBezTo>
                          <a:pt x="10" y="96"/>
                          <a:pt x="7" y="88"/>
                          <a:pt x="4" y="81"/>
                        </a:cubicBezTo>
                        <a:cubicBezTo>
                          <a:pt x="2" y="74"/>
                          <a:pt x="1" y="64"/>
                          <a:pt x="1" y="55"/>
                        </a:cubicBezTo>
                        <a:cubicBezTo>
                          <a:pt x="0" y="46"/>
                          <a:pt x="0" y="33"/>
                          <a:pt x="1" y="26"/>
                        </a:cubicBezTo>
                        <a:cubicBezTo>
                          <a:pt x="2" y="18"/>
                          <a:pt x="6" y="15"/>
                          <a:pt x="9" y="12"/>
                        </a:cubicBezTo>
                        <a:cubicBezTo>
                          <a:pt x="11" y="9"/>
                          <a:pt x="12" y="8"/>
                          <a:pt x="15" y="7"/>
                        </a:cubicBezTo>
                        <a:cubicBezTo>
                          <a:pt x="17" y="6"/>
                          <a:pt x="21" y="7"/>
                          <a:pt x="23" y="7"/>
                        </a:cubicBezTo>
                      </a:path>
                    </a:pathLst>
                  </a:custGeom>
                  <a:solidFill>
                    <a:srgbClr val="BDFC9A"/>
                  </a:solidFill>
                  <a:ln w="6350">
                    <a:solidFill>
                      <a:srgbClr val="379105"/>
                    </a:solidFill>
                    <a:round/>
                    <a:headEnd/>
                    <a:tailEnd/>
                  </a:ln>
                </p:spPr>
                <p:txBody>
                  <a:bodyPr/>
                  <a:lstStyle/>
                  <a:p>
                    <a:endParaRPr lang="es-MX" sz="2400"/>
                  </a:p>
                </p:txBody>
              </p:sp>
              <p:sp>
                <p:nvSpPr>
                  <p:cNvPr id="65165" name="Oval 303"/>
                  <p:cNvSpPr>
                    <a:spLocks noChangeArrowheads="1"/>
                  </p:cNvSpPr>
                  <p:nvPr/>
                </p:nvSpPr>
                <p:spPr bwMode="auto">
                  <a:xfrm rot="19492477" flipV="1">
                    <a:off x="3398" y="1458"/>
                    <a:ext cx="8" cy="9"/>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955" name="Group 681"/>
                <p:cNvGrpSpPr>
                  <a:grpSpLocks/>
                </p:cNvGrpSpPr>
                <p:nvPr/>
              </p:nvGrpSpPr>
              <p:grpSpPr bwMode="auto">
                <a:xfrm rot="-2157261">
                  <a:off x="3964" y="1748"/>
                  <a:ext cx="27" cy="37"/>
                  <a:chOff x="3385" y="1443"/>
                  <a:chExt cx="37" cy="37"/>
                </a:xfrm>
              </p:grpSpPr>
              <p:sp>
                <p:nvSpPr>
                  <p:cNvPr id="65162" name="Freeform 302"/>
                  <p:cNvSpPr>
                    <a:spLocks/>
                  </p:cNvSpPr>
                  <p:nvPr/>
                </p:nvSpPr>
                <p:spPr bwMode="auto">
                  <a:xfrm rot="-2107523">
                    <a:off x="3385" y="1443"/>
                    <a:ext cx="37" cy="37"/>
                  </a:xfrm>
                  <a:custGeom>
                    <a:avLst/>
                    <a:gdLst>
                      <a:gd name="T0" fmla="*/ 23 w 121"/>
                      <a:gd name="T1" fmla="*/ 6 h 103"/>
                      <a:gd name="T2" fmla="*/ 64 w 121"/>
                      <a:gd name="T3" fmla="*/ 6 h 103"/>
                      <a:gd name="T4" fmla="*/ 124 w 121"/>
                      <a:gd name="T5" fmla="*/ 3 h 103"/>
                      <a:gd name="T6" fmla="*/ 141 w 121"/>
                      <a:gd name="T7" fmla="*/ 23 h 103"/>
                      <a:gd name="T8" fmla="*/ 139 w 121"/>
                      <a:gd name="T9" fmla="*/ 71 h 103"/>
                      <a:gd name="T10" fmla="*/ 135 w 121"/>
                      <a:gd name="T11" fmla="*/ 110 h 103"/>
                      <a:gd name="T12" fmla="*/ 122 w 121"/>
                      <a:gd name="T13" fmla="*/ 121 h 103"/>
                      <a:gd name="T14" fmla="*/ 41 w 121"/>
                      <a:gd name="T15" fmla="*/ 124 h 103"/>
                      <a:gd name="T16" fmla="*/ 14 w 121"/>
                      <a:gd name="T17" fmla="*/ 121 h 103"/>
                      <a:gd name="T18" fmla="*/ 5 w 121"/>
                      <a:gd name="T19" fmla="*/ 110 h 103"/>
                      <a:gd name="T20" fmla="*/ 3 w 121"/>
                      <a:gd name="T21" fmla="*/ 65 h 103"/>
                      <a:gd name="T22" fmla="*/ 2 w 121"/>
                      <a:gd name="T23" fmla="*/ 33 h 103"/>
                      <a:gd name="T24" fmla="*/ 6 w 121"/>
                      <a:gd name="T25" fmla="*/ 12 h 103"/>
                      <a:gd name="T26" fmla="*/ 14 w 121"/>
                      <a:gd name="T27" fmla="*/ 6 h 103"/>
                      <a:gd name="T28" fmla="*/ 24 w 121"/>
                      <a:gd name="T29" fmla="*/ 6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103"/>
                      <a:gd name="T47" fmla="*/ 1527 w 121"/>
                      <a:gd name="T48" fmla="*/ 960 h 1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103">
                        <a:moveTo>
                          <a:pt x="22" y="7"/>
                        </a:moveTo>
                        <a:cubicBezTo>
                          <a:pt x="29" y="6"/>
                          <a:pt x="43" y="7"/>
                          <a:pt x="57" y="7"/>
                        </a:cubicBezTo>
                        <a:cubicBezTo>
                          <a:pt x="71" y="6"/>
                          <a:pt x="99" y="0"/>
                          <a:pt x="109" y="4"/>
                        </a:cubicBezTo>
                        <a:cubicBezTo>
                          <a:pt x="119" y="8"/>
                          <a:pt x="113" y="23"/>
                          <a:pt x="115" y="32"/>
                        </a:cubicBezTo>
                        <a:cubicBezTo>
                          <a:pt x="117" y="41"/>
                          <a:pt x="121" y="52"/>
                          <a:pt x="121" y="59"/>
                        </a:cubicBezTo>
                        <a:cubicBezTo>
                          <a:pt x="121" y="66"/>
                          <a:pt x="120" y="70"/>
                          <a:pt x="118" y="77"/>
                        </a:cubicBezTo>
                        <a:cubicBezTo>
                          <a:pt x="116" y="84"/>
                          <a:pt x="120" y="95"/>
                          <a:pt x="107" y="99"/>
                        </a:cubicBezTo>
                        <a:cubicBezTo>
                          <a:pt x="94" y="103"/>
                          <a:pt x="61" y="98"/>
                          <a:pt x="38" y="102"/>
                        </a:cubicBezTo>
                        <a:cubicBezTo>
                          <a:pt x="28" y="101"/>
                          <a:pt x="21" y="103"/>
                          <a:pt x="15" y="99"/>
                        </a:cubicBezTo>
                        <a:cubicBezTo>
                          <a:pt x="10" y="96"/>
                          <a:pt x="7" y="88"/>
                          <a:pt x="4" y="81"/>
                        </a:cubicBezTo>
                        <a:cubicBezTo>
                          <a:pt x="2" y="74"/>
                          <a:pt x="1" y="64"/>
                          <a:pt x="1" y="55"/>
                        </a:cubicBezTo>
                        <a:cubicBezTo>
                          <a:pt x="0" y="46"/>
                          <a:pt x="0" y="33"/>
                          <a:pt x="1" y="26"/>
                        </a:cubicBezTo>
                        <a:cubicBezTo>
                          <a:pt x="2" y="18"/>
                          <a:pt x="6" y="15"/>
                          <a:pt x="9" y="12"/>
                        </a:cubicBezTo>
                        <a:cubicBezTo>
                          <a:pt x="11" y="9"/>
                          <a:pt x="12" y="8"/>
                          <a:pt x="15" y="7"/>
                        </a:cubicBezTo>
                        <a:cubicBezTo>
                          <a:pt x="17" y="6"/>
                          <a:pt x="21" y="7"/>
                          <a:pt x="23" y="7"/>
                        </a:cubicBezTo>
                      </a:path>
                    </a:pathLst>
                  </a:custGeom>
                  <a:solidFill>
                    <a:srgbClr val="BDFC9A"/>
                  </a:solidFill>
                  <a:ln w="6350">
                    <a:solidFill>
                      <a:srgbClr val="379105"/>
                    </a:solidFill>
                    <a:round/>
                    <a:headEnd/>
                    <a:tailEnd/>
                  </a:ln>
                </p:spPr>
                <p:txBody>
                  <a:bodyPr/>
                  <a:lstStyle/>
                  <a:p>
                    <a:endParaRPr lang="es-MX" sz="2400"/>
                  </a:p>
                </p:txBody>
              </p:sp>
              <p:sp>
                <p:nvSpPr>
                  <p:cNvPr id="65163" name="Oval 303"/>
                  <p:cNvSpPr>
                    <a:spLocks noChangeArrowheads="1"/>
                  </p:cNvSpPr>
                  <p:nvPr/>
                </p:nvSpPr>
                <p:spPr bwMode="auto">
                  <a:xfrm rot="19492477" flipV="1">
                    <a:off x="3398" y="1458"/>
                    <a:ext cx="8" cy="9"/>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956" name="Group 684"/>
                <p:cNvGrpSpPr>
                  <a:grpSpLocks/>
                </p:cNvGrpSpPr>
                <p:nvPr/>
              </p:nvGrpSpPr>
              <p:grpSpPr bwMode="auto">
                <a:xfrm rot="-3568689">
                  <a:off x="4030" y="1765"/>
                  <a:ext cx="27" cy="34"/>
                  <a:chOff x="2894" y="1102"/>
                  <a:chExt cx="36" cy="28"/>
                </a:xfrm>
              </p:grpSpPr>
              <p:sp>
                <p:nvSpPr>
                  <p:cNvPr id="65160" name="Freeform 309"/>
                  <p:cNvSpPr>
                    <a:spLocks/>
                  </p:cNvSpPr>
                  <p:nvPr/>
                </p:nvSpPr>
                <p:spPr bwMode="auto">
                  <a:xfrm rot="-956723">
                    <a:off x="2894" y="1102"/>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161" name="Oval 310"/>
                  <p:cNvSpPr>
                    <a:spLocks noChangeArrowheads="1"/>
                  </p:cNvSpPr>
                  <p:nvPr/>
                </p:nvSpPr>
                <p:spPr bwMode="auto">
                  <a:xfrm rot="20643277" flipV="1">
                    <a:off x="2906" y="1114"/>
                    <a:ext cx="9" cy="7"/>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4957" name="Group 687"/>
                <p:cNvGrpSpPr>
                  <a:grpSpLocks/>
                </p:cNvGrpSpPr>
                <p:nvPr/>
              </p:nvGrpSpPr>
              <p:grpSpPr bwMode="auto">
                <a:xfrm rot="8816130">
                  <a:off x="4052" y="1778"/>
                  <a:ext cx="33" cy="27"/>
                  <a:chOff x="4117" y="1457"/>
                  <a:chExt cx="35" cy="38"/>
                </a:xfrm>
              </p:grpSpPr>
              <p:sp>
                <p:nvSpPr>
                  <p:cNvPr id="65158" name="Freeform 309"/>
                  <p:cNvSpPr>
                    <a:spLocks/>
                  </p:cNvSpPr>
                  <p:nvPr/>
                </p:nvSpPr>
                <p:spPr bwMode="auto">
                  <a:xfrm>
                    <a:off x="4117" y="1457"/>
                    <a:ext cx="35" cy="38"/>
                  </a:xfrm>
                  <a:custGeom>
                    <a:avLst/>
                    <a:gdLst>
                      <a:gd name="T0" fmla="*/ 17 w 131"/>
                      <a:gd name="T1" fmla="*/ 1 h 231"/>
                      <a:gd name="T2" fmla="*/ 48 w 131"/>
                      <a:gd name="T3" fmla="*/ 1 h 231"/>
                      <a:gd name="T4" fmla="*/ 95 w 131"/>
                      <a:gd name="T5" fmla="*/ 1 h 231"/>
                      <a:gd name="T6" fmla="*/ 107 w 131"/>
                      <a:gd name="T7" fmla="*/ 5 h 231"/>
                      <a:gd name="T8" fmla="*/ 106 w 131"/>
                      <a:gd name="T9" fmla="*/ 15 h 231"/>
                      <a:gd name="T10" fmla="*/ 103 w 131"/>
                      <a:gd name="T11" fmla="*/ 23 h 231"/>
                      <a:gd name="T12" fmla="*/ 93 w 131"/>
                      <a:gd name="T13" fmla="*/ 25 h 231"/>
                      <a:gd name="T14" fmla="*/ 31 w 131"/>
                      <a:gd name="T15" fmla="*/ 26 h 231"/>
                      <a:gd name="T16" fmla="*/ 11 w 131"/>
                      <a:gd name="T17" fmla="*/ 25 h 231"/>
                      <a:gd name="T18" fmla="*/ 4 w 131"/>
                      <a:gd name="T19" fmla="*/ 23 h 231"/>
                      <a:gd name="T20" fmla="*/ 2 w 131"/>
                      <a:gd name="T21" fmla="*/ 14 h 231"/>
                      <a:gd name="T22" fmla="*/ 1 w 131"/>
                      <a:gd name="T23" fmla="*/ 7 h 231"/>
                      <a:gd name="T24" fmla="*/ 5 w 131"/>
                      <a:gd name="T25" fmla="*/ 2 h 231"/>
                      <a:gd name="T26" fmla="*/ 10 w 131"/>
                      <a:gd name="T27" fmla="*/ 1 h 231"/>
                      <a:gd name="T28" fmla="*/ 18 w 131"/>
                      <a:gd name="T29" fmla="*/ 1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1"/>
                      <a:gd name="T46" fmla="*/ 0 h 231"/>
                      <a:gd name="T47" fmla="*/ 1527 w 131"/>
                      <a:gd name="T48" fmla="*/ 960 h 2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1" h="231">
                        <a:moveTo>
                          <a:pt x="131" y="156"/>
                        </a:moveTo>
                        <a:cubicBezTo>
                          <a:pt x="124" y="165"/>
                          <a:pt x="102" y="200"/>
                          <a:pt x="89" y="209"/>
                        </a:cubicBezTo>
                        <a:cubicBezTo>
                          <a:pt x="76" y="218"/>
                          <a:pt x="67" y="231"/>
                          <a:pt x="52" y="212"/>
                        </a:cubicBezTo>
                        <a:cubicBezTo>
                          <a:pt x="37" y="193"/>
                          <a:pt x="0" y="130"/>
                          <a:pt x="0" y="96"/>
                        </a:cubicBezTo>
                        <a:cubicBezTo>
                          <a:pt x="0" y="62"/>
                          <a:pt x="32" y="0"/>
                          <a:pt x="53" y="10"/>
                        </a:cubicBezTo>
                        <a:cubicBezTo>
                          <a:pt x="74" y="20"/>
                          <a:pt x="113" y="127"/>
                          <a:pt x="129" y="158"/>
                        </a:cubicBezTo>
                      </a:path>
                    </a:pathLst>
                  </a:custGeom>
                  <a:solidFill>
                    <a:srgbClr val="CAFDAD"/>
                  </a:solidFill>
                  <a:ln w="6350">
                    <a:solidFill>
                      <a:srgbClr val="379105"/>
                    </a:solidFill>
                    <a:round/>
                    <a:headEnd/>
                    <a:tailEnd/>
                  </a:ln>
                </p:spPr>
                <p:txBody>
                  <a:bodyPr/>
                  <a:lstStyle/>
                  <a:p>
                    <a:endParaRPr lang="es-MX" sz="2400"/>
                  </a:p>
                </p:txBody>
              </p:sp>
              <p:sp>
                <p:nvSpPr>
                  <p:cNvPr id="65159" name="Oval 310"/>
                  <p:cNvSpPr>
                    <a:spLocks noChangeArrowheads="1"/>
                  </p:cNvSpPr>
                  <p:nvPr/>
                </p:nvSpPr>
                <p:spPr bwMode="auto">
                  <a:xfrm rot="7680576" flipV="1">
                    <a:off x="4129" y="1473"/>
                    <a:ext cx="8"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958" name="Group 690"/>
                <p:cNvGrpSpPr>
                  <a:grpSpLocks/>
                </p:cNvGrpSpPr>
                <p:nvPr/>
              </p:nvGrpSpPr>
              <p:grpSpPr bwMode="auto">
                <a:xfrm rot="8002466">
                  <a:off x="4077" y="1779"/>
                  <a:ext cx="33" cy="27"/>
                  <a:chOff x="4117" y="1457"/>
                  <a:chExt cx="35" cy="38"/>
                </a:xfrm>
              </p:grpSpPr>
              <p:sp>
                <p:nvSpPr>
                  <p:cNvPr id="65156" name="Freeform 309"/>
                  <p:cNvSpPr>
                    <a:spLocks/>
                  </p:cNvSpPr>
                  <p:nvPr/>
                </p:nvSpPr>
                <p:spPr bwMode="auto">
                  <a:xfrm>
                    <a:off x="4117" y="1457"/>
                    <a:ext cx="35" cy="38"/>
                  </a:xfrm>
                  <a:custGeom>
                    <a:avLst/>
                    <a:gdLst>
                      <a:gd name="T0" fmla="*/ 17 w 131"/>
                      <a:gd name="T1" fmla="*/ 1 h 231"/>
                      <a:gd name="T2" fmla="*/ 48 w 131"/>
                      <a:gd name="T3" fmla="*/ 1 h 231"/>
                      <a:gd name="T4" fmla="*/ 95 w 131"/>
                      <a:gd name="T5" fmla="*/ 1 h 231"/>
                      <a:gd name="T6" fmla="*/ 107 w 131"/>
                      <a:gd name="T7" fmla="*/ 5 h 231"/>
                      <a:gd name="T8" fmla="*/ 106 w 131"/>
                      <a:gd name="T9" fmla="*/ 15 h 231"/>
                      <a:gd name="T10" fmla="*/ 103 w 131"/>
                      <a:gd name="T11" fmla="*/ 23 h 231"/>
                      <a:gd name="T12" fmla="*/ 93 w 131"/>
                      <a:gd name="T13" fmla="*/ 25 h 231"/>
                      <a:gd name="T14" fmla="*/ 31 w 131"/>
                      <a:gd name="T15" fmla="*/ 26 h 231"/>
                      <a:gd name="T16" fmla="*/ 11 w 131"/>
                      <a:gd name="T17" fmla="*/ 25 h 231"/>
                      <a:gd name="T18" fmla="*/ 4 w 131"/>
                      <a:gd name="T19" fmla="*/ 23 h 231"/>
                      <a:gd name="T20" fmla="*/ 2 w 131"/>
                      <a:gd name="T21" fmla="*/ 14 h 231"/>
                      <a:gd name="T22" fmla="*/ 1 w 131"/>
                      <a:gd name="T23" fmla="*/ 7 h 231"/>
                      <a:gd name="T24" fmla="*/ 5 w 131"/>
                      <a:gd name="T25" fmla="*/ 2 h 231"/>
                      <a:gd name="T26" fmla="*/ 10 w 131"/>
                      <a:gd name="T27" fmla="*/ 1 h 231"/>
                      <a:gd name="T28" fmla="*/ 18 w 131"/>
                      <a:gd name="T29" fmla="*/ 1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1"/>
                      <a:gd name="T46" fmla="*/ 0 h 231"/>
                      <a:gd name="T47" fmla="*/ 1527 w 131"/>
                      <a:gd name="T48" fmla="*/ 960 h 2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1" h="231">
                        <a:moveTo>
                          <a:pt x="131" y="156"/>
                        </a:moveTo>
                        <a:cubicBezTo>
                          <a:pt x="124" y="165"/>
                          <a:pt x="102" y="200"/>
                          <a:pt x="89" y="209"/>
                        </a:cubicBezTo>
                        <a:cubicBezTo>
                          <a:pt x="76" y="218"/>
                          <a:pt x="67" y="231"/>
                          <a:pt x="52" y="212"/>
                        </a:cubicBezTo>
                        <a:cubicBezTo>
                          <a:pt x="37" y="193"/>
                          <a:pt x="0" y="130"/>
                          <a:pt x="0" y="96"/>
                        </a:cubicBezTo>
                        <a:cubicBezTo>
                          <a:pt x="0" y="62"/>
                          <a:pt x="32" y="0"/>
                          <a:pt x="53" y="10"/>
                        </a:cubicBezTo>
                        <a:cubicBezTo>
                          <a:pt x="74" y="20"/>
                          <a:pt x="113" y="127"/>
                          <a:pt x="129" y="158"/>
                        </a:cubicBezTo>
                      </a:path>
                    </a:pathLst>
                  </a:custGeom>
                  <a:solidFill>
                    <a:srgbClr val="CAFDAD"/>
                  </a:solidFill>
                  <a:ln w="6350">
                    <a:solidFill>
                      <a:srgbClr val="379105"/>
                    </a:solidFill>
                    <a:round/>
                    <a:headEnd/>
                    <a:tailEnd/>
                  </a:ln>
                </p:spPr>
                <p:txBody>
                  <a:bodyPr/>
                  <a:lstStyle/>
                  <a:p>
                    <a:endParaRPr lang="es-MX" sz="2400"/>
                  </a:p>
                </p:txBody>
              </p:sp>
              <p:sp>
                <p:nvSpPr>
                  <p:cNvPr id="65157" name="Oval 310"/>
                  <p:cNvSpPr>
                    <a:spLocks noChangeArrowheads="1"/>
                  </p:cNvSpPr>
                  <p:nvPr/>
                </p:nvSpPr>
                <p:spPr bwMode="auto">
                  <a:xfrm rot="7680576" flipV="1">
                    <a:off x="4129" y="1473"/>
                    <a:ext cx="8"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959" name="Group 697"/>
                <p:cNvGrpSpPr>
                  <a:grpSpLocks/>
                </p:cNvGrpSpPr>
                <p:nvPr/>
              </p:nvGrpSpPr>
              <p:grpSpPr bwMode="auto">
                <a:xfrm>
                  <a:off x="4108" y="1774"/>
                  <a:ext cx="33" cy="27"/>
                  <a:chOff x="3580" y="1793"/>
                  <a:chExt cx="144" cy="134"/>
                </a:xfrm>
              </p:grpSpPr>
              <p:sp>
                <p:nvSpPr>
                  <p:cNvPr id="65154" name="Freeform 302"/>
                  <p:cNvSpPr>
                    <a:spLocks/>
                  </p:cNvSpPr>
                  <p:nvPr/>
                </p:nvSpPr>
                <p:spPr bwMode="auto">
                  <a:xfrm>
                    <a:off x="3580" y="1793"/>
                    <a:ext cx="144" cy="134"/>
                  </a:xfrm>
                  <a:custGeom>
                    <a:avLst/>
                    <a:gdLst>
                      <a:gd name="T0" fmla="*/ 245 w 144"/>
                      <a:gd name="T1" fmla="*/ 44 h 134"/>
                      <a:gd name="T2" fmla="*/ 679 w 144"/>
                      <a:gd name="T3" fmla="*/ 46 h 134"/>
                      <a:gd name="T4" fmla="*/ 1332 w 144"/>
                      <a:gd name="T5" fmla="*/ 23 h 134"/>
                      <a:gd name="T6" fmla="*/ 1503 w 144"/>
                      <a:gd name="T7" fmla="*/ 182 h 134"/>
                      <a:gd name="T8" fmla="*/ 1487 w 144"/>
                      <a:gd name="T9" fmla="*/ 548 h 134"/>
                      <a:gd name="T10" fmla="*/ 1444 w 144"/>
                      <a:gd name="T11" fmla="*/ 849 h 134"/>
                      <a:gd name="T12" fmla="*/ 1306 w 144"/>
                      <a:gd name="T13" fmla="*/ 935 h 134"/>
                      <a:gd name="T14" fmla="*/ 438 w 144"/>
                      <a:gd name="T15" fmla="*/ 960 h 134"/>
                      <a:gd name="T16" fmla="*/ 154 w 144"/>
                      <a:gd name="T17" fmla="*/ 935 h 134"/>
                      <a:gd name="T18" fmla="*/ 51 w 144"/>
                      <a:gd name="T19" fmla="*/ 849 h 134"/>
                      <a:gd name="T20" fmla="*/ 35 w 144"/>
                      <a:gd name="T21" fmla="*/ 508 h 134"/>
                      <a:gd name="T22" fmla="*/ 19 w 144"/>
                      <a:gd name="T23" fmla="*/ 258 h 134"/>
                      <a:gd name="T24" fmla="*/ 68 w 144"/>
                      <a:gd name="T25" fmla="*/ 92 h 134"/>
                      <a:gd name="T26" fmla="*/ 147 w 144"/>
                      <a:gd name="T27" fmla="*/ 50 h 134"/>
                      <a:gd name="T28" fmla="*/ 251 w 144"/>
                      <a:gd name="T29" fmla="*/ 44 h 1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
                      <a:gd name="T46" fmla="*/ 0 h 134"/>
                      <a:gd name="T47" fmla="*/ 1528 w 144"/>
                      <a:gd name="T48" fmla="*/ 960 h 1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 h="134">
                        <a:moveTo>
                          <a:pt x="2" y="106"/>
                        </a:moveTo>
                        <a:cubicBezTo>
                          <a:pt x="3" y="91"/>
                          <a:pt x="0" y="29"/>
                          <a:pt x="7" y="15"/>
                        </a:cubicBezTo>
                        <a:cubicBezTo>
                          <a:pt x="14" y="0"/>
                          <a:pt x="31" y="21"/>
                          <a:pt x="43" y="19"/>
                        </a:cubicBezTo>
                        <a:cubicBezTo>
                          <a:pt x="56" y="19"/>
                          <a:pt x="74" y="9"/>
                          <a:pt x="84" y="10"/>
                        </a:cubicBezTo>
                        <a:cubicBezTo>
                          <a:pt x="94" y="12"/>
                          <a:pt x="97" y="20"/>
                          <a:pt x="107" y="24"/>
                        </a:cubicBezTo>
                        <a:cubicBezTo>
                          <a:pt x="116" y="28"/>
                          <a:pt x="135" y="20"/>
                          <a:pt x="139" y="35"/>
                        </a:cubicBezTo>
                        <a:cubicBezTo>
                          <a:pt x="144" y="51"/>
                          <a:pt x="143" y="102"/>
                          <a:pt x="135" y="118"/>
                        </a:cubicBezTo>
                        <a:cubicBezTo>
                          <a:pt x="127" y="134"/>
                          <a:pt x="104" y="132"/>
                          <a:pt x="92" y="132"/>
                        </a:cubicBezTo>
                        <a:cubicBezTo>
                          <a:pt x="80" y="132"/>
                          <a:pt x="73" y="123"/>
                          <a:pt x="64" y="121"/>
                        </a:cubicBezTo>
                        <a:cubicBezTo>
                          <a:pt x="55" y="119"/>
                          <a:pt x="49" y="120"/>
                          <a:pt x="40" y="120"/>
                        </a:cubicBezTo>
                        <a:cubicBezTo>
                          <a:pt x="31" y="120"/>
                          <a:pt x="18" y="124"/>
                          <a:pt x="12" y="122"/>
                        </a:cubicBezTo>
                        <a:cubicBezTo>
                          <a:pt x="6" y="120"/>
                          <a:pt x="4" y="109"/>
                          <a:pt x="2" y="106"/>
                        </a:cubicBezTo>
                      </a:path>
                    </a:pathLst>
                  </a:custGeom>
                  <a:solidFill>
                    <a:srgbClr val="CAFDAD"/>
                  </a:solidFill>
                  <a:ln w="6350">
                    <a:solidFill>
                      <a:srgbClr val="379105"/>
                    </a:solidFill>
                    <a:round/>
                    <a:headEnd/>
                    <a:tailEnd/>
                  </a:ln>
                </p:spPr>
                <p:txBody>
                  <a:bodyPr/>
                  <a:lstStyle/>
                  <a:p>
                    <a:endParaRPr lang="es-MX" sz="2400"/>
                  </a:p>
                </p:txBody>
              </p:sp>
              <p:sp>
                <p:nvSpPr>
                  <p:cNvPr id="65155" name="Oval 303"/>
                  <p:cNvSpPr>
                    <a:spLocks noChangeArrowheads="1"/>
                  </p:cNvSpPr>
                  <p:nvPr/>
                </p:nvSpPr>
                <p:spPr bwMode="auto">
                  <a:xfrm rot="16923887" flipV="1">
                    <a:off x="3639" y="1854"/>
                    <a:ext cx="27" cy="27"/>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4971" name="Group 700"/>
                <p:cNvGrpSpPr>
                  <a:grpSpLocks/>
                </p:cNvGrpSpPr>
                <p:nvPr/>
              </p:nvGrpSpPr>
              <p:grpSpPr bwMode="auto">
                <a:xfrm rot="1134985">
                  <a:off x="4157" y="1791"/>
                  <a:ext cx="27" cy="27"/>
                  <a:chOff x="4136" y="1779"/>
                  <a:chExt cx="27" cy="27"/>
                </a:xfrm>
              </p:grpSpPr>
              <p:sp>
                <p:nvSpPr>
                  <p:cNvPr id="65152" name="Freeform 309"/>
                  <p:cNvSpPr>
                    <a:spLocks/>
                  </p:cNvSpPr>
                  <p:nvPr/>
                </p:nvSpPr>
                <p:spPr bwMode="auto">
                  <a:xfrm>
                    <a:off x="4136" y="1779"/>
                    <a:ext cx="27" cy="27"/>
                  </a:xfrm>
                  <a:custGeom>
                    <a:avLst/>
                    <a:gdLst>
                      <a:gd name="T0" fmla="*/ 5 w 187"/>
                      <a:gd name="T1" fmla="*/ 1 h 191"/>
                      <a:gd name="T2" fmla="*/ 14 w 187"/>
                      <a:gd name="T3" fmla="*/ 1 h 191"/>
                      <a:gd name="T4" fmla="*/ 28 w 187"/>
                      <a:gd name="T5" fmla="*/ 0 h 191"/>
                      <a:gd name="T6" fmla="*/ 31 w 187"/>
                      <a:gd name="T7" fmla="*/ 4 h 191"/>
                      <a:gd name="T8" fmla="*/ 31 w 187"/>
                      <a:gd name="T9" fmla="*/ 11 h 191"/>
                      <a:gd name="T10" fmla="*/ 30 w 187"/>
                      <a:gd name="T11" fmla="*/ 17 h 191"/>
                      <a:gd name="T12" fmla="*/ 27 w 187"/>
                      <a:gd name="T13" fmla="*/ 19 h 191"/>
                      <a:gd name="T14" fmla="*/ 9 w 187"/>
                      <a:gd name="T15" fmla="*/ 19 h 191"/>
                      <a:gd name="T16" fmla="*/ 3 w 187"/>
                      <a:gd name="T17" fmla="*/ 19 h 191"/>
                      <a:gd name="T18" fmla="*/ 1 w 187"/>
                      <a:gd name="T19" fmla="*/ 17 h 191"/>
                      <a:gd name="T20" fmla="*/ 1 w 187"/>
                      <a:gd name="T21" fmla="*/ 10 h 191"/>
                      <a:gd name="T22" fmla="*/ 0 w 187"/>
                      <a:gd name="T23" fmla="*/ 5 h 191"/>
                      <a:gd name="T24" fmla="*/ 1 w 187"/>
                      <a:gd name="T25" fmla="*/ 2 h 191"/>
                      <a:gd name="T26" fmla="*/ 3 w 187"/>
                      <a:gd name="T27" fmla="*/ 1 h 191"/>
                      <a:gd name="T28" fmla="*/ 5 w 187"/>
                      <a:gd name="T29" fmla="*/ 1 h 1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7"/>
                      <a:gd name="T46" fmla="*/ 0 h 191"/>
                      <a:gd name="T47" fmla="*/ 1531 w 187"/>
                      <a:gd name="T48" fmla="*/ 962 h 1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7" h="191">
                        <a:moveTo>
                          <a:pt x="5" y="109"/>
                        </a:moveTo>
                        <a:cubicBezTo>
                          <a:pt x="3" y="100"/>
                          <a:pt x="0" y="72"/>
                          <a:pt x="4" y="55"/>
                        </a:cubicBezTo>
                        <a:cubicBezTo>
                          <a:pt x="8" y="37"/>
                          <a:pt x="10" y="12"/>
                          <a:pt x="28" y="6"/>
                        </a:cubicBezTo>
                        <a:cubicBezTo>
                          <a:pt x="46" y="0"/>
                          <a:pt x="88" y="6"/>
                          <a:pt x="111" y="16"/>
                        </a:cubicBezTo>
                        <a:cubicBezTo>
                          <a:pt x="134" y="26"/>
                          <a:pt x="156" y="43"/>
                          <a:pt x="168" y="65"/>
                        </a:cubicBezTo>
                        <a:cubicBezTo>
                          <a:pt x="180" y="87"/>
                          <a:pt x="185" y="129"/>
                          <a:pt x="186" y="149"/>
                        </a:cubicBezTo>
                        <a:cubicBezTo>
                          <a:pt x="187" y="169"/>
                          <a:pt x="181" y="181"/>
                          <a:pt x="172" y="186"/>
                        </a:cubicBezTo>
                        <a:cubicBezTo>
                          <a:pt x="163" y="191"/>
                          <a:pt x="154" y="187"/>
                          <a:pt x="134" y="181"/>
                        </a:cubicBezTo>
                        <a:cubicBezTo>
                          <a:pt x="113" y="175"/>
                          <a:pt x="67" y="161"/>
                          <a:pt x="47" y="154"/>
                        </a:cubicBezTo>
                        <a:cubicBezTo>
                          <a:pt x="28" y="147"/>
                          <a:pt x="21" y="142"/>
                          <a:pt x="14" y="135"/>
                        </a:cubicBezTo>
                        <a:cubicBezTo>
                          <a:pt x="7" y="128"/>
                          <a:pt x="6" y="113"/>
                          <a:pt x="5" y="109"/>
                        </a:cubicBezTo>
                      </a:path>
                    </a:pathLst>
                  </a:custGeom>
                  <a:solidFill>
                    <a:srgbClr val="CAFDAD"/>
                  </a:solidFill>
                  <a:ln w="6350">
                    <a:solidFill>
                      <a:srgbClr val="379105"/>
                    </a:solidFill>
                    <a:round/>
                    <a:headEnd/>
                    <a:tailEnd/>
                  </a:ln>
                </p:spPr>
                <p:txBody>
                  <a:bodyPr/>
                  <a:lstStyle/>
                  <a:p>
                    <a:endParaRPr lang="es-MX" sz="2400"/>
                  </a:p>
                </p:txBody>
              </p:sp>
              <p:sp>
                <p:nvSpPr>
                  <p:cNvPr id="65153" name="Oval 310"/>
                  <p:cNvSpPr>
                    <a:spLocks noChangeArrowheads="1"/>
                  </p:cNvSpPr>
                  <p:nvPr/>
                </p:nvSpPr>
                <p:spPr bwMode="auto">
                  <a:xfrm rot="17400797" flipV="1">
                    <a:off x="4147" y="1791"/>
                    <a:ext cx="4" cy="4"/>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grpSp>
            <p:nvGrpSpPr>
              <p:cNvPr id="64972" name="Group 844"/>
              <p:cNvGrpSpPr>
                <a:grpSpLocks/>
              </p:cNvGrpSpPr>
              <p:nvPr/>
            </p:nvGrpSpPr>
            <p:grpSpPr bwMode="auto">
              <a:xfrm>
                <a:off x="7058937" y="2426163"/>
                <a:ext cx="317500" cy="450850"/>
                <a:chOff x="4176" y="1593"/>
                <a:chExt cx="200" cy="284"/>
              </a:xfrm>
            </p:grpSpPr>
            <p:grpSp>
              <p:nvGrpSpPr>
                <p:cNvPr id="64973" name="Group 727"/>
                <p:cNvGrpSpPr>
                  <a:grpSpLocks/>
                </p:cNvGrpSpPr>
                <p:nvPr/>
              </p:nvGrpSpPr>
              <p:grpSpPr bwMode="auto">
                <a:xfrm rot="1923172">
                  <a:off x="4339" y="1822"/>
                  <a:ext cx="37" cy="27"/>
                  <a:chOff x="4334" y="1601"/>
                  <a:chExt cx="31" cy="30"/>
                </a:xfrm>
              </p:grpSpPr>
              <p:sp>
                <p:nvSpPr>
                  <p:cNvPr id="65122" name="Freeform 312"/>
                  <p:cNvSpPr>
                    <a:spLocks/>
                  </p:cNvSpPr>
                  <p:nvPr/>
                </p:nvSpPr>
                <p:spPr bwMode="auto">
                  <a:xfrm>
                    <a:off x="4334" y="1601"/>
                    <a:ext cx="31" cy="30"/>
                  </a:xfrm>
                  <a:custGeom>
                    <a:avLst/>
                    <a:gdLst>
                      <a:gd name="T0" fmla="*/ 15 w 127"/>
                      <a:gd name="T1" fmla="*/ 2 h 139"/>
                      <a:gd name="T2" fmla="*/ 41 w 127"/>
                      <a:gd name="T3" fmla="*/ 2 h 139"/>
                      <a:gd name="T4" fmla="*/ 79 w 127"/>
                      <a:gd name="T5" fmla="*/ 1 h 139"/>
                      <a:gd name="T6" fmla="*/ 90 w 127"/>
                      <a:gd name="T7" fmla="*/ 8 h 139"/>
                      <a:gd name="T8" fmla="*/ 89 w 127"/>
                      <a:gd name="T9" fmla="*/ 25 h 139"/>
                      <a:gd name="T10" fmla="*/ 86 w 127"/>
                      <a:gd name="T11" fmla="*/ 39 h 139"/>
                      <a:gd name="T12" fmla="*/ 78 w 127"/>
                      <a:gd name="T13" fmla="*/ 44 h 139"/>
                      <a:gd name="T14" fmla="*/ 26 w 127"/>
                      <a:gd name="T15" fmla="*/ 45 h 139"/>
                      <a:gd name="T16" fmla="*/ 9 w 127"/>
                      <a:gd name="T17" fmla="*/ 44 h 139"/>
                      <a:gd name="T18" fmla="*/ 3 w 127"/>
                      <a:gd name="T19" fmla="*/ 39 h 139"/>
                      <a:gd name="T20" fmla="*/ 2 w 127"/>
                      <a:gd name="T21" fmla="*/ 24 h 139"/>
                      <a:gd name="T22" fmla="*/ 1 w 127"/>
                      <a:gd name="T23" fmla="*/ 12 h 139"/>
                      <a:gd name="T24" fmla="*/ 4 w 127"/>
                      <a:gd name="T25" fmla="*/ 4 h 139"/>
                      <a:gd name="T26" fmla="*/ 9 w 127"/>
                      <a:gd name="T27" fmla="*/ 2 h 139"/>
                      <a:gd name="T28" fmla="*/ 15 w 127"/>
                      <a:gd name="T29" fmla="*/ 2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
                      <a:gd name="T46" fmla="*/ 0 h 139"/>
                      <a:gd name="T47" fmla="*/ 1528 w 127"/>
                      <a:gd name="T48" fmla="*/ 95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 h="139">
                        <a:moveTo>
                          <a:pt x="105" y="112"/>
                        </a:moveTo>
                        <a:cubicBezTo>
                          <a:pt x="101" y="115"/>
                          <a:pt x="97" y="139"/>
                          <a:pt x="80" y="125"/>
                        </a:cubicBezTo>
                        <a:cubicBezTo>
                          <a:pt x="63" y="111"/>
                          <a:pt x="8" y="50"/>
                          <a:pt x="4" y="30"/>
                        </a:cubicBezTo>
                        <a:cubicBezTo>
                          <a:pt x="0" y="10"/>
                          <a:pt x="40" y="8"/>
                          <a:pt x="53" y="4"/>
                        </a:cubicBezTo>
                        <a:cubicBezTo>
                          <a:pt x="66" y="0"/>
                          <a:pt x="73" y="1"/>
                          <a:pt x="80" y="7"/>
                        </a:cubicBezTo>
                        <a:cubicBezTo>
                          <a:pt x="87" y="13"/>
                          <a:pt x="87" y="27"/>
                          <a:pt x="94" y="38"/>
                        </a:cubicBezTo>
                        <a:cubicBezTo>
                          <a:pt x="101" y="49"/>
                          <a:pt x="121" y="62"/>
                          <a:pt x="124" y="74"/>
                        </a:cubicBezTo>
                        <a:cubicBezTo>
                          <a:pt x="127" y="86"/>
                          <a:pt x="113" y="103"/>
                          <a:pt x="110" y="109"/>
                        </a:cubicBezTo>
                        <a:cubicBezTo>
                          <a:pt x="107" y="115"/>
                          <a:pt x="106" y="111"/>
                          <a:pt x="105" y="112"/>
                        </a:cubicBezTo>
                      </a:path>
                    </a:pathLst>
                  </a:custGeom>
                  <a:solidFill>
                    <a:srgbClr val="CAFDAD"/>
                  </a:solidFill>
                  <a:ln w="6350">
                    <a:solidFill>
                      <a:srgbClr val="379105"/>
                    </a:solidFill>
                    <a:round/>
                    <a:headEnd/>
                    <a:tailEnd/>
                  </a:ln>
                </p:spPr>
                <p:txBody>
                  <a:bodyPr/>
                  <a:lstStyle/>
                  <a:p>
                    <a:endParaRPr lang="es-MX" sz="2400"/>
                  </a:p>
                </p:txBody>
              </p:sp>
              <p:sp>
                <p:nvSpPr>
                  <p:cNvPr id="65123" name="Oval 313"/>
                  <p:cNvSpPr>
                    <a:spLocks noChangeArrowheads="1"/>
                  </p:cNvSpPr>
                  <p:nvPr/>
                </p:nvSpPr>
                <p:spPr bwMode="auto">
                  <a:xfrm rot="9430244" flipV="1">
                    <a:off x="4347" y="1609"/>
                    <a:ext cx="7" cy="8"/>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4974" name="Group 724"/>
                <p:cNvGrpSpPr>
                  <a:grpSpLocks/>
                </p:cNvGrpSpPr>
                <p:nvPr/>
              </p:nvGrpSpPr>
              <p:grpSpPr bwMode="auto">
                <a:xfrm rot="1201860">
                  <a:off x="4330" y="1797"/>
                  <a:ext cx="37" cy="27"/>
                  <a:chOff x="4334" y="1601"/>
                  <a:chExt cx="31" cy="30"/>
                </a:xfrm>
              </p:grpSpPr>
              <p:sp>
                <p:nvSpPr>
                  <p:cNvPr id="65120" name="Freeform 312"/>
                  <p:cNvSpPr>
                    <a:spLocks/>
                  </p:cNvSpPr>
                  <p:nvPr/>
                </p:nvSpPr>
                <p:spPr bwMode="auto">
                  <a:xfrm>
                    <a:off x="4334" y="1601"/>
                    <a:ext cx="31" cy="30"/>
                  </a:xfrm>
                  <a:custGeom>
                    <a:avLst/>
                    <a:gdLst>
                      <a:gd name="T0" fmla="*/ 15 w 127"/>
                      <a:gd name="T1" fmla="*/ 2 h 139"/>
                      <a:gd name="T2" fmla="*/ 41 w 127"/>
                      <a:gd name="T3" fmla="*/ 2 h 139"/>
                      <a:gd name="T4" fmla="*/ 79 w 127"/>
                      <a:gd name="T5" fmla="*/ 1 h 139"/>
                      <a:gd name="T6" fmla="*/ 90 w 127"/>
                      <a:gd name="T7" fmla="*/ 8 h 139"/>
                      <a:gd name="T8" fmla="*/ 89 w 127"/>
                      <a:gd name="T9" fmla="*/ 25 h 139"/>
                      <a:gd name="T10" fmla="*/ 86 w 127"/>
                      <a:gd name="T11" fmla="*/ 39 h 139"/>
                      <a:gd name="T12" fmla="*/ 78 w 127"/>
                      <a:gd name="T13" fmla="*/ 44 h 139"/>
                      <a:gd name="T14" fmla="*/ 26 w 127"/>
                      <a:gd name="T15" fmla="*/ 45 h 139"/>
                      <a:gd name="T16" fmla="*/ 9 w 127"/>
                      <a:gd name="T17" fmla="*/ 44 h 139"/>
                      <a:gd name="T18" fmla="*/ 3 w 127"/>
                      <a:gd name="T19" fmla="*/ 39 h 139"/>
                      <a:gd name="T20" fmla="*/ 2 w 127"/>
                      <a:gd name="T21" fmla="*/ 24 h 139"/>
                      <a:gd name="T22" fmla="*/ 1 w 127"/>
                      <a:gd name="T23" fmla="*/ 12 h 139"/>
                      <a:gd name="T24" fmla="*/ 4 w 127"/>
                      <a:gd name="T25" fmla="*/ 4 h 139"/>
                      <a:gd name="T26" fmla="*/ 9 w 127"/>
                      <a:gd name="T27" fmla="*/ 2 h 139"/>
                      <a:gd name="T28" fmla="*/ 15 w 127"/>
                      <a:gd name="T29" fmla="*/ 2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
                      <a:gd name="T46" fmla="*/ 0 h 139"/>
                      <a:gd name="T47" fmla="*/ 1528 w 127"/>
                      <a:gd name="T48" fmla="*/ 95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 h="139">
                        <a:moveTo>
                          <a:pt x="105" y="112"/>
                        </a:moveTo>
                        <a:cubicBezTo>
                          <a:pt x="101" y="115"/>
                          <a:pt x="97" y="139"/>
                          <a:pt x="80" y="125"/>
                        </a:cubicBezTo>
                        <a:cubicBezTo>
                          <a:pt x="63" y="111"/>
                          <a:pt x="8" y="50"/>
                          <a:pt x="4" y="30"/>
                        </a:cubicBezTo>
                        <a:cubicBezTo>
                          <a:pt x="0" y="10"/>
                          <a:pt x="40" y="8"/>
                          <a:pt x="53" y="4"/>
                        </a:cubicBezTo>
                        <a:cubicBezTo>
                          <a:pt x="66" y="0"/>
                          <a:pt x="73" y="1"/>
                          <a:pt x="80" y="7"/>
                        </a:cubicBezTo>
                        <a:cubicBezTo>
                          <a:pt x="87" y="13"/>
                          <a:pt x="87" y="27"/>
                          <a:pt x="94" y="38"/>
                        </a:cubicBezTo>
                        <a:cubicBezTo>
                          <a:pt x="101" y="49"/>
                          <a:pt x="121" y="62"/>
                          <a:pt x="124" y="74"/>
                        </a:cubicBezTo>
                        <a:cubicBezTo>
                          <a:pt x="127" y="86"/>
                          <a:pt x="113" y="103"/>
                          <a:pt x="110" y="109"/>
                        </a:cubicBezTo>
                        <a:cubicBezTo>
                          <a:pt x="107" y="115"/>
                          <a:pt x="106" y="111"/>
                          <a:pt x="105" y="112"/>
                        </a:cubicBezTo>
                      </a:path>
                    </a:pathLst>
                  </a:custGeom>
                  <a:solidFill>
                    <a:srgbClr val="CAFDAD"/>
                  </a:solidFill>
                  <a:ln w="6350">
                    <a:solidFill>
                      <a:srgbClr val="379105"/>
                    </a:solidFill>
                    <a:round/>
                    <a:headEnd/>
                    <a:tailEnd/>
                  </a:ln>
                </p:spPr>
                <p:txBody>
                  <a:bodyPr/>
                  <a:lstStyle/>
                  <a:p>
                    <a:endParaRPr lang="es-MX" sz="2400"/>
                  </a:p>
                </p:txBody>
              </p:sp>
              <p:sp>
                <p:nvSpPr>
                  <p:cNvPr id="65121" name="Oval 313"/>
                  <p:cNvSpPr>
                    <a:spLocks noChangeArrowheads="1"/>
                  </p:cNvSpPr>
                  <p:nvPr/>
                </p:nvSpPr>
                <p:spPr bwMode="auto">
                  <a:xfrm rot="9430244" flipV="1">
                    <a:off x="4347" y="1609"/>
                    <a:ext cx="7" cy="8"/>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4975" name="Group 721"/>
                <p:cNvGrpSpPr>
                  <a:grpSpLocks/>
                </p:cNvGrpSpPr>
                <p:nvPr/>
              </p:nvGrpSpPr>
              <p:grpSpPr bwMode="auto">
                <a:xfrm rot="-339952">
                  <a:off x="4301" y="1850"/>
                  <a:ext cx="27" cy="27"/>
                  <a:chOff x="3673" y="1958"/>
                  <a:chExt cx="27" cy="27"/>
                </a:xfrm>
              </p:grpSpPr>
              <p:sp>
                <p:nvSpPr>
                  <p:cNvPr id="65118" name="Freeform 309"/>
                  <p:cNvSpPr>
                    <a:spLocks/>
                  </p:cNvSpPr>
                  <p:nvPr/>
                </p:nvSpPr>
                <p:spPr bwMode="auto">
                  <a:xfrm>
                    <a:off x="3673" y="1958"/>
                    <a:ext cx="27" cy="27"/>
                  </a:xfrm>
                  <a:custGeom>
                    <a:avLst/>
                    <a:gdLst>
                      <a:gd name="T0" fmla="*/ 6 w 173"/>
                      <a:gd name="T1" fmla="*/ 2 h 127"/>
                      <a:gd name="T2" fmla="*/ 17 w 173"/>
                      <a:gd name="T3" fmla="*/ 2 h 127"/>
                      <a:gd name="T4" fmla="*/ 32 w 173"/>
                      <a:gd name="T5" fmla="*/ 1 h 127"/>
                      <a:gd name="T6" fmla="*/ 37 w 173"/>
                      <a:gd name="T7" fmla="*/ 8 h 127"/>
                      <a:gd name="T8" fmla="*/ 36 w 173"/>
                      <a:gd name="T9" fmla="*/ 25 h 127"/>
                      <a:gd name="T10" fmla="*/ 35 w 173"/>
                      <a:gd name="T11" fmla="*/ 38 h 127"/>
                      <a:gd name="T12" fmla="*/ 32 w 173"/>
                      <a:gd name="T13" fmla="*/ 42 h 127"/>
                      <a:gd name="T14" fmla="*/ 11 w 173"/>
                      <a:gd name="T15" fmla="*/ 43 h 127"/>
                      <a:gd name="T16" fmla="*/ 4 w 173"/>
                      <a:gd name="T17" fmla="*/ 42 h 127"/>
                      <a:gd name="T18" fmla="*/ 1 w 173"/>
                      <a:gd name="T19" fmla="*/ 38 h 127"/>
                      <a:gd name="T20" fmla="*/ 1 w 173"/>
                      <a:gd name="T21" fmla="*/ 23 h 127"/>
                      <a:gd name="T22" fmla="*/ 0 w 173"/>
                      <a:gd name="T23" fmla="*/ 12 h 127"/>
                      <a:gd name="T24" fmla="*/ 2 w 173"/>
                      <a:gd name="T25" fmla="*/ 4 h 127"/>
                      <a:gd name="T26" fmla="*/ 4 w 173"/>
                      <a:gd name="T27" fmla="*/ 2 h 127"/>
                      <a:gd name="T28" fmla="*/ 6 w 173"/>
                      <a:gd name="T29" fmla="*/ 2 h 1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3"/>
                      <a:gd name="T46" fmla="*/ 0 h 127"/>
                      <a:gd name="T47" fmla="*/ 1525 w 173"/>
                      <a:gd name="T48" fmla="*/ 960 h 1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3" h="127">
                        <a:moveTo>
                          <a:pt x="132" y="127"/>
                        </a:moveTo>
                        <a:cubicBezTo>
                          <a:pt x="113" y="120"/>
                          <a:pt x="32" y="107"/>
                          <a:pt x="16" y="88"/>
                        </a:cubicBezTo>
                        <a:cubicBezTo>
                          <a:pt x="0" y="69"/>
                          <a:pt x="25" y="26"/>
                          <a:pt x="37" y="13"/>
                        </a:cubicBezTo>
                        <a:cubicBezTo>
                          <a:pt x="49" y="0"/>
                          <a:pt x="65" y="2"/>
                          <a:pt x="86" y="9"/>
                        </a:cubicBezTo>
                        <a:cubicBezTo>
                          <a:pt x="107" y="16"/>
                          <a:pt x="157" y="35"/>
                          <a:pt x="165" y="55"/>
                        </a:cubicBezTo>
                        <a:cubicBezTo>
                          <a:pt x="173" y="75"/>
                          <a:pt x="141" y="112"/>
                          <a:pt x="135" y="127"/>
                        </a:cubicBezTo>
                      </a:path>
                    </a:pathLst>
                  </a:custGeom>
                  <a:solidFill>
                    <a:srgbClr val="CAFDAD"/>
                  </a:solidFill>
                  <a:ln w="6350">
                    <a:solidFill>
                      <a:srgbClr val="379105"/>
                    </a:solidFill>
                    <a:round/>
                    <a:headEnd/>
                    <a:tailEnd/>
                  </a:ln>
                </p:spPr>
                <p:txBody>
                  <a:bodyPr/>
                  <a:lstStyle/>
                  <a:p>
                    <a:endParaRPr lang="es-MX" sz="2400"/>
                  </a:p>
                </p:txBody>
              </p:sp>
              <p:sp>
                <p:nvSpPr>
                  <p:cNvPr id="65119" name="Oval 310"/>
                  <p:cNvSpPr>
                    <a:spLocks noChangeArrowheads="1"/>
                  </p:cNvSpPr>
                  <p:nvPr/>
                </p:nvSpPr>
                <p:spPr bwMode="auto">
                  <a:xfrm rot="18046487" flipV="1">
                    <a:off x="3684" y="1967"/>
                    <a:ext cx="6" cy="7"/>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4976" name="Group 652"/>
                <p:cNvGrpSpPr>
                  <a:grpSpLocks/>
                </p:cNvGrpSpPr>
                <p:nvPr/>
              </p:nvGrpSpPr>
              <p:grpSpPr bwMode="auto">
                <a:xfrm rot="1379753">
                  <a:off x="4217" y="1618"/>
                  <a:ext cx="42" cy="37"/>
                  <a:chOff x="4117" y="1457"/>
                  <a:chExt cx="35" cy="38"/>
                </a:xfrm>
              </p:grpSpPr>
              <p:sp>
                <p:nvSpPr>
                  <p:cNvPr id="65116" name="Freeform 309"/>
                  <p:cNvSpPr>
                    <a:spLocks/>
                  </p:cNvSpPr>
                  <p:nvPr/>
                </p:nvSpPr>
                <p:spPr bwMode="auto">
                  <a:xfrm>
                    <a:off x="4117" y="1457"/>
                    <a:ext cx="35" cy="38"/>
                  </a:xfrm>
                  <a:custGeom>
                    <a:avLst/>
                    <a:gdLst>
                      <a:gd name="T0" fmla="*/ 17 w 131"/>
                      <a:gd name="T1" fmla="*/ 1 h 231"/>
                      <a:gd name="T2" fmla="*/ 48 w 131"/>
                      <a:gd name="T3" fmla="*/ 1 h 231"/>
                      <a:gd name="T4" fmla="*/ 95 w 131"/>
                      <a:gd name="T5" fmla="*/ 1 h 231"/>
                      <a:gd name="T6" fmla="*/ 107 w 131"/>
                      <a:gd name="T7" fmla="*/ 5 h 231"/>
                      <a:gd name="T8" fmla="*/ 106 w 131"/>
                      <a:gd name="T9" fmla="*/ 15 h 231"/>
                      <a:gd name="T10" fmla="*/ 103 w 131"/>
                      <a:gd name="T11" fmla="*/ 23 h 231"/>
                      <a:gd name="T12" fmla="*/ 93 w 131"/>
                      <a:gd name="T13" fmla="*/ 25 h 231"/>
                      <a:gd name="T14" fmla="*/ 31 w 131"/>
                      <a:gd name="T15" fmla="*/ 26 h 231"/>
                      <a:gd name="T16" fmla="*/ 11 w 131"/>
                      <a:gd name="T17" fmla="*/ 25 h 231"/>
                      <a:gd name="T18" fmla="*/ 4 w 131"/>
                      <a:gd name="T19" fmla="*/ 23 h 231"/>
                      <a:gd name="T20" fmla="*/ 2 w 131"/>
                      <a:gd name="T21" fmla="*/ 14 h 231"/>
                      <a:gd name="T22" fmla="*/ 1 w 131"/>
                      <a:gd name="T23" fmla="*/ 7 h 231"/>
                      <a:gd name="T24" fmla="*/ 5 w 131"/>
                      <a:gd name="T25" fmla="*/ 2 h 231"/>
                      <a:gd name="T26" fmla="*/ 10 w 131"/>
                      <a:gd name="T27" fmla="*/ 1 h 231"/>
                      <a:gd name="T28" fmla="*/ 18 w 131"/>
                      <a:gd name="T29" fmla="*/ 1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1"/>
                      <a:gd name="T46" fmla="*/ 0 h 231"/>
                      <a:gd name="T47" fmla="*/ 1527 w 131"/>
                      <a:gd name="T48" fmla="*/ 960 h 2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1" h="231">
                        <a:moveTo>
                          <a:pt x="131" y="156"/>
                        </a:moveTo>
                        <a:cubicBezTo>
                          <a:pt x="124" y="165"/>
                          <a:pt x="102" y="200"/>
                          <a:pt x="89" y="209"/>
                        </a:cubicBezTo>
                        <a:cubicBezTo>
                          <a:pt x="76" y="218"/>
                          <a:pt x="67" y="231"/>
                          <a:pt x="52" y="212"/>
                        </a:cubicBezTo>
                        <a:cubicBezTo>
                          <a:pt x="37" y="193"/>
                          <a:pt x="0" y="130"/>
                          <a:pt x="0" y="96"/>
                        </a:cubicBezTo>
                        <a:cubicBezTo>
                          <a:pt x="0" y="62"/>
                          <a:pt x="32" y="0"/>
                          <a:pt x="53" y="10"/>
                        </a:cubicBezTo>
                        <a:cubicBezTo>
                          <a:pt x="74" y="20"/>
                          <a:pt x="113" y="127"/>
                          <a:pt x="129" y="158"/>
                        </a:cubicBezTo>
                      </a:path>
                    </a:pathLst>
                  </a:custGeom>
                  <a:solidFill>
                    <a:srgbClr val="CAFDAD"/>
                  </a:solidFill>
                  <a:ln w="6350">
                    <a:solidFill>
                      <a:srgbClr val="379105"/>
                    </a:solidFill>
                    <a:round/>
                    <a:headEnd/>
                    <a:tailEnd/>
                  </a:ln>
                </p:spPr>
                <p:txBody>
                  <a:bodyPr/>
                  <a:lstStyle/>
                  <a:p>
                    <a:endParaRPr lang="es-MX" sz="2400"/>
                  </a:p>
                </p:txBody>
              </p:sp>
              <p:sp>
                <p:nvSpPr>
                  <p:cNvPr id="65117" name="Oval 310"/>
                  <p:cNvSpPr>
                    <a:spLocks noChangeArrowheads="1"/>
                  </p:cNvSpPr>
                  <p:nvPr/>
                </p:nvSpPr>
                <p:spPr bwMode="auto">
                  <a:xfrm rot="7680576" flipV="1">
                    <a:off x="4129" y="1473"/>
                    <a:ext cx="8"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977" name="Group 637"/>
                <p:cNvGrpSpPr>
                  <a:grpSpLocks/>
                </p:cNvGrpSpPr>
                <p:nvPr/>
              </p:nvGrpSpPr>
              <p:grpSpPr bwMode="auto">
                <a:xfrm rot="-8882266">
                  <a:off x="4201" y="1593"/>
                  <a:ext cx="39" cy="29"/>
                  <a:chOff x="2762" y="1412"/>
                  <a:chExt cx="33" cy="38"/>
                </a:xfrm>
              </p:grpSpPr>
              <p:sp>
                <p:nvSpPr>
                  <p:cNvPr id="65114" name="Freeform 302"/>
                  <p:cNvSpPr>
                    <a:spLocks/>
                  </p:cNvSpPr>
                  <p:nvPr/>
                </p:nvSpPr>
                <p:spPr bwMode="auto">
                  <a:xfrm rot="-3328187">
                    <a:off x="2760" y="1414"/>
                    <a:ext cx="38" cy="33"/>
                  </a:xfrm>
                  <a:custGeom>
                    <a:avLst/>
                    <a:gdLst>
                      <a:gd name="T0" fmla="*/ 31 w 107"/>
                      <a:gd name="T1" fmla="*/ 3 h 118"/>
                      <a:gd name="T2" fmla="*/ 86 w 107"/>
                      <a:gd name="T3" fmla="*/ 4 h 118"/>
                      <a:gd name="T4" fmla="*/ 168 w 107"/>
                      <a:gd name="T5" fmla="*/ 2 h 118"/>
                      <a:gd name="T6" fmla="*/ 190 w 107"/>
                      <a:gd name="T7" fmla="*/ 14 h 118"/>
                      <a:gd name="T8" fmla="*/ 188 w 107"/>
                      <a:gd name="T9" fmla="*/ 43 h 118"/>
                      <a:gd name="T10" fmla="*/ 182 w 107"/>
                      <a:gd name="T11" fmla="*/ 66 h 118"/>
                      <a:gd name="T12" fmla="*/ 165 w 107"/>
                      <a:gd name="T13" fmla="*/ 73 h 118"/>
                      <a:gd name="T14" fmla="*/ 55 w 107"/>
                      <a:gd name="T15" fmla="*/ 75 h 118"/>
                      <a:gd name="T16" fmla="*/ 20 w 107"/>
                      <a:gd name="T17" fmla="*/ 73 h 118"/>
                      <a:gd name="T18" fmla="*/ 6 w 107"/>
                      <a:gd name="T19" fmla="*/ 66 h 118"/>
                      <a:gd name="T20" fmla="*/ 4 w 107"/>
                      <a:gd name="T21" fmla="*/ 40 h 118"/>
                      <a:gd name="T22" fmla="*/ 2 w 107"/>
                      <a:gd name="T23" fmla="*/ 20 h 118"/>
                      <a:gd name="T24" fmla="*/ 9 w 107"/>
                      <a:gd name="T25" fmla="*/ 7 h 118"/>
                      <a:gd name="T26" fmla="*/ 18 w 107"/>
                      <a:gd name="T27" fmla="*/ 4 h 118"/>
                      <a:gd name="T28" fmla="*/ 32 w 107"/>
                      <a:gd name="T29" fmla="*/ 3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5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BDFC9A"/>
                  </a:solidFill>
                  <a:ln w="6350">
                    <a:solidFill>
                      <a:srgbClr val="379105"/>
                    </a:solidFill>
                    <a:round/>
                    <a:headEnd/>
                    <a:tailEnd/>
                  </a:ln>
                </p:spPr>
                <p:txBody>
                  <a:bodyPr/>
                  <a:lstStyle/>
                  <a:p>
                    <a:endParaRPr lang="es-MX" sz="2400"/>
                  </a:p>
                </p:txBody>
              </p:sp>
              <p:sp>
                <p:nvSpPr>
                  <p:cNvPr id="65115" name="Oval 303"/>
                  <p:cNvSpPr>
                    <a:spLocks noChangeArrowheads="1"/>
                  </p:cNvSpPr>
                  <p:nvPr/>
                </p:nvSpPr>
                <p:spPr bwMode="auto">
                  <a:xfrm rot="18271813" flipV="1">
                    <a:off x="2773" y="1427"/>
                    <a:ext cx="10"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978" name="Group 640"/>
                <p:cNvGrpSpPr>
                  <a:grpSpLocks/>
                </p:cNvGrpSpPr>
                <p:nvPr/>
              </p:nvGrpSpPr>
              <p:grpSpPr bwMode="auto">
                <a:xfrm rot="-8882266">
                  <a:off x="4292" y="1736"/>
                  <a:ext cx="29" cy="27"/>
                  <a:chOff x="2762" y="1412"/>
                  <a:chExt cx="33" cy="38"/>
                </a:xfrm>
              </p:grpSpPr>
              <p:sp>
                <p:nvSpPr>
                  <p:cNvPr id="65112" name="Freeform 302"/>
                  <p:cNvSpPr>
                    <a:spLocks/>
                  </p:cNvSpPr>
                  <p:nvPr/>
                </p:nvSpPr>
                <p:spPr bwMode="auto">
                  <a:xfrm rot="-3328187">
                    <a:off x="2760" y="1414"/>
                    <a:ext cx="38" cy="33"/>
                  </a:xfrm>
                  <a:custGeom>
                    <a:avLst/>
                    <a:gdLst>
                      <a:gd name="T0" fmla="*/ 31 w 107"/>
                      <a:gd name="T1" fmla="*/ 3 h 118"/>
                      <a:gd name="T2" fmla="*/ 86 w 107"/>
                      <a:gd name="T3" fmla="*/ 4 h 118"/>
                      <a:gd name="T4" fmla="*/ 168 w 107"/>
                      <a:gd name="T5" fmla="*/ 2 h 118"/>
                      <a:gd name="T6" fmla="*/ 190 w 107"/>
                      <a:gd name="T7" fmla="*/ 14 h 118"/>
                      <a:gd name="T8" fmla="*/ 188 w 107"/>
                      <a:gd name="T9" fmla="*/ 43 h 118"/>
                      <a:gd name="T10" fmla="*/ 182 w 107"/>
                      <a:gd name="T11" fmla="*/ 66 h 118"/>
                      <a:gd name="T12" fmla="*/ 165 w 107"/>
                      <a:gd name="T13" fmla="*/ 73 h 118"/>
                      <a:gd name="T14" fmla="*/ 55 w 107"/>
                      <a:gd name="T15" fmla="*/ 75 h 118"/>
                      <a:gd name="T16" fmla="*/ 20 w 107"/>
                      <a:gd name="T17" fmla="*/ 73 h 118"/>
                      <a:gd name="T18" fmla="*/ 6 w 107"/>
                      <a:gd name="T19" fmla="*/ 66 h 118"/>
                      <a:gd name="T20" fmla="*/ 4 w 107"/>
                      <a:gd name="T21" fmla="*/ 40 h 118"/>
                      <a:gd name="T22" fmla="*/ 2 w 107"/>
                      <a:gd name="T23" fmla="*/ 20 h 118"/>
                      <a:gd name="T24" fmla="*/ 9 w 107"/>
                      <a:gd name="T25" fmla="*/ 7 h 118"/>
                      <a:gd name="T26" fmla="*/ 18 w 107"/>
                      <a:gd name="T27" fmla="*/ 4 h 118"/>
                      <a:gd name="T28" fmla="*/ 32 w 107"/>
                      <a:gd name="T29" fmla="*/ 3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5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BDFC9A"/>
                  </a:solidFill>
                  <a:ln w="6350">
                    <a:solidFill>
                      <a:srgbClr val="379105"/>
                    </a:solidFill>
                    <a:round/>
                    <a:headEnd/>
                    <a:tailEnd/>
                  </a:ln>
                </p:spPr>
                <p:txBody>
                  <a:bodyPr/>
                  <a:lstStyle/>
                  <a:p>
                    <a:endParaRPr lang="es-MX" sz="2400"/>
                  </a:p>
                </p:txBody>
              </p:sp>
              <p:sp>
                <p:nvSpPr>
                  <p:cNvPr id="65113" name="Oval 303"/>
                  <p:cNvSpPr>
                    <a:spLocks noChangeArrowheads="1"/>
                  </p:cNvSpPr>
                  <p:nvPr/>
                </p:nvSpPr>
                <p:spPr bwMode="auto">
                  <a:xfrm rot="18271813" flipV="1">
                    <a:off x="2773" y="1427"/>
                    <a:ext cx="10"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979" name="Group 643"/>
                <p:cNvGrpSpPr>
                  <a:grpSpLocks/>
                </p:cNvGrpSpPr>
                <p:nvPr/>
              </p:nvGrpSpPr>
              <p:grpSpPr bwMode="auto">
                <a:xfrm>
                  <a:off x="4251" y="1671"/>
                  <a:ext cx="29" cy="32"/>
                  <a:chOff x="4166" y="1527"/>
                  <a:chExt cx="29" cy="32"/>
                </a:xfrm>
              </p:grpSpPr>
              <p:sp>
                <p:nvSpPr>
                  <p:cNvPr id="65110" name="Freeform 312"/>
                  <p:cNvSpPr>
                    <a:spLocks/>
                  </p:cNvSpPr>
                  <p:nvPr/>
                </p:nvSpPr>
                <p:spPr bwMode="auto">
                  <a:xfrm rot="9339689">
                    <a:off x="4166" y="1527"/>
                    <a:ext cx="29" cy="32"/>
                  </a:xfrm>
                  <a:custGeom>
                    <a:avLst/>
                    <a:gdLst>
                      <a:gd name="T0" fmla="*/ 0 w 1528"/>
                      <a:gd name="T1" fmla="*/ 0 h 960"/>
                      <a:gd name="T2" fmla="*/ 0 w 1528"/>
                      <a:gd name="T3" fmla="*/ 0 h 960"/>
                      <a:gd name="T4" fmla="*/ 0 w 1528"/>
                      <a:gd name="T5" fmla="*/ 0 h 960"/>
                      <a:gd name="T6" fmla="*/ 1 w 1528"/>
                      <a:gd name="T7" fmla="*/ 0 h 960"/>
                      <a:gd name="T8" fmla="*/ 1 w 1528"/>
                      <a:gd name="T9" fmla="*/ 1 h 960"/>
                      <a:gd name="T10" fmla="*/ 1 w 1528"/>
                      <a:gd name="T11" fmla="*/ 1 h 960"/>
                      <a:gd name="T12" fmla="*/ 0 w 1528"/>
                      <a:gd name="T13" fmla="*/ 1 h 960"/>
                      <a:gd name="T14" fmla="*/ 0 w 1528"/>
                      <a:gd name="T15" fmla="*/ 1 h 960"/>
                      <a:gd name="T16" fmla="*/ 0 w 1528"/>
                      <a:gd name="T17" fmla="*/ 1 h 960"/>
                      <a:gd name="T18" fmla="*/ 0 w 1528"/>
                      <a:gd name="T19" fmla="*/ 1 h 960"/>
                      <a:gd name="T20" fmla="*/ 0 w 1528"/>
                      <a:gd name="T21" fmla="*/ 1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CAFDAD"/>
                  </a:solidFill>
                  <a:ln w="6350">
                    <a:solidFill>
                      <a:srgbClr val="379105"/>
                    </a:solidFill>
                    <a:round/>
                    <a:headEnd/>
                    <a:tailEnd/>
                  </a:ln>
                </p:spPr>
                <p:txBody>
                  <a:bodyPr/>
                  <a:lstStyle/>
                  <a:p>
                    <a:endParaRPr lang="es-MX" sz="2400"/>
                  </a:p>
                </p:txBody>
              </p:sp>
              <p:sp>
                <p:nvSpPr>
                  <p:cNvPr id="65111" name="Oval 313"/>
                  <p:cNvSpPr>
                    <a:spLocks noChangeArrowheads="1"/>
                  </p:cNvSpPr>
                  <p:nvPr/>
                </p:nvSpPr>
                <p:spPr bwMode="auto">
                  <a:xfrm rot="9339689" flipV="1">
                    <a:off x="4176" y="1539"/>
                    <a:ext cx="8" cy="8"/>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980" name="Group 646"/>
                <p:cNvGrpSpPr>
                  <a:grpSpLocks/>
                </p:cNvGrpSpPr>
                <p:nvPr/>
              </p:nvGrpSpPr>
              <p:grpSpPr bwMode="auto">
                <a:xfrm rot="-9255036">
                  <a:off x="4232" y="1646"/>
                  <a:ext cx="34" cy="33"/>
                  <a:chOff x="2762" y="1412"/>
                  <a:chExt cx="33" cy="38"/>
                </a:xfrm>
              </p:grpSpPr>
              <p:sp>
                <p:nvSpPr>
                  <p:cNvPr id="65108" name="Freeform 302"/>
                  <p:cNvSpPr>
                    <a:spLocks/>
                  </p:cNvSpPr>
                  <p:nvPr/>
                </p:nvSpPr>
                <p:spPr bwMode="auto">
                  <a:xfrm rot="-3328187">
                    <a:off x="2760" y="1414"/>
                    <a:ext cx="38" cy="33"/>
                  </a:xfrm>
                  <a:custGeom>
                    <a:avLst/>
                    <a:gdLst>
                      <a:gd name="T0" fmla="*/ 31 w 107"/>
                      <a:gd name="T1" fmla="*/ 3 h 118"/>
                      <a:gd name="T2" fmla="*/ 86 w 107"/>
                      <a:gd name="T3" fmla="*/ 4 h 118"/>
                      <a:gd name="T4" fmla="*/ 168 w 107"/>
                      <a:gd name="T5" fmla="*/ 2 h 118"/>
                      <a:gd name="T6" fmla="*/ 190 w 107"/>
                      <a:gd name="T7" fmla="*/ 14 h 118"/>
                      <a:gd name="T8" fmla="*/ 188 w 107"/>
                      <a:gd name="T9" fmla="*/ 43 h 118"/>
                      <a:gd name="T10" fmla="*/ 182 w 107"/>
                      <a:gd name="T11" fmla="*/ 66 h 118"/>
                      <a:gd name="T12" fmla="*/ 165 w 107"/>
                      <a:gd name="T13" fmla="*/ 73 h 118"/>
                      <a:gd name="T14" fmla="*/ 55 w 107"/>
                      <a:gd name="T15" fmla="*/ 75 h 118"/>
                      <a:gd name="T16" fmla="*/ 20 w 107"/>
                      <a:gd name="T17" fmla="*/ 73 h 118"/>
                      <a:gd name="T18" fmla="*/ 6 w 107"/>
                      <a:gd name="T19" fmla="*/ 66 h 118"/>
                      <a:gd name="T20" fmla="*/ 4 w 107"/>
                      <a:gd name="T21" fmla="*/ 40 h 118"/>
                      <a:gd name="T22" fmla="*/ 2 w 107"/>
                      <a:gd name="T23" fmla="*/ 20 h 118"/>
                      <a:gd name="T24" fmla="*/ 9 w 107"/>
                      <a:gd name="T25" fmla="*/ 7 h 118"/>
                      <a:gd name="T26" fmla="*/ 18 w 107"/>
                      <a:gd name="T27" fmla="*/ 4 h 118"/>
                      <a:gd name="T28" fmla="*/ 32 w 107"/>
                      <a:gd name="T29" fmla="*/ 3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5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BDFC9A"/>
                  </a:solidFill>
                  <a:ln w="6350">
                    <a:solidFill>
                      <a:srgbClr val="379105"/>
                    </a:solidFill>
                    <a:round/>
                    <a:headEnd/>
                    <a:tailEnd/>
                  </a:ln>
                </p:spPr>
                <p:txBody>
                  <a:bodyPr/>
                  <a:lstStyle/>
                  <a:p>
                    <a:endParaRPr lang="es-MX" sz="2400"/>
                  </a:p>
                </p:txBody>
              </p:sp>
              <p:sp>
                <p:nvSpPr>
                  <p:cNvPr id="65109" name="Oval 303"/>
                  <p:cNvSpPr>
                    <a:spLocks noChangeArrowheads="1"/>
                  </p:cNvSpPr>
                  <p:nvPr/>
                </p:nvSpPr>
                <p:spPr bwMode="auto">
                  <a:xfrm rot="18271813" flipV="1">
                    <a:off x="2773" y="1427"/>
                    <a:ext cx="10"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981" name="Group 649"/>
                <p:cNvGrpSpPr>
                  <a:grpSpLocks/>
                </p:cNvGrpSpPr>
                <p:nvPr/>
              </p:nvGrpSpPr>
              <p:grpSpPr bwMode="auto">
                <a:xfrm rot="3537945">
                  <a:off x="4264" y="1699"/>
                  <a:ext cx="33" cy="28"/>
                  <a:chOff x="3185" y="747"/>
                  <a:chExt cx="116" cy="106"/>
                </a:xfrm>
              </p:grpSpPr>
              <p:sp>
                <p:nvSpPr>
                  <p:cNvPr id="65106" name="Freeform 302"/>
                  <p:cNvSpPr>
                    <a:spLocks/>
                  </p:cNvSpPr>
                  <p:nvPr/>
                </p:nvSpPr>
                <p:spPr bwMode="auto">
                  <a:xfrm>
                    <a:off x="3185" y="747"/>
                    <a:ext cx="116" cy="106"/>
                  </a:xfrm>
                  <a:custGeom>
                    <a:avLst/>
                    <a:gdLst>
                      <a:gd name="T0" fmla="*/ 245 w 116"/>
                      <a:gd name="T1" fmla="*/ 44 h 106"/>
                      <a:gd name="T2" fmla="*/ 679 w 116"/>
                      <a:gd name="T3" fmla="*/ 46 h 106"/>
                      <a:gd name="T4" fmla="*/ 1332 w 116"/>
                      <a:gd name="T5" fmla="*/ 23 h 106"/>
                      <a:gd name="T6" fmla="*/ 1503 w 116"/>
                      <a:gd name="T7" fmla="*/ 182 h 106"/>
                      <a:gd name="T8" fmla="*/ 1487 w 116"/>
                      <a:gd name="T9" fmla="*/ 548 h 106"/>
                      <a:gd name="T10" fmla="*/ 1444 w 116"/>
                      <a:gd name="T11" fmla="*/ 849 h 106"/>
                      <a:gd name="T12" fmla="*/ 1306 w 116"/>
                      <a:gd name="T13" fmla="*/ 935 h 106"/>
                      <a:gd name="T14" fmla="*/ 438 w 116"/>
                      <a:gd name="T15" fmla="*/ 960 h 106"/>
                      <a:gd name="T16" fmla="*/ 154 w 116"/>
                      <a:gd name="T17" fmla="*/ 935 h 106"/>
                      <a:gd name="T18" fmla="*/ 51 w 116"/>
                      <a:gd name="T19" fmla="*/ 849 h 106"/>
                      <a:gd name="T20" fmla="*/ 35 w 116"/>
                      <a:gd name="T21" fmla="*/ 508 h 106"/>
                      <a:gd name="T22" fmla="*/ 19 w 116"/>
                      <a:gd name="T23" fmla="*/ 258 h 106"/>
                      <a:gd name="T24" fmla="*/ 68 w 116"/>
                      <a:gd name="T25" fmla="*/ 92 h 106"/>
                      <a:gd name="T26" fmla="*/ 147 w 116"/>
                      <a:gd name="T27" fmla="*/ 50 h 106"/>
                      <a:gd name="T28" fmla="*/ 251 w 116"/>
                      <a:gd name="T29" fmla="*/ 44 h 1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106"/>
                      <a:gd name="T47" fmla="*/ 1528 w 116"/>
                      <a:gd name="T48" fmla="*/ 960 h 10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106">
                        <a:moveTo>
                          <a:pt x="109" y="21"/>
                        </a:moveTo>
                        <a:cubicBezTo>
                          <a:pt x="109" y="26"/>
                          <a:pt x="108" y="38"/>
                          <a:pt x="109" y="51"/>
                        </a:cubicBezTo>
                        <a:cubicBezTo>
                          <a:pt x="109" y="64"/>
                          <a:pt x="116" y="89"/>
                          <a:pt x="111" y="97"/>
                        </a:cubicBezTo>
                        <a:cubicBezTo>
                          <a:pt x="106" y="105"/>
                          <a:pt x="91" y="96"/>
                          <a:pt x="82" y="97"/>
                        </a:cubicBezTo>
                        <a:cubicBezTo>
                          <a:pt x="73" y="98"/>
                          <a:pt x="65" y="102"/>
                          <a:pt x="57" y="102"/>
                        </a:cubicBezTo>
                        <a:cubicBezTo>
                          <a:pt x="49" y="102"/>
                          <a:pt x="40" y="101"/>
                          <a:pt x="31" y="100"/>
                        </a:cubicBezTo>
                        <a:cubicBezTo>
                          <a:pt x="22" y="99"/>
                          <a:pt x="10" y="106"/>
                          <a:pt x="5" y="95"/>
                        </a:cubicBezTo>
                        <a:cubicBezTo>
                          <a:pt x="0" y="84"/>
                          <a:pt x="6" y="54"/>
                          <a:pt x="2" y="34"/>
                        </a:cubicBezTo>
                        <a:cubicBezTo>
                          <a:pt x="3" y="25"/>
                          <a:pt x="2" y="19"/>
                          <a:pt x="5" y="14"/>
                        </a:cubicBezTo>
                        <a:cubicBezTo>
                          <a:pt x="8" y="9"/>
                          <a:pt x="13" y="5"/>
                          <a:pt x="22" y="3"/>
                        </a:cubicBezTo>
                        <a:cubicBezTo>
                          <a:pt x="31" y="1"/>
                          <a:pt x="47" y="0"/>
                          <a:pt x="57" y="0"/>
                        </a:cubicBezTo>
                        <a:cubicBezTo>
                          <a:pt x="67" y="0"/>
                          <a:pt x="76" y="2"/>
                          <a:pt x="84" y="3"/>
                        </a:cubicBezTo>
                        <a:cubicBezTo>
                          <a:pt x="92" y="4"/>
                          <a:pt x="99" y="6"/>
                          <a:pt x="103" y="8"/>
                        </a:cubicBezTo>
                        <a:cubicBezTo>
                          <a:pt x="107" y="10"/>
                          <a:pt x="107" y="11"/>
                          <a:pt x="108" y="14"/>
                        </a:cubicBezTo>
                        <a:cubicBezTo>
                          <a:pt x="109" y="16"/>
                          <a:pt x="109" y="19"/>
                          <a:pt x="109" y="21"/>
                        </a:cubicBezTo>
                      </a:path>
                    </a:pathLst>
                  </a:custGeom>
                  <a:solidFill>
                    <a:srgbClr val="BDFC9A"/>
                  </a:solidFill>
                  <a:ln w="6350">
                    <a:solidFill>
                      <a:srgbClr val="379105"/>
                    </a:solidFill>
                    <a:round/>
                    <a:headEnd/>
                    <a:tailEnd/>
                  </a:ln>
                </p:spPr>
                <p:txBody>
                  <a:bodyPr/>
                  <a:lstStyle/>
                  <a:p>
                    <a:endParaRPr lang="es-MX" sz="2400"/>
                  </a:p>
                </p:txBody>
              </p:sp>
              <p:sp>
                <p:nvSpPr>
                  <p:cNvPr id="65107" name="Oval 303"/>
                  <p:cNvSpPr>
                    <a:spLocks noChangeArrowheads="1"/>
                  </p:cNvSpPr>
                  <p:nvPr/>
                </p:nvSpPr>
                <p:spPr bwMode="auto">
                  <a:xfrm rot="5400000" flipV="1">
                    <a:off x="3222" y="785"/>
                    <a:ext cx="28" cy="29"/>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4982" name="Group 655"/>
                <p:cNvGrpSpPr>
                  <a:grpSpLocks/>
                </p:cNvGrpSpPr>
                <p:nvPr/>
              </p:nvGrpSpPr>
              <p:grpSpPr bwMode="auto">
                <a:xfrm rot="10392371">
                  <a:off x="4282" y="1719"/>
                  <a:ext cx="27" cy="27"/>
                  <a:chOff x="2956" y="1228"/>
                  <a:chExt cx="41" cy="41"/>
                </a:xfrm>
              </p:grpSpPr>
              <p:sp>
                <p:nvSpPr>
                  <p:cNvPr id="65104" name="Freeform 309"/>
                  <p:cNvSpPr>
                    <a:spLocks/>
                  </p:cNvSpPr>
                  <p:nvPr/>
                </p:nvSpPr>
                <p:spPr bwMode="auto">
                  <a:xfrm>
                    <a:off x="2956" y="1228"/>
                    <a:ext cx="41" cy="41"/>
                  </a:xfrm>
                  <a:custGeom>
                    <a:avLst/>
                    <a:gdLst>
                      <a:gd name="T0" fmla="*/ 29 w 119"/>
                      <a:gd name="T1" fmla="*/ 6 h 108"/>
                      <a:gd name="T2" fmla="*/ 81 w 119"/>
                      <a:gd name="T3" fmla="*/ 6 h 108"/>
                      <a:gd name="T4" fmla="*/ 158 w 119"/>
                      <a:gd name="T5" fmla="*/ 3 h 108"/>
                      <a:gd name="T6" fmla="*/ 178 w 119"/>
                      <a:gd name="T7" fmla="*/ 26 h 108"/>
                      <a:gd name="T8" fmla="*/ 176 w 119"/>
                      <a:gd name="T9" fmla="*/ 79 h 108"/>
                      <a:gd name="T10" fmla="*/ 172 w 119"/>
                      <a:gd name="T11" fmla="*/ 122 h 108"/>
                      <a:gd name="T12" fmla="*/ 155 w 119"/>
                      <a:gd name="T13" fmla="*/ 135 h 108"/>
                      <a:gd name="T14" fmla="*/ 52 w 119"/>
                      <a:gd name="T15" fmla="*/ 138 h 108"/>
                      <a:gd name="T16" fmla="*/ 18 w 119"/>
                      <a:gd name="T17" fmla="*/ 135 h 108"/>
                      <a:gd name="T18" fmla="*/ 6 w 119"/>
                      <a:gd name="T19" fmla="*/ 122 h 108"/>
                      <a:gd name="T20" fmla="*/ 4 w 119"/>
                      <a:gd name="T21" fmla="*/ 73 h 108"/>
                      <a:gd name="T22" fmla="*/ 2 w 119"/>
                      <a:gd name="T23" fmla="*/ 37 h 108"/>
                      <a:gd name="T24" fmla="*/ 8 w 119"/>
                      <a:gd name="T25" fmla="*/ 13 h 108"/>
                      <a:gd name="T26" fmla="*/ 18 w 119"/>
                      <a:gd name="T27" fmla="*/ 7 h 108"/>
                      <a:gd name="T28" fmla="*/ 30 w 119"/>
                      <a:gd name="T29" fmla="*/ 6 h 1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108"/>
                      <a:gd name="T47" fmla="*/ 1527 w 119"/>
                      <a:gd name="T48" fmla="*/ 959 h 1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108">
                        <a:moveTo>
                          <a:pt x="11" y="40"/>
                        </a:moveTo>
                        <a:cubicBezTo>
                          <a:pt x="15" y="37"/>
                          <a:pt x="27" y="32"/>
                          <a:pt x="39" y="25"/>
                        </a:cubicBezTo>
                        <a:cubicBezTo>
                          <a:pt x="50" y="18"/>
                          <a:pt x="70" y="4"/>
                          <a:pt x="80" y="1"/>
                        </a:cubicBezTo>
                        <a:cubicBezTo>
                          <a:pt x="86" y="1"/>
                          <a:pt x="92" y="0"/>
                          <a:pt x="97" y="7"/>
                        </a:cubicBezTo>
                        <a:cubicBezTo>
                          <a:pt x="102" y="14"/>
                          <a:pt x="105" y="34"/>
                          <a:pt x="108" y="42"/>
                        </a:cubicBezTo>
                        <a:cubicBezTo>
                          <a:pt x="111" y="50"/>
                          <a:pt x="117" y="52"/>
                          <a:pt x="118" y="56"/>
                        </a:cubicBezTo>
                        <a:cubicBezTo>
                          <a:pt x="119" y="60"/>
                          <a:pt x="116" y="64"/>
                          <a:pt x="113" y="66"/>
                        </a:cubicBezTo>
                        <a:cubicBezTo>
                          <a:pt x="93" y="76"/>
                          <a:pt x="74" y="86"/>
                          <a:pt x="57" y="98"/>
                        </a:cubicBezTo>
                        <a:cubicBezTo>
                          <a:pt x="49" y="103"/>
                          <a:pt x="45" y="104"/>
                          <a:pt x="38" y="106"/>
                        </a:cubicBezTo>
                        <a:cubicBezTo>
                          <a:pt x="33" y="107"/>
                          <a:pt x="32" y="108"/>
                          <a:pt x="28" y="104"/>
                        </a:cubicBezTo>
                        <a:cubicBezTo>
                          <a:pt x="23" y="96"/>
                          <a:pt x="16" y="90"/>
                          <a:pt x="15" y="80"/>
                        </a:cubicBezTo>
                        <a:cubicBezTo>
                          <a:pt x="10" y="71"/>
                          <a:pt x="6" y="68"/>
                          <a:pt x="3" y="63"/>
                        </a:cubicBezTo>
                        <a:cubicBezTo>
                          <a:pt x="2" y="58"/>
                          <a:pt x="0" y="53"/>
                          <a:pt x="0" y="49"/>
                        </a:cubicBezTo>
                        <a:cubicBezTo>
                          <a:pt x="1" y="47"/>
                          <a:pt x="3" y="46"/>
                          <a:pt x="4" y="44"/>
                        </a:cubicBezTo>
                        <a:cubicBezTo>
                          <a:pt x="6" y="42"/>
                          <a:pt x="10" y="41"/>
                          <a:pt x="11" y="40"/>
                        </a:cubicBezTo>
                      </a:path>
                    </a:pathLst>
                  </a:custGeom>
                  <a:solidFill>
                    <a:srgbClr val="ADFB81"/>
                  </a:solidFill>
                  <a:ln w="6350">
                    <a:solidFill>
                      <a:srgbClr val="379105"/>
                    </a:solidFill>
                    <a:round/>
                    <a:headEnd/>
                    <a:tailEnd/>
                  </a:ln>
                </p:spPr>
                <p:txBody>
                  <a:bodyPr/>
                  <a:lstStyle/>
                  <a:p>
                    <a:endParaRPr lang="es-MX" sz="2400"/>
                  </a:p>
                </p:txBody>
              </p:sp>
              <p:sp>
                <p:nvSpPr>
                  <p:cNvPr id="65105" name="Oval 310"/>
                  <p:cNvSpPr>
                    <a:spLocks noChangeArrowheads="1"/>
                  </p:cNvSpPr>
                  <p:nvPr/>
                </p:nvSpPr>
                <p:spPr bwMode="auto">
                  <a:xfrm rot="19917591" flipV="1">
                    <a:off x="2972" y="1247"/>
                    <a:ext cx="9" cy="8"/>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4983" name="Group 661"/>
                <p:cNvGrpSpPr>
                  <a:grpSpLocks/>
                </p:cNvGrpSpPr>
                <p:nvPr/>
              </p:nvGrpSpPr>
              <p:grpSpPr bwMode="auto">
                <a:xfrm>
                  <a:off x="4305" y="1760"/>
                  <a:ext cx="32" cy="28"/>
                  <a:chOff x="4303" y="1758"/>
                  <a:chExt cx="32" cy="28"/>
                </a:xfrm>
              </p:grpSpPr>
              <p:sp>
                <p:nvSpPr>
                  <p:cNvPr id="65102" name="Freeform 312"/>
                  <p:cNvSpPr>
                    <a:spLocks/>
                  </p:cNvSpPr>
                  <p:nvPr/>
                </p:nvSpPr>
                <p:spPr bwMode="auto">
                  <a:xfrm>
                    <a:off x="4303" y="1758"/>
                    <a:ext cx="32" cy="28"/>
                  </a:xfrm>
                  <a:custGeom>
                    <a:avLst/>
                    <a:gdLst>
                      <a:gd name="T0" fmla="*/ 11 w 148"/>
                      <a:gd name="T1" fmla="*/ 1 h 156"/>
                      <a:gd name="T2" fmla="*/ 32 w 148"/>
                      <a:gd name="T3" fmla="*/ 1 h 156"/>
                      <a:gd name="T4" fmla="*/ 62 w 148"/>
                      <a:gd name="T5" fmla="*/ 1 h 156"/>
                      <a:gd name="T6" fmla="*/ 70 w 148"/>
                      <a:gd name="T7" fmla="*/ 6 h 156"/>
                      <a:gd name="T8" fmla="*/ 70 w 148"/>
                      <a:gd name="T9" fmla="*/ 18 h 156"/>
                      <a:gd name="T10" fmla="*/ 67 w 148"/>
                      <a:gd name="T11" fmla="*/ 27 h 156"/>
                      <a:gd name="T12" fmla="*/ 61 w 148"/>
                      <a:gd name="T13" fmla="*/ 30 h 156"/>
                      <a:gd name="T14" fmla="*/ 21 w 148"/>
                      <a:gd name="T15" fmla="*/ 31 h 156"/>
                      <a:gd name="T16" fmla="*/ 7 w 148"/>
                      <a:gd name="T17" fmla="*/ 30 h 156"/>
                      <a:gd name="T18" fmla="*/ 2 w 148"/>
                      <a:gd name="T19" fmla="*/ 27 h 156"/>
                      <a:gd name="T20" fmla="*/ 2 w 148"/>
                      <a:gd name="T21" fmla="*/ 16 h 156"/>
                      <a:gd name="T22" fmla="*/ 1 w 148"/>
                      <a:gd name="T23" fmla="*/ 8 h 156"/>
                      <a:gd name="T24" fmla="*/ 3 w 148"/>
                      <a:gd name="T25" fmla="*/ 3 h 156"/>
                      <a:gd name="T26" fmla="*/ 7 w 148"/>
                      <a:gd name="T27" fmla="*/ 2 h 156"/>
                      <a:gd name="T28" fmla="*/ 12 w 148"/>
                      <a:gd name="T29" fmla="*/ 1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8"/>
                      <a:gd name="T46" fmla="*/ 0 h 156"/>
                      <a:gd name="T47" fmla="*/ 1526 w 148"/>
                      <a:gd name="T48" fmla="*/ 958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8" h="156">
                        <a:moveTo>
                          <a:pt x="137" y="127"/>
                        </a:moveTo>
                        <a:cubicBezTo>
                          <a:pt x="132" y="130"/>
                          <a:pt x="127" y="156"/>
                          <a:pt x="105" y="141"/>
                        </a:cubicBezTo>
                        <a:cubicBezTo>
                          <a:pt x="83" y="126"/>
                          <a:pt x="12" y="59"/>
                          <a:pt x="6" y="37"/>
                        </a:cubicBezTo>
                        <a:cubicBezTo>
                          <a:pt x="0" y="15"/>
                          <a:pt x="49" y="20"/>
                          <a:pt x="69" y="6"/>
                        </a:cubicBezTo>
                        <a:cubicBezTo>
                          <a:pt x="79" y="3"/>
                          <a:pt x="83" y="1"/>
                          <a:pt x="92" y="0"/>
                        </a:cubicBezTo>
                        <a:cubicBezTo>
                          <a:pt x="98" y="1"/>
                          <a:pt x="99" y="0"/>
                          <a:pt x="105" y="9"/>
                        </a:cubicBezTo>
                        <a:cubicBezTo>
                          <a:pt x="112" y="25"/>
                          <a:pt x="121" y="39"/>
                          <a:pt x="125" y="56"/>
                        </a:cubicBezTo>
                        <a:cubicBezTo>
                          <a:pt x="133" y="73"/>
                          <a:pt x="138" y="81"/>
                          <a:pt x="141" y="91"/>
                        </a:cubicBezTo>
                        <a:cubicBezTo>
                          <a:pt x="145" y="100"/>
                          <a:pt x="147" y="110"/>
                          <a:pt x="148" y="115"/>
                        </a:cubicBezTo>
                        <a:cubicBezTo>
                          <a:pt x="148" y="120"/>
                          <a:pt x="146" y="121"/>
                          <a:pt x="144" y="123"/>
                        </a:cubicBezTo>
                        <a:cubicBezTo>
                          <a:pt x="143" y="126"/>
                          <a:pt x="139" y="126"/>
                          <a:pt x="137" y="127"/>
                        </a:cubicBezTo>
                      </a:path>
                    </a:pathLst>
                  </a:custGeom>
                  <a:solidFill>
                    <a:srgbClr val="CAFDAD"/>
                  </a:solidFill>
                  <a:ln w="6350">
                    <a:solidFill>
                      <a:srgbClr val="379105"/>
                    </a:solidFill>
                    <a:round/>
                    <a:headEnd/>
                    <a:tailEnd/>
                  </a:ln>
                </p:spPr>
                <p:txBody>
                  <a:bodyPr/>
                  <a:lstStyle/>
                  <a:p>
                    <a:endParaRPr lang="es-MX" sz="2400"/>
                  </a:p>
                </p:txBody>
              </p:sp>
              <p:sp>
                <p:nvSpPr>
                  <p:cNvPr id="65103" name="Oval 313"/>
                  <p:cNvSpPr>
                    <a:spLocks noChangeArrowheads="1"/>
                  </p:cNvSpPr>
                  <p:nvPr/>
                </p:nvSpPr>
                <p:spPr bwMode="auto">
                  <a:xfrm rot="9430244" flipV="1">
                    <a:off x="4317" y="1766"/>
                    <a:ext cx="7" cy="8"/>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4984" name="Group 665"/>
                <p:cNvGrpSpPr>
                  <a:grpSpLocks/>
                </p:cNvGrpSpPr>
                <p:nvPr/>
              </p:nvGrpSpPr>
              <p:grpSpPr bwMode="auto">
                <a:xfrm>
                  <a:off x="4317" y="1775"/>
                  <a:ext cx="31" cy="30"/>
                  <a:chOff x="4334" y="1601"/>
                  <a:chExt cx="31" cy="30"/>
                </a:xfrm>
              </p:grpSpPr>
              <p:sp>
                <p:nvSpPr>
                  <p:cNvPr id="65100" name="Freeform 312"/>
                  <p:cNvSpPr>
                    <a:spLocks/>
                  </p:cNvSpPr>
                  <p:nvPr/>
                </p:nvSpPr>
                <p:spPr bwMode="auto">
                  <a:xfrm>
                    <a:off x="4334" y="1601"/>
                    <a:ext cx="31" cy="30"/>
                  </a:xfrm>
                  <a:custGeom>
                    <a:avLst/>
                    <a:gdLst>
                      <a:gd name="T0" fmla="*/ 15 w 127"/>
                      <a:gd name="T1" fmla="*/ 2 h 139"/>
                      <a:gd name="T2" fmla="*/ 41 w 127"/>
                      <a:gd name="T3" fmla="*/ 2 h 139"/>
                      <a:gd name="T4" fmla="*/ 79 w 127"/>
                      <a:gd name="T5" fmla="*/ 1 h 139"/>
                      <a:gd name="T6" fmla="*/ 90 w 127"/>
                      <a:gd name="T7" fmla="*/ 8 h 139"/>
                      <a:gd name="T8" fmla="*/ 89 w 127"/>
                      <a:gd name="T9" fmla="*/ 25 h 139"/>
                      <a:gd name="T10" fmla="*/ 86 w 127"/>
                      <a:gd name="T11" fmla="*/ 39 h 139"/>
                      <a:gd name="T12" fmla="*/ 78 w 127"/>
                      <a:gd name="T13" fmla="*/ 44 h 139"/>
                      <a:gd name="T14" fmla="*/ 26 w 127"/>
                      <a:gd name="T15" fmla="*/ 45 h 139"/>
                      <a:gd name="T16" fmla="*/ 9 w 127"/>
                      <a:gd name="T17" fmla="*/ 44 h 139"/>
                      <a:gd name="T18" fmla="*/ 3 w 127"/>
                      <a:gd name="T19" fmla="*/ 39 h 139"/>
                      <a:gd name="T20" fmla="*/ 2 w 127"/>
                      <a:gd name="T21" fmla="*/ 24 h 139"/>
                      <a:gd name="T22" fmla="*/ 1 w 127"/>
                      <a:gd name="T23" fmla="*/ 12 h 139"/>
                      <a:gd name="T24" fmla="*/ 4 w 127"/>
                      <a:gd name="T25" fmla="*/ 4 h 139"/>
                      <a:gd name="T26" fmla="*/ 9 w 127"/>
                      <a:gd name="T27" fmla="*/ 2 h 139"/>
                      <a:gd name="T28" fmla="*/ 15 w 127"/>
                      <a:gd name="T29" fmla="*/ 2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7"/>
                      <a:gd name="T46" fmla="*/ 0 h 139"/>
                      <a:gd name="T47" fmla="*/ 1528 w 127"/>
                      <a:gd name="T48" fmla="*/ 95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7" h="139">
                        <a:moveTo>
                          <a:pt x="105" y="112"/>
                        </a:moveTo>
                        <a:cubicBezTo>
                          <a:pt x="101" y="115"/>
                          <a:pt x="97" y="139"/>
                          <a:pt x="80" y="125"/>
                        </a:cubicBezTo>
                        <a:cubicBezTo>
                          <a:pt x="63" y="111"/>
                          <a:pt x="8" y="50"/>
                          <a:pt x="4" y="30"/>
                        </a:cubicBezTo>
                        <a:cubicBezTo>
                          <a:pt x="0" y="10"/>
                          <a:pt x="40" y="8"/>
                          <a:pt x="53" y="4"/>
                        </a:cubicBezTo>
                        <a:cubicBezTo>
                          <a:pt x="66" y="0"/>
                          <a:pt x="73" y="1"/>
                          <a:pt x="80" y="7"/>
                        </a:cubicBezTo>
                        <a:cubicBezTo>
                          <a:pt x="87" y="13"/>
                          <a:pt x="87" y="27"/>
                          <a:pt x="94" y="38"/>
                        </a:cubicBezTo>
                        <a:cubicBezTo>
                          <a:pt x="101" y="49"/>
                          <a:pt x="121" y="62"/>
                          <a:pt x="124" y="74"/>
                        </a:cubicBezTo>
                        <a:cubicBezTo>
                          <a:pt x="127" y="86"/>
                          <a:pt x="113" y="103"/>
                          <a:pt x="110" y="109"/>
                        </a:cubicBezTo>
                        <a:cubicBezTo>
                          <a:pt x="107" y="115"/>
                          <a:pt x="106" y="111"/>
                          <a:pt x="105" y="112"/>
                        </a:cubicBezTo>
                      </a:path>
                    </a:pathLst>
                  </a:custGeom>
                  <a:solidFill>
                    <a:srgbClr val="CAFDAD"/>
                  </a:solidFill>
                  <a:ln w="6350">
                    <a:solidFill>
                      <a:srgbClr val="379105"/>
                    </a:solidFill>
                    <a:round/>
                    <a:headEnd/>
                    <a:tailEnd/>
                  </a:ln>
                </p:spPr>
                <p:txBody>
                  <a:bodyPr/>
                  <a:lstStyle/>
                  <a:p>
                    <a:endParaRPr lang="es-MX" sz="2400"/>
                  </a:p>
                </p:txBody>
              </p:sp>
              <p:sp>
                <p:nvSpPr>
                  <p:cNvPr id="65101" name="Oval 313"/>
                  <p:cNvSpPr>
                    <a:spLocks noChangeArrowheads="1"/>
                  </p:cNvSpPr>
                  <p:nvPr/>
                </p:nvSpPr>
                <p:spPr bwMode="auto">
                  <a:xfrm rot="9430244" flipV="1">
                    <a:off x="4347" y="1609"/>
                    <a:ext cx="7" cy="8"/>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4985" name="Group 703"/>
                <p:cNvGrpSpPr>
                  <a:grpSpLocks/>
                </p:cNvGrpSpPr>
                <p:nvPr/>
              </p:nvGrpSpPr>
              <p:grpSpPr bwMode="auto">
                <a:xfrm rot="-8858859">
                  <a:off x="4176" y="1802"/>
                  <a:ext cx="33" cy="27"/>
                  <a:chOff x="3185" y="747"/>
                  <a:chExt cx="116" cy="106"/>
                </a:xfrm>
              </p:grpSpPr>
              <p:sp>
                <p:nvSpPr>
                  <p:cNvPr id="65098" name="Freeform 302"/>
                  <p:cNvSpPr>
                    <a:spLocks/>
                  </p:cNvSpPr>
                  <p:nvPr/>
                </p:nvSpPr>
                <p:spPr bwMode="auto">
                  <a:xfrm>
                    <a:off x="3185" y="747"/>
                    <a:ext cx="116" cy="106"/>
                  </a:xfrm>
                  <a:custGeom>
                    <a:avLst/>
                    <a:gdLst>
                      <a:gd name="T0" fmla="*/ 245 w 116"/>
                      <a:gd name="T1" fmla="*/ 44 h 106"/>
                      <a:gd name="T2" fmla="*/ 679 w 116"/>
                      <a:gd name="T3" fmla="*/ 46 h 106"/>
                      <a:gd name="T4" fmla="*/ 1332 w 116"/>
                      <a:gd name="T5" fmla="*/ 23 h 106"/>
                      <a:gd name="T6" fmla="*/ 1503 w 116"/>
                      <a:gd name="T7" fmla="*/ 182 h 106"/>
                      <a:gd name="T8" fmla="*/ 1487 w 116"/>
                      <a:gd name="T9" fmla="*/ 548 h 106"/>
                      <a:gd name="T10" fmla="*/ 1444 w 116"/>
                      <a:gd name="T11" fmla="*/ 849 h 106"/>
                      <a:gd name="T12" fmla="*/ 1306 w 116"/>
                      <a:gd name="T13" fmla="*/ 935 h 106"/>
                      <a:gd name="T14" fmla="*/ 438 w 116"/>
                      <a:gd name="T15" fmla="*/ 960 h 106"/>
                      <a:gd name="T16" fmla="*/ 154 w 116"/>
                      <a:gd name="T17" fmla="*/ 935 h 106"/>
                      <a:gd name="T18" fmla="*/ 51 w 116"/>
                      <a:gd name="T19" fmla="*/ 849 h 106"/>
                      <a:gd name="T20" fmla="*/ 35 w 116"/>
                      <a:gd name="T21" fmla="*/ 508 h 106"/>
                      <a:gd name="T22" fmla="*/ 19 w 116"/>
                      <a:gd name="T23" fmla="*/ 258 h 106"/>
                      <a:gd name="T24" fmla="*/ 68 w 116"/>
                      <a:gd name="T25" fmla="*/ 92 h 106"/>
                      <a:gd name="T26" fmla="*/ 147 w 116"/>
                      <a:gd name="T27" fmla="*/ 50 h 106"/>
                      <a:gd name="T28" fmla="*/ 251 w 116"/>
                      <a:gd name="T29" fmla="*/ 44 h 1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106"/>
                      <a:gd name="T47" fmla="*/ 1528 w 116"/>
                      <a:gd name="T48" fmla="*/ 960 h 10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106">
                        <a:moveTo>
                          <a:pt x="109" y="21"/>
                        </a:moveTo>
                        <a:cubicBezTo>
                          <a:pt x="109" y="26"/>
                          <a:pt x="108" y="38"/>
                          <a:pt x="109" y="51"/>
                        </a:cubicBezTo>
                        <a:cubicBezTo>
                          <a:pt x="109" y="64"/>
                          <a:pt x="116" y="89"/>
                          <a:pt x="111" y="97"/>
                        </a:cubicBezTo>
                        <a:cubicBezTo>
                          <a:pt x="106" y="105"/>
                          <a:pt x="91" y="96"/>
                          <a:pt x="82" y="97"/>
                        </a:cubicBezTo>
                        <a:cubicBezTo>
                          <a:pt x="73" y="98"/>
                          <a:pt x="65" y="102"/>
                          <a:pt x="57" y="102"/>
                        </a:cubicBezTo>
                        <a:cubicBezTo>
                          <a:pt x="49" y="102"/>
                          <a:pt x="40" y="101"/>
                          <a:pt x="31" y="100"/>
                        </a:cubicBezTo>
                        <a:cubicBezTo>
                          <a:pt x="22" y="99"/>
                          <a:pt x="10" y="106"/>
                          <a:pt x="5" y="95"/>
                        </a:cubicBezTo>
                        <a:cubicBezTo>
                          <a:pt x="0" y="84"/>
                          <a:pt x="6" y="54"/>
                          <a:pt x="2" y="34"/>
                        </a:cubicBezTo>
                        <a:cubicBezTo>
                          <a:pt x="3" y="25"/>
                          <a:pt x="2" y="19"/>
                          <a:pt x="5" y="14"/>
                        </a:cubicBezTo>
                        <a:cubicBezTo>
                          <a:pt x="8" y="9"/>
                          <a:pt x="13" y="5"/>
                          <a:pt x="22" y="3"/>
                        </a:cubicBezTo>
                        <a:cubicBezTo>
                          <a:pt x="31" y="1"/>
                          <a:pt x="47" y="0"/>
                          <a:pt x="57" y="0"/>
                        </a:cubicBezTo>
                        <a:cubicBezTo>
                          <a:pt x="67" y="0"/>
                          <a:pt x="76" y="2"/>
                          <a:pt x="84" y="3"/>
                        </a:cubicBezTo>
                        <a:cubicBezTo>
                          <a:pt x="92" y="4"/>
                          <a:pt x="99" y="6"/>
                          <a:pt x="103" y="8"/>
                        </a:cubicBezTo>
                        <a:cubicBezTo>
                          <a:pt x="107" y="10"/>
                          <a:pt x="107" y="11"/>
                          <a:pt x="108" y="14"/>
                        </a:cubicBezTo>
                        <a:cubicBezTo>
                          <a:pt x="109" y="16"/>
                          <a:pt x="109" y="19"/>
                          <a:pt x="109" y="21"/>
                        </a:cubicBezTo>
                      </a:path>
                    </a:pathLst>
                  </a:custGeom>
                  <a:solidFill>
                    <a:srgbClr val="BDFC9A"/>
                  </a:solidFill>
                  <a:ln w="6350">
                    <a:solidFill>
                      <a:srgbClr val="379105"/>
                    </a:solidFill>
                    <a:round/>
                    <a:headEnd/>
                    <a:tailEnd/>
                  </a:ln>
                </p:spPr>
                <p:txBody>
                  <a:bodyPr/>
                  <a:lstStyle/>
                  <a:p>
                    <a:endParaRPr lang="es-MX" sz="2400"/>
                  </a:p>
                </p:txBody>
              </p:sp>
              <p:sp>
                <p:nvSpPr>
                  <p:cNvPr id="65099" name="Oval 303"/>
                  <p:cNvSpPr>
                    <a:spLocks noChangeArrowheads="1"/>
                  </p:cNvSpPr>
                  <p:nvPr/>
                </p:nvSpPr>
                <p:spPr bwMode="auto">
                  <a:xfrm rot="5400000" flipV="1">
                    <a:off x="3222" y="785"/>
                    <a:ext cx="28" cy="29"/>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4986" name="Group 709"/>
                <p:cNvGrpSpPr>
                  <a:grpSpLocks/>
                </p:cNvGrpSpPr>
                <p:nvPr/>
              </p:nvGrpSpPr>
              <p:grpSpPr bwMode="auto">
                <a:xfrm rot="245137">
                  <a:off x="4203" y="1816"/>
                  <a:ext cx="33" cy="27"/>
                  <a:chOff x="3678" y="1941"/>
                  <a:chExt cx="33" cy="27"/>
                </a:xfrm>
              </p:grpSpPr>
              <p:sp>
                <p:nvSpPr>
                  <p:cNvPr id="65096" name="Freeform 302"/>
                  <p:cNvSpPr>
                    <a:spLocks/>
                  </p:cNvSpPr>
                  <p:nvPr/>
                </p:nvSpPr>
                <p:spPr bwMode="auto">
                  <a:xfrm rot="1180177" flipV="1">
                    <a:off x="3678" y="1941"/>
                    <a:ext cx="33" cy="27"/>
                  </a:xfrm>
                  <a:custGeom>
                    <a:avLst/>
                    <a:gdLst>
                      <a:gd name="T0" fmla="*/ 20 w 116"/>
                      <a:gd name="T1" fmla="*/ 3 h 106"/>
                      <a:gd name="T2" fmla="*/ 55 w 116"/>
                      <a:gd name="T3" fmla="*/ 3 h 106"/>
                      <a:gd name="T4" fmla="*/ 108 w 116"/>
                      <a:gd name="T5" fmla="*/ 2 h 106"/>
                      <a:gd name="T6" fmla="*/ 122 w 116"/>
                      <a:gd name="T7" fmla="*/ 12 h 106"/>
                      <a:gd name="T8" fmla="*/ 120 w 116"/>
                      <a:gd name="T9" fmla="*/ 36 h 106"/>
                      <a:gd name="T10" fmla="*/ 117 w 116"/>
                      <a:gd name="T11" fmla="*/ 55 h 106"/>
                      <a:gd name="T12" fmla="*/ 106 w 116"/>
                      <a:gd name="T13" fmla="*/ 61 h 106"/>
                      <a:gd name="T14" fmla="*/ 36 w 116"/>
                      <a:gd name="T15" fmla="*/ 62 h 106"/>
                      <a:gd name="T16" fmla="*/ 13 w 116"/>
                      <a:gd name="T17" fmla="*/ 61 h 106"/>
                      <a:gd name="T18" fmla="*/ 4 w 116"/>
                      <a:gd name="T19" fmla="*/ 55 h 106"/>
                      <a:gd name="T20" fmla="*/ 3 w 116"/>
                      <a:gd name="T21" fmla="*/ 33 h 106"/>
                      <a:gd name="T22" fmla="*/ 1 w 116"/>
                      <a:gd name="T23" fmla="*/ 17 h 106"/>
                      <a:gd name="T24" fmla="*/ 5 w 116"/>
                      <a:gd name="T25" fmla="*/ 6 h 106"/>
                      <a:gd name="T26" fmla="*/ 12 w 116"/>
                      <a:gd name="T27" fmla="*/ 3 h 106"/>
                      <a:gd name="T28" fmla="*/ 20 w 116"/>
                      <a:gd name="T29" fmla="*/ 3 h 1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106"/>
                      <a:gd name="T47" fmla="*/ 1529 w 116"/>
                      <a:gd name="T48" fmla="*/ 962 h 10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106">
                        <a:moveTo>
                          <a:pt x="109" y="21"/>
                        </a:moveTo>
                        <a:cubicBezTo>
                          <a:pt x="109" y="26"/>
                          <a:pt x="108" y="38"/>
                          <a:pt x="109" y="51"/>
                        </a:cubicBezTo>
                        <a:cubicBezTo>
                          <a:pt x="109" y="64"/>
                          <a:pt x="116" y="89"/>
                          <a:pt x="111" y="97"/>
                        </a:cubicBezTo>
                        <a:cubicBezTo>
                          <a:pt x="106" y="105"/>
                          <a:pt x="91" y="96"/>
                          <a:pt x="82" y="97"/>
                        </a:cubicBezTo>
                        <a:cubicBezTo>
                          <a:pt x="73" y="98"/>
                          <a:pt x="65" y="102"/>
                          <a:pt x="57" y="102"/>
                        </a:cubicBezTo>
                        <a:cubicBezTo>
                          <a:pt x="49" y="102"/>
                          <a:pt x="40" y="101"/>
                          <a:pt x="31" y="100"/>
                        </a:cubicBezTo>
                        <a:cubicBezTo>
                          <a:pt x="22" y="99"/>
                          <a:pt x="10" y="106"/>
                          <a:pt x="5" y="95"/>
                        </a:cubicBezTo>
                        <a:cubicBezTo>
                          <a:pt x="0" y="84"/>
                          <a:pt x="6" y="54"/>
                          <a:pt x="2" y="34"/>
                        </a:cubicBezTo>
                        <a:cubicBezTo>
                          <a:pt x="3" y="25"/>
                          <a:pt x="2" y="19"/>
                          <a:pt x="5" y="14"/>
                        </a:cubicBezTo>
                        <a:cubicBezTo>
                          <a:pt x="8" y="9"/>
                          <a:pt x="13" y="5"/>
                          <a:pt x="22" y="3"/>
                        </a:cubicBezTo>
                        <a:cubicBezTo>
                          <a:pt x="31" y="1"/>
                          <a:pt x="47" y="0"/>
                          <a:pt x="57" y="0"/>
                        </a:cubicBezTo>
                        <a:cubicBezTo>
                          <a:pt x="67" y="0"/>
                          <a:pt x="76" y="2"/>
                          <a:pt x="84" y="3"/>
                        </a:cubicBezTo>
                        <a:cubicBezTo>
                          <a:pt x="92" y="4"/>
                          <a:pt x="99" y="6"/>
                          <a:pt x="103" y="8"/>
                        </a:cubicBezTo>
                        <a:cubicBezTo>
                          <a:pt x="107" y="10"/>
                          <a:pt x="107" y="11"/>
                          <a:pt x="108" y="14"/>
                        </a:cubicBezTo>
                        <a:cubicBezTo>
                          <a:pt x="109" y="16"/>
                          <a:pt x="109" y="19"/>
                          <a:pt x="109" y="21"/>
                        </a:cubicBezTo>
                      </a:path>
                    </a:pathLst>
                  </a:custGeom>
                  <a:solidFill>
                    <a:srgbClr val="BDFC9A"/>
                  </a:solidFill>
                  <a:ln w="6350">
                    <a:solidFill>
                      <a:srgbClr val="379105"/>
                    </a:solidFill>
                    <a:round/>
                    <a:headEnd/>
                    <a:tailEnd/>
                  </a:ln>
                </p:spPr>
                <p:txBody>
                  <a:bodyPr/>
                  <a:lstStyle/>
                  <a:p>
                    <a:endParaRPr lang="es-MX" sz="2400"/>
                  </a:p>
                </p:txBody>
              </p:sp>
              <p:sp>
                <p:nvSpPr>
                  <p:cNvPr id="65097" name="Oval 303"/>
                  <p:cNvSpPr>
                    <a:spLocks noChangeArrowheads="1"/>
                  </p:cNvSpPr>
                  <p:nvPr/>
                </p:nvSpPr>
                <p:spPr bwMode="auto">
                  <a:xfrm rot="-4219823">
                    <a:off x="3689" y="1952"/>
                    <a:ext cx="7" cy="8"/>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4987" name="Group 713"/>
                <p:cNvGrpSpPr>
                  <a:grpSpLocks/>
                </p:cNvGrpSpPr>
                <p:nvPr/>
              </p:nvGrpSpPr>
              <p:grpSpPr bwMode="auto">
                <a:xfrm rot="-339952">
                  <a:off x="4228" y="1824"/>
                  <a:ext cx="27" cy="27"/>
                  <a:chOff x="3673" y="1958"/>
                  <a:chExt cx="27" cy="27"/>
                </a:xfrm>
              </p:grpSpPr>
              <p:sp>
                <p:nvSpPr>
                  <p:cNvPr id="65094" name="Freeform 309"/>
                  <p:cNvSpPr>
                    <a:spLocks/>
                  </p:cNvSpPr>
                  <p:nvPr/>
                </p:nvSpPr>
                <p:spPr bwMode="auto">
                  <a:xfrm>
                    <a:off x="3673" y="1958"/>
                    <a:ext cx="27" cy="27"/>
                  </a:xfrm>
                  <a:custGeom>
                    <a:avLst/>
                    <a:gdLst>
                      <a:gd name="T0" fmla="*/ 6 w 173"/>
                      <a:gd name="T1" fmla="*/ 2 h 127"/>
                      <a:gd name="T2" fmla="*/ 17 w 173"/>
                      <a:gd name="T3" fmla="*/ 2 h 127"/>
                      <a:gd name="T4" fmla="*/ 32 w 173"/>
                      <a:gd name="T5" fmla="*/ 1 h 127"/>
                      <a:gd name="T6" fmla="*/ 37 w 173"/>
                      <a:gd name="T7" fmla="*/ 8 h 127"/>
                      <a:gd name="T8" fmla="*/ 36 w 173"/>
                      <a:gd name="T9" fmla="*/ 25 h 127"/>
                      <a:gd name="T10" fmla="*/ 35 w 173"/>
                      <a:gd name="T11" fmla="*/ 38 h 127"/>
                      <a:gd name="T12" fmla="*/ 32 w 173"/>
                      <a:gd name="T13" fmla="*/ 42 h 127"/>
                      <a:gd name="T14" fmla="*/ 11 w 173"/>
                      <a:gd name="T15" fmla="*/ 43 h 127"/>
                      <a:gd name="T16" fmla="*/ 4 w 173"/>
                      <a:gd name="T17" fmla="*/ 42 h 127"/>
                      <a:gd name="T18" fmla="*/ 1 w 173"/>
                      <a:gd name="T19" fmla="*/ 38 h 127"/>
                      <a:gd name="T20" fmla="*/ 1 w 173"/>
                      <a:gd name="T21" fmla="*/ 23 h 127"/>
                      <a:gd name="T22" fmla="*/ 0 w 173"/>
                      <a:gd name="T23" fmla="*/ 12 h 127"/>
                      <a:gd name="T24" fmla="*/ 2 w 173"/>
                      <a:gd name="T25" fmla="*/ 4 h 127"/>
                      <a:gd name="T26" fmla="*/ 4 w 173"/>
                      <a:gd name="T27" fmla="*/ 2 h 127"/>
                      <a:gd name="T28" fmla="*/ 6 w 173"/>
                      <a:gd name="T29" fmla="*/ 2 h 1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3"/>
                      <a:gd name="T46" fmla="*/ 0 h 127"/>
                      <a:gd name="T47" fmla="*/ 1525 w 173"/>
                      <a:gd name="T48" fmla="*/ 960 h 1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3" h="127">
                        <a:moveTo>
                          <a:pt x="132" y="127"/>
                        </a:moveTo>
                        <a:cubicBezTo>
                          <a:pt x="113" y="120"/>
                          <a:pt x="32" y="107"/>
                          <a:pt x="16" y="88"/>
                        </a:cubicBezTo>
                        <a:cubicBezTo>
                          <a:pt x="0" y="69"/>
                          <a:pt x="25" y="26"/>
                          <a:pt x="37" y="13"/>
                        </a:cubicBezTo>
                        <a:cubicBezTo>
                          <a:pt x="49" y="0"/>
                          <a:pt x="65" y="2"/>
                          <a:pt x="86" y="9"/>
                        </a:cubicBezTo>
                        <a:cubicBezTo>
                          <a:pt x="107" y="16"/>
                          <a:pt x="157" y="35"/>
                          <a:pt x="165" y="55"/>
                        </a:cubicBezTo>
                        <a:cubicBezTo>
                          <a:pt x="173" y="75"/>
                          <a:pt x="141" y="112"/>
                          <a:pt x="135" y="127"/>
                        </a:cubicBezTo>
                      </a:path>
                    </a:pathLst>
                  </a:custGeom>
                  <a:solidFill>
                    <a:srgbClr val="CAFDAD"/>
                  </a:solidFill>
                  <a:ln w="6350">
                    <a:solidFill>
                      <a:srgbClr val="379105"/>
                    </a:solidFill>
                    <a:round/>
                    <a:headEnd/>
                    <a:tailEnd/>
                  </a:ln>
                </p:spPr>
                <p:txBody>
                  <a:bodyPr/>
                  <a:lstStyle/>
                  <a:p>
                    <a:endParaRPr lang="es-MX" sz="2400"/>
                  </a:p>
                </p:txBody>
              </p:sp>
              <p:sp>
                <p:nvSpPr>
                  <p:cNvPr id="65095" name="Oval 310"/>
                  <p:cNvSpPr>
                    <a:spLocks noChangeArrowheads="1"/>
                  </p:cNvSpPr>
                  <p:nvPr/>
                </p:nvSpPr>
                <p:spPr bwMode="auto">
                  <a:xfrm rot="18046487" flipV="1">
                    <a:off x="3684" y="1967"/>
                    <a:ext cx="6" cy="7"/>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4988" name="Group 714"/>
                <p:cNvGrpSpPr>
                  <a:grpSpLocks/>
                </p:cNvGrpSpPr>
                <p:nvPr/>
              </p:nvGrpSpPr>
              <p:grpSpPr bwMode="auto">
                <a:xfrm rot="-339952">
                  <a:off x="4251" y="1834"/>
                  <a:ext cx="27" cy="27"/>
                  <a:chOff x="3673" y="1958"/>
                  <a:chExt cx="27" cy="27"/>
                </a:xfrm>
              </p:grpSpPr>
              <p:sp>
                <p:nvSpPr>
                  <p:cNvPr id="65092" name="Freeform 309"/>
                  <p:cNvSpPr>
                    <a:spLocks/>
                  </p:cNvSpPr>
                  <p:nvPr/>
                </p:nvSpPr>
                <p:spPr bwMode="auto">
                  <a:xfrm>
                    <a:off x="3673" y="1958"/>
                    <a:ext cx="27" cy="27"/>
                  </a:xfrm>
                  <a:custGeom>
                    <a:avLst/>
                    <a:gdLst>
                      <a:gd name="T0" fmla="*/ 6 w 173"/>
                      <a:gd name="T1" fmla="*/ 2 h 127"/>
                      <a:gd name="T2" fmla="*/ 17 w 173"/>
                      <a:gd name="T3" fmla="*/ 2 h 127"/>
                      <a:gd name="T4" fmla="*/ 32 w 173"/>
                      <a:gd name="T5" fmla="*/ 1 h 127"/>
                      <a:gd name="T6" fmla="*/ 37 w 173"/>
                      <a:gd name="T7" fmla="*/ 8 h 127"/>
                      <a:gd name="T8" fmla="*/ 36 w 173"/>
                      <a:gd name="T9" fmla="*/ 25 h 127"/>
                      <a:gd name="T10" fmla="*/ 35 w 173"/>
                      <a:gd name="T11" fmla="*/ 38 h 127"/>
                      <a:gd name="T12" fmla="*/ 32 w 173"/>
                      <a:gd name="T13" fmla="*/ 42 h 127"/>
                      <a:gd name="T14" fmla="*/ 11 w 173"/>
                      <a:gd name="T15" fmla="*/ 43 h 127"/>
                      <a:gd name="T16" fmla="*/ 4 w 173"/>
                      <a:gd name="T17" fmla="*/ 42 h 127"/>
                      <a:gd name="T18" fmla="*/ 1 w 173"/>
                      <a:gd name="T19" fmla="*/ 38 h 127"/>
                      <a:gd name="T20" fmla="*/ 1 w 173"/>
                      <a:gd name="T21" fmla="*/ 23 h 127"/>
                      <a:gd name="T22" fmla="*/ 0 w 173"/>
                      <a:gd name="T23" fmla="*/ 12 h 127"/>
                      <a:gd name="T24" fmla="*/ 2 w 173"/>
                      <a:gd name="T25" fmla="*/ 4 h 127"/>
                      <a:gd name="T26" fmla="*/ 4 w 173"/>
                      <a:gd name="T27" fmla="*/ 2 h 127"/>
                      <a:gd name="T28" fmla="*/ 6 w 173"/>
                      <a:gd name="T29" fmla="*/ 2 h 1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3"/>
                      <a:gd name="T46" fmla="*/ 0 h 127"/>
                      <a:gd name="T47" fmla="*/ 1525 w 173"/>
                      <a:gd name="T48" fmla="*/ 960 h 1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3" h="127">
                        <a:moveTo>
                          <a:pt x="132" y="127"/>
                        </a:moveTo>
                        <a:cubicBezTo>
                          <a:pt x="113" y="120"/>
                          <a:pt x="32" y="107"/>
                          <a:pt x="16" y="88"/>
                        </a:cubicBezTo>
                        <a:cubicBezTo>
                          <a:pt x="0" y="69"/>
                          <a:pt x="25" y="26"/>
                          <a:pt x="37" y="13"/>
                        </a:cubicBezTo>
                        <a:cubicBezTo>
                          <a:pt x="49" y="0"/>
                          <a:pt x="65" y="2"/>
                          <a:pt x="86" y="9"/>
                        </a:cubicBezTo>
                        <a:cubicBezTo>
                          <a:pt x="107" y="16"/>
                          <a:pt x="157" y="35"/>
                          <a:pt x="165" y="55"/>
                        </a:cubicBezTo>
                        <a:cubicBezTo>
                          <a:pt x="173" y="75"/>
                          <a:pt x="141" y="112"/>
                          <a:pt x="135" y="127"/>
                        </a:cubicBezTo>
                      </a:path>
                    </a:pathLst>
                  </a:custGeom>
                  <a:solidFill>
                    <a:srgbClr val="CAFDAD"/>
                  </a:solidFill>
                  <a:ln w="6350">
                    <a:solidFill>
                      <a:srgbClr val="379105"/>
                    </a:solidFill>
                    <a:round/>
                    <a:headEnd/>
                    <a:tailEnd/>
                  </a:ln>
                </p:spPr>
                <p:txBody>
                  <a:bodyPr/>
                  <a:lstStyle/>
                  <a:p>
                    <a:endParaRPr lang="es-MX" sz="2400"/>
                  </a:p>
                </p:txBody>
              </p:sp>
              <p:sp>
                <p:nvSpPr>
                  <p:cNvPr id="65093" name="Oval 310"/>
                  <p:cNvSpPr>
                    <a:spLocks noChangeArrowheads="1"/>
                  </p:cNvSpPr>
                  <p:nvPr/>
                </p:nvSpPr>
                <p:spPr bwMode="auto">
                  <a:xfrm rot="18046487" flipV="1">
                    <a:off x="3684" y="1967"/>
                    <a:ext cx="6" cy="7"/>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5011" name="Group 720"/>
                <p:cNvGrpSpPr>
                  <a:grpSpLocks/>
                </p:cNvGrpSpPr>
                <p:nvPr/>
              </p:nvGrpSpPr>
              <p:grpSpPr bwMode="auto">
                <a:xfrm rot="732943">
                  <a:off x="4277" y="1841"/>
                  <a:ext cx="27" cy="27"/>
                  <a:chOff x="3702" y="2006"/>
                  <a:chExt cx="27" cy="27"/>
                </a:xfrm>
              </p:grpSpPr>
              <p:sp>
                <p:nvSpPr>
                  <p:cNvPr id="65090" name="Freeform 302"/>
                  <p:cNvSpPr>
                    <a:spLocks/>
                  </p:cNvSpPr>
                  <p:nvPr/>
                </p:nvSpPr>
                <p:spPr bwMode="auto">
                  <a:xfrm>
                    <a:off x="3702" y="2006"/>
                    <a:ext cx="27" cy="27"/>
                  </a:xfrm>
                  <a:custGeom>
                    <a:avLst/>
                    <a:gdLst>
                      <a:gd name="T0" fmla="*/ 9 w 144"/>
                      <a:gd name="T1" fmla="*/ 2 h 134"/>
                      <a:gd name="T2" fmla="*/ 24 w 144"/>
                      <a:gd name="T3" fmla="*/ 2 h 134"/>
                      <a:gd name="T4" fmla="*/ 47 w 144"/>
                      <a:gd name="T5" fmla="*/ 1 h 134"/>
                      <a:gd name="T6" fmla="*/ 53 w 144"/>
                      <a:gd name="T7" fmla="*/ 7 h 134"/>
                      <a:gd name="T8" fmla="*/ 52 w 144"/>
                      <a:gd name="T9" fmla="*/ 22 h 134"/>
                      <a:gd name="T10" fmla="*/ 51 w 144"/>
                      <a:gd name="T11" fmla="*/ 34 h 134"/>
                      <a:gd name="T12" fmla="*/ 46 w 144"/>
                      <a:gd name="T13" fmla="*/ 38 h 134"/>
                      <a:gd name="T14" fmla="*/ 15 w 144"/>
                      <a:gd name="T15" fmla="*/ 39 h 134"/>
                      <a:gd name="T16" fmla="*/ 5 w 144"/>
                      <a:gd name="T17" fmla="*/ 38 h 134"/>
                      <a:gd name="T18" fmla="*/ 2 w 144"/>
                      <a:gd name="T19" fmla="*/ 34 h 134"/>
                      <a:gd name="T20" fmla="*/ 1 w 144"/>
                      <a:gd name="T21" fmla="*/ 21 h 134"/>
                      <a:gd name="T22" fmla="*/ 1 w 144"/>
                      <a:gd name="T23" fmla="*/ 10 h 134"/>
                      <a:gd name="T24" fmla="*/ 2 w 144"/>
                      <a:gd name="T25" fmla="*/ 4 h 134"/>
                      <a:gd name="T26" fmla="*/ 5 w 144"/>
                      <a:gd name="T27" fmla="*/ 2 h 134"/>
                      <a:gd name="T28" fmla="*/ 9 w 144"/>
                      <a:gd name="T29" fmla="*/ 2 h 1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
                      <a:gd name="T46" fmla="*/ 0 h 134"/>
                      <a:gd name="T47" fmla="*/ 1525 w 144"/>
                      <a:gd name="T48" fmla="*/ 958 h 1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 h="134">
                        <a:moveTo>
                          <a:pt x="2" y="106"/>
                        </a:moveTo>
                        <a:cubicBezTo>
                          <a:pt x="3" y="91"/>
                          <a:pt x="0" y="29"/>
                          <a:pt x="7" y="15"/>
                        </a:cubicBezTo>
                        <a:cubicBezTo>
                          <a:pt x="14" y="0"/>
                          <a:pt x="31" y="21"/>
                          <a:pt x="43" y="19"/>
                        </a:cubicBezTo>
                        <a:cubicBezTo>
                          <a:pt x="56" y="19"/>
                          <a:pt x="74" y="9"/>
                          <a:pt x="84" y="10"/>
                        </a:cubicBezTo>
                        <a:cubicBezTo>
                          <a:pt x="94" y="12"/>
                          <a:pt x="97" y="20"/>
                          <a:pt x="107" y="24"/>
                        </a:cubicBezTo>
                        <a:cubicBezTo>
                          <a:pt x="116" y="28"/>
                          <a:pt x="135" y="20"/>
                          <a:pt x="139" y="35"/>
                        </a:cubicBezTo>
                        <a:cubicBezTo>
                          <a:pt x="144" y="51"/>
                          <a:pt x="143" y="102"/>
                          <a:pt x="135" y="118"/>
                        </a:cubicBezTo>
                        <a:cubicBezTo>
                          <a:pt x="127" y="134"/>
                          <a:pt x="104" y="132"/>
                          <a:pt x="92" y="132"/>
                        </a:cubicBezTo>
                        <a:cubicBezTo>
                          <a:pt x="80" y="132"/>
                          <a:pt x="73" y="123"/>
                          <a:pt x="64" y="121"/>
                        </a:cubicBezTo>
                        <a:cubicBezTo>
                          <a:pt x="55" y="119"/>
                          <a:pt x="49" y="120"/>
                          <a:pt x="40" y="120"/>
                        </a:cubicBezTo>
                        <a:cubicBezTo>
                          <a:pt x="31" y="120"/>
                          <a:pt x="18" y="124"/>
                          <a:pt x="12" y="122"/>
                        </a:cubicBezTo>
                        <a:cubicBezTo>
                          <a:pt x="6" y="120"/>
                          <a:pt x="4" y="109"/>
                          <a:pt x="2" y="106"/>
                        </a:cubicBezTo>
                      </a:path>
                    </a:pathLst>
                  </a:custGeom>
                  <a:solidFill>
                    <a:srgbClr val="CAFDAD"/>
                  </a:solidFill>
                  <a:ln w="6350">
                    <a:solidFill>
                      <a:srgbClr val="379105"/>
                    </a:solidFill>
                    <a:round/>
                    <a:headEnd/>
                    <a:tailEnd/>
                  </a:ln>
                </p:spPr>
                <p:txBody>
                  <a:bodyPr/>
                  <a:lstStyle/>
                  <a:p>
                    <a:endParaRPr lang="es-MX" sz="2400"/>
                  </a:p>
                </p:txBody>
              </p:sp>
              <p:sp>
                <p:nvSpPr>
                  <p:cNvPr id="65091" name="Oval 303"/>
                  <p:cNvSpPr>
                    <a:spLocks noChangeArrowheads="1"/>
                  </p:cNvSpPr>
                  <p:nvPr/>
                </p:nvSpPr>
                <p:spPr bwMode="auto">
                  <a:xfrm rot="16923887" flipV="1">
                    <a:off x="3712" y="2018"/>
                    <a:ext cx="6" cy="6"/>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grpSp>
            <p:nvGrpSpPr>
              <p:cNvPr id="65012" name="Group 742"/>
              <p:cNvGrpSpPr>
                <a:grpSpLocks/>
              </p:cNvGrpSpPr>
              <p:nvPr/>
            </p:nvGrpSpPr>
            <p:grpSpPr bwMode="auto">
              <a:xfrm rot="-4832767">
                <a:off x="4582437" y="1567325"/>
                <a:ext cx="42863" cy="60325"/>
                <a:chOff x="2894" y="1019"/>
                <a:chExt cx="38" cy="28"/>
              </a:xfrm>
            </p:grpSpPr>
            <p:sp>
              <p:nvSpPr>
                <p:cNvPr id="65071" name="Freeform 302"/>
                <p:cNvSpPr>
                  <a:spLocks/>
                </p:cNvSpPr>
                <p:nvPr/>
              </p:nvSpPr>
              <p:spPr bwMode="auto">
                <a:xfrm>
                  <a:off x="2894" y="1019"/>
                  <a:ext cx="38" cy="28"/>
                </a:xfrm>
                <a:custGeom>
                  <a:avLst/>
                  <a:gdLst>
                    <a:gd name="T0" fmla="*/ 31 w 107"/>
                    <a:gd name="T1" fmla="*/ 2 h 118"/>
                    <a:gd name="T2" fmla="*/ 86 w 107"/>
                    <a:gd name="T3" fmla="*/ 3 h 118"/>
                    <a:gd name="T4" fmla="*/ 168 w 107"/>
                    <a:gd name="T5" fmla="*/ 1 h 118"/>
                    <a:gd name="T6" fmla="*/ 190 w 107"/>
                    <a:gd name="T7" fmla="*/ 10 h 118"/>
                    <a:gd name="T8" fmla="*/ 188 w 107"/>
                    <a:gd name="T9" fmla="*/ 31 h 118"/>
                    <a:gd name="T10" fmla="*/ 182 w 107"/>
                    <a:gd name="T11" fmla="*/ 48 h 118"/>
                    <a:gd name="T12" fmla="*/ 165 w 107"/>
                    <a:gd name="T13" fmla="*/ 53 h 118"/>
                    <a:gd name="T14" fmla="*/ 55 w 107"/>
                    <a:gd name="T15" fmla="*/ 54 h 118"/>
                    <a:gd name="T16" fmla="*/ 20 w 107"/>
                    <a:gd name="T17" fmla="*/ 53 h 118"/>
                    <a:gd name="T18" fmla="*/ 6 w 107"/>
                    <a:gd name="T19" fmla="*/ 48 h 118"/>
                    <a:gd name="T20" fmla="*/ 4 w 107"/>
                    <a:gd name="T21" fmla="*/ 29 h 118"/>
                    <a:gd name="T22" fmla="*/ 2 w 107"/>
                    <a:gd name="T23" fmla="*/ 14 h 118"/>
                    <a:gd name="T24" fmla="*/ 9 w 107"/>
                    <a:gd name="T25" fmla="*/ 5 h 118"/>
                    <a:gd name="T26" fmla="*/ 18 w 107"/>
                    <a:gd name="T27" fmla="*/ 3 h 118"/>
                    <a:gd name="T28" fmla="*/ 32 w 107"/>
                    <a:gd name="T29" fmla="*/ 2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61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ADFB81"/>
                </a:solidFill>
                <a:ln w="6350">
                  <a:solidFill>
                    <a:srgbClr val="379105"/>
                  </a:solidFill>
                  <a:round/>
                  <a:headEnd/>
                  <a:tailEnd/>
                </a:ln>
              </p:spPr>
              <p:txBody>
                <a:bodyPr/>
                <a:lstStyle/>
                <a:p>
                  <a:endParaRPr lang="es-MX" sz="2400"/>
                </a:p>
              </p:txBody>
            </p:sp>
            <p:sp>
              <p:nvSpPr>
                <p:cNvPr id="65072" name="Oval 303"/>
                <p:cNvSpPr>
                  <a:spLocks noChangeArrowheads="1"/>
                </p:cNvSpPr>
                <p:nvPr/>
              </p:nvSpPr>
              <p:spPr bwMode="auto">
                <a:xfrm flipV="1">
                  <a:off x="2907" y="1031"/>
                  <a:ext cx="10" cy="7"/>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5015" name="Group 774"/>
              <p:cNvGrpSpPr>
                <a:grpSpLocks/>
              </p:cNvGrpSpPr>
              <p:nvPr/>
            </p:nvGrpSpPr>
            <p:grpSpPr bwMode="auto">
              <a:xfrm rot="-382414">
                <a:off x="4625300" y="1573675"/>
                <a:ext cx="52388" cy="42863"/>
                <a:chOff x="2893" y="1047"/>
                <a:chExt cx="36" cy="28"/>
              </a:xfrm>
            </p:grpSpPr>
            <p:sp>
              <p:nvSpPr>
                <p:cNvPr id="65069" name="Freeform 306"/>
                <p:cNvSpPr>
                  <a:spLocks/>
                </p:cNvSpPr>
                <p:nvPr/>
              </p:nvSpPr>
              <p:spPr bwMode="auto">
                <a:xfrm>
                  <a:off x="2893" y="1047"/>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070" name="Oval 307"/>
                <p:cNvSpPr>
                  <a:spLocks noChangeArrowheads="1"/>
                </p:cNvSpPr>
                <p:nvPr/>
              </p:nvSpPr>
              <p:spPr bwMode="auto">
                <a:xfrm flipV="1">
                  <a:off x="2905" y="1059"/>
                  <a:ext cx="9"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5016" name="Group 771"/>
              <p:cNvGrpSpPr>
                <a:grpSpLocks/>
              </p:cNvGrpSpPr>
              <p:nvPr/>
            </p:nvGrpSpPr>
            <p:grpSpPr bwMode="auto">
              <a:xfrm rot="-1584274">
                <a:off x="4668162" y="1557800"/>
                <a:ext cx="52388" cy="42863"/>
                <a:chOff x="2893" y="1047"/>
                <a:chExt cx="36" cy="28"/>
              </a:xfrm>
            </p:grpSpPr>
            <p:sp>
              <p:nvSpPr>
                <p:cNvPr id="65067" name="Freeform 306"/>
                <p:cNvSpPr>
                  <a:spLocks/>
                </p:cNvSpPr>
                <p:nvPr/>
              </p:nvSpPr>
              <p:spPr bwMode="auto">
                <a:xfrm>
                  <a:off x="2893" y="1047"/>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068" name="Oval 307"/>
                <p:cNvSpPr>
                  <a:spLocks noChangeArrowheads="1"/>
                </p:cNvSpPr>
                <p:nvPr/>
              </p:nvSpPr>
              <p:spPr bwMode="auto">
                <a:xfrm flipV="1">
                  <a:off x="2905" y="1059"/>
                  <a:ext cx="9"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5017" name="Group 733"/>
              <p:cNvGrpSpPr>
                <a:grpSpLocks/>
              </p:cNvGrpSpPr>
              <p:nvPr/>
            </p:nvGrpSpPr>
            <p:grpSpPr bwMode="auto">
              <a:xfrm rot="-1584274">
                <a:off x="4714200" y="1532400"/>
                <a:ext cx="52388" cy="42863"/>
                <a:chOff x="2893" y="1047"/>
                <a:chExt cx="36" cy="28"/>
              </a:xfrm>
            </p:grpSpPr>
            <p:sp>
              <p:nvSpPr>
                <p:cNvPr id="65065" name="Freeform 306"/>
                <p:cNvSpPr>
                  <a:spLocks/>
                </p:cNvSpPr>
                <p:nvPr/>
              </p:nvSpPr>
              <p:spPr bwMode="auto">
                <a:xfrm>
                  <a:off x="2893" y="1047"/>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066" name="Oval 307"/>
                <p:cNvSpPr>
                  <a:spLocks noChangeArrowheads="1"/>
                </p:cNvSpPr>
                <p:nvPr/>
              </p:nvSpPr>
              <p:spPr bwMode="auto">
                <a:xfrm flipV="1">
                  <a:off x="2905" y="1059"/>
                  <a:ext cx="9"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5018" name="Group 767"/>
              <p:cNvGrpSpPr>
                <a:grpSpLocks/>
              </p:cNvGrpSpPr>
              <p:nvPr/>
            </p:nvGrpSpPr>
            <p:grpSpPr bwMode="auto">
              <a:xfrm>
                <a:off x="4820562" y="1484775"/>
                <a:ext cx="42863" cy="42863"/>
                <a:chOff x="2736" y="1145"/>
                <a:chExt cx="27" cy="27"/>
              </a:xfrm>
            </p:grpSpPr>
            <p:sp>
              <p:nvSpPr>
                <p:cNvPr id="65063" name="Freeform 309"/>
                <p:cNvSpPr>
                  <a:spLocks/>
                </p:cNvSpPr>
                <p:nvPr/>
              </p:nvSpPr>
              <p:spPr bwMode="auto">
                <a:xfrm>
                  <a:off x="2736" y="1145"/>
                  <a:ext cx="27" cy="27"/>
                </a:xfrm>
                <a:custGeom>
                  <a:avLst/>
                  <a:gdLst>
                    <a:gd name="T0" fmla="*/ 6 w 177"/>
                    <a:gd name="T1" fmla="*/ 1 h 146"/>
                    <a:gd name="T2" fmla="*/ 16 w 177"/>
                    <a:gd name="T3" fmla="*/ 2 h 146"/>
                    <a:gd name="T4" fmla="*/ 31 w 177"/>
                    <a:gd name="T5" fmla="*/ 1 h 146"/>
                    <a:gd name="T6" fmla="*/ 35 w 177"/>
                    <a:gd name="T7" fmla="*/ 6 h 146"/>
                    <a:gd name="T8" fmla="*/ 35 w 177"/>
                    <a:gd name="T9" fmla="*/ 19 h 146"/>
                    <a:gd name="T10" fmla="*/ 34 w 177"/>
                    <a:gd name="T11" fmla="*/ 29 h 146"/>
                    <a:gd name="T12" fmla="*/ 30 w 177"/>
                    <a:gd name="T13" fmla="*/ 32 h 146"/>
                    <a:gd name="T14" fmla="*/ 10 w 177"/>
                    <a:gd name="T15" fmla="*/ 33 h 146"/>
                    <a:gd name="T16" fmla="*/ 4 w 177"/>
                    <a:gd name="T17" fmla="*/ 32 h 146"/>
                    <a:gd name="T18" fmla="*/ 1 w 177"/>
                    <a:gd name="T19" fmla="*/ 29 h 146"/>
                    <a:gd name="T20" fmla="*/ 1 w 177"/>
                    <a:gd name="T21" fmla="*/ 17 h 146"/>
                    <a:gd name="T22" fmla="*/ 0 w 177"/>
                    <a:gd name="T23" fmla="*/ 9 h 146"/>
                    <a:gd name="T24" fmla="*/ 2 w 177"/>
                    <a:gd name="T25" fmla="*/ 3 h 146"/>
                    <a:gd name="T26" fmla="*/ 3 w 177"/>
                    <a:gd name="T27" fmla="*/ 2 h 146"/>
                    <a:gd name="T28" fmla="*/ 6 w 177"/>
                    <a:gd name="T29" fmla="*/ 1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7"/>
                    <a:gd name="T46" fmla="*/ 0 h 146"/>
                    <a:gd name="T47" fmla="*/ 1527 w 177"/>
                    <a:gd name="T48" fmla="*/ 963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7" h="146">
                      <a:moveTo>
                        <a:pt x="38" y="139"/>
                      </a:moveTo>
                      <a:cubicBezTo>
                        <a:pt x="36" y="134"/>
                        <a:pt x="29" y="123"/>
                        <a:pt x="23" y="109"/>
                      </a:cubicBezTo>
                      <a:cubicBezTo>
                        <a:pt x="17" y="95"/>
                        <a:pt x="0" y="67"/>
                        <a:pt x="0" y="53"/>
                      </a:cubicBezTo>
                      <a:cubicBezTo>
                        <a:pt x="4" y="45"/>
                        <a:pt x="7" y="37"/>
                        <a:pt x="20" y="30"/>
                      </a:cubicBezTo>
                      <a:cubicBezTo>
                        <a:pt x="40" y="25"/>
                        <a:pt x="58" y="15"/>
                        <a:pt x="77" y="13"/>
                      </a:cubicBezTo>
                      <a:cubicBezTo>
                        <a:pt x="91" y="10"/>
                        <a:pt x="115" y="0"/>
                        <a:pt x="126" y="2"/>
                      </a:cubicBezTo>
                      <a:cubicBezTo>
                        <a:pt x="136" y="0"/>
                        <a:pt x="140" y="4"/>
                        <a:pt x="143" y="9"/>
                      </a:cubicBezTo>
                      <a:cubicBezTo>
                        <a:pt x="151" y="36"/>
                        <a:pt x="158" y="61"/>
                        <a:pt x="172" y="84"/>
                      </a:cubicBezTo>
                      <a:cubicBezTo>
                        <a:pt x="175" y="95"/>
                        <a:pt x="176" y="100"/>
                        <a:pt x="177" y="110"/>
                      </a:cubicBezTo>
                      <a:cubicBezTo>
                        <a:pt x="176" y="117"/>
                        <a:pt x="176" y="118"/>
                        <a:pt x="166" y="123"/>
                      </a:cubicBezTo>
                      <a:cubicBezTo>
                        <a:pt x="148" y="130"/>
                        <a:pt x="134" y="140"/>
                        <a:pt x="113" y="143"/>
                      </a:cubicBezTo>
                      <a:cubicBezTo>
                        <a:pt x="92" y="146"/>
                        <a:pt x="55" y="140"/>
                        <a:pt x="40" y="139"/>
                      </a:cubicBezTo>
                    </a:path>
                  </a:pathLst>
                </a:custGeom>
                <a:solidFill>
                  <a:srgbClr val="CAFDAD"/>
                </a:solidFill>
                <a:ln w="6350">
                  <a:solidFill>
                    <a:srgbClr val="379105"/>
                  </a:solidFill>
                  <a:round/>
                  <a:headEnd/>
                  <a:tailEnd/>
                </a:ln>
              </p:spPr>
              <p:txBody>
                <a:bodyPr/>
                <a:lstStyle/>
                <a:p>
                  <a:endParaRPr lang="es-MX" sz="2400"/>
                </a:p>
              </p:txBody>
            </p:sp>
            <p:sp>
              <p:nvSpPr>
                <p:cNvPr id="65064" name="Oval 310"/>
                <p:cNvSpPr>
                  <a:spLocks noChangeArrowheads="1"/>
                </p:cNvSpPr>
                <p:nvPr/>
              </p:nvSpPr>
              <p:spPr bwMode="auto">
                <a:xfrm rot="15110373" flipV="1">
                  <a:off x="2746" y="1157"/>
                  <a:ext cx="7" cy="6"/>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5019" name="Group 739"/>
              <p:cNvGrpSpPr>
                <a:grpSpLocks/>
              </p:cNvGrpSpPr>
              <p:nvPr/>
            </p:nvGrpSpPr>
            <p:grpSpPr bwMode="auto">
              <a:xfrm rot="-7036816">
                <a:off x="4750712" y="1514937"/>
                <a:ext cx="42863" cy="42863"/>
                <a:chOff x="2890" y="1076"/>
                <a:chExt cx="36" cy="28"/>
              </a:xfrm>
            </p:grpSpPr>
            <p:sp>
              <p:nvSpPr>
                <p:cNvPr id="65061" name="Freeform 312"/>
                <p:cNvSpPr>
                  <a:spLocks/>
                </p:cNvSpPr>
                <p:nvPr/>
              </p:nvSpPr>
              <p:spPr bwMode="auto">
                <a:xfrm>
                  <a:off x="2890" y="1076"/>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062" name="Oval 313"/>
                <p:cNvSpPr>
                  <a:spLocks noChangeArrowheads="1"/>
                </p:cNvSpPr>
                <p:nvPr/>
              </p:nvSpPr>
              <p:spPr bwMode="auto">
                <a:xfrm flipV="1">
                  <a:off x="2902" y="1088"/>
                  <a:ext cx="9" cy="7"/>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5020" name="Group 748"/>
              <p:cNvGrpSpPr>
                <a:grpSpLocks/>
              </p:cNvGrpSpPr>
              <p:nvPr/>
            </p:nvGrpSpPr>
            <p:grpSpPr bwMode="auto">
              <a:xfrm rot="-4379919">
                <a:off x="4895175" y="1453025"/>
                <a:ext cx="42863" cy="46038"/>
                <a:chOff x="2915" y="1169"/>
                <a:chExt cx="37" cy="37"/>
              </a:xfrm>
            </p:grpSpPr>
            <p:sp>
              <p:nvSpPr>
                <p:cNvPr id="65059" name="Freeform 302"/>
                <p:cNvSpPr>
                  <a:spLocks/>
                </p:cNvSpPr>
                <p:nvPr/>
              </p:nvSpPr>
              <p:spPr bwMode="auto">
                <a:xfrm rot="-2107523">
                  <a:off x="2915" y="1169"/>
                  <a:ext cx="37" cy="37"/>
                </a:xfrm>
                <a:custGeom>
                  <a:avLst/>
                  <a:gdLst>
                    <a:gd name="T0" fmla="*/ 23 w 121"/>
                    <a:gd name="T1" fmla="*/ 6 h 103"/>
                    <a:gd name="T2" fmla="*/ 64 w 121"/>
                    <a:gd name="T3" fmla="*/ 6 h 103"/>
                    <a:gd name="T4" fmla="*/ 124 w 121"/>
                    <a:gd name="T5" fmla="*/ 3 h 103"/>
                    <a:gd name="T6" fmla="*/ 141 w 121"/>
                    <a:gd name="T7" fmla="*/ 23 h 103"/>
                    <a:gd name="T8" fmla="*/ 139 w 121"/>
                    <a:gd name="T9" fmla="*/ 71 h 103"/>
                    <a:gd name="T10" fmla="*/ 135 w 121"/>
                    <a:gd name="T11" fmla="*/ 110 h 103"/>
                    <a:gd name="T12" fmla="*/ 122 w 121"/>
                    <a:gd name="T13" fmla="*/ 121 h 103"/>
                    <a:gd name="T14" fmla="*/ 41 w 121"/>
                    <a:gd name="T15" fmla="*/ 124 h 103"/>
                    <a:gd name="T16" fmla="*/ 14 w 121"/>
                    <a:gd name="T17" fmla="*/ 121 h 103"/>
                    <a:gd name="T18" fmla="*/ 5 w 121"/>
                    <a:gd name="T19" fmla="*/ 110 h 103"/>
                    <a:gd name="T20" fmla="*/ 3 w 121"/>
                    <a:gd name="T21" fmla="*/ 65 h 103"/>
                    <a:gd name="T22" fmla="*/ 2 w 121"/>
                    <a:gd name="T23" fmla="*/ 33 h 103"/>
                    <a:gd name="T24" fmla="*/ 6 w 121"/>
                    <a:gd name="T25" fmla="*/ 12 h 103"/>
                    <a:gd name="T26" fmla="*/ 14 w 121"/>
                    <a:gd name="T27" fmla="*/ 6 h 103"/>
                    <a:gd name="T28" fmla="*/ 24 w 121"/>
                    <a:gd name="T29" fmla="*/ 6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103"/>
                    <a:gd name="T47" fmla="*/ 1527 w 121"/>
                    <a:gd name="T48" fmla="*/ 960 h 1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103">
                      <a:moveTo>
                        <a:pt x="22" y="7"/>
                      </a:moveTo>
                      <a:cubicBezTo>
                        <a:pt x="29" y="6"/>
                        <a:pt x="43" y="7"/>
                        <a:pt x="57" y="7"/>
                      </a:cubicBezTo>
                      <a:cubicBezTo>
                        <a:pt x="71" y="6"/>
                        <a:pt x="99" y="0"/>
                        <a:pt x="109" y="4"/>
                      </a:cubicBezTo>
                      <a:cubicBezTo>
                        <a:pt x="119" y="8"/>
                        <a:pt x="113" y="23"/>
                        <a:pt x="115" y="32"/>
                      </a:cubicBezTo>
                      <a:cubicBezTo>
                        <a:pt x="117" y="41"/>
                        <a:pt x="121" y="52"/>
                        <a:pt x="121" y="59"/>
                      </a:cubicBezTo>
                      <a:cubicBezTo>
                        <a:pt x="121" y="66"/>
                        <a:pt x="120" y="70"/>
                        <a:pt x="118" y="77"/>
                      </a:cubicBezTo>
                      <a:cubicBezTo>
                        <a:pt x="116" y="84"/>
                        <a:pt x="120" y="95"/>
                        <a:pt x="107" y="99"/>
                      </a:cubicBezTo>
                      <a:cubicBezTo>
                        <a:pt x="94" y="103"/>
                        <a:pt x="61" y="98"/>
                        <a:pt x="38" y="102"/>
                      </a:cubicBezTo>
                      <a:cubicBezTo>
                        <a:pt x="28" y="101"/>
                        <a:pt x="21" y="103"/>
                        <a:pt x="15" y="99"/>
                      </a:cubicBezTo>
                      <a:cubicBezTo>
                        <a:pt x="10" y="96"/>
                        <a:pt x="7" y="88"/>
                        <a:pt x="4" y="81"/>
                      </a:cubicBezTo>
                      <a:cubicBezTo>
                        <a:pt x="2" y="74"/>
                        <a:pt x="1" y="64"/>
                        <a:pt x="1" y="55"/>
                      </a:cubicBezTo>
                      <a:cubicBezTo>
                        <a:pt x="0" y="46"/>
                        <a:pt x="0" y="33"/>
                        <a:pt x="1" y="26"/>
                      </a:cubicBezTo>
                      <a:cubicBezTo>
                        <a:pt x="2" y="18"/>
                        <a:pt x="6" y="15"/>
                        <a:pt x="9" y="12"/>
                      </a:cubicBezTo>
                      <a:cubicBezTo>
                        <a:pt x="11" y="9"/>
                        <a:pt x="12" y="8"/>
                        <a:pt x="15" y="7"/>
                      </a:cubicBezTo>
                      <a:cubicBezTo>
                        <a:pt x="17" y="6"/>
                        <a:pt x="21" y="7"/>
                        <a:pt x="23" y="7"/>
                      </a:cubicBezTo>
                    </a:path>
                  </a:pathLst>
                </a:custGeom>
                <a:solidFill>
                  <a:srgbClr val="ADFB81"/>
                </a:solidFill>
                <a:ln w="6350">
                  <a:solidFill>
                    <a:srgbClr val="379105"/>
                  </a:solidFill>
                  <a:round/>
                  <a:headEnd/>
                  <a:tailEnd/>
                </a:ln>
              </p:spPr>
              <p:txBody>
                <a:bodyPr/>
                <a:lstStyle/>
                <a:p>
                  <a:endParaRPr lang="es-MX" sz="2400"/>
                </a:p>
              </p:txBody>
            </p:sp>
            <p:sp>
              <p:nvSpPr>
                <p:cNvPr id="65060" name="Oval 303"/>
                <p:cNvSpPr>
                  <a:spLocks noChangeArrowheads="1"/>
                </p:cNvSpPr>
                <p:nvPr/>
              </p:nvSpPr>
              <p:spPr bwMode="auto">
                <a:xfrm rot="19492477" flipV="1">
                  <a:off x="2928" y="1184"/>
                  <a:ext cx="8" cy="9"/>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5021" name="Group 751"/>
              <p:cNvGrpSpPr>
                <a:grpSpLocks/>
              </p:cNvGrpSpPr>
              <p:nvPr/>
            </p:nvGrpSpPr>
            <p:grpSpPr bwMode="auto">
              <a:xfrm rot="-5532903">
                <a:off x="4930100" y="1437150"/>
                <a:ext cx="42863" cy="42863"/>
                <a:chOff x="2927" y="1188"/>
                <a:chExt cx="36" cy="28"/>
              </a:xfrm>
            </p:grpSpPr>
            <p:sp>
              <p:nvSpPr>
                <p:cNvPr id="65057" name="Freeform 306"/>
                <p:cNvSpPr>
                  <a:spLocks/>
                </p:cNvSpPr>
                <p:nvPr/>
              </p:nvSpPr>
              <p:spPr bwMode="auto">
                <a:xfrm rot="-1698045">
                  <a:off x="2927" y="1188"/>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058" name="Oval 307"/>
                <p:cNvSpPr>
                  <a:spLocks noChangeArrowheads="1"/>
                </p:cNvSpPr>
                <p:nvPr/>
              </p:nvSpPr>
              <p:spPr bwMode="auto">
                <a:xfrm rot="19901955" flipV="1">
                  <a:off x="2940" y="1200"/>
                  <a:ext cx="9"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5022" name="Group 754"/>
              <p:cNvGrpSpPr>
                <a:grpSpLocks/>
              </p:cNvGrpSpPr>
              <p:nvPr/>
            </p:nvGrpSpPr>
            <p:grpSpPr bwMode="auto">
              <a:xfrm rot="-5342113">
                <a:off x="4855487" y="1472075"/>
                <a:ext cx="42863" cy="42863"/>
                <a:chOff x="2898" y="1125"/>
                <a:chExt cx="38" cy="28"/>
              </a:xfrm>
            </p:grpSpPr>
            <p:sp>
              <p:nvSpPr>
                <p:cNvPr id="65055" name="Freeform 302"/>
                <p:cNvSpPr>
                  <a:spLocks/>
                </p:cNvSpPr>
                <p:nvPr/>
              </p:nvSpPr>
              <p:spPr bwMode="auto">
                <a:xfrm rot="-1486509">
                  <a:off x="2898" y="1125"/>
                  <a:ext cx="38" cy="28"/>
                </a:xfrm>
                <a:custGeom>
                  <a:avLst/>
                  <a:gdLst>
                    <a:gd name="T0" fmla="*/ 31 w 107"/>
                    <a:gd name="T1" fmla="*/ 2 h 118"/>
                    <a:gd name="T2" fmla="*/ 86 w 107"/>
                    <a:gd name="T3" fmla="*/ 3 h 118"/>
                    <a:gd name="T4" fmla="*/ 168 w 107"/>
                    <a:gd name="T5" fmla="*/ 1 h 118"/>
                    <a:gd name="T6" fmla="*/ 190 w 107"/>
                    <a:gd name="T7" fmla="*/ 10 h 118"/>
                    <a:gd name="T8" fmla="*/ 188 w 107"/>
                    <a:gd name="T9" fmla="*/ 31 h 118"/>
                    <a:gd name="T10" fmla="*/ 182 w 107"/>
                    <a:gd name="T11" fmla="*/ 48 h 118"/>
                    <a:gd name="T12" fmla="*/ 165 w 107"/>
                    <a:gd name="T13" fmla="*/ 53 h 118"/>
                    <a:gd name="T14" fmla="*/ 55 w 107"/>
                    <a:gd name="T15" fmla="*/ 54 h 118"/>
                    <a:gd name="T16" fmla="*/ 20 w 107"/>
                    <a:gd name="T17" fmla="*/ 53 h 118"/>
                    <a:gd name="T18" fmla="*/ 6 w 107"/>
                    <a:gd name="T19" fmla="*/ 48 h 118"/>
                    <a:gd name="T20" fmla="*/ 4 w 107"/>
                    <a:gd name="T21" fmla="*/ 29 h 118"/>
                    <a:gd name="T22" fmla="*/ 2 w 107"/>
                    <a:gd name="T23" fmla="*/ 14 h 118"/>
                    <a:gd name="T24" fmla="*/ 9 w 107"/>
                    <a:gd name="T25" fmla="*/ 5 h 118"/>
                    <a:gd name="T26" fmla="*/ 18 w 107"/>
                    <a:gd name="T27" fmla="*/ 3 h 118"/>
                    <a:gd name="T28" fmla="*/ 32 w 107"/>
                    <a:gd name="T29" fmla="*/ 2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61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ADFB81"/>
                </a:solidFill>
                <a:ln w="6350">
                  <a:solidFill>
                    <a:srgbClr val="379105"/>
                  </a:solidFill>
                  <a:round/>
                  <a:headEnd/>
                  <a:tailEnd/>
                </a:ln>
              </p:spPr>
              <p:txBody>
                <a:bodyPr/>
                <a:lstStyle/>
                <a:p>
                  <a:endParaRPr lang="es-MX" sz="2400"/>
                </a:p>
              </p:txBody>
            </p:sp>
            <p:sp>
              <p:nvSpPr>
                <p:cNvPr id="65056" name="Oval 303"/>
                <p:cNvSpPr>
                  <a:spLocks noChangeArrowheads="1"/>
                </p:cNvSpPr>
                <p:nvPr/>
              </p:nvSpPr>
              <p:spPr bwMode="auto">
                <a:xfrm rot="20113491" flipV="1">
                  <a:off x="2911" y="1137"/>
                  <a:ext cx="10" cy="7"/>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5023" name="Group 757"/>
              <p:cNvGrpSpPr>
                <a:grpSpLocks/>
              </p:cNvGrpSpPr>
              <p:nvPr/>
            </p:nvGrpSpPr>
            <p:grpSpPr bwMode="auto">
              <a:xfrm rot="1113354" flipH="1">
                <a:off x="4966612" y="1410163"/>
                <a:ext cx="42863" cy="47625"/>
                <a:chOff x="2942" y="1209"/>
                <a:chExt cx="38" cy="28"/>
              </a:xfrm>
            </p:grpSpPr>
            <p:sp>
              <p:nvSpPr>
                <p:cNvPr id="65053" name="Freeform 302"/>
                <p:cNvSpPr>
                  <a:spLocks/>
                </p:cNvSpPr>
                <p:nvPr/>
              </p:nvSpPr>
              <p:spPr bwMode="auto">
                <a:xfrm rot="-2117601">
                  <a:off x="2942" y="1209"/>
                  <a:ext cx="38" cy="28"/>
                </a:xfrm>
                <a:custGeom>
                  <a:avLst/>
                  <a:gdLst>
                    <a:gd name="T0" fmla="*/ 31 w 107"/>
                    <a:gd name="T1" fmla="*/ 2 h 118"/>
                    <a:gd name="T2" fmla="*/ 86 w 107"/>
                    <a:gd name="T3" fmla="*/ 3 h 118"/>
                    <a:gd name="T4" fmla="*/ 168 w 107"/>
                    <a:gd name="T5" fmla="*/ 1 h 118"/>
                    <a:gd name="T6" fmla="*/ 190 w 107"/>
                    <a:gd name="T7" fmla="*/ 10 h 118"/>
                    <a:gd name="T8" fmla="*/ 188 w 107"/>
                    <a:gd name="T9" fmla="*/ 31 h 118"/>
                    <a:gd name="T10" fmla="*/ 182 w 107"/>
                    <a:gd name="T11" fmla="*/ 48 h 118"/>
                    <a:gd name="T12" fmla="*/ 165 w 107"/>
                    <a:gd name="T13" fmla="*/ 53 h 118"/>
                    <a:gd name="T14" fmla="*/ 55 w 107"/>
                    <a:gd name="T15" fmla="*/ 54 h 118"/>
                    <a:gd name="T16" fmla="*/ 20 w 107"/>
                    <a:gd name="T17" fmla="*/ 53 h 118"/>
                    <a:gd name="T18" fmla="*/ 6 w 107"/>
                    <a:gd name="T19" fmla="*/ 48 h 118"/>
                    <a:gd name="T20" fmla="*/ 4 w 107"/>
                    <a:gd name="T21" fmla="*/ 29 h 118"/>
                    <a:gd name="T22" fmla="*/ 2 w 107"/>
                    <a:gd name="T23" fmla="*/ 14 h 118"/>
                    <a:gd name="T24" fmla="*/ 9 w 107"/>
                    <a:gd name="T25" fmla="*/ 5 h 118"/>
                    <a:gd name="T26" fmla="*/ 18 w 107"/>
                    <a:gd name="T27" fmla="*/ 3 h 118"/>
                    <a:gd name="T28" fmla="*/ 32 w 107"/>
                    <a:gd name="T29" fmla="*/ 2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61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ADFB81"/>
                </a:solidFill>
                <a:ln w="6350">
                  <a:solidFill>
                    <a:srgbClr val="379105"/>
                  </a:solidFill>
                  <a:round/>
                  <a:headEnd/>
                  <a:tailEnd/>
                </a:ln>
              </p:spPr>
              <p:txBody>
                <a:bodyPr/>
                <a:lstStyle/>
                <a:p>
                  <a:endParaRPr lang="es-MX" sz="2400"/>
                </a:p>
              </p:txBody>
            </p:sp>
            <p:sp>
              <p:nvSpPr>
                <p:cNvPr id="65054" name="Oval 303"/>
                <p:cNvSpPr>
                  <a:spLocks noChangeArrowheads="1"/>
                </p:cNvSpPr>
                <p:nvPr/>
              </p:nvSpPr>
              <p:spPr bwMode="auto">
                <a:xfrm rot="19482399" flipV="1">
                  <a:off x="2956" y="1221"/>
                  <a:ext cx="10" cy="7"/>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65024" name="Group 768"/>
              <p:cNvGrpSpPr>
                <a:grpSpLocks/>
              </p:cNvGrpSpPr>
              <p:nvPr/>
            </p:nvGrpSpPr>
            <p:grpSpPr bwMode="auto">
              <a:xfrm>
                <a:off x="4787225" y="1494300"/>
                <a:ext cx="42863" cy="42863"/>
                <a:chOff x="2736" y="1145"/>
                <a:chExt cx="27" cy="27"/>
              </a:xfrm>
            </p:grpSpPr>
            <p:sp>
              <p:nvSpPr>
                <p:cNvPr id="65051" name="Freeform 309"/>
                <p:cNvSpPr>
                  <a:spLocks/>
                </p:cNvSpPr>
                <p:nvPr/>
              </p:nvSpPr>
              <p:spPr bwMode="auto">
                <a:xfrm>
                  <a:off x="2736" y="1145"/>
                  <a:ext cx="27" cy="27"/>
                </a:xfrm>
                <a:custGeom>
                  <a:avLst/>
                  <a:gdLst>
                    <a:gd name="T0" fmla="*/ 6 w 177"/>
                    <a:gd name="T1" fmla="*/ 1 h 146"/>
                    <a:gd name="T2" fmla="*/ 16 w 177"/>
                    <a:gd name="T3" fmla="*/ 2 h 146"/>
                    <a:gd name="T4" fmla="*/ 31 w 177"/>
                    <a:gd name="T5" fmla="*/ 1 h 146"/>
                    <a:gd name="T6" fmla="*/ 35 w 177"/>
                    <a:gd name="T7" fmla="*/ 6 h 146"/>
                    <a:gd name="T8" fmla="*/ 35 w 177"/>
                    <a:gd name="T9" fmla="*/ 19 h 146"/>
                    <a:gd name="T10" fmla="*/ 34 w 177"/>
                    <a:gd name="T11" fmla="*/ 29 h 146"/>
                    <a:gd name="T12" fmla="*/ 30 w 177"/>
                    <a:gd name="T13" fmla="*/ 32 h 146"/>
                    <a:gd name="T14" fmla="*/ 10 w 177"/>
                    <a:gd name="T15" fmla="*/ 33 h 146"/>
                    <a:gd name="T16" fmla="*/ 4 w 177"/>
                    <a:gd name="T17" fmla="*/ 32 h 146"/>
                    <a:gd name="T18" fmla="*/ 1 w 177"/>
                    <a:gd name="T19" fmla="*/ 29 h 146"/>
                    <a:gd name="T20" fmla="*/ 1 w 177"/>
                    <a:gd name="T21" fmla="*/ 17 h 146"/>
                    <a:gd name="T22" fmla="*/ 0 w 177"/>
                    <a:gd name="T23" fmla="*/ 9 h 146"/>
                    <a:gd name="T24" fmla="*/ 2 w 177"/>
                    <a:gd name="T25" fmla="*/ 3 h 146"/>
                    <a:gd name="T26" fmla="*/ 3 w 177"/>
                    <a:gd name="T27" fmla="*/ 2 h 146"/>
                    <a:gd name="T28" fmla="*/ 6 w 177"/>
                    <a:gd name="T29" fmla="*/ 1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7"/>
                    <a:gd name="T46" fmla="*/ 0 h 146"/>
                    <a:gd name="T47" fmla="*/ 1527 w 177"/>
                    <a:gd name="T48" fmla="*/ 963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7" h="146">
                      <a:moveTo>
                        <a:pt x="38" y="139"/>
                      </a:moveTo>
                      <a:cubicBezTo>
                        <a:pt x="36" y="134"/>
                        <a:pt x="29" y="123"/>
                        <a:pt x="23" y="109"/>
                      </a:cubicBezTo>
                      <a:cubicBezTo>
                        <a:pt x="17" y="95"/>
                        <a:pt x="0" y="67"/>
                        <a:pt x="0" y="53"/>
                      </a:cubicBezTo>
                      <a:cubicBezTo>
                        <a:pt x="4" y="45"/>
                        <a:pt x="7" y="37"/>
                        <a:pt x="20" y="30"/>
                      </a:cubicBezTo>
                      <a:cubicBezTo>
                        <a:pt x="40" y="25"/>
                        <a:pt x="58" y="15"/>
                        <a:pt x="77" y="13"/>
                      </a:cubicBezTo>
                      <a:cubicBezTo>
                        <a:pt x="91" y="10"/>
                        <a:pt x="115" y="0"/>
                        <a:pt x="126" y="2"/>
                      </a:cubicBezTo>
                      <a:cubicBezTo>
                        <a:pt x="136" y="0"/>
                        <a:pt x="140" y="4"/>
                        <a:pt x="143" y="9"/>
                      </a:cubicBezTo>
                      <a:cubicBezTo>
                        <a:pt x="151" y="36"/>
                        <a:pt x="158" y="61"/>
                        <a:pt x="172" y="84"/>
                      </a:cubicBezTo>
                      <a:cubicBezTo>
                        <a:pt x="175" y="95"/>
                        <a:pt x="176" y="100"/>
                        <a:pt x="177" y="110"/>
                      </a:cubicBezTo>
                      <a:cubicBezTo>
                        <a:pt x="176" y="117"/>
                        <a:pt x="176" y="118"/>
                        <a:pt x="166" y="123"/>
                      </a:cubicBezTo>
                      <a:cubicBezTo>
                        <a:pt x="148" y="130"/>
                        <a:pt x="134" y="140"/>
                        <a:pt x="113" y="143"/>
                      </a:cubicBezTo>
                      <a:cubicBezTo>
                        <a:pt x="92" y="146"/>
                        <a:pt x="55" y="140"/>
                        <a:pt x="40" y="139"/>
                      </a:cubicBezTo>
                    </a:path>
                  </a:pathLst>
                </a:custGeom>
                <a:solidFill>
                  <a:srgbClr val="CAFDAD"/>
                </a:solidFill>
                <a:ln w="6350">
                  <a:solidFill>
                    <a:srgbClr val="379105"/>
                  </a:solidFill>
                  <a:round/>
                  <a:headEnd/>
                  <a:tailEnd/>
                </a:ln>
              </p:spPr>
              <p:txBody>
                <a:bodyPr/>
                <a:lstStyle/>
                <a:p>
                  <a:endParaRPr lang="es-MX" sz="2400"/>
                </a:p>
              </p:txBody>
            </p:sp>
            <p:sp>
              <p:nvSpPr>
                <p:cNvPr id="65052" name="Oval 310"/>
                <p:cNvSpPr>
                  <a:spLocks noChangeArrowheads="1"/>
                </p:cNvSpPr>
                <p:nvPr/>
              </p:nvSpPr>
              <p:spPr bwMode="auto">
                <a:xfrm rot="15110373" flipV="1">
                  <a:off x="2746" y="1157"/>
                  <a:ext cx="7" cy="6"/>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5073" name="Group 839"/>
              <p:cNvGrpSpPr>
                <a:grpSpLocks/>
              </p:cNvGrpSpPr>
              <p:nvPr/>
            </p:nvGrpSpPr>
            <p:grpSpPr bwMode="auto">
              <a:xfrm>
                <a:off x="4955500" y="684675"/>
                <a:ext cx="338138" cy="528638"/>
                <a:chOff x="2851" y="496"/>
                <a:chExt cx="213" cy="333"/>
              </a:xfrm>
            </p:grpSpPr>
            <p:grpSp>
              <p:nvGrpSpPr>
                <p:cNvPr id="65074" name="Group 831"/>
                <p:cNvGrpSpPr>
                  <a:grpSpLocks/>
                </p:cNvGrpSpPr>
                <p:nvPr/>
              </p:nvGrpSpPr>
              <p:grpSpPr bwMode="auto">
                <a:xfrm>
                  <a:off x="3022" y="653"/>
                  <a:ext cx="42" cy="27"/>
                  <a:chOff x="3208" y="448"/>
                  <a:chExt cx="144" cy="101"/>
                </a:xfrm>
              </p:grpSpPr>
              <p:sp>
                <p:nvSpPr>
                  <p:cNvPr id="65049" name="Freeform 309"/>
                  <p:cNvSpPr>
                    <a:spLocks/>
                  </p:cNvSpPr>
                  <p:nvPr/>
                </p:nvSpPr>
                <p:spPr bwMode="auto">
                  <a:xfrm>
                    <a:off x="3208" y="448"/>
                    <a:ext cx="144" cy="101"/>
                  </a:xfrm>
                  <a:custGeom>
                    <a:avLst/>
                    <a:gdLst>
                      <a:gd name="T0" fmla="*/ 245 w 144"/>
                      <a:gd name="T1" fmla="*/ 44 h 101"/>
                      <a:gd name="T2" fmla="*/ 679 w 144"/>
                      <a:gd name="T3" fmla="*/ 46 h 101"/>
                      <a:gd name="T4" fmla="*/ 1332 w 144"/>
                      <a:gd name="T5" fmla="*/ 23 h 101"/>
                      <a:gd name="T6" fmla="*/ 1503 w 144"/>
                      <a:gd name="T7" fmla="*/ 182 h 101"/>
                      <a:gd name="T8" fmla="*/ 1487 w 144"/>
                      <a:gd name="T9" fmla="*/ 548 h 101"/>
                      <a:gd name="T10" fmla="*/ 1444 w 144"/>
                      <a:gd name="T11" fmla="*/ 849 h 101"/>
                      <a:gd name="T12" fmla="*/ 1306 w 144"/>
                      <a:gd name="T13" fmla="*/ 935 h 101"/>
                      <a:gd name="T14" fmla="*/ 438 w 144"/>
                      <a:gd name="T15" fmla="*/ 960 h 101"/>
                      <a:gd name="T16" fmla="*/ 154 w 144"/>
                      <a:gd name="T17" fmla="*/ 935 h 101"/>
                      <a:gd name="T18" fmla="*/ 51 w 144"/>
                      <a:gd name="T19" fmla="*/ 849 h 101"/>
                      <a:gd name="T20" fmla="*/ 35 w 144"/>
                      <a:gd name="T21" fmla="*/ 508 h 101"/>
                      <a:gd name="T22" fmla="*/ 19 w 144"/>
                      <a:gd name="T23" fmla="*/ 258 h 101"/>
                      <a:gd name="T24" fmla="*/ 68 w 144"/>
                      <a:gd name="T25" fmla="*/ 92 h 101"/>
                      <a:gd name="T26" fmla="*/ 147 w 144"/>
                      <a:gd name="T27" fmla="*/ 50 h 101"/>
                      <a:gd name="T28" fmla="*/ 251 w 144"/>
                      <a:gd name="T29" fmla="*/ 44 h 10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
                      <a:gd name="T46" fmla="*/ 0 h 101"/>
                      <a:gd name="T47" fmla="*/ 1528 w 144"/>
                      <a:gd name="T48" fmla="*/ 960 h 10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 h="101">
                        <a:moveTo>
                          <a:pt x="4" y="95"/>
                        </a:moveTo>
                        <a:cubicBezTo>
                          <a:pt x="4" y="89"/>
                          <a:pt x="1" y="73"/>
                          <a:pt x="1" y="58"/>
                        </a:cubicBezTo>
                        <a:cubicBezTo>
                          <a:pt x="1" y="43"/>
                          <a:pt x="0" y="14"/>
                          <a:pt x="4" y="7"/>
                        </a:cubicBezTo>
                        <a:cubicBezTo>
                          <a:pt x="8" y="0"/>
                          <a:pt x="13" y="10"/>
                          <a:pt x="28" y="14"/>
                        </a:cubicBezTo>
                        <a:cubicBezTo>
                          <a:pt x="43" y="18"/>
                          <a:pt x="75" y="22"/>
                          <a:pt x="95" y="32"/>
                        </a:cubicBezTo>
                        <a:cubicBezTo>
                          <a:pt x="114" y="43"/>
                          <a:pt x="144" y="64"/>
                          <a:pt x="144" y="75"/>
                        </a:cubicBezTo>
                        <a:cubicBezTo>
                          <a:pt x="144" y="86"/>
                          <a:pt x="112" y="96"/>
                          <a:pt x="95" y="99"/>
                        </a:cubicBezTo>
                        <a:cubicBezTo>
                          <a:pt x="79" y="101"/>
                          <a:pt x="58" y="93"/>
                          <a:pt x="46" y="92"/>
                        </a:cubicBezTo>
                        <a:cubicBezTo>
                          <a:pt x="33" y="91"/>
                          <a:pt x="28" y="88"/>
                          <a:pt x="21" y="89"/>
                        </a:cubicBezTo>
                        <a:cubicBezTo>
                          <a:pt x="14" y="89"/>
                          <a:pt x="8" y="93"/>
                          <a:pt x="4" y="95"/>
                        </a:cubicBezTo>
                      </a:path>
                    </a:pathLst>
                  </a:custGeom>
                  <a:solidFill>
                    <a:srgbClr val="CAFDAD"/>
                  </a:solidFill>
                  <a:ln w="6350">
                    <a:solidFill>
                      <a:srgbClr val="379105"/>
                    </a:solidFill>
                    <a:round/>
                    <a:headEnd/>
                    <a:tailEnd/>
                  </a:ln>
                </p:spPr>
                <p:txBody>
                  <a:bodyPr/>
                  <a:lstStyle/>
                  <a:p>
                    <a:endParaRPr lang="es-MX" sz="2400"/>
                  </a:p>
                </p:txBody>
              </p:sp>
              <p:sp>
                <p:nvSpPr>
                  <p:cNvPr id="65050" name="Oval 310"/>
                  <p:cNvSpPr>
                    <a:spLocks noChangeArrowheads="1"/>
                  </p:cNvSpPr>
                  <p:nvPr/>
                </p:nvSpPr>
                <p:spPr bwMode="auto">
                  <a:xfrm rot="14517591" flipV="1">
                    <a:off x="3237" y="496"/>
                    <a:ext cx="18" cy="14"/>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5075" name="Group 789"/>
                <p:cNvGrpSpPr>
                  <a:grpSpLocks/>
                </p:cNvGrpSpPr>
                <p:nvPr/>
              </p:nvGrpSpPr>
              <p:grpSpPr bwMode="auto">
                <a:xfrm rot="9986824">
                  <a:off x="2905" y="539"/>
                  <a:ext cx="27" cy="39"/>
                  <a:chOff x="2968" y="1257"/>
                  <a:chExt cx="36" cy="28"/>
                </a:xfrm>
              </p:grpSpPr>
              <p:sp>
                <p:nvSpPr>
                  <p:cNvPr id="65047" name="Freeform 312"/>
                  <p:cNvSpPr>
                    <a:spLocks/>
                  </p:cNvSpPr>
                  <p:nvPr/>
                </p:nvSpPr>
                <p:spPr bwMode="auto">
                  <a:xfrm rot="-1701297">
                    <a:off x="2968" y="1257"/>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048" name="Oval 313"/>
                  <p:cNvSpPr>
                    <a:spLocks noChangeArrowheads="1"/>
                  </p:cNvSpPr>
                  <p:nvPr/>
                </p:nvSpPr>
                <p:spPr bwMode="auto">
                  <a:xfrm rot="19898703" flipV="1">
                    <a:off x="2981" y="1269"/>
                    <a:ext cx="9"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sp>
              <p:nvSpPr>
                <p:cNvPr id="65013" name="Freeform 302"/>
                <p:cNvSpPr>
                  <a:spLocks/>
                </p:cNvSpPr>
                <p:nvPr/>
              </p:nvSpPr>
              <p:spPr bwMode="auto">
                <a:xfrm rot="-7629650">
                  <a:off x="2961" y="796"/>
                  <a:ext cx="24" cy="41"/>
                </a:xfrm>
                <a:custGeom>
                  <a:avLst/>
                  <a:gdLst>
                    <a:gd name="T0" fmla="*/ 12 w 107"/>
                    <a:gd name="T1" fmla="*/ 5 h 118"/>
                    <a:gd name="T2" fmla="*/ 34 w 107"/>
                    <a:gd name="T3" fmla="*/ 6 h 118"/>
                    <a:gd name="T4" fmla="*/ 67 w 107"/>
                    <a:gd name="T5" fmla="*/ 3 h 118"/>
                    <a:gd name="T6" fmla="*/ 76 w 107"/>
                    <a:gd name="T7" fmla="*/ 22 h 118"/>
                    <a:gd name="T8" fmla="*/ 75 w 107"/>
                    <a:gd name="T9" fmla="*/ 66 h 118"/>
                    <a:gd name="T10" fmla="*/ 73 w 107"/>
                    <a:gd name="T11" fmla="*/ 103 h 118"/>
                    <a:gd name="T12" fmla="*/ 66 w 107"/>
                    <a:gd name="T13" fmla="*/ 113 h 118"/>
                    <a:gd name="T14" fmla="*/ 22 w 107"/>
                    <a:gd name="T15" fmla="*/ 116 h 118"/>
                    <a:gd name="T16" fmla="*/ 8 w 107"/>
                    <a:gd name="T17" fmla="*/ 113 h 118"/>
                    <a:gd name="T18" fmla="*/ 2 w 107"/>
                    <a:gd name="T19" fmla="*/ 103 h 118"/>
                    <a:gd name="T20" fmla="*/ 2 w 107"/>
                    <a:gd name="T21" fmla="*/ 62 h 118"/>
                    <a:gd name="T22" fmla="*/ 1 w 107"/>
                    <a:gd name="T23" fmla="*/ 31 h 118"/>
                    <a:gd name="T24" fmla="*/ 3 w 107"/>
                    <a:gd name="T25" fmla="*/ 11 h 118"/>
                    <a:gd name="T26" fmla="*/ 7 w 107"/>
                    <a:gd name="T27" fmla="*/ 6 h 118"/>
                    <a:gd name="T28" fmla="*/ 13 w 107"/>
                    <a:gd name="T29" fmla="*/ 5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61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ADFB81"/>
                </a:solidFill>
                <a:ln w="6350">
                  <a:solidFill>
                    <a:srgbClr val="379105"/>
                  </a:solidFill>
                  <a:round/>
                  <a:headEnd/>
                  <a:tailEnd/>
                </a:ln>
              </p:spPr>
              <p:txBody>
                <a:bodyPr/>
                <a:lstStyle/>
                <a:p>
                  <a:endParaRPr lang="es-MX" sz="2400"/>
                </a:p>
              </p:txBody>
            </p:sp>
            <p:sp>
              <p:nvSpPr>
                <p:cNvPr id="65014" name="Oval 303"/>
                <p:cNvSpPr>
                  <a:spLocks noChangeArrowheads="1"/>
                </p:cNvSpPr>
                <p:nvPr/>
              </p:nvSpPr>
              <p:spPr bwMode="auto">
                <a:xfrm rot="13970350" flipV="1">
                  <a:off x="2964" y="817"/>
                  <a:ext cx="7" cy="10"/>
                </a:xfrm>
                <a:prstGeom prst="ellipse">
                  <a:avLst/>
                </a:prstGeom>
                <a:solidFill>
                  <a:schemeClr val="hlink"/>
                </a:solidFill>
                <a:ln w="3175">
                  <a:solidFill>
                    <a:srgbClr val="0000FF"/>
                  </a:solidFill>
                  <a:round/>
                  <a:headEnd/>
                  <a:tailEnd/>
                </a:ln>
              </p:spPr>
              <p:txBody>
                <a:bodyPr wrap="none" anchor="ctr"/>
                <a:lstStyle/>
                <a:p>
                  <a:pPr defTabSz="457200"/>
                  <a:endParaRPr lang="es-MX" sz="2400"/>
                </a:p>
              </p:txBody>
            </p:sp>
            <p:grpSp>
              <p:nvGrpSpPr>
                <p:cNvPr id="65076" name="Group 795"/>
                <p:cNvGrpSpPr>
                  <a:grpSpLocks/>
                </p:cNvGrpSpPr>
                <p:nvPr/>
              </p:nvGrpSpPr>
              <p:grpSpPr bwMode="auto">
                <a:xfrm rot="4180389">
                  <a:off x="2984" y="703"/>
                  <a:ext cx="35" cy="19"/>
                  <a:chOff x="3250" y="581"/>
                  <a:chExt cx="236" cy="284"/>
                </a:xfrm>
              </p:grpSpPr>
              <p:sp>
                <p:nvSpPr>
                  <p:cNvPr id="65045" name="Freeform 302"/>
                  <p:cNvSpPr>
                    <a:spLocks/>
                  </p:cNvSpPr>
                  <p:nvPr/>
                </p:nvSpPr>
                <p:spPr bwMode="auto">
                  <a:xfrm>
                    <a:off x="3250" y="581"/>
                    <a:ext cx="236" cy="284"/>
                  </a:xfrm>
                  <a:custGeom>
                    <a:avLst/>
                    <a:gdLst>
                      <a:gd name="T0" fmla="*/ 245 w 236"/>
                      <a:gd name="T1" fmla="*/ 44 h 284"/>
                      <a:gd name="T2" fmla="*/ 679 w 236"/>
                      <a:gd name="T3" fmla="*/ 46 h 284"/>
                      <a:gd name="T4" fmla="*/ 1332 w 236"/>
                      <a:gd name="T5" fmla="*/ 23 h 284"/>
                      <a:gd name="T6" fmla="*/ 1503 w 236"/>
                      <a:gd name="T7" fmla="*/ 182 h 284"/>
                      <a:gd name="T8" fmla="*/ 1487 w 236"/>
                      <a:gd name="T9" fmla="*/ 548 h 284"/>
                      <a:gd name="T10" fmla="*/ 1444 w 236"/>
                      <a:gd name="T11" fmla="*/ 849 h 284"/>
                      <a:gd name="T12" fmla="*/ 1306 w 236"/>
                      <a:gd name="T13" fmla="*/ 935 h 284"/>
                      <a:gd name="T14" fmla="*/ 438 w 236"/>
                      <a:gd name="T15" fmla="*/ 960 h 284"/>
                      <a:gd name="T16" fmla="*/ 154 w 236"/>
                      <a:gd name="T17" fmla="*/ 935 h 284"/>
                      <a:gd name="T18" fmla="*/ 51 w 236"/>
                      <a:gd name="T19" fmla="*/ 849 h 284"/>
                      <a:gd name="T20" fmla="*/ 35 w 236"/>
                      <a:gd name="T21" fmla="*/ 508 h 284"/>
                      <a:gd name="T22" fmla="*/ 19 w 236"/>
                      <a:gd name="T23" fmla="*/ 258 h 284"/>
                      <a:gd name="T24" fmla="*/ 68 w 236"/>
                      <a:gd name="T25" fmla="*/ 92 h 284"/>
                      <a:gd name="T26" fmla="*/ 147 w 236"/>
                      <a:gd name="T27" fmla="*/ 50 h 284"/>
                      <a:gd name="T28" fmla="*/ 251 w 236"/>
                      <a:gd name="T29" fmla="*/ 44 h 2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284"/>
                      <a:gd name="T47" fmla="*/ 1528 w 236"/>
                      <a:gd name="T48" fmla="*/ 960 h 2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284">
                        <a:moveTo>
                          <a:pt x="234" y="62"/>
                        </a:moveTo>
                        <a:cubicBezTo>
                          <a:pt x="233" y="75"/>
                          <a:pt x="226" y="107"/>
                          <a:pt x="224" y="141"/>
                        </a:cubicBezTo>
                        <a:cubicBezTo>
                          <a:pt x="220" y="175"/>
                          <a:pt x="225" y="242"/>
                          <a:pt x="213" y="263"/>
                        </a:cubicBezTo>
                        <a:cubicBezTo>
                          <a:pt x="201" y="284"/>
                          <a:pt x="174" y="263"/>
                          <a:pt x="154" y="265"/>
                        </a:cubicBezTo>
                        <a:cubicBezTo>
                          <a:pt x="134" y="267"/>
                          <a:pt x="106" y="278"/>
                          <a:pt x="90" y="276"/>
                        </a:cubicBezTo>
                        <a:cubicBezTo>
                          <a:pt x="74" y="274"/>
                          <a:pt x="71" y="257"/>
                          <a:pt x="56" y="250"/>
                        </a:cubicBezTo>
                        <a:cubicBezTo>
                          <a:pt x="42" y="243"/>
                          <a:pt x="12" y="261"/>
                          <a:pt x="6" y="231"/>
                        </a:cubicBezTo>
                        <a:cubicBezTo>
                          <a:pt x="0" y="202"/>
                          <a:pt x="22" y="124"/>
                          <a:pt x="20" y="71"/>
                        </a:cubicBezTo>
                        <a:cubicBezTo>
                          <a:pt x="26" y="46"/>
                          <a:pt x="27" y="38"/>
                          <a:pt x="33" y="17"/>
                        </a:cubicBezTo>
                        <a:cubicBezTo>
                          <a:pt x="39" y="6"/>
                          <a:pt x="44" y="4"/>
                          <a:pt x="54" y="2"/>
                        </a:cubicBezTo>
                        <a:cubicBezTo>
                          <a:pt x="64" y="0"/>
                          <a:pt x="78" y="2"/>
                          <a:pt x="91" y="6"/>
                        </a:cubicBezTo>
                        <a:cubicBezTo>
                          <a:pt x="104" y="10"/>
                          <a:pt x="117" y="23"/>
                          <a:pt x="134" y="25"/>
                        </a:cubicBezTo>
                        <a:cubicBezTo>
                          <a:pt x="151" y="27"/>
                          <a:pt x="175" y="16"/>
                          <a:pt x="191" y="16"/>
                        </a:cubicBezTo>
                        <a:cubicBezTo>
                          <a:pt x="207" y="16"/>
                          <a:pt x="221" y="23"/>
                          <a:pt x="228" y="27"/>
                        </a:cubicBezTo>
                        <a:cubicBezTo>
                          <a:pt x="235" y="31"/>
                          <a:pt x="235" y="36"/>
                          <a:pt x="235" y="43"/>
                        </a:cubicBezTo>
                        <a:cubicBezTo>
                          <a:pt x="236" y="49"/>
                          <a:pt x="235" y="56"/>
                          <a:pt x="234" y="62"/>
                        </a:cubicBezTo>
                      </a:path>
                    </a:pathLst>
                  </a:custGeom>
                  <a:solidFill>
                    <a:srgbClr val="BDFC9A"/>
                  </a:solidFill>
                  <a:ln w="6350">
                    <a:solidFill>
                      <a:srgbClr val="379105"/>
                    </a:solidFill>
                    <a:round/>
                    <a:headEnd/>
                    <a:tailEnd/>
                  </a:ln>
                </p:spPr>
                <p:txBody>
                  <a:bodyPr/>
                  <a:lstStyle/>
                  <a:p>
                    <a:endParaRPr lang="es-MX" sz="2400"/>
                  </a:p>
                </p:txBody>
              </p:sp>
              <p:sp>
                <p:nvSpPr>
                  <p:cNvPr id="65046" name="Oval 303"/>
                  <p:cNvSpPr>
                    <a:spLocks noChangeArrowheads="1"/>
                  </p:cNvSpPr>
                  <p:nvPr/>
                </p:nvSpPr>
                <p:spPr bwMode="auto">
                  <a:xfrm rot="5832723" flipV="1">
                    <a:off x="3327" y="684"/>
                    <a:ext cx="73" cy="5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5077" name="Group 798"/>
                <p:cNvGrpSpPr>
                  <a:grpSpLocks/>
                </p:cNvGrpSpPr>
                <p:nvPr/>
              </p:nvGrpSpPr>
              <p:grpSpPr bwMode="auto">
                <a:xfrm rot="5400000">
                  <a:off x="2988" y="734"/>
                  <a:ext cx="38" cy="22"/>
                  <a:chOff x="3185" y="747"/>
                  <a:chExt cx="116" cy="106"/>
                </a:xfrm>
              </p:grpSpPr>
              <p:sp>
                <p:nvSpPr>
                  <p:cNvPr id="65043" name="Freeform 302"/>
                  <p:cNvSpPr>
                    <a:spLocks/>
                  </p:cNvSpPr>
                  <p:nvPr/>
                </p:nvSpPr>
                <p:spPr bwMode="auto">
                  <a:xfrm>
                    <a:off x="3185" y="747"/>
                    <a:ext cx="116" cy="106"/>
                  </a:xfrm>
                  <a:custGeom>
                    <a:avLst/>
                    <a:gdLst>
                      <a:gd name="T0" fmla="*/ 245 w 116"/>
                      <a:gd name="T1" fmla="*/ 44 h 106"/>
                      <a:gd name="T2" fmla="*/ 679 w 116"/>
                      <a:gd name="T3" fmla="*/ 46 h 106"/>
                      <a:gd name="T4" fmla="*/ 1332 w 116"/>
                      <a:gd name="T5" fmla="*/ 23 h 106"/>
                      <a:gd name="T6" fmla="*/ 1503 w 116"/>
                      <a:gd name="T7" fmla="*/ 182 h 106"/>
                      <a:gd name="T8" fmla="*/ 1487 w 116"/>
                      <a:gd name="T9" fmla="*/ 548 h 106"/>
                      <a:gd name="T10" fmla="*/ 1444 w 116"/>
                      <a:gd name="T11" fmla="*/ 849 h 106"/>
                      <a:gd name="T12" fmla="*/ 1306 w 116"/>
                      <a:gd name="T13" fmla="*/ 935 h 106"/>
                      <a:gd name="T14" fmla="*/ 438 w 116"/>
                      <a:gd name="T15" fmla="*/ 960 h 106"/>
                      <a:gd name="T16" fmla="*/ 154 w 116"/>
                      <a:gd name="T17" fmla="*/ 935 h 106"/>
                      <a:gd name="T18" fmla="*/ 51 w 116"/>
                      <a:gd name="T19" fmla="*/ 849 h 106"/>
                      <a:gd name="T20" fmla="*/ 35 w 116"/>
                      <a:gd name="T21" fmla="*/ 508 h 106"/>
                      <a:gd name="T22" fmla="*/ 19 w 116"/>
                      <a:gd name="T23" fmla="*/ 258 h 106"/>
                      <a:gd name="T24" fmla="*/ 68 w 116"/>
                      <a:gd name="T25" fmla="*/ 92 h 106"/>
                      <a:gd name="T26" fmla="*/ 147 w 116"/>
                      <a:gd name="T27" fmla="*/ 50 h 106"/>
                      <a:gd name="T28" fmla="*/ 251 w 116"/>
                      <a:gd name="T29" fmla="*/ 44 h 1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106"/>
                      <a:gd name="T47" fmla="*/ 1528 w 116"/>
                      <a:gd name="T48" fmla="*/ 960 h 10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106">
                        <a:moveTo>
                          <a:pt x="109" y="21"/>
                        </a:moveTo>
                        <a:cubicBezTo>
                          <a:pt x="109" y="26"/>
                          <a:pt x="108" y="38"/>
                          <a:pt x="109" y="51"/>
                        </a:cubicBezTo>
                        <a:cubicBezTo>
                          <a:pt x="109" y="64"/>
                          <a:pt x="116" y="89"/>
                          <a:pt x="111" y="97"/>
                        </a:cubicBezTo>
                        <a:cubicBezTo>
                          <a:pt x="106" y="105"/>
                          <a:pt x="91" y="96"/>
                          <a:pt x="82" y="97"/>
                        </a:cubicBezTo>
                        <a:cubicBezTo>
                          <a:pt x="73" y="98"/>
                          <a:pt x="65" y="102"/>
                          <a:pt x="57" y="102"/>
                        </a:cubicBezTo>
                        <a:cubicBezTo>
                          <a:pt x="49" y="102"/>
                          <a:pt x="40" y="101"/>
                          <a:pt x="31" y="100"/>
                        </a:cubicBezTo>
                        <a:cubicBezTo>
                          <a:pt x="22" y="99"/>
                          <a:pt x="10" y="106"/>
                          <a:pt x="5" y="95"/>
                        </a:cubicBezTo>
                        <a:cubicBezTo>
                          <a:pt x="0" y="84"/>
                          <a:pt x="6" y="54"/>
                          <a:pt x="2" y="34"/>
                        </a:cubicBezTo>
                        <a:cubicBezTo>
                          <a:pt x="3" y="25"/>
                          <a:pt x="2" y="19"/>
                          <a:pt x="5" y="14"/>
                        </a:cubicBezTo>
                        <a:cubicBezTo>
                          <a:pt x="8" y="9"/>
                          <a:pt x="13" y="5"/>
                          <a:pt x="22" y="3"/>
                        </a:cubicBezTo>
                        <a:cubicBezTo>
                          <a:pt x="31" y="1"/>
                          <a:pt x="47" y="0"/>
                          <a:pt x="57" y="0"/>
                        </a:cubicBezTo>
                        <a:cubicBezTo>
                          <a:pt x="67" y="0"/>
                          <a:pt x="76" y="2"/>
                          <a:pt x="84" y="3"/>
                        </a:cubicBezTo>
                        <a:cubicBezTo>
                          <a:pt x="92" y="4"/>
                          <a:pt x="99" y="6"/>
                          <a:pt x="103" y="8"/>
                        </a:cubicBezTo>
                        <a:cubicBezTo>
                          <a:pt x="107" y="10"/>
                          <a:pt x="107" y="11"/>
                          <a:pt x="108" y="14"/>
                        </a:cubicBezTo>
                        <a:cubicBezTo>
                          <a:pt x="109" y="16"/>
                          <a:pt x="109" y="19"/>
                          <a:pt x="109" y="21"/>
                        </a:cubicBezTo>
                      </a:path>
                    </a:pathLst>
                  </a:custGeom>
                  <a:solidFill>
                    <a:srgbClr val="BDFC9A"/>
                  </a:solidFill>
                  <a:ln w="6350">
                    <a:solidFill>
                      <a:srgbClr val="379105"/>
                    </a:solidFill>
                    <a:round/>
                    <a:headEnd/>
                    <a:tailEnd/>
                  </a:ln>
                </p:spPr>
                <p:txBody>
                  <a:bodyPr/>
                  <a:lstStyle/>
                  <a:p>
                    <a:endParaRPr lang="es-MX" sz="2400"/>
                  </a:p>
                </p:txBody>
              </p:sp>
              <p:sp>
                <p:nvSpPr>
                  <p:cNvPr id="65044" name="Oval 303"/>
                  <p:cNvSpPr>
                    <a:spLocks noChangeArrowheads="1"/>
                  </p:cNvSpPr>
                  <p:nvPr/>
                </p:nvSpPr>
                <p:spPr bwMode="auto">
                  <a:xfrm rot="5400000" flipV="1">
                    <a:off x="3222" y="785"/>
                    <a:ext cx="28" cy="29"/>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5078" name="Group 801"/>
                <p:cNvGrpSpPr>
                  <a:grpSpLocks/>
                </p:cNvGrpSpPr>
                <p:nvPr/>
              </p:nvGrpSpPr>
              <p:grpSpPr bwMode="auto">
                <a:xfrm rot="9318494">
                  <a:off x="2881" y="515"/>
                  <a:ext cx="24" cy="38"/>
                  <a:chOff x="2898" y="1125"/>
                  <a:chExt cx="38" cy="28"/>
                </a:xfrm>
              </p:grpSpPr>
              <p:sp>
                <p:nvSpPr>
                  <p:cNvPr id="65041" name="Freeform 302"/>
                  <p:cNvSpPr>
                    <a:spLocks/>
                  </p:cNvSpPr>
                  <p:nvPr/>
                </p:nvSpPr>
                <p:spPr bwMode="auto">
                  <a:xfrm rot="-1486509">
                    <a:off x="2898" y="1125"/>
                    <a:ext cx="38" cy="28"/>
                  </a:xfrm>
                  <a:custGeom>
                    <a:avLst/>
                    <a:gdLst>
                      <a:gd name="T0" fmla="*/ 31 w 107"/>
                      <a:gd name="T1" fmla="*/ 2 h 118"/>
                      <a:gd name="T2" fmla="*/ 86 w 107"/>
                      <a:gd name="T3" fmla="*/ 3 h 118"/>
                      <a:gd name="T4" fmla="*/ 168 w 107"/>
                      <a:gd name="T5" fmla="*/ 1 h 118"/>
                      <a:gd name="T6" fmla="*/ 190 w 107"/>
                      <a:gd name="T7" fmla="*/ 10 h 118"/>
                      <a:gd name="T8" fmla="*/ 188 w 107"/>
                      <a:gd name="T9" fmla="*/ 31 h 118"/>
                      <a:gd name="T10" fmla="*/ 182 w 107"/>
                      <a:gd name="T11" fmla="*/ 48 h 118"/>
                      <a:gd name="T12" fmla="*/ 165 w 107"/>
                      <a:gd name="T13" fmla="*/ 53 h 118"/>
                      <a:gd name="T14" fmla="*/ 55 w 107"/>
                      <a:gd name="T15" fmla="*/ 54 h 118"/>
                      <a:gd name="T16" fmla="*/ 20 w 107"/>
                      <a:gd name="T17" fmla="*/ 53 h 118"/>
                      <a:gd name="T18" fmla="*/ 6 w 107"/>
                      <a:gd name="T19" fmla="*/ 48 h 118"/>
                      <a:gd name="T20" fmla="*/ 4 w 107"/>
                      <a:gd name="T21" fmla="*/ 29 h 118"/>
                      <a:gd name="T22" fmla="*/ 2 w 107"/>
                      <a:gd name="T23" fmla="*/ 14 h 118"/>
                      <a:gd name="T24" fmla="*/ 9 w 107"/>
                      <a:gd name="T25" fmla="*/ 5 h 118"/>
                      <a:gd name="T26" fmla="*/ 18 w 107"/>
                      <a:gd name="T27" fmla="*/ 3 h 118"/>
                      <a:gd name="T28" fmla="*/ 32 w 107"/>
                      <a:gd name="T29" fmla="*/ 2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
                      <a:gd name="T46" fmla="*/ 0 h 118"/>
                      <a:gd name="T47" fmla="*/ 1529 w 107"/>
                      <a:gd name="T48" fmla="*/ 961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 h="118">
                        <a:moveTo>
                          <a:pt x="18" y="7"/>
                        </a:moveTo>
                        <a:cubicBezTo>
                          <a:pt x="23" y="7"/>
                          <a:pt x="36" y="8"/>
                          <a:pt x="49" y="7"/>
                        </a:cubicBezTo>
                        <a:cubicBezTo>
                          <a:pt x="62" y="7"/>
                          <a:pt x="88" y="0"/>
                          <a:pt x="96" y="5"/>
                        </a:cubicBezTo>
                        <a:cubicBezTo>
                          <a:pt x="104" y="10"/>
                          <a:pt x="94" y="25"/>
                          <a:pt x="96" y="35"/>
                        </a:cubicBezTo>
                        <a:cubicBezTo>
                          <a:pt x="98" y="45"/>
                          <a:pt x="107" y="59"/>
                          <a:pt x="107" y="67"/>
                        </a:cubicBezTo>
                        <a:cubicBezTo>
                          <a:pt x="107" y="75"/>
                          <a:pt x="101" y="78"/>
                          <a:pt x="99" y="86"/>
                        </a:cubicBezTo>
                        <a:cubicBezTo>
                          <a:pt x="97" y="94"/>
                          <a:pt x="105" y="108"/>
                          <a:pt x="94" y="113"/>
                        </a:cubicBezTo>
                        <a:cubicBezTo>
                          <a:pt x="83" y="118"/>
                          <a:pt x="52" y="112"/>
                          <a:pt x="32" y="116"/>
                        </a:cubicBezTo>
                        <a:cubicBezTo>
                          <a:pt x="22" y="115"/>
                          <a:pt x="19" y="115"/>
                          <a:pt x="11" y="113"/>
                        </a:cubicBezTo>
                        <a:cubicBezTo>
                          <a:pt x="6" y="111"/>
                          <a:pt x="5" y="111"/>
                          <a:pt x="4" y="103"/>
                        </a:cubicBezTo>
                        <a:cubicBezTo>
                          <a:pt x="3" y="89"/>
                          <a:pt x="0" y="76"/>
                          <a:pt x="3" y="62"/>
                        </a:cubicBezTo>
                        <a:cubicBezTo>
                          <a:pt x="3" y="48"/>
                          <a:pt x="1" y="41"/>
                          <a:pt x="1" y="33"/>
                        </a:cubicBezTo>
                        <a:cubicBezTo>
                          <a:pt x="2" y="24"/>
                          <a:pt x="3" y="17"/>
                          <a:pt x="5" y="13"/>
                        </a:cubicBezTo>
                        <a:cubicBezTo>
                          <a:pt x="7" y="9"/>
                          <a:pt x="8" y="9"/>
                          <a:pt x="11" y="8"/>
                        </a:cubicBezTo>
                        <a:cubicBezTo>
                          <a:pt x="13" y="7"/>
                          <a:pt x="16" y="7"/>
                          <a:pt x="18" y="7"/>
                        </a:cubicBezTo>
                      </a:path>
                    </a:pathLst>
                  </a:custGeom>
                  <a:solidFill>
                    <a:srgbClr val="ADFB81"/>
                  </a:solidFill>
                  <a:ln w="6350">
                    <a:solidFill>
                      <a:srgbClr val="379105"/>
                    </a:solidFill>
                    <a:round/>
                    <a:headEnd/>
                    <a:tailEnd/>
                  </a:ln>
                </p:spPr>
                <p:txBody>
                  <a:bodyPr/>
                  <a:lstStyle/>
                  <a:p>
                    <a:endParaRPr lang="es-MX" sz="2400"/>
                  </a:p>
                </p:txBody>
              </p:sp>
              <p:sp>
                <p:nvSpPr>
                  <p:cNvPr id="65042" name="Oval 303"/>
                  <p:cNvSpPr>
                    <a:spLocks noChangeArrowheads="1"/>
                  </p:cNvSpPr>
                  <p:nvPr/>
                </p:nvSpPr>
                <p:spPr bwMode="auto">
                  <a:xfrm rot="20113491" flipV="1">
                    <a:off x="2911" y="1137"/>
                    <a:ext cx="10" cy="7"/>
                  </a:xfrm>
                  <a:prstGeom prst="ellipse">
                    <a:avLst/>
                  </a:prstGeom>
                  <a:solidFill>
                    <a:schemeClr val="hlink"/>
                  </a:solidFill>
                  <a:ln w="6350">
                    <a:solidFill>
                      <a:srgbClr val="0000FF"/>
                    </a:solidFill>
                    <a:round/>
                    <a:headEnd/>
                    <a:tailEnd/>
                  </a:ln>
                </p:spPr>
                <p:txBody>
                  <a:bodyPr rot="10800000" wrap="none" anchor="ctr"/>
                  <a:lstStyle/>
                  <a:p>
                    <a:pPr defTabSz="457200"/>
                    <a:endParaRPr lang="es-MX" sz="2400"/>
                  </a:p>
                </p:txBody>
              </p:sp>
            </p:grpSp>
            <p:grpSp>
              <p:nvGrpSpPr>
                <p:cNvPr id="65079" name="Group 838"/>
                <p:cNvGrpSpPr>
                  <a:grpSpLocks/>
                </p:cNvGrpSpPr>
                <p:nvPr/>
              </p:nvGrpSpPr>
              <p:grpSpPr bwMode="auto">
                <a:xfrm rot="913368">
                  <a:off x="2851" y="496"/>
                  <a:ext cx="35" cy="29"/>
                  <a:chOff x="2849" y="498"/>
                  <a:chExt cx="35" cy="29"/>
                </a:xfrm>
              </p:grpSpPr>
              <p:sp>
                <p:nvSpPr>
                  <p:cNvPr id="65039" name="Freeform 306"/>
                  <p:cNvSpPr>
                    <a:spLocks/>
                  </p:cNvSpPr>
                  <p:nvPr/>
                </p:nvSpPr>
                <p:spPr bwMode="auto">
                  <a:xfrm>
                    <a:off x="2849" y="498"/>
                    <a:ext cx="35" cy="29"/>
                  </a:xfrm>
                  <a:custGeom>
                    <a:avLst/>
                    <a:gdLst>
                      <a:gd name="T0" fmla="*/ 3 w 335"/>
                      <a:gd name="T1" fmla="*/ 0 h 371"/>
                      <a:gd name="T2" fmla="*/ 7 w 335"/>
                      <a:gd name="T3" fmla="*/ 0 h 371"/>
                      <a:gd name="T4" fmla="*/ 15 w 335"/>
                      <a:gd name="T5" fmla="*/ 0 h 371"/>
                      <a:gd name="T6" fmla="*/ 16 w 335"/>
                      <a:gd name="T7" fmla="*/ 1 h 371"/>
                      <a:gd name="T8" fmla="*/ 16 w 335"/>
                      <a:gd name="T9" fmla="*/ 3 h 371"/>
                      <a:gd name="T10" fmla="*/ 16 w 335"/>
                      <a:gd name="T11" fmla="*/ 5 h 371"/>
                      <a:gd name="T12" fmla="*/ 14 w 335"/>
                      <a:gd name="T13" fmla="*/ 6 h 371"/>
                      <a:gd name="T14" fmla="*/ 5 w 335"/>
                      <a:gd name="T15" fmla="*/ 6 h 371"/>
                      <a:gd name="T16" fmla="*/ 2 w 335"/>
                      <a:gd name="T17" fmla="*/ 6 h 371"/>
                      <a:gd name="T18" fmla="*/ 1 w 335"/>
                      <a:gd name="T19" fmla="*/ 5 h 371"/>
                      <a:gd name="T20" fmla="*/ 0 w 335"/>
                      <a:gd name="T21" fmla="*/ 3 h 371"/>
                      <a:gd name="T22" fmla="*/ 0 w 335"/>
                      <a:gd name="T23" fmla="*/ 2 h 371"/>
                      <a:gd name="T24" fmla="*/ 1 w 335"/>
                      <a:gd name="T25" fmla="*/ 1 h 371"/>
                      <a:gd name="T26" fmla="*/ 2 w 335"/>
                      <a:gd name="T27" fmla="*/ 0 h 371"/>
                      <a:gd name="T28" fmla="*/ 3 w 335"/>
                      <a:gd name="T29" fmla="*/ 0 h 3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5"/>
                      <a:gd name="T46" fmla="*/ 0 h 371"/>
                      <a:gd name="T47" fmla="*/ 1531 w 335"/>
                      <a:gd name="T48" fmla="*/ 959 h 3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5" h="371">
                        <a:moveTo>
                          <a:pt x="327" y="243"/>
                        </a:moveTo>
                        <a:cubicBezTo>
                          <a:pt x="322" y="253"/>
                          <a:pt x="305" y="270"/>
                          <a:pt x="292" y="291"/>
                        </a:cubicBezTo>
                        <a:cubicBezTo>
                          <a:pt x="278" y="312"/>
                          <a:pt x="265" y="359"/>
                          <a:pt x="246" y="369"/>
                        </a:cubicBezTo>
                        <a:cubicBezTo>
                          <a:pt x="227" y="367"/>
                          <a:pt x="205" y="371"/>
                          <a:pt x="177" y="348"/>
                        </a:cubicBezTo>
                        <a:cubicBezTo>
                          <a:pt x="149" y="325"/>
                          <a:pt x="105" y="280"/>
                          <a:pt x="76" y="228"/>
                        </a:cubicBezTo>
                        <a:cubicBezTo>
                          <a:pt x="47" y="176"/>
                          <a:pt x="2" y="70"/>
                          <a:pt x="1" y="35"/>
                        </a:cubicBezTo>
                        <a:cubicBezTo>
                          <a:pt x="0" y="0"/>
                          <a:pt x="39" y="8"/>
                          <a:pt x="70" y="20"/>
                        </a:cubicBezTo>
                        <a:cubicBezTo>
                          <a:pt x="101" y="32"/>
                          <a:pt x="151" y="71"/>
                          <a:pt x="188" y="104"/>
                        </a:cubicBezTo>
                        <a:cubicBezTo>
                          <a:pt x="229" y="134"/>
                          <a:pt x="251" y="146"/>
                          <a:pt x="273" y="164"/>
                        </a:cubicBezTo>
                        <a:cubicBezTo>
                          <a:pt x="297" y="182"/>
                          <a:pt x="317" y="198"/>
                          <a:pt x="326" y="211"/>
                        </a:cubicBezTo>
                        <a:cubicBezTo>
                          <a:pt x="335" y="224"/>
                          <a:pt x="327" y="239"/>
                          <a:pt x="327" y="244"/>
                        </a:cubicBezTo>
                      </a:path>
                    </a:pathLst>
                  </a:custGeom>
                  <a:solidFill>
                    <a:srgbClr val="CAFDAD"/>
                  </a:solidFill>
                  <a:ln w="6350">
                    <a:solidFill>
                      <a:srgbClr val="379105"/>
                    </a:solidFill>
                    <a:round/>
                    <a:headEnd/>
                    <a:tailEnd/>
                  </a:ln>
                </p:spPr>
                <p:txBody>
                  <a:bodyPr/>
                  <a:lstStyle/>
                  <a:p>
                    <a:endParaRPr lang="es-MX" sz="2400"/>
                  </a:p>
                </p:txBody>
              </p:sp>
              <p:sp>
                <p:nvSpPr>
                  <p:cNvPr id="65040" name="Oval 307"/>
                  <p:cNvSpPr>
                    <a:spLocks noChangeArrowheads="1"/>
                  </p:cNvSpPr>
                  <p:nvPr/>
                </p:nvSpPr>
                <p:spPr bwMode="auto">
                  <a:xfrm rot="7583645" flipV="1">
                    <a:off x="2863" y="509"/>
                    <a:ext cx="6" cy="10"/>
                  </a:xfrm>
                  <a:prstGeom prst="ellipse">
                    <a:avLst/>
                  </a:prstGeom>
                  <a:solidFill>
                    <a:schemeClr val="hlink"/>
                  </a:solidFill>
                  <a:ln w="3175">
                    <a:solidFill>
                      <a:srgbClr val="0000FF"/>
                    </a:solidFill>
                    <a:round/>
                    <a:headEnd/>
                    <a:tailEnd/>
                  </a:ln>
                </p:spPr>
                <p:txBody>
                  <a:bodyPr wrap="none" anchor="ctr"/>
                  <a:lstStyle/>
                  <a:p>
                    <a:pPr defTabSz="457200"/>
                    <a:endParaRPr lang="es-MX" sz="2400"/>
                  </a:p>
                </p:txBody>
              </p:sp>
            </p:grpSp>
            <p:grpSp>
              <p:nvGrpSpPr>
                <p:cNvPr id="65080" name="Group 807"/>
                <p:cNvGrpSpPr>
                  <a:grpSpLocks/>
                </p:cNvGrpSpPr>
                <p:nvPr/>
              </p:nvGrpSpPr>
              <p:grpSpPr bwMode="auto">
                <a:xfrm rot="7653331">
                  <a:off x="2973" y="787"/>
                  <a:ext cx="38" cy="22"/>
                  <a:chOff x="3185" y="747"/>
                  <a:chExt cx="116" cy="106"/>
                </a:xfrm>
              </p:grpSpPr>
              <p:sp>
                <p:nvSpPr>
                  <p:cNvPr id="65037" name="Freeform 302"/>
                  <p:cNvSpPr>
                    <a:spLocks/>
                  </p:cNvSpPr>
                  <p:nvPr/>
                </p:nvSpPr>
                <p:spPr bwMode="auto">
                  <a:xfrm>
                    <a:off x="3185" y="747"/>
                    <a:ext cx="116" cy="106"/>
                  </a:xfrm>
                  <a:custGeom>
                    <a:avLst/>
                    <a:gdLst>
                      <a:gd name="T0" fmla="*/ 245 w 116"/>
                      <a:gd name="T1" fmla="*/ 44 h 106"/>
                      <a:gd name="T2" fmla="*/ 679 w 116"/>
                      <a:gd name="T3" fmla="*/ 46 h 106"/>
                      <a:gd name="T4" fmla="*/ 1332 w 116"/>
                      <a:gd name="T5" fmla="*/ 23 h 106"/>
                      <a:gd name="T6" fmla="*/ 1503 w 116"/>
                      <a:gd name="T7" fmla="*/ 182 h 106"/>
                      <a:gd name="T8" fmla="*/ 1487 w 116"/>
                      <a:gd name="T9" fmla="*/ 548 h 106"/>
                      <a:gd name="T10" fmla="*/ 1444 w 116"/>
                      <a:gd name="T11" fmla="*/ 849 h 106"/>
                      <a:gd name="T12" fmla="*/ 1306 w 116"/>
                      <a:gd name="T13" fmla="*/ 935 h 106"/>
                      <a:gd name="T14" fmla="*/ 438 w 116"/>
                      <a:gd name="T15" fmla="*/ 960 h 106"/>
                      <a:gd name="T16" fmla="*/ 154 w 116"/>
                      <a:gd name="T17" fmla="*/ 935 h 106"/>
                      <a:gd name="T18" fmla="*/ 51 w 116"/>
                      <a:gd name="T19" fmla="*/ 849 h 106"/>
                      <a:gd name="T20" fmla="*/ 35 w 116"/>
                      <a:gd name="T21" fmla="*/ 508 h 106"/>
                      <a:gd name="T22" fmla="*/ 19 w 116"/>
                      <a:gd name="T23" fmla="*/ 258 h 106"/>
                      <a:gd name="T24" fmla="*/ 68 w 116"/>
                      <a:gd name="T25" fmla="*/ 92 h 106"/>
                      <a:gd name="T26" fmla="*/ 147 w 116"/>
                      <a:gd name="T27" fmla="*/ 50 h 106"/>
                      <a:gd name="T28" fmla="*/ 251 w 116"/>
                      <a:gd name="T29" fmla="*/ 44 h 1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106"/>
                      <a:gd name="T47" fmla="*/ 1528 w 116"/>
                      <a:gd name="T48" fmla="*/ 960 h 10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106">
                        <a:moveTo>
                          <a:pt x="109" y="21"/>
                        </a:moveTo>
                        <a:cubicBezTo>
                          <a:pt x="109" y="26"/>
                          <a:pt x="108" y="38"/>
                          <a:pt x="109" y="51"/>
                        </a:cubicBezTo>
                        <a:cubicBezTo>
                          <a:pt x="109" y="64"/>
                          <a:pt x="116" y="89"/>
                          <a:pt x="111" y="97"/>
                        </a:cubicBezTo>
                        <a:cubicBezTo>
                          <a:pt x="106" y="105"/>
                          <a:pt x="91" y="96"/>
                          <a:pt x="82" y="97"/>
                        </a:cubicBezTo>
                        <a:cubicBezTo>
                          <a:pt x="73" y="98"/>
                          <a:pt x="65" y="102"/>
                          <a:pt x="57" y="102"/>
                        </a:cubicBezTo>
                        <a:cubicBezTo>
                          <a:pt x="49" y="102"/>
                          <a:pt x="40" y="101"/>
                          <a:pt x="31" y="100"/>
                        </a:cubicBezTo>
                        <a:cubicBezTo>
                          <a:pt x="22" y="99"/>
                          <a:pt x="10" y="106"/>
                          <a:pt x="5" y="95"/>
                        </a:cubicBezTo>
                        <a:cubicBezTo>
                          <a:pt x="0" y="84"/>
                          <a:pt x="6" y="54"/>
                          <a:pt x="2" y="34"/>
                        </a:cubicBezTo>
                        <a:cubicBezTo>
                          <a:pt x="3" y="25"/>
                          <a:pt x="2" y="19"/>
                          <a:pt x="5" y="14"/>
                        </a:cubicBezTo>
                        <a:cubicBezTo>
                          <a:pt x="8" y="9"/>
                          <a:pt x="13" y="5"/>
                          <a:pt x="22" y="3"/>
                        </a:cubicBezTo>
                        <a:cubicBezTo>
                          <a:pt x="31" y="1"/>
                          <a:pt x="47" y="0"/>
                          <a:pt x="57" y="0"/>
                        </a:cubicBezTo>
                        <a:cubicBezTo>
                          <a:pt x="67" y="0"/>
                          <a:pt x="76" y="2"/>
                          <a:pt x="84" y="3"/>
                        </a:cubicBezTo>
                        <a:cubicBezTo>
                          <a:pt x="92" y="4"/>
                          <a:pt x="99" y="6"/>
                          <a:pt x="103" y="8"/>
                        </a:cubicBezTo>
                        <a:cubicBezTo>
                          <a:pt x="107" y="10"/>
                          <a:pt x="107" y="11"/>
                          <a:pt x="108" y="14"/>
                        </a:cubicBezTo>
                        <a:cubicBezTo>
                          <a:pt x="109" y="16"/>
                          <a:pt x="109" y="19"/>
                          <a:pt x="109" y="21"/>
                        </a:cubicBezTo>
                      </a:path>
                    </a:pathLst>
                  </a:custGeom>
                  <a:solidFill>
                    <a:srgbClr val="BDFC9A"/>
                  </a:solidFill>
                  <a:ln w="6350">
                    <a:solidFill>
                      <a:srgbClr val="379105"/>
                    </a:solidFill>
                    <a:round/>
                    <a:headEnd/>
                    <a:tailEnd/>
                  </a:ln>
                </p:spPr>
                <p:txBody>
                  <a:bodyPr/>
                  <a:lstStyle/>
                  <a:p>
                    <a:endParaRPr lang="es-MX" sz="2400"/>
                  </a:p>
                </p:txBody>
              </p:sp>
              <p:sp>
                <p:nvSpPr>
                  <p:cNvPr id="65038" name="Oval 303"/>
                  <p:cNvSpPr>
                    <a:spLocks noChangeArrowheads="1"/>
                  </p:cNvSpPr>
                  <p:nvPr/>
                </p:nvSpPr>
                <p:spPr bwMode="auto">
                  <a:xfrm rot="5400000" flipV="1">
                    <a:off x="3222" y="785"/>
                    <a:ext cx="28" cy="29"/>
                  </a:xfrm>
                  <a:prstGeom prst="ellipse">
                    <a:avLst/>
                  </a:prstGeom>
                  <a:solidFill>
                    <a:schemeClr val="hlink"/>
                  </a:solidFill>
                  <a:ln w="6350">
                    <a:solidFill>
                      <a:srgbClr val="0000FF"/>
                    </a:solidFill>
                    <a:round/>
                    <a:headEnd/>
                    <a:tailEnd/>
                  </a:ln>
                </p:spPr>
                <p:txBody>
                  <a:bodyPr wrap="none" anchor="ctr"/>
                  <a:lstStyle/>
                  <a:p>
                    <a:pPr defTabSz="457200"/>
                    <a:endParaRPr lang="es-MX" sz="2400"/>
                  </a:p>
                </p:txBody>
              </p:sp>
            </p:grpSp>
            <p:grpSp>
              <p:nvGrpSpPr>
                <p:cNvPr id="65081" name="Group 783"/>
                <p:cNvGrpSpPr>
                  <a:grpSpLocks/>
                </p:cNvGrpSpPr>
                <p:nvPr/>
              </p:nvGrpSpPr>
              <p:grpSpPr bwMode="auto">
                <a:xfrm rot="-8428597">
                  <a:off x="2994" y="754"/>
                  <a:ext cx="23" cy="33"/>
                  <a:chOff x="2927" y="1188"/>
                  <a:chExt cx="36" cy="28"/>
                </a:xfrm>
              </p:grpSpPr>
              <p:sp>
                <p:nvSpPr>
                  <p:cNvPr id="65035" name="Freeform 306"/>
                  <p:cNvSpPr>
                    <a:spLocks/>
                  </p:cNvSpPr>
                  <p:nvPr/>
                </p:nvSpPr>
                <p:spPr bwMode="auto">
                  <a:xfrm rot="-1698045">
                    <a:off x="2927" y="1188"/>
                    <a:ext cx="36" cy="28"/>
                  </a:xfrm>
                  <a:custGeom>
                    <a:avLst/>
                    <a:gdLst>
                      <a:gd name="T0" fmla="*/ 0 w 1528"/>
                      <a:gd name="T1" fmla="*/ 0 h 960"/>
                      <a:gd name="T2" fmla="*/ 0 w 1528"/>
                      <a:gd name="T3" fmla="*/ 0 h 960"/>
                      <a:gd name="T4" fmla="*/ 1 w 1528"/>
                      <a:gd name="T5" fmla="*/ 0 h 960"/>
                      <a:gd name="T6" fmla="*/ 1 w 1528"/>
                      <a:gd name="T7" fmla="*/ 0 h 960"/>
                      <a:gd name="T8" fmla="*/ 1 w 1528"/>
                      <a:gd name="T9" fmla="*/ 0 h 960"/>
                      <a:gd name="T10" fmla="*/ 1 w 1528"/>
                      <a:gd name="T11" fmla="*/ 1 h 960"/>
                      <a:gd name="T12" fmla="*/ 1 w 1528"/>
                      <a:gd name="T13" fmla="*/ 1 h 960"/>
                      <a:gd name="T14" fmla="*/ 0 w 1528"/>
                      <a:gd name="T15" fmla="*/ 1 h 960"/>
                      <a:gd name="T16" fmla="*/ 0 w 1528"/>
                      <a:gd name="T17" fmla="*/ 1 h 960"/>
                      <a:gd name="T18" fmla="*/ 0 w 1528"/>
                      <a:gd name="T19" fmla="*/ 1 h 960"/>
                      <a:gd name="T20" fmla="*/ 0 w 1528"/>
                      <a:gd name="T21" fmla="*/ 0 h 960"/>
                      <a:gd name="T22" fmla="*/ 0 w 1528"/>
                      <a:gd name="T23" fmla="*/ 0 h 960"/>
                      <a:gd name="T24" fmla="*/ 0 w 1528"/>
                      <a:gd name="T25" fmla="*/ 0 h 960"/>
                      <a:gd name="T26" fmla="*/ 0 w 1528"/>
                      <a:gd name="T27" fmla="*/ 0 h 960"/>
                      <a:gd name="T28" fmla="*/ 0 w 1528"/>
                      <a:gd name="T29" fmla="*/ 0 h 9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8"/>
                      <a:gd name="T46" fmla="*/ 0 h 960"/>
                      <a:gd name="T47" fmla="*/ 1528 w 1528"/>
                      <a:gd name="T48" fmla="*/ 960 h 9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8" h="960">
                        <a:moveTo>
                          <a:pt x="245" y="44"/>
                        </a:moveTo>
                        <a:cubicBezTo>
                          <a:pt x="325" y="41"/>
                          <a:pt x="498" y="49"/>
                          <a:pt x="679" y="46"/>
                        </a:cubicBezTo>
                        <a:cubicBezTo>
                          <a:pt x="860" y="43"/>
                          <a:pt x="1195" y="0"/>
                          <a:pt x="1332" y="23"/>
                        </a:cubicBezTo>
                        <a:cubicBezTo>
                          <a:pt x="1408" y="62"/>
                          <a:pt x="1473" y="96"/>
                          <a:pt x="1503" y="182"/>
                        </a:cubicBezTo>
                        <a:cubicBezTo>
                          <a:pt x="1498" y="311"/>
                          <a:pt x="1528" y="431"/>
                          <a:pt x="1487" y="548"/>
                        </a:cubicBezTo>
                        <a:cubicBezTo>
                          <a:pt x="1476" y="632"/>
                          <a:pt x="1499" y="791"/>
                          <a:pt x="1444" y="849"/>
                        </a:cubicBezTo>
                        <a:cubicBezTo>
                          <a:pt x="1422" y="911"/>
                          <a:pt x="1362" y="923"/>
                          <a:pt x="1306" y="935"/>
                        </a:cubicBezTo>
                        <a:cubicBezTo>
                          <a:pt x="1012" y="928"/>
                          <a:pt x="729" y="926"/>
                          <a:pt x="438" y="960"/>
                        </a:cubicBezTo>
                        <a:cubicBezTo>
                          <a:pt x="311" y="955"/>
                          <a:pt x="259" y="951"/>
                          <a:pt x="154" y="935"/>
                        </a:cubicBezTo>
                        <a:cubicBezTo>
                          <a:pt x="89" y="916"/>
                          <a:pt x="71" y="920"/>
                          <a:pt x="51" y="849"/>
                        </a:cubicBezTo>
                        <a:cubicBezTo>
                          <a:pt x="38" y="734"/>
                          <a:pt x="0" y="623"/>
                          <a:pt x="35" y="508"/>
                        </a:cubicBezTo>
                        <a:cubicBezTo>
                          <a:pt x="37" y="387"/>
                          <a:pt x="14" y="327"/>
                          <a:pt x="19" y="258"/>
                        </a:cubicBezTo>
                        <a:cubicBezTo>
                          <a:pt x="24" y="189"/>
                          <a:pt x="47" y="127"/>
                          <a:pt x="68" y="92"/>
                        </a:cubicBezTo>
                        <a:cubicBezTo>
                          <a:pt x="91" y="61"/>
                          <a:pt x="117" y="58"/>
                          <a:pt x="147" y="50"/>
                        </a:cubicBezTo>
                        <a:cubicBezTo>
                          <a:pt x="177" y="42"/>
                          <a:pt x="229" y="45"/>
                          <a:pt x="251" y="44"/>
                        </a:cubicBezTo>
                      </a:path>
                    </a:pathLst>
                  </a:custGeom>
                  <a:solidFill>
                    <a:srgbClr val="ADFB81"/>
                  </a:solidFill>
                  <a:ln w="6350">
                    <a:solidFill>
                      <a:srgbClr val="379105"/>
                    </a:solidFill>
                    <a:round/>
                    <a:headEnd/>
                    <a:tailEnd/>
                  </a:ln>
                </p:spPr>
                <p:txBody>
                  <a:bodyPr/>
                  <a:lstStyle/>
                  <a:p>
                    <a:endParaRPr lang="es-MX" sz="2400"/>
                  </a:p>
                </p:txBody>
              </p:sp>
              <p:sp>
                <p:nvSpPr>
                  <p:cNvPr id="65036" name="Oval 307"/>
                  <p:cNvSpPr>
                    <a:spLocks noChangeArrowheads="1"/>
                  </p:cNvSpPr>
                  <p:nvPr/>
                </p:nvSpPr>
                <p:spPr bwMode="auto">
                  <a:xfrm rot="19901955" flipV="1">
                    <a:off x="2940" y="1200"/>
                    <a:ext cx="9" cy="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5082" name="Group 820"/>
                <p:cNvGrpSpPr>
                  <a:grpSpLocks/>
                </p:cNvGrpSpPr>
                <p:nvPr/>
              </p:nvGrpSpPr>
              <p:grpSpPr bwMode="auto">
                <a:xfrm rot="2474487">
                  <a:off x="2926" y="574"/>
                  <a:ext cx="35" cy="19"/>
                  <a:chOff x="3250" y="581"/>
                  <a:chExt cx="236" cy="284"/>
                </a:xfrm>
              </p:grpSpPr>
              <p:sp>
                <p:nvSpPr>
                  <p:cNvPr id="65033" name="Freeform 302"/>
                  <p:cNvSpPr>
                    <a:spLocks/>
                  </p:cNvSpPr>
                  <p:nvPr/>
                </p:nvSpPr>
                <p:spPr bwMode="auto">
                  <a:xfrm>
                    <a:off x="3250" y="581"/>
                    <a:ext cx="236" cy="284"/>
                  </a:xfrm>
                  <a:custGeom>
                    <a:avLst/>
                    <a:gdLst>
                      <a:gd name="T0" fmla="*/ 245 w 236"/>
                      <a:gd name="T1" fmla="*/ 44 h 284"/>
                      <a:gd name="T2" fmla="*/ 679 w 236"/>
                      <a:gd name="T3" fmla="*/ 46 h 284"/>
                      <a:gd name="T4" fmla="*/ 1332 w 236"/>
                      <a:gd name="T5" fmla="*/ 23 h 284"/>
                      <a:gd name="T6" fmla="*/ 1503 w 236"/>
                      <a:gd name="T7" fmla="*/ 182 h 284"/>
                      <a:gd name="T8" fmla="*/ 1487 w 236"/>
                      <a:gd name="T9" fmla="*/ 548 h 284"/>
                      <a:gd name="T10" fmla="*/ 1444 w 236"/>
                      <a:gd name="T11" fmla="*/ 849 h 284"/>
                      <a:gd name="T12" fmla="*/ 1306 w 236"/>
                      <a:gd name="T13" fmla="*/ 935 h 284"/>
                      <a:gd name="T14" fmla="*/ 438 w 236"/>
                      <a:gd name="T15" fmla="*/ 960 h 284"/>
                      <a:gd name="T16" fmla="*/ 154 w 236"/>
                      <a:gd name="T17" fmla="*/ 935 h 284"/>
                      <a:gd name="T18" fmla="*/ 51 w 236"/>
                      <a:gd name="T19" fmla="*/ 849 h 284"/>
                      <a:gd name="T20" fmla="*/ 35 w 236"/>
                      <a:gd name="T21" fmla="*/ 508 h 284"/>
                      <a:gd name="T22" fmla="*/ 19 w 236"/>
                      <a:gd name="T23" fmla="*/ 258 h 284"/>
                      <a:gd name="T24" fmla="*/ 68 w 236"/>
                      <a:gd name="T25" fmla="*/ 92 h 284"/>
                      <a:gd name="T26" fmla="*/ 147 w 236"/>
                      <a:gd name="T27" fmla="*/ 50 h 284"/>
                      <a:gd name="T28" fmla="*/ 251 w 236"/>
                      <a:gd name="T29" fmla="*/ 44 h 2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284"/>
                      <a:gd name="T47" fmla="*/ 1528 w 236"/>
                      <a:gd name="T48" fmla="*/ 960 h 2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284">
                        <a:moveTo>
                          <a:pt x="234" y="62"/>
                        </a:moveTo>
                        <a:cubicBezTo>
                          <a:pt x="233" y="75"/>
                          <a:pt x="226" y="107"/>
                          <a:pt x="224" y="141"/>
                        </a:cubicBezTo>
                        <a:cubicBezTo>
                          <a:pt x="220" y="175"/>
                          <a:pt x="225" y="242"/>
                          <a:pt x="213" y="263"/>
                        </a:cubicBezTo>
                        <a:cubicBezTo>
                          <a:pt x="201" y="284"/>
                          <a:pt x="174" y="263"/>
                          <a:pt x="154" y="265"/>
                        </a:cubicBezTo>
                        <a:cubicBezTo>
                          <a:pt x="134" y="267"/>
                          <a:pt x="106" y="278"/>
                          <a:pt x="90" y="276"/>
                        </a:cubicBezTo>
                        <a:cubicBezTo>
                          <a:pt x="74" y="274"/>
                          <a:pt x="71" y="257"/>
                          <a:pt x="56" y="250"/>
                        </a:cubicBezTo>
                        <a:cubicBezTo>
                          <a:pt x="42" y="243"/>
                          <a:pt x="12" y="261"/>
                          <a:pt x="6" y="231"/>
                        </a:cubicBezTo>
                        <a:cubicBezTo>
                          <a:pt x="0" y="202"/>
                          <a:pt x="22" y="124"/>
                          <a:pt x="20" y="71"/>
                        </a:cubicBezTo>
                        <a:cubicBezTo>
                          <a:pt x="26" y="46"/>
                          <a:pt x="27" y="38"/>
                          <a:pt x="33" y="17"/>
                        </a:cubicBezTo>
                        <a:cubicBezTo>
                          <a:pt x="39" y="6"/>
                          <a:pt x="44" y="4"/>
                          <a:pt x="54" y="2"/>
                        </a:cubicBezTo>
                        <a:cubicBezTo>
                          <a:pt x="64" y="0"/>
                          <a:pt x="78" y="2"/>
                          <a:pt x="91" y="6"/>
                        </a:cubicBezTo>
                        <a:cubicBezTo>
                          <a:pt x="104" y="10"/>
                          <a:pt x="117" y="23"/>
                          <a:pt x="134" y="25"/>
                        </a:cubicBezTo>
                        <a:cubicBezTo>
                          <a:pt x="151" y="27"/>
                          <a:pt x="175" y="16"/>
                          <a:pt x="191" y="16"/>
                        </a:cubicBezTo>
                        <a:cubicBezTo>
                          <a:pt x="207" y="16"/>
                          <a:pt x="221" y="23"/>
                          <a:pt x="228" y="27"/>
                        </a:cubicBezTo>
                        <a:cubicBezTo>
                          <a:pt x="235" y="31"/>
                          <a:pt x="235" y="36"/>
                          <a:pt x="235" y="43"/>
                        </a:cubicBezTo>
                        <a:cubicBezTo>
                          <a:pt x="236" y="49"/>
                          <a:pt x="235" y="56"/>
                          <a:pt x="234" y="62"/>
                        </a:cubicBezTo>
                      </a:path>
                    </a:pathLst>
                  </a:custGeom>
                  <a:solidFill>
                    <a:srgbClr val="BDFC9A"/>
                  </a:solidFill>
                  <a:ln w="6350">
                    <a:solidFill>
                      <a:srgbClr val="379105"/>
                    </a:solidFill>
                    <a:round/>
                    <a:headEnd/>
                    <a:tailEnd/>
                  </a:ln>
                </p:spPr>
                <p:txBody>
                  <a:bodyPr/>
                  <a:lstStyle/>
                  <a:p>
                    <a:endParaRPr lang="es-MX" sz="2400"/>
                  </a:p>
                </p:txBody>
              </p:sp>
              <p:sp>
                <p:nvSpPr>
                  <p:cNvPr id="65034" name="Oval 303"/>
                  <p:cNvSpPr>
                    <a:spLocks noChangeArrowheads="1"/>
                  </p:cNvSpPr>
                  <p:nvPr/>
                </p:nvSpPr>
                <p:spPr bwMode="auto">
                  <a:xfrm rot="5832723" flipV="1">
                    <a:off x="3327" y="684"/>
                    <a:ext cx="73" cy="5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5083" name="Group 823"/>
                <p:cNvGrpSpPr>
                  <a:grpSpLocks/>
                </p:cNvGrpSpPr>
                <p:nvPr/>
              </p:nvGrpSpPr>
              <p:grpSpPr bwMode="auto">
                <a:xfrm rot="2474487">
                  <a:off x="2950" y="596"/>
                  <a:ext cx="35" cy="19"/>
                  <a:chOff x="3250" y="581"/>
                  <a:chExt cx="236" cy="284"/>
                </a:xfrm>
              </p:grpSpPr>
              <p:sp>
                <p:nvSpPr>
                  <p:cNvPr id="65031" name="Freeform 302"/>
                  <p:cNvSpPr>
                    <a:spLocks/>
                  </p:cNvSpPr>
                  <p:nvPr/>
                </p:nvSpPr>
                <p:spPr bwMode="auto">
                  <a:xfrm>
                    <a:off x="3250" y="581"/>
                    <a:ext cx="236" cy="284"/>
                  </a:xfrm>
                  <a:custGeom>
                    <a:avLst/>
                    <a:gdLst>
                      <a:gd name="T0" fmla="*/ 245 w 236"/>
                      <a:gd name="T1" fmla="*/ 44 h 284"/>
                      <a:gd name="T2" fmla="*/ 679 w 236"/>
                      <a:gd name="T3" fmla="*/ 46 h 284"/>
                      <a:gd name="T4" fmla="*/ 1332 w 236"/>
                      <a:gd name="T5" fmla="*/ 23 h 284"/>
                      <a:gd name="T6" fmla="*/ 1503 w 236"/>
                      <a:gd name="T7" fmla="*/ 182 h 284"/>
                      <a:gd name="T8" fmla="*/ 1487 w 236"/>
                      <a:gd name="T9" fmla="*/ 548 h 284"/>
                      <a:gd name="T10" fmla="*/ 1444 w 236"/>
                      <a:gd name="T11" fmla="*/ 849 h 284"/>
                      <a:gd name="T12" fmla="*/ 1306 w 236"/>
                      <a:gd name="T13" fmla="*/ 935 h 284"/>
                      <a:gd name="T14" fmla="*/ 438 w 236"/>
                      <a:gd name="T15" fmla="*/ 960 h 284"/>
                      <a:gd name="T16" fmla="*/ 154 w 236"/>
                      <a:gd name="T17" fmla="*/ 935 h 284"/>
                      <a:gd name="T18" fmla="*/ 51 w 236"/>
                      <a:gd name="T19" fmla="*/ 849 h 284"/>
                      <a:gd name="T20" fmla="*/ 35 w 236"/>
                      <a:gd name="T21" fmla="*/ 508 h 284"/>
                      <a:gd name="T22" fmla="*/ 19 w 236"/>
                      <a:gd name="T23" fmla="*/ 258 h 284"/>
                      <a:gd name="T24" fmla="*/ 68 w 236"/>
                      <a:gd name="T25" fmla="*/ 92 h 284"/>
                      <a:gd name="T26" fmla="*/ 147 w 236"/>
                      <a:gd name="T27" fmla="*/ 50 h 284"/>
                      <a:gd name="T28" fmla="*/ 251 w 236"/>
                      <a:gd name="T29" fmla="*/ 44 h 2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284"/>
                      <a:gd name="T47" fmla="*/ 1528 w 236"/>
                      <a:gd name="T48" fmla="*/ 960 h 2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284">
                        <a:moveTo>
                          <a:pt x="234" y="62"/>
                        </a:moveTo>
                        <a:cubicBezTo>
                          <a:pt x="233" y="75"/>
                          <a:pt x="226" y="107"/>
                          <a:pt x="224" y="141"/>
                        </a:cubicBezTo>
                        <a:cubicBezTo>
                          <a:pt x="220" y="175"/>
                          <a:pt x="225" y="242"/>
                          <a:pt x="213" y="263"/>
                        </a:cubicBezTo>
                        <a:cubicBezTo>
                          <a:pt x="201" y="284"/>
                          <a:pt x="174" y="263"/>
                          <a:pt x="154" y="265"/>
                        </a:cubicBezTo>
                        <a:cubicBezTo>
                          <a:pt x="134" y="267"/>
                          <a:pt x="106" y="278"/>
                          <a:pt x="90" y="276"/>
                        </a:cubicBezTo>
                        <a:cubicBezTo>
                          <a:pt x="74" y="274"/>
                          <a:pt x="71" y="257"/>
                          <a:pt x="56" y="250"/>
                        </a:cubicBezTo>
                        <a:cubicBezTo>
                          <a:pt x="42" y="243"/>
                          <a:pt x="12" y="261"/>
                          <a:pt x="6" y="231"/>
                        </a:cubicBezTo>
                        <a:cubicBezTo>
                          <a:pt x="0" y="202"/>
                          <a:pt x="22" y="124"/>
                          <a:pt x="20" y="71"/>
                        </a:cubicBezTo>
                        <a:cubicBezTo>
                          <a:pt x="26" y="46"/>
                          <a:pt x="27" y="38"/>
                          <a:pt x="33" y="17"/>
                        </a:cubicBezTo>
                        <a:cubicBezTo>
                          <a:pt x="39" y="6"/>
                          <a:pt x="44" y="4"/>
                          <a:pt x="54" y="2"/>
                        </a:cubicBezTo>
                        <a:cubicBezTo>
                          <a:pt x="64" y="0"/>
                          <a:pt x="78" y="2"/>
                          <a:pt x="91" y="6"/>
                        </a:cubicBezTo>
                        <a:cubicBezTo>
                          <a:pt x="104" y="10"/>
                          <a:pt x="117" y="23"/>
                          <a:pt x="134" y="25"/>
                        </a:cubicBezTo>
                        <a:cubicBezTo>
                          <a:pt x="151" y="27"/>
                          <a:pt x="175" y="16"/>
                          <a:pt x="191" y="16"/>
                        </a:cubicBezTo>
                        <a:cubicBezTo>
                          <a:pt x="207" y="16"/>
                          <a:pt x="221" y="23"/>
                          <a:pt x="228" y="27"/>
                        </a:cubicBezTo>
                        <a:cubicBezTo>
                          <a:pt x="235" y="31"/>
                          <a:pt x="235" y="36"/>
                          <a:pt x="235" y="43"/>
                        </a:cubicBezTo>
                        <a:cubicBezTo>
                          <a:pt x="236" y="49"/>
                          <a:pt x="235" y="56"/>
                          <a:pt x="234" y="62"/>
                        </a:cubicBezTo>
                      </a:path>
                    </a:pathLst>
                  </a:custGeom>
                  <a:solidFill>
                    <a:srgbClr val="BDFC9A"/>
                  </a:solidFill>
                  <a:ln w="6350">
                    <a:solidFill>
                      <a:srgbClr val="379105"/>
                    </a:solidFill>
                    <a:round/>
                    <a:headEnd/>
                    <a:tailEnd/>
                  </a:ln>
                </p:spPr>
                <p:txBody>
                  <a:bodyPr/>
                  <a:lstStyle/>
                  <a:p>
                    <a:endParaRPr lang="es-MX" sz="2400"/>
                  </a:p>
                </p:txBody>
              </p:sp>
              <p:sp>
                <p:nvSpPr>
                  <p:cNvPr id="65032" name="Oval 303"/>
                  <p:cNvSpPr>
                    <a:spLocks noChangeArrowheads="1"/>
                  </p:cNvSpPr>
                  <p:nvPr/>
                </p:nvSpPr>
                <p:spPr bwMode="auto">
                  <a:xfrm rot="5832723" flipV="1">
                    <a:off x="3327" y="684"/>
                    <a:ext cx="73" cy="5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grpSp>
              <p:nvGrpSpPr>
                <p:cNvPr id="65084" name="Group 826"/>
                <p:cNvGrpSpPr>
                  <a:grpSpLocks/>
                </p:cNvGrpSpPr>
                <p:nvPr/>
              </p:nvGrpSpPr>
              <p:grpSpPr bwMode="auto">
                <a:xfrm rot="2138526">
                  <a:off x="2974" y="617"/>
                  <a:ext cx="35" cy="19"/>
                  <a:chOff x="3250" y="581"/>
                  <a:chExt cx="236" cy="284"/>
                </a:xfrm>
              </p:grpSpPr>
              <p:sp>
                <p:nvSpPr>
                  <p:cNvPr id="65029" name="Freeform 302"/>
                  <p:cNvSpPr>
                    <a:spLocks/>
                  </p:cNvSpPr>
                  <p:nvPr/>
                </p:nvSpPr>
                <p:spPr bwMode="auto">
                  <a:xfrm>
                    <a:off x="3250" y="581"/>
                    <a:ext cx="236" cy="284"/>
                  </a:xfrm>
                  <a:custGeom>
                    <a:avLst/>
                    <a:gdLst>
                      <a:gd name="T0" fmla="*/ 245 w 236"/>
                      <a:gd name="T1" fmla="*/ 44 h 284"/>
                      <a:gd name="T2" fmla="*/ 679 w 236"/>
                      <a:gd name="T3" fmla="*/ 46 h 284"/>
                      <a:gd name="T4" fmla="*/ 1332 w 236"/>
                      <a:gd name="T5" fmla="*/ 23 h 284"/>
                      <a:gd name="T6" fmla="*/ 1503 w 236"/>
                      <a:gd name="T7" fmla="*/ 182 h 284"/>
                      <a:gd name="T8" fmla="*/ 1487 w 236"/>
                      <a:gd name="T9" fmla="*/ 548 h 284"/>
                      <a:gd name="T10" fmla="*/ 1444 w 236"/>
                      <a:gd name="T11" fmla="*/ 849 h 284"/>
                      <a:gd name="T12" fmla="*/ 1306 w 236"/>
                      <a:gd name="T13" fmla="*/ 935 h 284"/>
                      <a:gd name="T14" fmla="*/ 438 w 236"/>
                      <a:gd name="T15" fmla="*/ 960 h 284"/>
                      <a:gd name="T16" fmla="*/ 154 w 236"/>
                      <a:gd name="T17" fmla="*/ 935 h 284"/>
                      <a:gd name="T18" fmla="*/ 51 w 236"/>
                      <a:gd name="T19" fmla="*/ 849 h 284"/>
                      <a:gd name="T20" fmla="*/ 35 w 236"/>
                      <a:gd name="T21" fmla="*/ 508 h 284"/>
                      <a:gd name="T22" fmla="*/ 19 w 236"/>
                      <a:gd name="T23" fmla="*/ 258 h 284"/>
                      <a:gd name="T24" fmla="*/ 68 w 236"/>
                      <a:gd name="T25" fmla="*/ 92 h 284"/>
                      <a:gd name="T26" fmla="*/ 147 w 236"/>
                      <a:gd name="T27" fmla="*/ 50 h 284"/>
                      <a:gd name="T28" fmla="*/ 251 w 236"/>
                      <a:gd name="T29" fmla="*/ 44 h 2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284"/>
                      <a:gd name="T47" fmla="*/ 1528 w 236"/>
                      <a:gd name="T48" fmla="*/ 960 h 2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284">
                        <a:moveTo>
                          <a:pt x="234" y="62"/>
                        </a:moveTo>
                        <a:cubicBezTo>
                          <a:pt x="233" y="75"/>
                          <a:pt x="226" y="107"/>
                          <a:pt x="224" y="141"/>
                        </a:cubicBezTo>
                        <a:cubicBezTo>
                          <a:pt x="220" y="175"/>
                          <a:pt x="225" y="242"/>
                          <a:pt x="213" y="263"/>
                        </a:cubicBezTo>
                        <a:cubicBezTo>
                          <a:pt x="201" y="284"/>
                          <a:pt x="174" y="263"/>
                          <a:pt x="154" y="265"/>
                        </a:cubicBezTo>
                        <a:cubicBezTo>
                          <a:pt x="134" y="267"/>
                          <a:pt x="106" y="278"/>
                          <a:pt x="90" y="276"/>
                        </a:cubicBezTo>
                        <a:cubicBezTo>
                          <a:pt x="74" y="274"/>
                          <a:pt x="71" y="257"/>
                          <a:pt x="56" y="250"/>
                        </a:cubicBezTo>
                        <a:cubicBezTo>
                          <a:pt x="42" y="243"/>
                          <a:pt x="12" y="261"/>
                          <a:pt x="6" y="231"/>
                        </a:cubicBezTo>
                        <a:cubicBezTo>
                          <a:pt x="0" y="202"/>
                          <a:pt x="22" y="124"/>
                          <a:pt x="20" y="71"/>
                        </a:cubicBezTo>
                        <a:cubicBezTo>
                          <a:pt x="26" y="46"/>
                          <a:pt x="27" y="38"/>
                          <a:pt x="33" y="17"/>
                        </a:cubicBezTo>
                        <a:cubicBezTo>
                          <a:pt x="39" y="6"/>
                          <a:pt x="44" y="4"/>
                          <a:pt x="54" y="2"/>
                        </a:cubicBezTo>
                        <a:cubicBezTo>
                          <a:pt x="64" y="0"/>
                          <a:pt x="78" y="2"/>
                          <a:pt x="91" y="6"/>
                        </a:cubicBezTo>
                        <a:cubicBezTo>
                          <a:pt x="104" y="10"/>
                          <a:pt x="117" y="23"/>
                          <a:pt x="134" y="25"/>
                        </a:cubicBezTo>
                        <a:cubicBezTo>
                          <a:pt x="151" y="27"/>
                          <a:pt x="175" y="16"/>
                          <a:pt x="191" y="16"/>
                        </a:cubicBezTo>
                        <a:cubicBezTo>
                          <a:pt x="207" y="16"/>
                          <a:pt x="221" y="23"/>
                          <a:pt x="228" y="27"/>
                        </a:cubicBezTo>
                        <a:cubicBezTo>
                          <a:pt x="235" y="31"/>
                          <a:pt x="235" y="36"/>
                          <a:pt x="235" y="43"/>
                        </a:cubicBezTo>
                        <a:cubicBezTo>
                          <a:pt x="236" y="49"/>
                          <a:pt x="235" y="56"/>
                          <a:pt x="234" y="62"/>
                        </a:cubicBezTo>
                      </a:path>
                    </a:pathLst>
                  </a:custGeom>
                  <a:solidFill>
                    <a:srgbClr val="BDFC9A"/>
                  </a:solidFill>
                  <a:ln w="6350">
                    <a:solidFill>
                      <a:srgbClr val="379105"/>
                    </a:solidFill>
                    <a:round/>
                    <a:headEnd/>
                    <a:tailEnd/>
                  </a:ln>
                </p:spPr>
                <p:txBody>
                  <a:bodyPr/>
                  <a:lstStyle/>
                  <a:p>
                    <a:endParaRPr lang="es-MX" sz="2400"/>
                  </a:p>
                </p:txBody>
              </p:sp>
              <p:sp>
                <p:nvSpPr>
                  <p:cNvPr id="65030" name="Oval 303"/>
                  <p:cNvSpPr>
                    <a:spLocks noChangeArrowheads="1"/>
                  </p:cNvSpPr>
                  <p:nvPr/>
                </p:nvSpPr>
                <p:spPr bwMode="auto">
                  <a:xfrm rot="5832723" flipV="1">
                    <a:off x="3327" y="684"/>
                    <a:ext cx="73" cy="57"/>
                  </a:xfrm>
                  <a:prstGeom prst="ellipse">
                    <a:avLst/>
                  </a:prstGeom>
                  <a:solidFill>
                    <a:schemeClr val="hlink"/>
                  </a:solidFill>
                  <a:ln w="9525">
                    <a:solidFill>
                      <a:srgbClr val="0000FF"/>
                    </a:solidFill>
                    <a:round/>
                    <a:headEnd/>
                    <a:tailEnd/>
                  </a:ln>
                </p:spPr>
                <p:txBody>
                  <a:bodyPr rot="10800000" wrap="none" anchor="ctr"/>
                  <a:lstStyle/>
                  <a:p>
                    <a:pPr defTabSz="457200"/>
                    <a:endParaRPr lang="es-MX" sz="2400"/>
                  </a:p>
                </p:txBody>
              </p:sp>
            </p:grpSp>
            <p:grpSp>
              <p:nvGrpSpPr>
                <p:cNvPr id="65085" name="Group 832"/>
                <p:cNvGrpSpPr>
                  <a:grpSpLocks/>
                </p:cNvGrpSpPr>
                <p:nvPr/>
              </p:nvGrpSpPr>
              <p:grpSpPr bwMode="auto">
                <a:xfrm rot="2474487">
                  <a:off x="2998" y="638"/>
                  <a:ext cx="35" cy="19"/>
                  <a:chOff x="3250" y="581"/>
                  <a:chExt cx="236" cy="284"/>
                </a:xfrm>
              </p:grpSpPr>
              <p:sp>
                <p:nvSpPr>
                  <p:cNvPr id="65027" name="Freeform 302"/>
                  <p:cNvSpPr>
                    <a:spLocks/>
                  </p:cNvSpPr>
                  <p:nvPr/>
                </p:nvSpPr>
                <p:spPr bwMode="auto">
                  <a:xfrm>
                    <a:off x="3250" y="581"/>
                    <a:ext cx="236" cy="284"/>
                  </a:xfrm>
                  <a:custGeom>
                    <a:avLst/>
                    <a:gdLst>
                      <a:gd name="T0" fmla="*/ 245 w 236"/>
                      <a:gd name="T1" fmla="*/ 44 h 284"/>
                      <a:gd name="T2" fmla="*/ 679 w 236"/>
                      <a:gd name="T3" fmla="*/ 46 h 284"/>
                      <a:gd name="T4" fmla="*/ 1332 w 236"/>
                      <a:gd name="T5" fmla="*/ 23 h 284"/>
                      <a:gd name="T6" fmla="*/ 1503 w 236"/>
                      <a:gd name="T7" fmla="*/ 182 h 284"/>
                      <a:gd name="T8" fmla="*/ 1487 w 236"/>
                      <a:gd name="T9" fmla="*/ 548 h 284"/>
                      <a:gd name="T10" fmla="*/ 1444 w 236"/>
                      <a:gd name="T11" fmla="*/ 849 h 284"/>
                      <a:gd name="T12" fmla="*/ 1306 w 236"/>
                      <a:gd name="T13" fmla="*/ 935 h 284"/>
                      <a:gd name="T14" fmla="*/ 438 w 236"/>
                      <a:gd name="T15" fmla="*/ 960 h 284"/>
                      <a:gd name="T16" fmla="*/ 154 w 236"/>
                      <a:gd name="T17" fmla="*/ 935 h 284"/>
                      <a:gd name="T18" fmla="*/ 51 w 236"/>
                      <a:gd name="T19" fmla="*/ 849 h 284"/>
                      <a:gd name="T20" fmla="*/ 35 w 236"/>
                      <a:gd name="T21" fmla="*/ 508 h 284"/>
                      <a:gd name="T22" fmla="*/ 19 w 236"/>
                      <a:gd name="T23" fmla="*/ 258 h 284"/>
                      <a:gd name="T24" fmla="*/ 68 w 236"/>
                      <a:gd name="T25" fmla="*/ 92 h 284"/>
                      <a:gd name="T26" fmla="*/ 147 w 236"/>
                      <a:gd name="T27" fmla="*/ 50 h 284"/>
                      <a:gd name="T28" fmla="*/ 251 w 236"/>
                      <a:gd name="T29" fmla="*/ 44 h 2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284"/>
                      <a:gd name="T47" fmla="*/ 1528 w 236"/>
                      <a:gd name="T48" fmla="*/ 960 h 2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284">
                        <a:moveTo>
                          <a:pt x="234" y="62"/>
                        </a:moveTo>
                        <a:cubicBezTo>
                          <a:pt x="233" y="75"/>
                          <a:pt x="226" y="107"/>
                          <a:pt x="224" y="141"/>
                        </a:cubicBezTo>
                        <a:cubicBezTo>
                          <a:pt x="220" y="175"/>
                          <a:pt x="225" y="242"/>
                          <a:pt x="213" y="263"/>
                        </a:cubicBezTo>
                        <a:cubicBezTo>
                          <a:pt x="201" y="284"/>
                          <a:pt x="174" y="263"/>
                          <a:pt x="154" y="265"/>
                        </a:cubicBezTo>
                        <a:cubicBezTo>
                          <a:pt x="134" y="267"/>
                          <a:pt x="106" y="278"/>
                          <a:pt x="90" y="276"/>
                        </a:cubicBezTo>
                        <a:cubicBezTo>
                          <a:pt x="74" y="274"/>
                          <a:pt x="71" y="257"/>
                          <a:pt x="56" y="250"/>
                        </a:cubicBezTo>
                        <a:cubicBezTo>
                          <a:pt x="42" y="243"/>
                          <a:pt x="12" y="261"/>
                          <a:pt x="6" y="231"/>
                        </a:cubicBezTo>
                        <a:cubicBezTo>
                          <a:pt x="0" y="202"/>
                          <a:pt x="22" y="124"/>
                          <a:pt x="20" y="71"/>
                        </a:cubicBezTo>
                        <a:cubicBezTo>
                          <a:pt x="26" y="46"/>
                          <a:pt x="27" y="38"/>
                          <a:pt x="33" y="17"/>
                        </a:cubicBezTo>
                        <a:cubicBezTo>
                          <a:pt x="39" y="6"/>
                          <a:pt x="44" y="4"/>
                          <a:pt x="54" y="2"/>
                        </a:cubicBezTo>
                        <a:cubicBezTo>
                          <a:pt x="64" y="0"/>
                          <a:pt x="78" y="2"/>
                          <a:pt x="91" y="6"/>
                        </a:cubicBezTo>
                        <a:cubicBezTo>
                          <a:pt x="104" y="10"/>
                          <a:pt x="117" y="23"/>
                          <a:pt x="134" y="25"/>
                        </a:cubicBezTo>
                        <a:cubicBezTo>
                          <a:pt x="151" y="27"/>
                          <a:pt x="175" y="16"/>
                          <a:pt x="191" y="16"/>
                        </a:cubicBezTo>
                        <a:cubicBezTo>
                          <a:pt x="207" y="16"/>
                          <a:pt x="221" y="23"/>
                          <a:pt x="228" y="27"/>
                        </a:cubicBezTo>
                        <a:cubicBezTo>
                          <a:pt x="235" y="31"/>
                          <a:pt x="235" y="36"/>
                          <a:pt x="235" y="43"/>
                        </a:cubicBezTo>
                        <a:cubicBezTo>
                          <a:pt x="236" y="49"/>
                          <a:pt x="235" y="56"/>
                          <a:pt x="234" y="62"/>
                        </a:cubicBezTo>
                      </a:path>
                    </a:pathLst>
                  </a:custGeom>
                  <a:solidFill>
                    <a:srgbClr val="BDFC9A"/>
                  </a:solidFill>
                  <a:ln w="6350">
                    <a:solidFill>
                      <a:srgbClr val="379105"/>
                    </a:solidFill>
                    <a:round/>
                    <a:headEnd/>
                    <a:tailEnd/>
                  </a:ln>
                </p:spPr>
                <p:txBody>
                  <a:bodyPr/>
                  <a:lstStyle/>
                  <a:p>
                    <a:endParaRPr lang="es-MX" sz="2400"/>
                  </a:p>
                </p:txBody>
              </p:sp>
              <p:sp>
                <p:nvSpPr>
                  <p:cNvPr id="65028" name="Oval 303"/>
                  <p:cNvSpPr>
                    <a:spLocks noChangeArrowheads="1"/>
                  </p:cNvSpPr>
                  <p:nvPr/>
                </p:nvSpPr>
                <p:spPr bwMode="auto">
                  <a:xfrm rot="5832723" flipV="1">
                    <a:off x="3327" y="684"/>
                    <a:ext cx="73" cy="57"/>
                  </a:xfrm>
                  <a:prstGeom prst="ellipse">
                    <a:avLst/>
                  </a:prstGeom>
                  <a:solidFill>
                    <a:schemeClr val="hlink"/>
                  </a:solidFill>
                  <a:ln w="9525">
                    <a:solidFill>
                      <a:srgbClr val="0000FF"/>
                    </a:solidFill>
                    <a:round/>
                    <a:headEnd/>
                    <a:tailEnd/>
                  </a:ln>
                </p:spPr>
                <p:txBody>
                  <a:bodyPr wrap="none" anchor="ctr"/>
                  <a:lstStyle/>
                  <a:p>
                    <a:pPr defTabSz="457200"/>
                    <a:endParaRPr lang="es-MX" sz="2400"/>
                  </a:p>
                </p:txBody>
              </p:sp>
            </p:grpSp>
            <p:sp>
              <p:nvSpPr>
                <p:cNvPr id="65025" name="Freeform 302"/>
                <p:cNvSpPr>
                  <a:spLocks/>
                </p:cNvSpPr>
                <p:nvPr/>
              </p:nvSpPr>
              <p:spPr bwMode="auto">
                <a:xfrm>
                  <a:off x="2989" y="668"/>
                  <a:ext cx="40" cy="30"/>
                </a:xfrm>
                <a:custGeom>
                  <a:avLst/>
                  <a:gdLst>
                    <a:gd name="T0" fmla="*/ 10 w 200"/>
                    <a:gd name="T1" fmla="*/ 1 h 164"/>
                    <a:gd name="T2" fmla="*/ 27 w 200"/>
                    <a:gd name="T3" fmla="*/ 1 h 164"/>
                    <a:gd name="T4" fmla="*/ 53 w 200"/>
                    <a:gd name="T5" fmla="*/ 1 h 164"/>
                    <a:gd name="T6" fmla="*/ 60 w 200"/>
                    <a:gd name="T7" fmla="*/ 6 h 164"/>
                    <a:gd name="T8" fmla="*/ 59 w 200"/>
                    <a:gd name="T9" fmla="*/ 18 h 164"/>
                    <a:gd name="T10" fmla="*/ 58 w 200"/>
                    <a:gd name="T11" fmla="*/ 28 h 164"/>
                    <a:gd name="T12" fmla="*/ 52 w 200"/>
                    <a:gd name="T13" fmla="*/ 31 h 164"/>
                    <a:gd name="T14" fmla="*/ 18 w 200"/>
                    <a:gd name="T15" fmla="*/ 32 h 164"/>
                    <a:gd name="T16" fmla="*/ 6 w 200"/>
                    <a:gd name="T17" fmla="*/ 31 h 164"/>
                    <a:gd name="T18" fmla="*/ 2 w 200"/>
                    <a:gd name="T19" fmla="*/ 28 h 164"/>
                    <a:gd name="T20" fmla="*/ 1 w 200"/>
                    <a:gd name="T21" fmla="*/ 17 h 164"/>
                    <a:gd name="T22" fmla="*/ 1 w 200"/>
                    <a:gd name="T23" fmla="*/ 9 h 164"/>
                    <a:gd name="T24" fmla="*/ 3 w 200"/>
                    <a:gd name="T25" fmla="*/ 3 h 164"/>
                    <a:gd name="T26" fmla="*/ 6 w 200"/>
                    <a:gd name="T27" fmla="*/ 2 h 164"/>
                    <a:gd name="T28" fmla="*/ 10 w 200"/>
                    <a:gd name="T29" fmla="*/ 1 h 1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
                    <a:gd name="T46" fmla="*/ 0 h 164"/>
                    <a:gd name="T47" fmla="*/ 1530 w 200"/>
                    <a:gd name="T48" fmla="*/ 962 h 1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 h="164">
                      <a:moveTo>
                        <a:pt x="80" y="161"/>
                      </a:moveTo>
                      <a:cubicBezTo>
                        <a:pt x="69" y="160"/>
                        <a:pt x="22" y="164"/>
                        <a:pt x="11" y="155"/>
                      </a:cubicBezTo>
                      <a:cubicBezTo>
                        <a:pt x="0" y="146"/>
                        <a:pt x="14" y="126"/>
                        <a:pt x="15" y="110"/>
                      </a:cubicBezTo>
                      <a:cubicBezTo>
                        <a:pt x="16" y="94"/>
                        <a:pt x="6" y="74"/>
                        <a:pt x="20" y="57"/>
                      </a:cubicBezTo>
                      <a:cubicBezTo>
                        <a:pt x="34" y="40"/>
                        <a:pt x="71" y="10"/>
                        <a:pt x="99" y="5"/>
                      </a:cubicBezTo>
                      <a:cubicBezTo>
                        <a:pt x="127" y="0"/>
                        <a:pt x="174" y="16"/>
                        <a:pt x="187" y="29"/>
                      </a:cubicBezTo>
                      <a:cubicBezTo>
                        <a:pt x="200" y="42"/>
                        <a:pt x="190" y="68"/>
                        <a:pt x="177" y="81"/>
                      </a:cubicBezTo>
                      <a:cubicBezTo>
                        <a:pt x="164" y="94"/>
                        <a:pt x="124" y="91"/>
                        <a:pt x="107" y="105"/>
                      </a:cubicBezTo>
                      <a:cubicBezTo>
                        <a:pt x="90" y="119"/>
                        <a:pt x="84" y="152"/>
                        <a:pt x="78" y="164"/>
                      </a:cubicBezTo>
                    </a:path>
                  </a:pathLst>
                </a:custGeom>
                <a:solidFill>
                  <a:srgbClr val="BDFC9A"/>
                </a:solidFill>
                <a:ln w="6350">
                  <a:solidFill>
                    <a:srgbClr val="379105"/>
                  </a:solidFill>
                  <a:round/>
                  <a:headEnd/>
                  <a:tailEnd/>
                </a:ln>
              </p:spPr>
              <p:txBody>
                <a:bodyPr/>
                <a:lstStyle/>
                <a:p>
                  <a:endParaRPr lang="es-MX" sz="2400"/>
                </a:p>
              </p:txBody>
            </p:sp>
            <p:sp>
              <p:nvSpPr>
                <p:cNvPr id="65026" name="Oval 303"/>
                <p:cNvSpPr>
                  <a:spLocks noChangeArrowheads="1"/>
                </p:cNvSpPr>
                <p:nvPr/>
              </p:nvSpPr>
              <p:spPr bwMode="auto">
                <a:xfrm rot="10821025" flipV="1">
                  <a:off x="3003" y="674"/>
                  <a:ext cx="7" cy="6"/>
                </a:xfrm>
                <a:prstGeom prst="ellipse">
                  <a:avLst/>
                </a:prstGeom>
                <a:solidFill>
                  <a:schemeClr val="hlink"/>
                </a:solidFill>
                <a:ln w="3175">
                  <a:solidFill>
                    <a:srgbClr val="0000FF"/>
                  </a:solidFill>
                  <a:round/>
                  <a:headEnd/>
                  <a:tailEnd/>
                </a:ln>
              </p:spPr>
              <p:txBody>
                <a:bodyPr wrap="none" anchor="ctr"/>
                <a:lstStyle/>
                <a:p>
                  <a:pPr defTabSz="457200"/>
                  <a:endParaRPr lang="es-MX" sz="2400"/>
                </a:p>
              </p:txBody>
            </p:sp>
          </p:grpSp>
          <p:sp>
            <p:nvSpPr>
              <p:cNvPr id="64989" name="Freeform 850"/>
              <p:cNvSpPr>
                <a:spLocks/>
              </p:cNvSpPr>
              <p:nvPr/>
            </p:nvSpPr>
            <p:spPr bwMode="auto">
              <a:xfrm>
                <a:off x="3244175" y="1313325"/>
                <a:ext cx="1165225" cy="314325"/>
              </a:xfrm>
              <a:custGeom>
                <a:avLst/>
                <a:gdLst>
                  <a:gd name="T0" fmla="*/ 0 w 734"/>
                  <a:gd name="T1" fmla="*/ 306388 h 198"/>
                  <a:gd name="T2" fmla="*/ 95250 w 734"/>
                  <a:gd name="T3" fmla="*/ 312738 h 198"/>
                  <a:gd name="T4" fmla="*/ 184150 w 734"/>
                  <a:gd name="T5" fmla="*/ 296863 h 198"/>
                  <a:gd name="T6" fmla="*/ 260350 w 734"/>
                  <a:gd name="T7" fmla="*/ 292100 h 198"/>
                  <a:gd name="T8" fmla="*/ 328612 w 734"/>
                  <a:gd name="T9" fmla="*/ 263525 h 198"/>
                  <a:gd name="T10" fmla="*/ 384175 w 734"/>
                  <a:gd name="T11" fmla="*/ 231775 h 198"/>
                  <a:gd name="T12" fmla="*/ 455613 w 734"/>
                  <a:gd name="T13" fmla="*/ 201612 h 198"/>
                  <a:gd name="T14" fmla="*/ 500063 w 734"/>
                  <a:gd name="T15" fmla="*/ 149225 h 198"/>
                  <a:gd name="T16" fmla="*/ 542925 w 734"/>
                  <a:gd name="T17" fmla="*/ 130175 h 198"/>
                  <a:gd name="T18" fmla="*/ 588962 w 734"/>
                  <a:gd name="T19" fmla="*/ 122238 h 198"/>
                  <a:gd name="T20" fmla="*/ 628650 w 734"/>
                  <a:gd name="T21" fmla="*/ 117475 h 198"/>
                  <a:gd name="T22" fmla="*/ 657225 w 734"/>
                  <a:gd name="T23" fmla="*/ 111125 h 198"/>
                  <a:gd name="T24" fmla="*/ 688975 w 734"/>
                  <a:gd name="T25" fmla="*/ 96837 h 198"/>
                  <a:gd name="T26" fmla="*/ 742950 w 734"/>
                  <a:gd name="T27" fmla="*/ 74613 h 198"/>
                  <a:gd name="T28" fmla="*/ 812800 w 734"/>
                  <a:gd name="T29" fmla="*/ 39687 h 198"/>
                  <a:gd name="T30" fmla="*/ 876300 w 734"/>
                  <a:gd name="T31" fmla="*/ 15875 h 198"/>
                  <a:gd name="T32" fmla="*/ 941388 w 734"/>
                  <a:gd name="T33" fmla="*/ 20637 h 198"/>
                  <a:gd name="T34" fmla="*/ 993775 w 734"/>
                  <a:gd name="T35" fmla="*/ 12700 h 198"/>
                  <a:gd name="T36" fmla="*/ 1165225 w 734"/>
                  <a:gd name="T37" fmla="*/ 93662 h 1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4"/>
                  <a:gd name="T58" fmla="*/ 0 h 198"/>
                  <a:gd name="T59" fmla="*/ 734 w 734"/>
                  <a:gd name="T60" fmla="*/ 198 h 1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4" h="198">
                    <a:moveTo>
                      <a:pt x="0" y="193"/>
                    </a:moveTo>
                    <a:cubicBezTo>
                      <a:pt x="8" y="192"/>
                      <a:pt x="33" y="198"/>
                      <a:pt x="60" y="197"/>
                    </a:cubicBezTo>
                    <a:cubicBezTo>
                      <a:pt x="79" y="196"/>
                      <a:pt x="99" y="189"/>
                      <a:pt x="116" y="187"/>
                    </a:cubicBezTo>
                    <a:cubicBezTo>
                      <a:pt x="133" y="185"/>
                      <a:pt x="152" y="186"/>
                      <a:pt x="164" y="184"/>
                    </a:cubicBezTo>
                    <a:cubicBezTo>
                      <a:pt x="179" y="181"/>
                      <a:pt x="197" y="170"/>
                      <a:pt x="207" y="166"/>
                    </a:cubicBezTo>
                    <a:cubicBezTo>
                      <a:pt x="220" y="160"/>
                      <a:pt x="229" y="152"/>
                      <a:pt x="242" y="146"/>
                    </a:cubicBezTo>
                    <a:cubicBezTo>
                      <a:pt x="255" y="140"/>
                      <a:pt x="275" y="136"/>
                      <a:pt x="287" y="127"/>
                    </a:cubicBezTo>
                    <a:cubicBezTo>
                      <a:pt x="298" y="119"/>
                      <a:pt x="303" y="101"/>
                      <a:pt x="315" y="94"/>
                    </a:cubicBezTo>
                    <a:cubicBezTo>
                      <a:pt x="321" y="85"/>
                      <a:pt x="334" y="88"/>
                      <a:pt x="342" y="82"/>
                    </a:cubicBezTo>
                    <a:cubicBezTo>
                      <a:pt x="351" y="78"/>
                      <a:pt x="362" y="78"/>
                      <a:pt x="371" y="77"/>
                    </a:cubicBezTo>
                    <a:cubicBezTo>
                      <a:pt x="380" y="76"/>
                      <a:pt x="389" y="75"/>
                      <a:pt x="396" y="74"/>
                    </a:cubicBezTo>
                    <a:cubicBezTo>
                      <a:pt x="402" y="73"/>
                      <a:pt x="408" y="71"/>
                      <a:pt x="414" y="70"/>
                    </a:cubicBezTo>
                    <a:cubicBezTo>
                      <a:pt x="421" y="67"/>
                      <a:pt x="427" y="62"/>
                      <a:pt x="434" y="61"/>
                    </a:cubicBezTo>
                    <a:cubicBezTo>
                      <a:pt x="442" y="55"/>
                      <a:pt x="457" y="48"/>
                      <a:pt x="468" y="47"/>
                    </a:cubicBezTo>
                    <a:cubicBezTo>
                      <a:pt x="481" y="41"/>
                      <a:pt x="496" y="33"/>
                      <a:pt x="512" y="25"/>
                    </a:cubicBezTo>
                    <a:cubicBezTo>
                      <a:pt x="528" y="13"/>
                      <a:pt x="533" y="18"/>
                      <a:pt x="552" y="10"/>
                    </a:cubicBezTo>
                    <a:cubicBezTo>
                      <a:pt x="565" y="8"/>
                      <a:pt x="580" y="11"/>
                      <a:pt x="593" y="13"/>
                    </a:cubicBezTo>
                    <a:cubicBezTo>
                      <a:pt x="605" y="13"/>
                      <a:pt x="603" y="0"/>
                      <a:pt x="626" y="8"/>
                    </a:cubicBezTo>
                    <a:cubicBezTo>
                      <a:pt x="649" y="16"/>
                      <a:pt x="716" y="50"/>
                      <a:pt x="734" y="59"/>
                    </a:cubicBezTo>
                  </a:path>
                </a:pathLst>
              </a:custGeom>
              <a:noFill/>
              <a:ln w="6350">
                <a:solidFill>
                  <a:srgbClr val="2A001F"/>
                </a:solidFill>
                <a:round/>
                <a:headEnd/>
                <a:tailEnd/>
              </a:ln>
            </p:spPr>
            <p:txBody>
              <a:bodyPr/>
              <a:lstStyle/>
              <a:p>
                <a:endParaRPr lang="es-MX" sz="2400"/>
              </a:p>
            </p:txBody>
          </p:sp>
          <p:sp>
            <p:nvSpPr>
              <p:cNvPr id="64990" name="Freeform 851"/>
              <p:cNvSpPr>
                <a:spLocks/>
              </p:cNvSpPr>
              <p:nvPr/>
            </p:nvSpPr>
            <p:spPr bwMode="auto">
              <a:xfrm>
                <a:off x="4291925" y="1319675"/>
                <a:ext cx="209550" cy="76200"/>
              </a:xfrm>
              <a:custGeom>
                <a:avLst/>
                <a:gdLst>
                  <a:gd name="T0" fmla="*/ 0 w 132"/>
                  <a:gd name="T1" fmla="*/ 30163 h 48"/>
                  <a:gd name="T2" fmla="*/ 11112 w 132"/>
                  <a:gd name="T3" fmla="*/ 15875 h 48"/>
                  <a:gd name="T4" fmla="*/ 55562 w 132"/>
                  <a:gd name="T5" fmla="*/ 0 h 48"/>
                  <a:gd name="T6" fmla="*/ 117475 w 132"/>
                  <a:gd name="T7" fmla="*/ 15875 h 48"/>
                  <a:gd name="T8" fmla="*/ 158750 w 132"/>
                  <a:gd name="T9" fmla="*/ 30163 h 48"/>
                  <a:gd name="T10" fmla="*/ 193675 w 132"/>
                  <a:gd name="T11" fmla="*/ 47625 h 48"/>
                  <a:gd name="T12" fmla="*/ 209550 w 132"/>
                  <a:gd name="T13" fmla="*/ 76200 h 48"/>
                  <a:gd name="T14" fmla="*/ 0 60000 65536"/>
                  <a:gd name="T15" fmla="*/ 0 60000 65536"/>
                  <a:gd name="T16" fmla="*/ 0 60000 65536"/>
                  <a:gd name="T17" fmla="*/ 0 60000 65536"/>
                  <a:gd name="T18" fmla="*/ 0 60000 65536"/>
                  <a:gd name="T19" fmla="*/ 0 60000 65536"/>
                  <a:gd name="T20" fmla="*/ 0 60000 65536"/>
                  <a:gd name="T21" fmla="*/ 0 w 132"/>
                  <a:gd name="T22" fmla="*/ 0 h 48"/>
                  <a:gd name="T23" fmla="*/ 132 w 132"/>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 h="48">
                    <a:moveTo>
                      <a:pt x="0" y="19"/>
                    </a:moveTo>
                    <a:cubicBezTo>
                      <a:pt x="1" y="18"/>
                      <a:pt x="1" y="13"/>
                      <a:pt x="7" y="10"/>
                    </a:cubicBezTo>
                    <a:cubicBezTo>
                      <a:pt x="13" y="7"/>
                      <a:pt x="24" y="0"/>
                      <a:pt x="35" y="0"/>
                    </a:cubicBezTo>
                    <a:cubicBezTo>
                      <a:pt x="46" y="0"/>
                      <a:pt x="63" y="7"/>
                      <a:pt x="74" y="10"/>
                    </a:cubicBezTo>
                    <a:cubicBezTo>
                      <a:pt x="85" y="13"/>
                      <a:pt x="92" y="16"/>
                      <a:pt x="100" y="19"/>
                    </a:cubicBezTo>
                    <a:cubicBezTo>
                      <a:pt x="108" y="22"/>
                      <a:pt x="117" y="25"/>
                      <a:pt x="122" y="30"/>
                    </a:cubicBezTo>
                    <a:cubicBezTo>
                      <a:pt x="127" y="35"/>
                      <a:pt x="130" y="44"/>
                      <a:pt x="132" y="48"/>
                    </a:cubicBezTo>
                  </a:path>
                </a:pathLst>
              </a:custGeom>
              <a:noFill/>
              <a:ln w="6350">
                <a:solidFill>
                  <a:schemeClr val="tx1"/>
                </a:solidFill>
                <a:round/>
                <a:headEnd/>
                <a:tailEnd/>
              </a:ln>
            </p:spPr>
            <p:txBody>
              <a:bodyPr/>
              <a:lstStyle/>
              <a:p>
                <a:endParaRPr lang="es-MX" sz="2400"/>
              </a:p>
            </p:txBody>
          </p:sp>
          <p:sp>
            <p:nvSpPr>
              <p:cNvPr id="64991" name="Freeform 852"/>
              <p:cNvSpPr>
                <a:spLocks/>
              </p:cNvSpPr>
              <p:nvPr/>
            </p:nvSpPr>
            <p:spPr bwMode="auto">
              <a:xfrm>
                <a:off x="4279225" y="1345075"/>
                <a:ext cx="130175" cy="171450"/>
              </a:xfrm>
              <a:custGeom>
                <a:avLst/>
                <a:gdLst>
                  <a:gd name="T0" fmla="*/ 11112 w 82"/>
                  <a:gd name="T1" fmla="*/ 0 h 108"/>
                  <a:gd name="T2" fmla="*/ 1588 w 82"/>
                  <a:gd name="T3" fmla="*/ 22225 h 108"/>
                  <a:gd name="T4" fmla="*/ 6350 w 82"/>
                  <a:gd name="T5" fmla="*/ 42863 h 108"/>
                  <a:gd name="T6" fmla="*/ 34925 w 82"/>
                  <a:gd name="T7" fmla="*/ 85725 h 108"/>
                  <a:gd name="T8" fmla="*/ 53975 w 82"/>
                  <a:gd name="T9" fmla="*/ 100012 h 108"/>
                  <a:gd name="T10" fmla="*/ 69850 w 82"/>
                  <a:gd name="T11" fmla="*/ 122238 h 108"/>
                  <a:gd name="T12" fmla="*/ 93662 w 82"/>
                  <a:gd name="T13" fmla="*/ 150813 h 108"/>
                  <a:gd name="T14" fmla="*/ 130175 w 82"/>
                  <a:gd name="T15" fmla="*/ 171450 h 108"/>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108"/>
                  <a:gd name="T26" fmla="*/ 82 w 82"/>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108">
                    <a:moveTo>
                      <a:pt x="7" y="0"/>
                    </a:moveTo>
                    <a:cubicBezTo>
                      <a:pt x="7" y="2"/>
                      <a:pt x="1" y="10"/>
                      <a:pt x="1" y="14"/>
                    </a:cubicBezTo>
                    <a:cubicBezTo>
                      <a:pt x="1" y="18"/>
                      <a:pt x="0" y="20"/>
                      <a:pt x="4" y="27"/>
                    </a:cubicBezTo>
                    <a:cubicBezTo>
                      <a:pt x="5" y="34"/>
                      <a:pt x="17" y="48"/>
                      <a:pt x="22" y="54"/>
                    </a:cubicBezTo>
                    <a:cubicBezTo>
                      <a:pt x="27" y="60"/>
                      <a:pt x="30" y="59"/>
                      <a:pt x="34" y="63"/>
                    </a:cubicBezTo>
                    <a:cubicBezTo>
                      <a:pt x="38" y="67"/>
                      <a:pt x="40" y="72"/>
                      <a:pt x="44" y="77"/>
                    </a:cubicBezTo>
                    <a:cubicBezTo>
                      <a:pt x="49" y="82"/>
                      <a:pt x="53" y="89"/>
                      <a:pt x="59" y="95"/>
                    </a:cubicBezTo>
                    <a:cubicBezTo>
                      <a:pt x="65" y="100"/>
                      <a:pt x="78" y="105"/>
                      <a:pt x="82" y="108"/>
                    </a:cubicBezTo>
                  </a:path>
                </a:pathLst>
              </a:custGeom>
              <a:noFill/>
              <a:ln w="6350">
                <a:solidFill>
                  <a:schemeClr val="tx1"/>
                </a:solidFill>
                <a:round/>
                <a:headEnd/>
                <a:tailEnd/>
              </a:ln>
            </p:spPr>
            <p:txBody>
              <a:bodyPr/>
              <a:lstStyle/>
              <a:p>
                <a:endParaRPr lang="es-MX" sz="2400"/>
              </a:p>
            </p:txBody>
          </p:sp>
          <p:sp>
            <p:nvSpPr>
              <p:cNvPr id="64992" name="Freeform 855"/>
              <p:cNvSpPr>
                <a:spLocks/>
              </p:cNvSpPr>
              <p:nvPr/>
            </p:nvSpPr>
            <p:spPr bwMode="auto">
              <a:xfrm>
                <a:off x="5417462" y="2065800"/>
                <a:ext cx="28575" cy="22225"/>
              </a:xfrm>
              <a:custGeom>
                <a:avLst/>
                <a:gdLst>
                  <a:gd name="T0" fmla="*/ 28575 w 18"/>
                  <a:gd name="T1" fmla="*/ 19050 h 14"/>
                  <a:gd name="T2" fmla="*/ 0 w 18"/>
                  <a:gd name="T3" fmla="*/ 0 h 14"/>
                  <a:gd name="T4" fmla="*/ 12700 w 18"/>
                  <a:gd name="T5" fmla="*/ 19050 h 14"/>
                  <a:gd name="T6" fmla="*/ 28575 w 18"/>
                  <a:gd name="T7" fmla="*/ 19050 h 14"/>
                  <a:gd name="T8" fmla="*/ 0 60000 65536"/>
                  <a:gd name="T9" fmla="*/ 0 60000 65536"/>
                  <a:gd name="T10" fmla="*/ 0 60000 65536"/>
                  <a:gd name="T11" fmla="*/ 0 60000 65536"/>
                  <a:gd name="T12" fmla="*/ 0 w 18"/>
                  <a:gd name="T13" fmla="*/ 0 h 14"/>
                  <a:gd name="T14" fmla="*/ 18 w 18"/>
                  <a:gd name="T15" fmla="*/ 14 h 14"/>
                </a:gdLst>
                <a:ahLst/>
                <a:cxnLst>
                  <a:cxn ang="T8">
                    <a:pos x="T0" y="T1"/>
                  </a:cxn>
                  <a:cxn ang="T9">
                    <a:pos x="T2" y="T3"/>
                  </a:cxn>
                  <a:cxn ang="T10">
                    <a:pos x="T4" y="T5"/>
                  </a:cxn>
                  <a:cxn ang="T11">
                    <a:pos x="T6" y="T7"/>
                  </a:cxn>
                </a:cxnLst>
                <a:rect l="T12" t="T13" r="T14" b="T15"/>
                <a:pathLst>
                  <a:path w="18" h="14">
                    <a:moveTo>
                      <a:pt x="18" y="12"/>
                    </a:moveTo>
                    <a:cubicBezTo>
                      <a:pt x="17" y="10"/>
                      <a:pt x="2" y="0"/>
                      <a:pt x="0" y="0"/>
                    </a:cubicBezTo>
                    <a:cubicBezTo>
                      <a:pt x="0" y="1"/>
                      <a:pt x="4" y="9"/>
                      <a:pt x="8" y="12"/>
                    </a:cubicBezTo>
                    <a:cubicBezTo>
                      <a:pt x="11" y="14"/>
                      <a:pt x="17" y="14"/>
                      <a:pt x="18" y="12"/>
                    </a:cubicBezTo>
                    <a:close/>
                  </a:path>
                </a:pathLst>
              </a:custGeom>
              <a:solidFill>
                <a:srgbClr val="9966FF"/>
              </a:solidFill>
              <a:ln w="3175">
                <a:solidFill>
                  <a:srgbClr val="9A4D00"/>
                </a:solidFill>
                <a:round/>
                <a:headEnd/>
                <a:tailEnd/>
              </a:ln>
            </p:spPr>
            <p:txBody>
              <a:bodyPr/>
              <a:lstStyle/>
              <a:p>
                <a:endParaRPr lang="es-MX" sz="2400"/>
              </a:p>
            </p:txBody>
          </p:sp>
          <p:sp>
            <p:nvSpPr>
              <p:cNvPr id="64993" name="Freeform 856"/>
              <p:cNvSpPr>
                <a:spLocks/>
              </p:cNvSpPr>
              <p:nvPr/>
            </p:nvSpPr>
            <p:spPr bwMode="auto">
              <a:xfrm>
                <a:off x="5822275" y="2240425"/>
                <a:ext cx="28575" cy="22225"/>
              </a:xfrm>
              <a:custGeom>
                <a:avLst/>
                <a:gdLst>
                  <a:gd name="T0" fmla="*/ 28575 w 18"/>
                  <a:gd name="T1" fmla="*/ 19050 h 14"/>
                  <a:gd name="T2" fmla="*/ 0 w 18"/>
                  <a:gd name="T3" fmla="*/ 0 h 14"/>
                  <a:gd name="T4" fmla="*/ 12700 w 18"/>
                  <a:gd name="T5" fmla="*/ 19050 h 14"/>
                  <a:gd name="T6" fmla="*/ 28575 w 18"/>
                  <a:gd name="T7" fmla="*/ 19050 h 14"/>
                  <a:gd name="T8" fmla="*/ 0 60000 65536"/>
                  <a:gd name="T9" fmla="*/ 0 60000 65536"/>
                  <a:gd name="T10" fmla="*/ 0 60000 65536"/>
                  <a:gd name="T11" fmla="*/ 0 60000 65536"/>
                  <a:gd name="T12" fmla="*/ 0 w 18"/>
                  <a:gd name="T13" fmla="*/ 0 h 14"/>
                  <a:gd name="T14" fmla="*/ 18 w 18"/>
                  <a:gd name="T15" fmla="*/ 14 h 14"/>
                </a:gdLst>
                <a:ahLst/>
                <a:cxnLst>
                  <a:cxn ang="T8">
                    <a:pos x="T0" y="T1"/>
                  </a:cxn>
                  <a:cxn ang="T9">
                    <a:pos x="T2" y="T3"/>
                  </a:cxn>
                  <a:cxn ang="T10">
                    <a:pos x="T4" y="T5"/>
                  </a:cxn>
                  <a:cxn ang="T11">
                    <a:pos x="T6" y="T7"/>
                  </a:cxn>
                </a:cxnLst>
                <a:rect l="T12" t="T13" r="T14" b="T15"/>
                <a:pathLst>
                  <a:path w="18" h="14">
                    <a:moveTo>
                      <a:pt x="18" y="12"/>
                    </a:moveTo>
                    <a:cubicBezTo>
                      <a:pt x="17" y="10"/>
                      <a:pt x="2" y="0"/>
                      <a:pt x="0" y="0"/>
                    </a:cubicBezTo>
                    <a:cubicBezTo>
                      <a:pt x="0" y="1"/>
                      <a:pt x="4" y="9"/>
                      <a:pt x="8" y="12"/>
                    </a:cubicBezTo>
                    <a:cubicBezTo>
                      <a:pt x="11" y="14"/>
                      <a:pt x="17" y="14"/>
                      <a:pt x="18" y="12"/>
                    </a:cubicBezTo>
                    <a:close/>
                  </a:path>
                </a:pathLst>
              </a:custGeom>
              <a:solidFill>
                <a:srgbClr val="CAFDAD"/>
              </a:solidFill>
              <a:ln w="3175">
                <a:solidFill>
                  <a:srgbClr val="009600"/>
                </a:solidFill>
                <a:round/>
                <a:headEnd/>
                <a:tailEnd/>
              </a:ln>
            </p:spPr>
            <p:txBody>
              <a:bodyPr/>
              <a:lstStyle/>
              <a:p>
                <a:endParaRPr lang="es-MX" sz="2400"/>
              </a:p>
            </p:txBody>
          </p:sp>
          <p:sp>
            <p:nvSpPr>
              <p:cNvPr id="64994" name="Freeform 857"/>
              <p:cNvSpPr>
                <a:spLocks/>
              </p:cNvSpPr>
              <p:nvPr/>
            </p:nvSpPr>
            <p:spPr bwMode="auto">
              <a:xfrm>
                <a:off x="5412700" y="1937213"/>
                <a:ext cx="28575" cy="22225"/>
              </a:xfrm>
              <a:custGeom>
                <a:avLst/>
                <a:gdLst>
                  <a:gd name="T0" fmla="*/ 28575 w 18"/>
                  <a:gd name="T1" fmla="*/ 19050 h 14"/>
                  <a:gd name="T2" fmla="*/ 0 w 18"/>
                  <a:gd name="T3" fmla="*/ 0 h 14"/>
                  <a:gd name="T4" fmla="*/ 12700 w 18"/>
                  <a:gd name="T5" fmla="*/ 19050 h 14"/>
                  <a:gd name="T6" fmla="*/ 28575 w 18"/>
                  <a:gd name="T7" fmla="*/ 19050 h 14"/>
                  <a:gd name="T8" fmla="*/ 0 60000 65536"/>
                  <a:gd name="T9" fmla="*/ 0 60000 65536"/>
                  <a:gd name="T10" fmla="*/ 0 60000 65536"/>
                  <a:gd name="T11" fmla="*/ 0 60000 65536"/>
                  <a:gd name="T12" fmla="*/ 0 w 18"/>
                  <a:gd name="T13" fmla="*/ 0 h 14"/>
                  <a:gd name="T14" fmla="*/ 18 w 18"/>
                  <a:gd name="T15" fmla="*/ 14 h 14"/>
                </a:gdLst>
                <a:ahLst/>
                <a:cxnLst>
                  <a:cxn ang="T8">
                    <a:pos x="T0" y="T1"/>
                  </a:cxn>
                  <a:cxn ang="T9">
                    <a:pos x="T2" y="T3"/>
                  </a:cxn>
                  <a:cxn ang="T10">
                    <a:pos x="T4" y="T5"/>
                  </a:cxn>
                  <a:cxn ang="T11">
                    <a:pos x="T6" y="T7"/>
                  </a:cxn>
                </a:cxnLst>
                <a:rect l="T12" t="T13" r="T14" b="T15"/>
                <a:pathLst>
                  <a:path w="18" h="14">
                    <a:moveTo>
                      <a:pt x="18" y="12"/>
                    </a:moveTo>
                    <a:cubicBezTo>
                      <a:pt x="17" y="10"/>
                      <a:pt x="2" y="0"/>
                      <a:pt x="0" y="0"/>
                    </a:cubicBezTo>
                    <a:cubicBezTo>
                      <a:pt x="0" y="1"/>
                      <a:pt x="4" y="9"/>
                      <a:pt x="8" y="12"/>
                    </a:cubicBezTo>
                    <a:cubicBezTo>
                      <a:pt x="11" y="14"/>
                      <a:pt x="17" y="14"/>
                      <a:pt x="18" y="12"/>
                    </a:cubicBezTo>
                    <a:close/>
                  </a:path>
                </a:pathLst>
              </a:custGeom>
              <a:solidFill>
                <a:srgbClr val="CAFDAD"/>
              </a:solidFill>
              <a:ln w="3175">
                <a:solidFill>
                  <a:srgbClr val="009600"/>
                </a:solidFill>
                <a:round/>
                <a:headEnd/>
                <a:tailEnd/>
              </a:ln>
            </p:spPr>
            <p:txBody>
              <a:bodyPr/>
              <a:lstStyle/>
              <a:p>
                <a:endParaRPr lang="es-MX" sz="2400"/>
              </a:p>
            </p:txBody>
          </p:sp>
          <p:sp>
            <p:nvSpPr>
              <p:cNvPr id="64995" name="Freeform 858"/>
              <p:cNvSpPr>
                <a:spLocks/>
              </p:cNvSpPr>
              <p:nvPr/>
            </p:nvSpPr>
            <p:spPr bwMode="auto">
              <a:xfrm>
                <a:off x="6214387" y="2399175"/>
                <a:ext cx="28575" cy="22225"/>
              </a:xfrm>
              <a:custGeom>
                <a:avLst/>
                <a:gdLst>
                  <a:gd name="T0" fmla="*/ 28575 w 18"/>
                  <a:gd name="T1" fmla="*/ 19050 h 14"/>
                  <a:gd name="T2" fmla="*/ 0 w 18"/>
                  <a:gd name="T3" fmla="*/ 0 h 14"/>
                  <a:gd name="T4" fmla="*/ 12700 w 18"/>
                  <a:gd name="T5" fmla="*/ 19050 h 14"/>
                  <a:gd name="T6" fmla="*/ 28575 w 18"/>
                  <a:gd name="T7" fmla="*/ 19050 h 14"/>
                  <a:gd name="T8" fmla="*/ 0 60000 65536"/>
                  <a:gd name="T9" fmla="*/ 0 60000 65536"/>
                  <a:gd name="T10" fmla="*/ 0 60000 65536"/>
                  <a:gd name="T11" fmla="*/ 0 60000 65536"/>
                  <a:gd name="T12" fmla="*/ 0 w 18"/>
                  <a:gd name="T13" fmla="*/ 0 h 14"/>
                  <a:gd name="T14" fmla="*/ 18 w 18"/>
                  <a:gd name="T15" fmla="*/ 14 h 14"/>
                </a:gdLst>
                <a:ahLst/>
                <a:cxnLst>
                  <a:cxn ang="T8">
                    <a:pos x="T0" y="T1"/>
                  </a:cxn>
                  <a:cxn ang="T9">
                    <a:pos x="T2" y="T3"/>
                  </a:cxn>
                  <a:cxn ang="T10">
                    <a:pos x="T4" y="T5"/>
                  </a:cxn>
                  <a:cxn ang="T11">
                    <a:pos x="T6" y="T7"/>
                  </a:cxn>
                </a:cxnLst>
                <a:rect l="T12" t="T13" r="T14" b="T15"/>
                <a:pathLst>
                  <a:path w="18" h="14">
                    <a:moveTo>
                      <a:pt x="18" y="12"/>
                    </a:moveTo>
                    <a:cubicBezTo>
                      <a:pt x="17" y="10"/>
                      <a:pt x="2" y="0"/>
                      <a:pt x="0" y="0"/>
                    </a:cubicBezTo>
                    <a:cubicBezTo>
                      <a:pt x="0" y="1"/>
                      <a:pt x="4" y="9"/>
                      <a:pt x="8" y="12"/>
                    </a:cubicBezTo>
                    <a:cubicBezTo>
                      <a:pt x="11" y="14"/>
                      <a:pt x="17" y="14"/>
                      <a:pt x="18" y="12"/>
                    </a:cubicBezTo>
                    <a:close/>
                  </a:path>
                </a:pathLst>
              </a:custGeom>
              <a:solidFill>
                <a:srgbClr val="CAFDAD"/>
              </a:solidFill>
              <a:ln w="3175">
                <a:solidFill>
                  <a:srgbClr val="009600"/>
                </a:solidFill>
                <a:round/>
                <a:headEnd/>
                <a:tailEnd/>
              </a:ln>
            </p:spPr>
            <p:txBody>
              <a:bodyPr/>
              <a:lstStyle/>
              <a:p>
                <a:endParaRPr lang="es-MX" sz="2400"/>
              </a:p>
            </p:txBody>
          </p:sp>
          <p:sp>
            <p:nvSpPr>
              <p:cNvPr id="64996" name="Freeform 859"/>
              <p:cNvSpPr>
                <a:spLocks/>
              </p:cNvSpPr>
              <p:nvPr/>
            </p:nvSpPr>
            <p:spPr bwMode="auto">
              <a:xfrm>
                <a:off x="5558750" y="2035638"/>
                <a:ext cx="28575" cy="22225"/>
              </a:xfrm>
              <a:custGeom>
                <a:avLst/>
                <a:gdLst>
                  <a:gd name="T0" fmla="*/ 28575 w 18"/>
                  <a:gd name="T1" fmla="*/ 19050 h 14"/>
                  <a:gd name="T2" fmla="*/ 0 w 18"/>
                  <a:gd name="T3" fmla="*/ 0 h 14"/>
                  <a:gd name="T4" fmla="*/ 12700 w 18"/>
                  <a:gd name="T5" fmla="*/ 19050 h 14"/>
                  <a:gd name="T6" fmla="*/ 28575 w 18"/>
                  <a:gd name="T7" fmla="*/ 19050 h 14"/>
                  <a:gd name="T8" fmla="*/ 0 60000 65536"/>
                  <a:gd name="T9" fmla="*/ 0 60000 65536"/>
                  <a:gd name="T10" fmla="*/ 0 60000 65536"/>
                  <a:gd name="T11" fmla="*/ 0 60000 65536"/>
                  <a:gd name="T12" fmla="*/ 0 w 18"/>
                  <a:gd name="T13" fmla="*/ 0 h 14"/>
                  <a:gd name="T14" fmla="*/ 18 w 18"/>
                  <a:gd name="T15" fmla="*/ 14 h 14"/>
                </a:gdLst>
                <a:ahLst/>
                <a:cxnLst>
                  <a:cxn ang="T8">
                    <a:pos x="T0" y="T1"/>
                  </a:cxn>
                  <a:cxn ang="T9">
                    <a:pos x="T2" y="T3"/>
                  </a:cxn>
                  <a:cxn ang="T10">
                    <a:pos x="T4" y="T5"/>
                  </a:cxn>
                  <a:cxn ang="T11">
                    <a:pos x="T6" y="T7"/>
                  </a:cxn>
                </a:cxnLst>
                <a:rect l="T12" t="T13" r="T14" b="T15"/>
                <a:pathLst>
                  <a:path w="18" h="14">
                    <a:moveTo>
                      <a:pt x="18" y="12"/>
                    </a:moveTo>
                    <a:cubicBezTo>
                      <a:pt x="17" y="10"/>
                      <a:pt x="2" y="0"/>
                      <a:pt x="0" y="0"/>
                    </a:cubicBezTo>
                    <a:cubicBezTo>
                      <a:pt x="0" y="1"/>
                      <a:pt x="4" y="9"/>
                      <a:pt x="8" y="12"/>
                    </a:cubicBezTo>
                    <a:cubicBezTo>
                      <a:pt x="11" y="14"/>
                      <a:pt x="17" y="14"/>
                      <a:pt x="18" y="12"/>
                    </a:cubicBezTo>
                    <a:close/>
                  </a:path>
                </a:pathLst>
              </a:custGeom>
              <a:solidFill>
                <a:srgbClr val="CAFDAD"/>
              </a:solidFill>
              <a:ln w="3175">
                <a:solidFill>
                  <a:srgbClr val="009600"/>
                </a:solidFill>
                <a:round/>
                <a:headEnd/>
                <a:tailEnd/>
              </a:ln>
            </p:spPr>
            <p:txBody>
              <a:bodyPr/>
              <a:lstStyle/>
              <a:p>
                <a:endParaRPr lang="es-MX" sz="2400"/>
              </a:p>
            </p:txBody>
          </p:sp>
          <p:sp>
            <p:nvSpPr>
              <p:cNvPr id="64997" name="Freeform 860"/>
              <p:cNvSpPr>
                <a:spLocks/>
              </p:cNvSpPr>
              <p:nvPr/>
            </p:nvSpPr>
            <p:spPr bwMode="auto">
              <a:xfrm>
                <a:off x="5290462" y="1916575"/>
                <a:ext cx="28575" cy="22225"/>
              </a:xfrm>
              <a:custGeom>
                <a:avLst/>
                <a:gdLst>
                  <a:gd name="T0" fmla="*/ 28575 w 18"/>
                  <a:gd name="T1" fmla="*/ 19050 h 14"/>
                  <a:gd name="T2" fmla="*/ 0 w 18"/>
                  <a:gd name="T3" fmla="*/ 0 h 14"/>
                  <a:gd name="T4" fmla="*/ 12700 w 18"/>
                  <a:gd name="T5" fmla="*/ 19050 h 14"/>
                  <a:gd name="T6" fmla="*/ 28575 w 18"/>
                  <a:gd name="T7" fmla="*/ 19050 h 14"/>
                  <a:gd name="T8" fmla="*/ 0 60000 65536"/>
                  <a:gd name="T9" fmla="*/ 0 60000 65536"/>
                  <a:gd name="T10" fmla="*/ 0 60000 65536"/>
                  <a:gd name="T11" fmla="*/ 0 60000 65536"/>
                  <a:gd name="T12" fmla="*/ 0 w 18"/>
                  <a:gd name="T13" fmla="*/ 0 h 14"/>
                  <a:gd name="T14" fmla="*/ 18 w 18"/>
                  <a:gd name="T15" fmla="*/ 14 h 14"/>
                </a:gdLst>
                <a:ahLst/>
                <a:cxnLst>
                  <a:cxn ang="T8">
                    <a:pos x="T0" y="T1"/>
                  </a:cxn>
                  <a:cxn ang="T9">
                    <a:pos x="T2" y="T3"/>
                  </a:cxn>
                  <a:cxn ang="T10">
                    <a:pos x="T4" y="T5"/>
                  </a:cxn>
                  <a:cxn ang="T11">
                    <a:pos x="T6" y="T7"/>
                  </a:cxn>
                </a:cxnLst>
                <a:rect l="T12" t="T13" r="T14" b="T15"/>
                <a:pathLst>
                  <a:path w="18" h="14">
                    <a:moveTo>
                      <a:pt x="18" y="12"/>
                    </a:moveTo>
                    <a:cubicBezTo>
                      <a:pt x="17" y="10"/>
                      <a:pt x="2" y="0"/>
                      <a:pt x="0" y="0"/>
                    </a:cubicBezTo>
                    <a:cubicBezTo>
                      <a:pt x="0" y="1"/>
                      <a:pt x="4" y="9"/>
                      <a:pt x="8" y="12"/>
                    </a:cubicBezTo>
                    <a:cubicBezTo>
                      <a:pt x="11" y="14"/>
                      <a:pt x="17" y="14"/>
                      <a:pt x="18" y="12"/>
                    </a:cubicBezTo>
                    <a:close/>
                  </a:path>
                </a:pathLst>
              </a:custGeom>
              <a:solidFill>
                <a:srgbClr val="CAFDAD"/>
              </a:solidFill>
              <a:ln w="3175">
                <a:solidFill>
                  <a:srgbClr val="009600"/>
                </a:solidFill>
                <a:round/>
                <a:headEnd/>
                <a:tailEnd/>
              </a:ln>
            </p:spPr>
            <p:txBody>
              <a:bodyPr/>
              <a:lstStyle/>
              <a:p>
                <a:endParaRPr lang="es-MX" sz="2400"/>
              </a:p>
            </p:txBody>
          </p:sp>
          <p:sp>
            <p:nvSpPr>
              <p:cNvPr id="64998" name="Freeform 861"/>
              <p:cNvSpPr>
                <a:spLocks/>
              </p:cNvSpPr>
              <p:nvPr/>
            </p:nvSpPr>
            <p:spPr bwMode="auto">
              <a:xfrm>
                <a:off x="5277762" y="1765763"/>
                <a:ext cx="28575" cy="22225"/>
              </a:xfrm>
              <a:custGeom>
                <a:avLst/>
                <a:gdLst>
                  <a:gd name="T0" fmla="*/ 28575 w 18"/>
                  <a:gd name="T1" fmla="*/ 19050 h 14"/>
                  <a:gd name="T2" fmla="*/ 0 w 18"/>
                  <a:gd name="T3" fmla="*/ 0 h 14"/>
                  <a:gd name="T4" fmla="*/ 12700 w 18"/>
                  <a:gd name="T5" fmla="*/ 19050 h 14"/>
                  <a:gd name="T6" fmla="*/ 28575 w 18"/>
                  <a:gd name="T7" fmla="*/ 19050 h 14"/>
                  <a:gd name="T8" fmla="*/ 0 60000 65536"/>
                  <a:gd name="T9" fmla="*/ 0 60000 65536"/>
                  <a:gd name="T10" fmla="*/ 0 60000 65536"/>
                  <a:gd name="T11" fmla="*/ 0 60000 65536"/>
                  <a:gd name="T12" fmla="*/ 0 w 18"/>
                  <a:gd name="T13" fmla="*/ 0 h 14"/>
                  <a:gd name="T14" fmla="*/ 18 w 18"/>
                  <a:gd name="T15" fmla="*/ 14 h 14"/>
                </a:gdLst>
                <a:ahLst/>
                <a:cxnLst>
                  <a:cxn ang="T8">
                    <a:pos x="T0" y="T1"/>
                  </a:cxn>
                  <a:cxn ang="T9">
                    <a:pos x="T2" y="T3"/>
                  </a:cxn>
                  <a:cxn ang="T10">
                    <a:pos x="T4" y="T5"/>
                  </a:cxn>
                  <a:cxn ang="T11">
                    <a:pos x="T6" y="T7"/>
                  </a:cxn>
                </a:cxnLst>
                <a:rect l="T12" t="T13" r="T14" b="T15"/>
                <a:pathLst>
                  <a:path w="18" h="14">
                    <a:moveTo>
                      <a:pt x="18" y="12"/>
                    </a:moveTo>
                    <a:cubicBezTo>
                      <a:pt x="17" y="10"/>
                      <a:pt x="2" y="0"/>
                      <a:pt x="0" y="0"/>
                    </a:cubicBezTo>
                    <a:cubicBezTo>
                      <a:pt x="0" y="1"/>
                      <a:pt x="4" y="9"/>
                      <a:pt x="8" y="12"/>
                    </a:cubicBezTo>
                    <a:cubicBezTo>
                      <a:pt x="11" y="14"/>
                      <a:pt x="17" y="14"/>
                      <a:pt x="18" y="12"/>
                    </a:cubicBezTo>
                    <a:close/>
                  </a:path>
                </a:pathLst>
              </a:custGeom>
              <a:solidFill>
                <a:srgbClr val="9966FF"/>
              </a:solidFill>
              <a:ln w="3175">
                <a:solidFill>
                  <a:srgbClr val="9A4D00"/>
                </a:solidFill>
                <a:round/>
                <a:headEnd/>
                <a:tailEnd/>
              </a:ln>
            </p:spPr>
            <p:txBody>
              <a:bodyPr/>
              <a:lstStyle/>
              <a:p>
                <a:endParaRPr lang="es-MX" sz="2400"/>
              </a:p>
            </p:txBody>
          </p:sp>
          <p:sp>
            <p:nvSpPr>
              <p:cNvPr id="64999" name="Freeform 862"/>
              <p:cNvSpPr>
                <a:spLocks/>
              </p:cNvSpPr>
              <p:nvPr/>
            </p:nvSpPr>
            <p:spPr bwMode="auto">
              <a:xfrm>
                <a:off x="5966737" y="2343613"/>
                <a:ext cx="28575" cy="22225"/>
              </a:xfrm>
              <a:custGeom>
                <a:avLst/>
                <a:gdLst>
                  <a:gd name="T0" fmla="*/ 28575 w 18"/>
                  <a:gd name="T1" fmla="*/ 19050 h 14"/>
                  <a:gd name="T2" fmla="*/ 0 w 18"/>
                  <a:gd name="T3" fmla="*/ 0 h 14"/>
                  <a:gd name="T4" fmla="*/ 12700 w 18"/>
                  <a:gd name="T5" fmla="*/ 19050 h 14"/>
                  <a:gd name="T6" fmla="*/ 28575 w 18"/>
                  <a:gd name="T7" fmla="*/ 19050 h 14"/>
                  <a:gd name="T8" fmla="*/ 0 60000 65536"/>
                  <a:gd name="T9" fmla="*/ 0 60000 65536"/>
                  <a:gd name="T10" fmla="*/ 0 60000 65536"/>
                  <a:gd name="T11" fmla="*/ 0 60000 65536"/>
                  <a:gd name="T12" fmla="*/ 0 w 18"/>
                  <a:gd name="T13" fmla="*/ 0 h 14"/>
                  <a:gd name="T14" fmla="*/ 18 w 18"/>
                  <a:gd name="T15" fmla="*/ 14 h 14"/>
                </a:gdLst>
                <a:ahLst/>
                <a:cxnLst>
                  <a:cxn ang="T8">
                    <a:pos x="T0" y="T1"/>
                  </a:cxn>
                  <a:cxn ang="T9">
                    <a:pos x="T2" y="T3"/>
                  </a:cxn>
                  <a:cxn ang="T10">
                    <a:pos x="T4" y="T5"/>
                  </a:cxn>
                  <a:cxn ang="T11">
                    <a:pos x="T6" y="T7"/>
                  </a:cxn>
                </a:cxnLst>
                <a:rect l="T12" t="T13" r="T14" b="T15"/>
                <a:pathLst>
                  <a:path w="18" h="14">
                    <a:moveTo>
                      <a:pt x="18" y="12"/>
                    </a:moveTo>
                    <a:cubicBezTo>
                      <a:pt x="17" y="10"/>
                      <a:pt x="2" y="0"/>
                      <a:pt x="0" y="0"/>
                    </a:cubicBezTo>
                    <a:cubicBezTo>
                      <a:pt x="0" y="1"/>
                      <a:pt x="4" y="9"/>
                      <a:pt x="8" y="12"/>
                    </a:cubicBezTo>
                    <a:cubicBezTo>
                      <a:pt x="11" y="14"/>
                      <a:pt x="17" y="14"/>
                      <a:pt x="18" y="12"/>
                    </a:cubicBezTo>
                    <a:close/>
                  </a:path>
                </a:pathLst>
              </a:custGeom>
              <a:solidFill>
                <a:srgbClr val="FFCC00"/>
              </a:solidFill>
              <a:ln w="3175">
                <a:solidFill>
                  <a:srgbClr val="9A4D00"/>
                </a:solidFill>
                <a:round/>
                <a:headEnd/>
                <a:tailEnd/>
              </a:ln>
            </p:spPr>
            <p:txBody>
              <a:bodyPr/>
              <a:lstStyle/>
              <a:p>
                <a:endParaRPr lang="es-MX" sz="2400"/>
              </a:p>
            </p:txBody>
          </p:sp>
          <p:sp>
            <p:nvSpPr>
              <p:cNvPr id="65000" name="Freeform 863"/>
              <p:cNvSpPr>
                <a:spLocks/>
              </p:cNvSpPr>
              <p:nvPr/>
            </p:nvSpPr>
            <p:spPr bwMode="auto">
              <a:xfrm>
                <a:off x="5619075" y="2168988"/>
                <a:ext cx="28575" cy="22225"/>
              </a:xfrm>
              <a:custGeom>
                <a:avLst/>
                <a:gdLst>
                  <a:gd name="T0" fmla="*/ 28575 w 18"/>
                  <a:gd name="T1" fmla="*/ 19050 h 14"/>
                  <a:gd name="T2" fmla="*/ 0 w 18"/>
                  <a:gd name="T3" fmla="*/ 0 h 14"/>
                  <a:gd name="T4" fmla="*/ 12700 w 18"/>
                  <a:gd name="T5" fmla="*/ 19050 h 14"/>
                  <a:gd name="T6" fmla="*/ 28575 w 18"/>
                  <a:gd name="T7" fmla="*/ 19050 h 14"/>
                  <a:gd name="T8" fmla="*/ 0 60000 65536"/>
                  <a:gd name="T9" fmla="*/ 0 60000 65536"/>
                  <a:gd name="T10" fmla="*/ 0 60000 65536"/>
                  <a:gd name="T11" fmla="*/ 0 60000 65536"/>
                  <a:gd name="T12" fmla="*/ 0 w 18"/>
                  <a:gd name="T13" fmla="*/ 0 h 14"/>
                  <a:gd name="T14" fmla="*/ 18 w 18"/>
                  <a:gd name="T15" fmla="*/ 14 h 14"/>
                </a:gdLst>
                <a:ahLst/>
                <a:cxnLst>
                  <a:cxn ang="T8">
                    <a:pos x="T0" y="T1"/>
                  </a:cxn>
                  <a:cxn ang="T9">
                    <a:pos x="T2" y="T3"/>
                  </a:cxn>
                  <a:cxn ang="T10">
                    <a:pos x="T4" y="T5"/>
                  </a:cxn>
                  <a:cxn ang="T11">
                    <a:pos x="T6" y="T7"/>
                  </a:cxn>
                </a:cxnLst>
                <a:rect l="T12" t="T13" r="T14" b="T15"/>
                <a:pathLst>
                  <a:path w="18" h="14">
                    <a:moveTo>
                      <a:pt x="18" y="12"/>
                    </a:moveTo>
                    <a:cubicBezTo>
                      <a:pt x="17" y="10"/>
                      <a:pt x="2" y="0"/>
                      <a:pt x="0" y="0"/>
                    </a:cubicBezTo>
                    <a:cubicBezTo>
                      <a:pt x="0" y="1"/>
                      <a:pt x="4" y="9"/>
                      <a:pt x="8" y="12"/>
                    </a:cubicBezTo>
                    <a:cubicBezTo>
                      <a:pt x="11" y="14"/>
                      <a:pt x="17" y="14"/>
                      <a:pt x="18" y="12"/>
                    </a:cubicBezTo>
                    <a:close/>
                  </a:path>
                </a:pathLst>
              </a:custGeom>
              <a:solidFill>
                <a:srgbClr val="FFCC00"/>
              </a:solidFill>
              <a:ln w="3175">
                <a:solidFill>
                  <a:srgbClr val="9A4D00"/>
                </a:solidFill>
                <a:round/>
                <a:headEnd/>
                <a:tailEnd/>
              </a:ln>
            </p:spPr>
            <p:txBody>
              <a:bodyPr/>
              <a:lstStyle/>
              <a:p>
                <a:endParaRPr lang="es-MX" sz="2400"/>
              </a:p>
            </p:txBody>
          </p:sp>
          <p:sp>
            <p:nvSpPr>
              <p:cNvPr id="65001" name="Freeform 864"/>
              <p:cNvSpPr>
                <a:spLocks/>
              </p:cNvSpPr>
              <p:nvPr/>
            </p:nvSpPr>
            <p:spPr bwMode="auto">
              <a:xfrm>
                <a:off x="5150762" y="1503825"/>
                <a:ext cx="28575" cy="22225"/>
              </a:xfrm>
              <a:custGeom>
                <a:avLst/>
                <a:gdLst>
                  <a:gd name="T0" fmla="*/ 28575 w 18"/>
                  <a:gd name="T1" fmla="*/ 19050 h 14"/>
                  <a:gd name="T2" fmla="*/ 0 w 18"/>
                  <a:gd name="T3" fmla="*/ 0 h 14"/>
                  <a:gd name="T4" fmla="*/ 12700 w 18"/>
                  <a:gd name="T5" fmla="*/ 19050 h 14"/>
                  <a:gd name="T6" fmla="*/ 28575 w 18"/>
                  <a:gd name="T7" fmla="*/ 19050 h 14"/>
                  <a:gd name="T8" fmla="*/ 0 60000 65536"/>
                  <a:gd name="T9" fmla="*/ 0 60000 65536"/>
                  <a:gd name="T10" fmla="*/ 0 60000 65536"/>
                  <a:gd name="T11" fmla="*/ 0 60000 65536"/>
                  <a:gd name="T12" fmla="*/ 0 w 18"/>
                  <a:gd name="T13" fmla="*/ 0 h 14"/>
                  <a:gd name="T14" fmla="*/ 18 w 18"/>
                  <a:gd name="T15" fmla="*/ 14 h 14"/>
                </a:gdLst>
                <a:ahLst/>
                <a:cxnLst>
                  <a:cxn ang="T8">
                    <a:pos x="T0" y="T1"/>
                  </a:cxn>
                  <a:cxn ang="T9">
                    <a:pos x="T2" y="T3"/>
                  </a:cxn>
                  <a:cxn ang="T10">
                    <a:pos x="T4" y="T5"/>
                  </a:cxn>
                  <a:cxn ang="T11">
                    <a:pos x="T6" y="T7"/>
                  </a:cxn>
                </a:cxnLst>
                <a:rect l="T12" t="T13" r="T14" b="T15"/>
                <a:pathLst>
                  <a:path w="18" h="14">
                    <a:moveTo>
                      <a:pt x="18" y="12"/>
                    </a:moveTo>
                    <a:cubicBezTo>
                      <a:pt x="17" y="10"/>
                      <a:pt x="2" y="0"/>
                      <a:pt x="0" y="0"/>
                    </a:cubicBezTo>
                    <a:cubicBezTo>
                      <a:pt x="0" y="1"/>
                      <a:pt x="4" y="9"/>
                      <a:pt x="8" y="12"/>
                    </a:cubicBezTo>
                    <a:cubicBezTo>
                      <a:pt x="11" y="14"/>
                      <a:pt x="17" y="14"/>
                      <a:pt x="18" y="12"/>
                    </a:cubicBezTo>
                    <a:close/>
                  </a:path>
                </a:pathLst>
              </a:custGeom>
              <a:solidFill>
                <a:srgbClr val="FFCC00"/>
              </a:solidFill>
              <a:ln w="3175">
                <a:solidFill>
                  <a:srgbClr val="9A4D00"/>
                </a:solidFill>
                <a:round/>
                <a:headEnd/>
                <a:tailEnd/>
              </a:ln>
            </p:spPr>
            <p:txBody>
              <a:bodyPr/>
              <a:lstStyle/>
              <a:p>
                <a:endParaRPr lang="es-MX" sz="2400"/>
              </a:p>
            </p:txBody>
          </p:sp>
          <p:sp>
            <p:nvSpPr>
              <p:cNvPr id="65002" name="Freeform 865"/>
              <p:cNvSpPr>
                <a:spLocks/>
              </p:cNvSpPr>
              <p:nvPr/>
            </p:nvSpPr>
            <p:spPr bwMode="auto">
              <a:xfrm>
                <a:off x="5550812" y="1273638"/>
                <a:ext cx="28575" cy="22225"/>
              </a:xfrm>
              <a:custGeom>
                <a:avLst/>
                <a:gdLst>
                  <a:gd name="T0" fmla="*/ 28575 w 18"/>
                  <a:gd name="T1" fmla="*/ 19050 h 14"/>
                  <a:gd name="T2" fmla="*/ 0 w 18"/>
                  <a:gd name="T3" fmla="*/ 0 h 14"/>
                  <a:gd name="T4" fmla="*/ 12700 w 18"/>
                  <a:gd name="T5" fmla="*/ 19050 h 14"/>
                  <a:gd name="T6" fmla="*/ 28575 w 18"/>
                  <a:gd name="T7" fmla="*/ 19050 h 14"/>
                  <a:gd name="T8" fmla="*/ 0 60000 65536"/>
                  <a:gd name="T9" fmla="*/ 0 60000 65536"/>
                  <a:gd name="T10" fmla="*/ 0 60000 65536"/>
                  <a:gd name="T11" fmla="*/ 0 60000 65536"/>
                  <a:gd name="T12" fmla="*/ 0 w 18"/>
                  <a:gd name="T13" fmla="*/ 0 h 14"/>
                  <a:gd name="T14" fmla="*/ 18 w 18"/>
                  <a:gd name="T15" fmla="*/ 14 h 14"/>
                </a:gdLst>
                <a:ahLst/>
                <a:cxnLst>
                  <a:cxn ang="T8">
                    <a:pos x="T0" y="T1"/>
                  </a:cxn>
                  <a:cxn ang="T9">
                    <a:pos x="T2" y="T3"/>
                  </a:cxn>
                  <a:cxn ang="T10">
                    <a:pos x="T4" y="T5"/>
                  </a:cxn>
                  <a:cxn ang="T11">
                    <a:pos x="T6" y="T7"/>
                  </a:cxn>
                </a:cxnLst>
                <a:rect l="T12" t="T13" r="T14" b="T15"/>
                <a:pathLst>
                  <a:path w="18" h="14">
                    <a:moveTo>
                      <a:pt x="18" y="12"/>
                    </a:moveTo>
                    <a:cubicBezTo>
                      <a:pt x="17" y="10"/>
                      <a:pt x="2" y="0"/>
                      <a:pt x="0" y="0"/>
                    </a:cubicBezTo>
                    <a:cubicBezTo>
                      <a:pt x="0" y="1"/>
                      <a:pt x="4" y="9"/>
                      <a:pt x="8" y="12"/>
                    </a:cubicBezTo>
                    <a:cubicBezTo>
                      <a:pt x="11" y="14"/>
                      <a:pt x="17" y="14"/>
                      <a:pt x="18" y="12"/>
                    </a:cubicBezTo>
                    <a:close/>
                  </a:path>
                </a:pathLst>
              </a:custGeom>
              <a:solidFill>
                <a:srgbClr val="FFCC00"/>
              </a:solidFill>
              <a:ln w="3175">
                <a:solidFill>
                  <a:srgbClr val="9A4D00"/>
                </a:solidFill>
                <a:round/>
                <a:headEnd/>
                <a:tailEnd/>
              </a:ln>
            </p:spPr>
            <p:txBody>
              <a:bodyPr/>
              <a:lstStyle/>
              <a:p>
                <a:endParaRPr lang="es-MX" sz="2400"/>
              </a:p>
            </p:txBody>
          </p:sp>
          <p:sp>
            <p:nvSpPr>
              <p:cNvPr id="65003" name="Freeform 866"/>
              <p:cNvSpPr>
                <a:spLocks/>
              </p:cNvSpPr>
              <p:nvPr/>
            </p:nvSpPr>
            <p:spPr bwMode="auto">
              <a:xfrm>
                <a:off x="6098500" y="1507000"/>
                <a:ext cx="28575" cy="22225"/>
              </a:xfrm>
              <a:custGeom>
                <a:avLst/>
                <a:gdLst>
                  <a:gd name="T0" fmla="*/ 28575 w 18"/>
                  <a:gd name="T1" fmla="*/ 19050 h 14"/>
                  <a:gd name="T2" fmla="*/ 0 w 18"/>
                  <a:gd name="T3" fmla="*/ 0 h 14"/>
                  <a:gd name="T4" fmla="*/ 12700 w 18"/>
                  <a:gd name="T5" fmla="*/ 19050 h 14"/>
                  <a:gd name="T6" fmla="*/ 28575 w 18"/>
                  <a:gd name="T7" fmla="*/ 19050 h 14"/>
                  <a:gd name="T8" fmla="*/ 0 60000 65536"/>
                  <a:gd name="T9" fmla="*/ 0 60000 65536"/>
                  <a:gd name="T10" fmla="*/ 0 60000 65536"/>
                  <a:gd name="T11" fmla="*/ 0 60000 65536"/>
                  <a:gd name="T12" fmla="*/ 0 w 18"/>
                  <a:gd name="T13" fmla="*/ 0 h 14"/>
                  <a:gd name="T14" fmla="*/ 18 w 18"/>
                  <a:gd name="T15" fmla="*/ 14 h 14"/>
                </a:gdLst>
                <a:ahLst/>
                <a:cxnLst>
                  <a:cxn ang="T8">
                    <a:pos x="T0" y="T1"/>
                  </a:cxn>
                  <a:cxn ang="T9">
                    <a:pos x="T2" y="T3"/>
                  </a:cxn>
                  <a:cxn ang="T10">
                    <a:pos x="T4" y="T5"/>
                  </a:cxn>
                  <a:cxn ang="T11">
                    <a:pos x="T6" y="T7"/>
                  </a:cxn>
                </a:cxnLst>
                <a:rect l="T12" t="T13" r="T14" b="T15"/>
                <a:pathLst>
                  <a:path w="18" h="14">
                    <a:moveTo>
                      <a:pt x="18" y="12"/>
                    </a:moveTo>
                    <a:cubicBezTo>
                      <a:pt x="17" y="10"/>
                      <a:pt x="2" y="0"/>
                      <a:pt x="0" y="0"/>
                    </a:cubicBezTo>
                    <a:cubicBezTo>
                      <a:pt x="0" y="1"/>
                      <a:pt x="4" y="9"/>
                      <a:pt x="8" y="12"/>
                    </a:cubicBezTo>
                    <a:cubicBezTo>
                      <a:pt x="11" y="14"/>
                      <a:pt x="17" y="14"/>
                      <a:pt x="18" y="12"/>
                    </a:cubicBezTo>
                    <a:close/>
                  </a:path>
                </a:pathLst>
              </a:custGeom>
              <a:solidFill>
                <a:srgbClr val="FFCC00"/>
              </a:solidFill>
              <a:ln w="3175">
                <a:solidFill>
                  <a:srgbClr val="9A4D00"/>
                </a:solidFill>
                <a:round/>
                <a:headEnd/>
                <a:tailEnd/>
              </a:ln>
            </p:spPr>
            <p:txBody>
              <a:bodyPr/>
              <a:lstStyle/>
              <a:p>
                <a:endParaRPr lang="es-MX" sz="2400"/>
              </a:p>
            </p:txBody>
          </p:sp>
          <p:sp>
            <p:nvSpPr>
              <p:cNvPr id="65004" name="Freeform 867"/>
              <p:cNvSpPr>
                <a:spLocks/>
              </p:cNvSpPr>
              <p:nvPr/>
            </p:nvSpPr>
            <p:spPr bwMode="auto">
              <a:xfrm>
                <a:off x="5788937" y="1310150"/>
                <a:ext cx="28575" cy="22225"/>
              </a:xfrm>
              <a:custGeom>
                <a:avLst/>
                <a:gdLst>
                  <a:gd name="T0" fmla="*/ 28575 w 18"/>
                  <a:gd name="T1" fmla="*/ 19050 h 14"/>
                  <a:gd name="T2" fmla="*/ 0 w 18"/>
                  <a:gd name="T3" fmla="*/ 0 h 14"/>
                  <a:gd name="T4" fmla="*/ 12700 w 18"/>
                  <a:gd name="T5" fmla="*/ 19050 h 14"/>
                  <a:gd name="T6" fmla="*/ 28575 w 18"/>
                  <a:gd name="T7" fmla="*/ 19050 h 14"/>
                  <a:gd name="T8" fmla="*/ 0 60000 65536"/>
                  <a:gd name="T9" fmla="*/ 0 60000 65536"/>
                  <a:gd name="T10" fmla="*/ 0 60000 65536"/>
                  <a:gd name="T11" fmla="*/ 0 60000 65536"/>
                  <a:gd name="T12" fmla="*/ 0 w 18"/>
                  <a:gd name="T13" fmla="*/ 0 h 14"/>
                  <a:gd name="T14" fmla="*/ 18 w 18"/>
                  <a:gd name="T15" fmla="*/ 14 h 14"/>
                </a:gdLst>
                <a:ahLst/>
                <a:cxnLst>
                  <a:cxn ang="T8">
                    <a:pos x="T0" y="T1"/>
                  </a:cxn>
                  <a:cxn ang="T9">
                    <a:pos x="T2" y="T3"/>
                  </a:cxn>
                  <a:cxn ang="T10">
                    <a:pos x="T4" y="T5"/>
                  </a:cxn>
                  <a:cxn ang="T11">
                    <a:pos x="T6" y="T7"/>
                  </a:cxn>
                </a:cxnLst>
                <a:rect l="T12" t="T13" r="T14" b="T15"/>
                <a:pathLst>
                  <a:path w="18" h="14">
                    <a:moveTo>
                      <a:pt x="18" y="12"/>
                    </a:moveTo>
                    <a:cubicBezTo>
                      <a:pt x="17" y="10"/>
                      <a:pt x="2" y="0"/>
                      <a:pt x="0" y="0"/>
                    </a:cubicBezTo>
                    <a:cubicBezTo>
                      <a:pt x="0" y="1"/>
                      <a:pt x="4" y="9"/>
                      <a:pt x="8" y="12"/>
                    </a:cubicBezTo>
                    <a:cubicBezTo>
                      <a:pt x="11" y="14"/>
                      <a:pt x="17" y="14"/>
                      <a:pt x="18" y="12"/>
                    </a:cubicBezTo>
                    <a:close/>
                  </a:path>
                </a:pathLst>
              </a:custGeom>
              <a:solidFill>
                <a:srgbClr val="9966FF"/>
              </a:solidFill>
              <a:ln w="3175">
                <a:solidFill>
                  <a:srgbClr val="9A4D00"/>
                </a:solidFill>
                <a:round/>
                <a:headEnd/>
                <a:tailEnd/>
              </a:ln>
            </p:spPr>
            <p:txBody>
              <a:bodyPr/>
              <a:lstStyle/>
              <a:p>
                <a:endParaRPr lang="es-MX" sz="2400"/>
              </a:p>
            </p:txBody>
          </p:sp>
          <p:sp>
            <p:nvSpPr>
              <p:cNvPr id="65005" name="Freeform 868"/>
              <p:cNvSpPr>
                <a:spLocks/>
              </p:cNvSpPr>
              <p:nvPr/>
            </p:nvSpPr>
            <p:spPr bwMode="auto">
              <a:xfrm>
                <a:off x="6384250" y="1745125"/>
                <a:ext cx="28575" cy="22225"/>
              </a:xfrm>
              <a:custGeom>
                <a:avLst/>
                <a:gdLst>
                  <a:gd name="T0" fmla="*/ 28575 w 18"/>
                  <a:gd name="T1" fmla="*/ 19050 h 14"/>
                  <a:gd name="T2" fmla="*/ 0 w 18"/>
                  <a:gd name="T3" fmla="*/ 0 h 14"/>
                  <a:gd name="T4" fmla="*/ 12700 w 18"/>
                  <a:gd name="T5" fmla="*/ 19050 h 14"/>
                  <a:gd name="T6" fmla="*/ 28575 w 18"/>
                  <a:gd name="T7" fmla="*/ 19050 h 14"/>
                  <a:gd name="T8" fmla="*/ 0 60000 65536"/>
                  <a:gd name="T9" fmla="*/ 0 60000 65536"/>
                  <a:gd name="T10" fmla="*/ 0 60000 65536"/>
                  <a:gd name="T11" fmla="*/ 0 60000 65536"/>
                  <a:gd name="T12" fmla="*/ 0 w 18"/>
                  <a:gd name="T13" fmla="*/ 0 h 14"/>
                  <a:gd name="T14" fmla="*/ 18 w 18"/>
                  <a:gd name="T15" fmla="*/ 14 h 14"/>
                </a:gdLst>
                <a:ahLst/>
                <a:cxnLst>
                  <a:cxn ang="T8">
                    <a:pos x="T0" y="T1"/>
                  </a:cxn>
                  <a:cxn ang="T9">
                    <a:pos x="T2" y="T3"/>
                  </a:cxn>
                  <a:cxn ang="T10">
                    <a:pos x="T4" y="T5"/>
                  </a:cxn>
                  <a:cxn ang="T11">
                    <a:pos x="T6" y="T7"/>
                  </a:cxn>
                </a:cxnLst>
                <a:rect l="T12" t="T13" r="T14" b="T15"/>
                <a:pathLst>
                  <a:path w="18" h="14">
                    <a:moveTo>
                      <a:pt x="18" y="12"/>
                    </a:moveTo>
                    <a:cubicBezTo>
                      <a:pt x="17" y="10"/>
                      <a:pt x="2" y="0"/>
                      <a:pt x="0" y="0"/>
                    </a:cubicBezTo>
                    <a:cubicBezTo>
                      <a:pt x="0" y="1"/>
                      <a:pt x="4" y="9"/>
                      <a:pt x="8" y="12"/>
                    </a:cubicBezTo>
                    <a:cubicBezTo>
                      <a:pt x="11" y="14"/>
                      <a:pt x="17" y="14"/>
                      <a:pt x="18" y="12"/>
                    </a:cubicBezTo>
                    <a:close/>
                  </a:path>
                </a:pathLst>
              </a:custGeom>
              <a:solidFill>
                <a:srgbClr val="CAFDAD"/>
              </a:solidFill>
              <a:ln w="3175">
                <a:solidFill>
                  <a:srgbClr val="009600"/>
                </a:solidFill>
                <a:round/>
                <a:headEnd/>
                <a:tailEnd/>
              </a:ln>
            </p:spPr>
            <p:txBody>
              <a:bodyPr/>
              <a:lstStyle/>
              <a:p>
                <a:endParaRPr lang="es-MX" sz="2400"/>
              </a:p>
            </p:txBody>
          </p:sp>
          <p:sp>
            <p:nvSpPr>
              <p:cNvPr id="65006" name="Freeform 869"/>
              <p:cNvSpPr>
                <a:spLocks/>
              </p:cNvSpPr>
              <p:nvPr/>
            </p:nvSpPr>
            <p:spPr bwMode="auto">
              <a:xfrm>
                <a:off x="5171400" y="1667338"/>
                <a:ext cx="28575" cy="22225"/>
              </a:xfrm>
              <a:custGeom>
                <a:avLst/>
                <a:gdLst>
                  <a:gd name="T0" fmla="*/ 28575 w 18"/>
                  <a:gd name="T1" fmla="*/ 19050 h 14"/>
                  <a:gd name="T2" fmla="*/ 0 w 18"/>
                  <a:gd name="T3" fmla="*/ 0 h 14"/>
                  <a:gd name="T4" fmla="*/ 12700 w 18"/>
                  <a:gd name="T5" fmla="*/ 19050 h 14"/>
                  <a:gd name="T6" fmla="*/ 28575 w 18"/>
                  <a:gd name="T7" fmla="*/ 19050 h 14"/>
                  <a:gd name="T8" fmla="*/ 0 60000 65536"/>
                  <a:gd name="T9" fmla="*/ 0 60000 65536"/>
                  <a:gd name="T10" fmla="*/ 0 60000 65536"/>
                  <a:gd name="T11" fmla="*/ 0 60000 65536"/>
                  <a:gd name="T12" fmla="*/ 0 w 18"/>
                  <a:gd name="T13" fmla="*/ 0 h 14"/>
                  <a:gd name="T14" fmla="*/ 18 w 18"/>
                  <a:gd name="T15" fmla="*/ 14 h 14"/>
                </a:gdLst>
                <a:ahLst/>
                <a:cxnLst>
                  <a:cxn ang="T8">
                    <a:pos x="T0" y="T1"/>
                  </a:cxn>
                  <a:cxn ang="T9">
                    <a:pos x="T2" y="T3"/>
                  </a:cxn>
                  <a:cxn ang="T10">
                    <a:pos x="T4" y="T5"/>
                  </a:cxn>
                  <a:cxn ang="T11">
                    <a:pos x="T6" y="T7"/>
                  </a:cxn>
                </a:cxnLst>
                <a:rect l="T12" t="T13" r="T14" b="T15"/>
                <a:pathLst>
                  <a:path w="18" h="14">
                    <a:moveTo>
                      <a:pt x="18" y="12"/>
                    </a:moveTo>
                    <a:cubicBezTo>
                      <a:pt x="17" y="10"/>
                      <a:pt x="2" y="0"/>
                      <a:pt x="0" y="0"/>
                    </a:cubicBezTo>
                    <a:cubicBezTo>
                      <a:pt x="0" y="1"/>
                      <a:pt x="4" y="9"/>
                      <a:pt x="8" y="12"/>
                    </a:cubicBezTo>
                    <a:cubicBezTo>
                      <a:pt x="11" y="14"/>
                      <a:pt x="17" y="14"/>
                      <a:pt x="18" y="12"/>
                    </a:cubicBezTo>
                    <a:close/>
                  </a:path>
                </a:pathLst>
              </a:custGeom>
              <a:solidFill>
                <a:srgbClr val="FFCC00"/>
              </a:solidFill>
              <a:ln w="3175">
                <a:solidFill>
                  <a:srgbClr val="9A4D00"/>
                </a:solidFill>
                <a:round/>
                <a:headEnd/>
                <a:tailEnd/>
              </a:ln>
            </p:spPr>
            <p:txBody>
              <a:bodyPr/>
              <a:lstStyle/>
              <a:p>
                <a:endParaRPr lang="es-MX" sz="2400"/>
              </a:p>
            </p:txBody>
          </p:sp>
          <p:sp>
            <p:nvSpPr>
              <p:cNvPr id="65007" name="Freeform 870"/>
              <p:cNvSpPr>
                <a:spLocks/>
              </p:cNvSpPr>
              <p:nvPr/>
            </p:nvSpPr>
            <p:spPr bwMode="auto">
              <a:xfrm>
                <a:off x="6589037" y="1970550"/>
                <a:ext cx="28575" cy="22225"/>
              </a:xfrm>
              <a:custGeom>
                <a:avLst/>
                <a:gdLst>
                  <a:gd name="T0" fmla="*/ 28575 w 18"/>
                  <a:gd name="T1" fmla="*/ 19050 h 14"/>
                  <a:gd name="T2" fmla="*/ 0 w 18"/>
                  <a:gd name="T3" fmla="*/ 0 h 14"/>
                  <a:gd name="T4" fmla="*/ 12700 w 18"/>
                  <a:gd name="T5" fmla="*/ 19050 h 14"/>
                  <a:gd name="T6" fmla="*/ 28575 w 18"/>
                  <a:gd name="T7" fmla="*/ 19050 h 14"/>
                  <a:gd name="T8" fmla="*/ 0 60000 65536"/>
                  <a:gd name="T9" fmla="*/ 0 60000 65536"/>
                  <a:gd name="T10" fmla="*/ 0 60000 65536"/>
                  <a:gd name="T11" fmla="*/ 0 60000 65536"/>
                  <a:gd name="T12" fmla="*/ 0 w 18"/>
                  <a:gd name="T13" fmla="*/ 0 h 14"/>
                  <a:gd name="T14" fmla="*/ 18 w 18"/>
                  <a:gd name="T15" fmla="*/ 14 h 14"/>
                </a:gdLst>
                <a:ahLst/>
                <a:cxnLst>
                  <a:cxn ang="T8">
                    <a:pos x="T0" y="T1"/>
                  </a:cxn>
                  <a:cxn ang="T9">
                    <a:pos x="T2" y="T3"/>
                  </a:cxn>
                  <a:cxn ang="T10">
                    <a:pos x="T4" y="T5"/>
                  </a:cxn>
                  <a:cxn ang="T11">
                    <a:pos x="T6" y="T7"/>
                  </a:cxn>
                </a:cxnLst>
                <a:rect l="T12" t="T13" r="T14" b="T15"/>
                <a:pathLst>
                  <a:path w="18" h="14">
                    <a:moveTo>
                      <a:pt x="18" y="12"/>
                    </a:moveTo>
                    <a:cubicBezTo>
                      <a:pt x="17" y="10"/>
                      <a:pt x="2" y="0"/>
                      <a:pt x="0" y="0"/>
                    </a:cubicBezTo>
                    <a:cubicBezTo>
                      <a:pt x="0" y="1"/>
                      <a:pt x="4" y="9"/>
                      <a:pt x="8" y="12"/>
                    </a:cubicBezTo>
                    <a:cubicBezTo>
                      <a:pt x="11" y="14"/>
                      <a:pt x="17" y="14"/>
                      <a:pt x="18" y="12"/>
                    </a:cubicBezTo>
                    <a:close/>
                  </a:path>
                </a:pathLst>
              </a:custGeom>
              <a:solidFill>
                <a:srgbClr val="9A4D00"/>
              </a:solidFill>
              <a:ln w="3175">
                <a:solidFill>
                  <a:srgbClr val="9A4D00"/>
                </a:solidFill>
                <a:round/>
                <a:headEnd/>
                <a:tailEnd/>
              </a:ln>
            </p:spPr>
            <p:txBody>
              <a:bodyPr/>
              <a:lstStyle/>
              <a:p>
                <a:endParaRPr lang="es-MX" sz="2400"/>
              </a:p>
            </p:txBody>
          </p:sp>
          <p:sp>
            <p:nvSpPr>
              <p:cNvPr id="65008" name="Freeform 871"/>
              <p:cNvSpPr>
                <a:spLocks/>
              </p:cNvSpPr>
              <p:nvPr/>
            </p:nvSpPr>
            <p:spPr bwMode="auto">
              <a:xfrm>
                <a:off x="6914475" y="2186450"/>
                <a:ext cx="28575" cy="22225"/>
              </a:xfrm>
              <a:custGeom>
                <a:avLst/>
                <a:gdLst>
                  <a:gd name="T0" fmla="*/ 28575 w 18"/>
                  <a:gd name="T1" fmla="*/ 19050 h 14"/>
                  <a:gd name="T2" fmla="*/ 0 w 18"/>
                  <a:gd name="T3" fmla="*/ 0 h 14"/>
                  <a:gd name="T4" fmla="*/ 12700 w 18"/>
                  <a:gd name="T5" fmla="*/ 19050 h 14"/>
                  <a:gd name="T6" fmla="*/ 28575 w 18"/>
                  <a:gd name="T7" fmla="*/ 19050 h 14"/>
                  <a:gd name="T8" fmla="*/ 0 60000 65536"/>
                  <a:gd name="T9" fmla="*/ 0 60000 65536"/>
                  <a:gd name="T10" fmla="*/ 0 60000 65536"/>
                  <a:gd name="T11" fmla="*/ 0 60000 65536"/>
                  <a:gd name="T12" fmla="*/ 0 w 18"/>
                  <a:gd name="T13" fmla="*/ 0 h 14"/>
                  <a:gd name="T14" fmla="*/ 18 w 18"/>
                  <a:gd name="T15" fmla="*/ 14 h 14"/>
                </a:gdLst>
                <a:ahLst/>
                <a:cxnLst>
                  <a:cxn ang="T8">
                    <a:pos x="T0" y="T1"/>
                  </a:cxn>
                  <a:cxn ang="T9">
                    <a:pos x="T2" y="T3"/>
                  </a:cxn>
                  <a:cxn ang="T10">
                    <a:pos x="T4" y="T5"/>
                  </a:cxn>
                  <a:cxn ang="T11">
                    <a:pos x="T6" y="T7"/>
                  </a:cxn>
                </a:cxnLst>
                <a:rect l="T12" t="T13" r="T14" b="T15"/>
                <a:pathLst>
                  <a:path w="18" h="14">
                    <a:moveTo>
                      <a:pt x="18" y="12"/>
                    </a:moveTo>
                    <a:cubicBezTo>
                      <a:pt x="17" y="10"/>
                      <a:pt x="2" y="0"/>
                      <a:pt x="0" y="0"/>
                    </a:cubicBezTo>
                    <a:cubicBezTo>
                      <a:pt x="0" y="1"/>
                      <a:pt x="4" y="9"/>
                      <a:pt x="8" y="12"/>
                    </a:cubicBezTo>
                    <a:cubicBezTo>
                      <a:pt x="11" y="14"/>
                      <a:pt x="17" y="14"/>
                      <a:pt x="18" y="12"/>
                    </a:cubicBezTo>
                    <a:close/>
                  </a:path>
                </a:pathLst>
              </a:custGeom>
              <a:solidFill>
                <a:srgbClr val="9A4D00"/>
              </a:solidFill>
              <a:ln w="3175">
                <a:solidFill>
                  <a:srgbClr val="9A4D00"/>
                </a:solidFill>
                <a:round/>
                <a:headEnd/>
                <a:tailEnd/>
              </a:ln>
            </p:spPr>
            <p:txBody>
              <a:bodyPr/>
              <a:lstStyle/>
              <a:p>
                <a:endParaRPr lang="es-MX" sz="2400"/>
              </a:p>
            </p:txBody>
          </p:sp>
          <p:sp>
            <p:nvSpPr>
              <p:cNvPr id="65009" name="Oval 258"/>
              <p:cNvSpPr>
                <a:spLocks noChangeArrowheads="1"/>
              </p:cNvSpPr>
              <p:nvPr/>
            </p:nvSpPr>
            <p:spPr bwMode="auto">
              <a:xfrm>
                <a:off x="5738137" y="1924513"/>
                <a:ext cx="42863" cy="42863"/>
              </a:xfrm>
              <a:prstGeom prst="ellipse">
                <a:avLst/>
              </a:prstGeom>
              <a:solidFill>
                <a:srgbClr val="FF00FF"/>
              </a:solidFill>
              <a:ln w="6350">
                <a:noFill/>
                <a:round/>
                <a:headEnd/>
                <a:tailEnd/>
              </a:ln>
            </p:spPr>
            <p:txBody>
              <a:bodyPr wrap="none" anchor="ctr"/>
              <a:lstStyle/>
              <a:p>
                <a:pPr defTabSz="457200"/>
                <a:endParaRPr lang="en-US" sz="2400">
                  <a:latin typeface="Calibri" pitchFamily="34" charset="0"/>
                </a:endParaRPr>
              </a:p>
            </p:txBody>
          </p:sp>
          <p:sp>
            <p:nvSpPr>
              <p:cNvPr id="65010" name="Oval 241"/>
              <p:cNvSpPr>
                <a:spLocks noChangeArrowheads="1"/>
              </p:cNvSpPr>
              <p:nvPr/>
            </p:nvSpPr>
            <p:spPr bwMode="auto">
              <a:xfrm>
                <a:off x="5690512" y="1894350"/>
                <a:ext cx="41275" cy="26988"/>
              </a:xfrm>
              <a:prstGeom prst="ellipse">
                <a:avLst/>
              </a:prstGeom>
              <a:solidFill>
                <a:srgbClr val="FF3300"/>
              </a:solidFill>
              <a:ln w="6350">
                <a:noFill/>
                <a:round/>
                <a:headEnd/>
                <a:tailEnd/>
              </a:ln>
            </p:spPr>
            <p:txBody>
              <a:bodyPr wrap="none" anchor="ctr"/>
              <a:lstStyle/>
              <a:p>
                <a:pPr defTabSz="457200"/>
                <a:endParaRPr lang="en-US" sz="2400">
                  <a:latin typeface="Calibri" pitchFamily="34" charset="0"/>
                </a:endParaRPr>
              </a:p>
            </p:txBody>
          </p:sp>
        </p:grpSp>
        <p:grpSp>
          <p:nvGrpSpPr>
            <p:cNvPr id="65086" name="Group 202"/>
            <p:cNvGrpSpPr>
              <a:grpSpLocks/>
            </p:cNvGrpSpPr>
            <p:nvPr/>
          </p:nvGrpSpPr>
          <p:grpSpPr bwMode="auto">
            <a:xfrm>
              <a:off x="1891490" y="3591211"/>
              <a:ext cx="5067890" cy="850683"/>
              <a:chOff x="856" y="253"/>
              <a:chExt cx="3852" cy="723"/>
            </a:xfrm>
          </p:grpSpPr>
          <p:grpSp>
            <p:nvGrpSpPr>
              <p:cNvPr id="65087" name="Group 201"/>
              <p:cNvGrpSpPr>
                <a:grpSpLocks/>
              </p:cNvGrpSpPr>
              <p:nvPr/>
            </p:nvGrpSpPr>
            <p:grpSpPr bwMode="auto">
              <a:xfrm>
                <a:off x="856" y="253"/>
                <a:ext cx="3852" cy="723"/>
                <a:chOff x="856" y="253"/>
                <a:chExt cx="3852" cy="723"/>
              </a:xfrm>
            </p:grpSpPr>
            <p:sp>
              <p:nvSpPr>
                <p:cNvPr id="64729" name="Freeform 18"/>
                <p:cNvSpPr>
                  <a:spLocks/>
                </p:cNvSpPr>
                <p:nvPr/>
              </p:nvSpPr>
              <p:spPr bwMode="auto">
                <a:xfrm>
                  <a:off x="2899" y="640"/>
                  <a:ext cx="249" cy="328"/>
                </a:xfrm>
                <a:custGeom>
                  <a:avLst/>
                  <a:gdLst>
                    <a:gd name="T0" fmla="*/ 30 w 249"/>
                    <a:gd name="T1" fmla="*/ 57 h 328"/>
                    <a:gd name="T2" fmla="*/ 42 w 249"/>
                    <a:gd name="T3" fmla="*/ 132 h 328"/>
                    <a:gd name="T4" fmla="*/ 28 w 249"/>
                    <a:gd name="T5" fmla="*/ 193 h 328"/>
                    <a:gd name="T6" fmla="*/ 13 w 249"/>
                    <a:gd name="T7" fmla="*/ 247 h 328"/>
                    <a:gd name="T8" fmla="*/ 10 w 249"/>
                    <a:gd name="T9" fmla="*/ 270 h 328"/>
                    <a:gd name="T10" fmla="*/ 25 w 249"/>
                    <a:gd name="T11" fmla="*/ 321 h 328"/>
                    <a:gd name="T12" fmla="*/ 158 w 249"/>
                    <a:gd name="T13" fmla="*/ 310 h 328"/>
                    <a:gd name="T14" fmla="*/ 222 w 249"/>
                    <a:gd name="T15" fmla="*/ 314 h 328"/>
                    <a:gd name="T16" fmla="*/ 247 w 249"/>
                    <a:gd name="T17" fmla="*/ 277 h 328"/>
                    <a:gd name="T18" fmla="*/ 232 w 249"/>
                    <a:gd name="T19" fmla="*/ 253 h 328"/>
                    <a:gd name="T20" fmla="*/ 207 w 249"/>
                    <a:gd name="T21" fmla="*/ 230 h 328"/>
                    <a:gd name="T22" fmla="*/ 166 w 249"/>
                    <a:gd name="T23" fmla="*/ 211 h 328"/>
                    <a:gd name="T24" fmla="*/ 141 w 249"/>
                    <a:gd name="T25" fmla="*/ 188 h 328"/>
                    <a:gd name="T26" fmla="*/ 117 w 249"/>
                    <a:gd name="T27" fmla="*/ 156 h 328"/>
                    <a:gd name="T28" fmla="*/ 101 w 249"/>
                    <a:gd name="T29" fmla="*/ 131 h 328"/>
                    <a:gd name="T30" fmla="*/ 78 w 249"/>
                    <a:gd name="T31" fmla="*/ 67 h 328"/>
                    <a:gd name="T32" fmla="*/ 51 w 249"/>
                    <a:gd name="T33" fmla="*/ 37 h 328"/>
                    <a:gd name="T34" fmla="*/ 34 w 249"/>
                    <a:gd name="T35" fmla="*/ 0 h 3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9"/>
                    <a:gd name="T55" fmla="*/ 0 h 328"/>
                    <a:gd name="T56" fmla="*/ 249 w 249"/>
                    <a:gd name="T57" fmla="*/ 328 h 3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9" h="328">
                      <a:moveTo>
                        <a:pt x="30" y="57"/>
                      </a:moveTo>
                      <a:cubicBezTo>
                        <a:pt x="32" y="69"/>
                        <a:pt x="42" y="109"/>
                        <a:pt x="42" y="132"/>
                      </a:cubicBezTo>
                      <a:cubicBezTo>
                        <a:pt x="42" y="155"/>
                        <a:pt x="33" y="174"/>
                        <a:pt x="28" y="193"/>
                      </a:cubicBezTo>
                      <a:cubicBezTo>
                        <a:pt x="24" y="211"/>
                        <a:pt x="16" y="234"/>
                        <a:pt x="13" y="247"/>
                      </a:cubicBezTo>
                      <a:cubicBezTo>
                        <a:pt x="10" y="260"/>
                        <a:pt x="8" y="258"/>
                        <a:pt x="10" y="270"/>
                      </a:cubicBezTo>
                      <a:cubicBezTo>
                        <a:pt x="12" y="282"/>
                        <a:pt x="0" y="314"/>
                        <a:pt x="25" y="321"/>
                      </a:cubicBezTo>
                      <a:cubicBezTo>
                        <a:pt x="50" y="328"/>
                        <a:pt x="125" y="311"/>
                        <a:pt x="158" y="310"/>
                      </a:cubicBezTo>
                      <a:cubicBezTo>
                        <a:pt x="191" y="309"/>
                        <a:pt x="207" y="319"/>
                        <a:pt x="222" y="314"/>
                      </a:cubicBezTo>
                      <a:cubicBezTo>
                        <a:pt x="237" y="308"/>
                        <a:pt x="245" y="287"/>
                        <a:pt x="247" y="277"/>
                      </a:cubicBezTo>
                      <a:cubicBezTo>
                        <a:pt x="249" y="267"/>
                        <a:pt x="239" y="261"/>
                        <a:pt x="232" y="253"/>
                      </a:cubicBezTo>
                      <a:cubicBezTo>
                        <a:pt x="225" y="245"/>
                        <a:pt x="218" y="237"/>
                        <a:pt x="207" y="230"/>
                      </a:cubicBezTo>
                      <a:cubicBezTo>
                        <a:pt x="193" y="218"/>
                        <a:pt x="177" y="218"/>
                        <a:pt x="166" y="211"/>
                      </a:cubicBezTo>
                      <a:cubicBezTo>
                        <a:pt x="155" y="204"/>
                        <a:pt x="149" y="197"/>
                        <a:pt x="141" y="188"/>
                      </a:cubicBezTo>
                      <a:cubicBezTo>
                        <a:pt x="133" y="179"/>
                        <a:pt x="124" y="165"/>
                        <a:pt x="117" y="156"/>
                      </a:cubicBezTo>
                      <a:cubicBezTo>
                        <a:pt x="111" y="148"/>
                        <a:pt x="114" y="154"/>
                        <a:pt x="101" y="131"/>
                      </a:cubicBezTo>
                      <a:cubicBezTo>
                        <a:pt x="94" y="116"/>
                        <a:pt x="86" y="83"/>
                        <a:pt x="78" y="67"/>
                      </a:cubicBezTo>
                      <a:cubicBezTo>
                        <a:pt x="70" y="51"/>
                        <a:pt x="58" y="48"/>
                        <a:pt x="51" y="37"/>
                      </a:cubicBezTo>
                      <a:cubicBezTo>
                        <a:pt x="44" y="26"/>
                        <a:pt x="38" y="8"/>
                        <a:pt x="34" y="0"/>
                      </a:cubicBezTo>
                    </a:path>
                  </a:pathLst>
                </a:custGeom>
                <a:solidFill>
                  <a:srgbClr val="EFF6CA"/>
                </a:solidFill>
                <a:ln w="9525">
                  <a:solidFill>
                    <a:schemeClr val="tx1"/>
                  </a:solidFill>
                  <a:round/>
                  <a:headEnd/>
                  <a:tailEnd/>
                </a:ln>
              </p:spPr>
              <p:txBody>
                <a:bodyPr/>
                <a:lstStyle/>
                <a:p>
                  <a:endParaRPr lang="es-MX" sz="2400"/>
                </a:p>
              </p:txBody>
            </p:sp>
            <p:sp>
              <p:nvSpPr>
                <p:cNvPr id="64730" name="Freeform 9"/>
                <p:cNvSpPr>
                  <a:spLocks/>
                </p:cNvSpPr>
                <p:nvPr/>
              </p:nvSpPr>
              <p:spPr bwMode="auto">
                <a:xfrm>
                  <a:off x="2033" y="292"/>
                  <a:ext cx="467" cy="672"/>
                </a:xfrm>
                <a:custGeom>
                  <a:avLst/>
                  <a:gdLst>
                    <a:gd name="T0" fmla="*/ 67 w 467"/>
                    <a:gd name="T1" fmla="*/ 153 h 672"/>
                    <a:gd name="T2" fmla="*/ 93 w 467"/>
                    <a:gd name="T3" fmla="*/ 23 h 672"/>
                    <a:gd name="T4" fmla="*/ 88 w 467"/>
                    <a:gd name="T5" fmla="*/ 206 h 672"/>
                    <a:gd name="T6" fmla="*/ 110 w 467"/>
                    <a:gd name="T7" fmla="*/ 186 h 672"/>
                    <a:gd name="T8" fmla="*/ 117 w 467"/>
                    <a:gd name="T9" fmla="*/ 33 h 672"/>
                    <a:gd name="T10" fmla="*/ 141 w 467"/>
                    <a:gd name="T11" fmla="*/ 17 h 672"/>
                    <a:gd name="T12" fmla="*/ 141 w 467"/>
                    <a:gd name="T13" fmla="*/ 193 h 672"/>
                    <a:gd name="T14" fmla="*/ 161 w 467"/>
                    <a:gd name="T15" fmla="*/ 113 h 672"/>
                    <a:gd name="T16" fmla="*/ 175 w 467"/>
                    <a:gd name="T17" fmla="*/ 7 h 672"/>
                    <a:gd name="T18" fmla="*/ 188 w 467"/>
                    <a:gd name="T19" fmla="*/ 156 h 672"/>
                    <a:gd name="T20" fmla="*/ 207 w 467"/>
                    <a:gd name="T21" fmla="*/ 206 h 672"/>
                    <a:gd name="T22" fmla="*/ 209 w 467"/>
                    <a:gd name="T23" fmla="*/ 105 h 672"/>
                    <a:gd name="T24" fmla="*/ 214 w 467"/>
                    <a:gd name="T25" fmla="*/ 11 h 672"/>
                    <a:gd name="T26" fmla="*/ 232 w 467"/>
                    <a:gd name="T27" fmla="*/ 156 h 672"/>
                    <a:gd name="T28" fmla="*/ 248 w 467"/>
                    <a:gd name="T29" fmla="*/ 207 h 672"/>
                    <a:gd name="T30" fmla="*/ 252 w 467"/>
                    <a:gd name="T31" fmla="*/ 81 h 672"/>
                    <a:gd name="T32" fmla="*/ 277 w 467"/>
                    <a:gd name="T33" fmla="*/ 25 h 672"/>
                    <a:gd name="T34" fmla="*/ 277 w 467"/>
                    <a:gd name="T35" fmla="*/ 201 h 672"/>
                    <a:gd name="T36" fmla="*/ 298 w 467"/>
                    <a:gd name="T37" fmla="*/ 138 h 672"/>
                    <a:gd name="T38" fmla="*/ 319 w 467"/>
                    <a:gd name="T39" fmla="*/ 20 h 672"/>
                    <a:gd name="T40" fmla="*/ 317 w 467"/>
                    <a:gd name="T41" fmla="*/ 203 h 672"/>
                    <a:gd name="T42" fmla="*/ 339 w 467"/>
                    <a:gd name="T43" fmla="*/ 178 h 672"/>
                    <a:gd name="T44" fmla="*/ 343 w 467"/>
                    <a:gd name="T45" fmla="*/ 17 h 672"/>
                    <a:gd name="T46" fmla="*/ 363 w 467"/>
                    <a:gd name="T47" fmla="*/ 50 h 672"/>
                    <a:gd name="T48" fmla="*/ 360 w 467"/>
                    <a:gd name="T49" fmla="*/ 151 h 672"/>
                    <a:gd name="T50" fmla="*/ 375 w 467"/>
                    <a:gd name="T51" fmla="*/ 204 h 672"/>
                    <a:gd name="T52" fmla="*/ 384 w 467"/>
                    <a:gd name="T53" fmla="*/ 42 h 672"/>
                    <a:gd name="T54" fmla="*/ 403 w 467"/>
                    <a:gd name="T55" fmla="*/ 30 h 672"/>
                    <a:gd name="T56" fmla="*/ 403 w 467"/>
                    <a:gd name="T57" fmla="*/ 160 h 672"/>
                    <a:gd name="T58" fmla="*/ 411 w 467"/>
                    <a:gd name="T59" fmla="*/ 207 h 672"/>
                    <a:gd name="T60" fmla="*/ 427 w 467"/>
                    <a:gd name="T61" fmla="*/ 103 h 672"/>
                    <a:gd name="T62" fmla="*/ 442 w 467"/>
                    <a:gd name="T63" fmla="*/ 20 h 672"/>
                    <a:gd name="T64" fmla="*/ 451 w 467"/>
                    <a:gd name="T65" fmla="*/ 215 h 672"/>
                    <a:gd name="T66" fmla="*/ 446 w 467"/>
                    <a:gd name="T67" fmla="*/ 524 h 672"/>
                    <a:gd name="T68" fmla="*/ 280 w 467"/>
                    <a:gd name="T69" fmla="*/ 669 h 672"/>
                    <a:gd name="T70" fmla="*/ 82 w 467"/>
                    <a:gd name="T71" fmla="*/ 661 h 672"/>
                    <a:gd name="T72" fmla="*/ 4 w 467"/>
                    <a:gd name="T73" fmla="*/ 411 h 672"/>
                    <a:gd name="T74" fmla="*/ 19 w 467"/>
                    <a:gd name="T75" fmla="*/ 143 h 672"/>
                    <a:gd name="T76" fmla="*/ 33 w 467"/>
                    <a:gd name="T77" fmla="*/ 29 h 672"/>
                    <a:gd name="T78" fmla="*/ 48 w 467"/>
                    <a:gd name="T79" fmla="*/ 96 h 672"/>
                    <a:gd name="T80" fmla="*/ 49 w 467"/>
                    <a:gd name="T81" fmla="*/ 209 h 6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7"/>
                    <a:gd name="T124" fmla="*/ 0 h 672"/>
                    <a:gd name="T125" fmla="*/ 467 w 467"/>
                    <a:gd name="T126" fmla="*/ 672 h 6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7" h="672">
                      <a:moveTo>
                        <a:pt x="69" y="212"/>
                      </a:moveTo>
                      <a:cubicBezTo>
                        <a:pt x="69" y="202"/>
                        <a:pt x="67" y="184"/>
                        <a:pt x="67" y="153"/>
                      </a:cubicBezTo>
                      <a:cubicBezTo>
                        <a:pt x="67" y="122"/>
                        <a:pt x="66" y="45"/>
                        <a:pt x="70" y="23"/>
                      </a:cubicBezTo>
                      <a:cubicBezTo>
                        <a:pt x="72" y="5"/>
                        <a:pt x="90" y="12"/>
                        <a:pt x="93" y="23"/>
                      </a:cubicBezTo>
                      <a:cubicBezTo>
                        <a:pt x="96" y="34"/>
                        <a:pt x="89" y="60"/>
                        <a:pt x="88" y="90"/>
                      </a:cubicBezTo>
                      <a:cubicBezTo>
                        <a:pt x="87" y="120"/>
                        <a:pt x="85" y="186"/>
                        <a:pt x="88" y="206"/>
                      </a:cubicBezTo>
                      <a:cubicBezTo>
                        <a:pt x="90" y="226"/>
                        <a:pt x="101" y="216"/>
                        <a:pt x="105" y="213"/>
                      </a:cubicBezTo>
                      <a:cubicBezTo>
                        <a:pt x="109" y="210"/>
                        <a:pt x="109" y="199"/>
                        <a:pt x="110" y="186"/>
                      </a:cubicBezTo>
                      <a:cubicBezTo>
                        <a:pt x="112" y="174"/>
                        <a:pt x="111" y="164"/>
                        <a:pt x="112" y="138"/>
                      </a:cubicBezTo>
                      <a:cubicBezTo>
                        <a:pt x="113" y="113"/>
                        <a:pt x="115" y="55"/>
                        <a:pt x="117" y="33"/>
                      </a:cubicBezTo>
                      <a:cubicBezTo>
                        <a:pt x="120" y="11"/>
                        <a:pt x="124" y="7"/>
                        <a:pt x="128" y="4"/>
                      </a:cubicBezTo>
                      <a:cubicBezTo>
                        <a:pt x="132" y="2"/>
                        <a:pt x="139" y="9"/>
                        <a:pt x="141" y="17"/>
                      </a:cubicBezTo>
                      <a:cubicBezTo>
                        <a:pt x="143" y="25"/>
                        <a:pt x="141" y="23"/>
                        <a:pt x="141" y="52"/>
                      </a:cubicBezTo>
                      <a:cubicBezTo>
                        <a:pt x="141" y="82"/>
                        <a:pt x="138" y="169"/>
                        <a:pt x="141" y="193"/>
                      </a:cubicBezTo>
                      <a:cubicBezTo>
                        <a:pt x="145" y="225"/>
                        <a:pt x="160" y="210"/>
                        <a:pt x="162" y="197"/>
                      </a:cubicBezTo>
                      <a:cubicBezTo>
                        <a:pt x="165" y="186"/>
                        <a:pt x="161" y="142"/>
                        <a:pt x="161" y="113"/>
                      </a:cubicBezTo>
                      <a:cubicBezTo>
                        <a:pt x="161" y="84"/>
                        <a:pt x="161" y="43"/>
                        <a:pt x="163" y="25"/>
                      </a:cubicBezTo>
                      <a:cubicBezTo>
                        <a:pt x="166" y="8"/>
                        <a:pt x="171" y="4"/>
                        <a:pt x="175" y="7"/>
                      </a:cubicBezTo>
                      <a:cubicBezTo>
                        <a:pt x="180" y="10"/>
                        <a:pt x="186" y="20"/>
                        <a:pt x="189" y="45"/>
                      </a:cubicBezTo>
                      <a:cubicBezTo>
                        <a:pt x="192" y="67"/>
                        <a:pt x="185" y="130"/>
                        <a:pt x="188" y="156"/>
                      </a:cubicBezTo>
                      <a:cubicBezTo>
                        <a:pt x="189" y="183"/>
                        <a:pt x="190" y="197"/>
                        <a:pt x="193" y="206"/>
                      </a:cubicBezTo>
                      <a:cubicBezTo>
                        <a:pt x="196" y="214"/>
                        <a:pt x="204" y="212"/>
                        <a:pt x="207" y="206"/>
                      </a:cubicBezTo>
                      <a:cubicBezTo>
                        <a:pt x="210" y="200"/>
                        <a:pt x="211" y="187"/>
                        <a:pt x="211" y="170"/>
                      </a:cubicBezTo>
                      <a:cubicBezTo>
                        <a:pt x="212" y="153"/>
                        <a:pt x="209" y="131"/>
                        <a:pt x="209" y="105"/>
                      </a:cubicBezTo>
                      <a:cubicBezTo>
                        <a:pt x="209" y="83"/>
                        <a:pt x="207" y="54"/>
                        <a:pt x="207" y="38"/>
                      </a:cubicBezTo>
                      <a:cubicBezTo>
                        <a:pt x="208" y="23"/>
                        <a:pt x="210" y="13"/>
                        <a:pt x="214" y="11"/>
                      </a:cubicBezTo>
                      <a:cubicBezTo>
                        <a:pt x="217" y="3"/>
                        <a:pt x="230" y="0"/>
                        <a:pt x="233" y="24"/>
                      </a:cubicBezTo>
                      <a:cubicBezTo>
                        <a:pt x="236" y="48"/>
                        <a:pt x="232" y="126"/>
                        <a:pt x="232" y="156"/>
                      </a:cubicBezTo>
                      <a:cubicBezTo>
                        <a:pt x="233" y="172"/>
                        <a:pt x="232" y="188"/>
                        <a:pt x="234" y="204"/>
                      </a:cubicBezTo>
                      <a:cubicBezTo>
                        <a:pt x="238" y="210"/>
                        <a:pt x="244" y="212"/>
                        <a:pt x="248" y="207"/>
                      </a:cubicBezTo>
                      <a:cubicBezTo>
                        <a:pt x="252" y="201"/>
                        <a:pt x="251" y="192"/>
                        <a:pt x="252" y="171"/>
                      </a:cubicBezTo>
                      <a:cubicBezTo>
                        <a:pt x="251" y="150"/>
                        <a:pt x="251" y="107"/>
                        <a:pt x="252" y="81"/>
                      </a:cubicBezTo>
                      <a:cubicBezTo>
                        <a:pt x="253" y="55"/>
                        <a:pt x="255" y="25"/>
                        <a:pt x="259" y="16"/>
                      </a:cubicBezTo>
                      <a:cubicBezTo>
                        <a:pt x="264" y="6"/>
                        <a:pt x="274" y="1"/>
                        <a:pt x="277" y="25"/>
                      </a:cubicBezTo>
                      <a:cubicBezTo>
                        <a:pt x="282" y="47"/>
                        <a:pt x="273" y="126"/>
                        <a:pt x="276" y="156"/>
                      </a:cubicBezTo>
                      <a:cubicBezTo>
                        <a:pt x="276" y="185"/>
                        <a:pt x="274" y="193"/>
                        <a:pt x="277" y="201"/>
                      </a:cubicBezTo>
                      <a:cubicBezTo>
                        <a:pt x="280" y="208"/>
                        <a:pt x="291" y="212"/>
                        <a:pt x="295" y="201"/>
                      </a:cubicBezTo>
                      <a:cubicBezTo>
                        <a:pt x="297" y="191"/>
                        <a:pt x="297" y="169"/>
                        <a:pt x="298" y="138"/>
                      </a:cubicBezTo>
                      <a:cubicBezTo>
                        <a:pt x="298" y="109"/>
                        <a:pt x="295" y="43"/>
                        <a:pt x="298" y="23"/>
                      </a:cubicBezTo>
                      <a:cubicBezTo>
                        <a:pt x="302" y="4"/>
                        <a:pt x="315" y="12"/>
                        <a:pt x="319" y="20"/>
                      </a:cubicBezTo>
                      <a:cubicBezTo>
                        <a:pt x="322" y="27"/>
                        <a:pt x="319" y="38"/>
                        <a:pt x="319" y="68"/>
                      </a:cubicBezTo>
                      <a:cubicBezTo>
                        <a:pt x="318" y="99"/>
                        <a:pt x="315" y="180"/>
                        <a:pt x="317" y="203"/>
                      </a:cubicBezTo>
                      <a:cubicBezTo>
                        <a:pt x="320" y="212"/>
                        <a:pt x="329" y="209"/>
                        <a:pt x="333" y="205"/>
                      </a:cubicBezTo>
                      <a:cubicBezTo>
                        <a:pt x="337" y="201"/>
                        <a:pt x="338" y="195"/>
                        <a:pt x="339" y="178"/>
                      </a:cubicBezTo>
                      <a:cubicBezTo>
                        <a:pt x="340" y="160"/>
                        <a:pt x="336" y="126"/>
                        <a:pt x="337" y="99"/>
                      </a:cubicBezTo>
                      <a:cubicBezTo>
                        <a:pt x="338" y="72"/>
                        <a:pt x="339" y="30"/>
                        <a:pt x="343" y="17"/>
                      </a:cubicBezTo>
                      <a:cubicBezTo>
                        <a:pt x="347" y="3"/>
                        <a:pt x="358" y="13"/>
                        <a:pt x="361" y="18"/>
                      </a:cubicBezTo>
                      <a:cubicBezTo>
                        <a:pt x="365" y="24"/>
                        <a:pt x="362" y="38"/>
                        <a:pt x="363" y="50"/>
                      </a:cubicBezTo>
                      <a:cubicBezTo>
                        <a:pt x="363" y="62"/>
                        <a:pt x="363" y="71"/>
                        <a:pt x="363" y="88"/>
                      </a:cubicBezTo>
                      <a:cubicBezTo>
                        <a:pt x="362" y="104"/>
                        <a:pt x="361" y="133"/>
                        <a:pt x="360" y="151"/>
                      </a:cubicBezTo>
                      <a:cubicBezTo>
                        <a:pt x="360" y="169"/>
                        <a:pt x="358" y="188"/>
                        <a:pt x="360" y="197"/>
                      </a:cubicBezTo>
                      <a:cubicBezTo>
                        <a:pt x="363" y="206"/>
                        <a:pt x="371" y="209"/>
                        <a:pt x="375" y="204"/>
                      </a:cubicBezTo>
                      <a:cubicBezTo>
                        <a:pt x="378" y="199"/>
                        <a:pt x="380" y="190"/>
                        <a:pt x="381" y="163"/>
                      </a:cubicBezTo>
                      <a:cubicBezTo>
                        <a:pt x="383" y="136"/>
                        <a:pt x="382" y="66"/>
                        <a:pt x="384" y="42"/>
                      </a:cubicBezTo>
                      <a:cubicBezTo>
                        <a:pt x="385" y="20"/>
                        <a:pt x="388" y="20"/>
                        <a:pt x="391" y="18"/>
                      </a:cubicBezTo>
                      <a:cubicBezTo>
                        <a:pt x="394" y="16"/>
                        <a:pt x="400" y="18"/>
                        <a:pt x="403" y="30"/>
                      </a:cubicBezTo>
                      <a:cubicBezTo>
                        <a:pt x="405" y="43"/>
                        <a:pt x="405" y="73"/>
                        <a:pt x="405" y="94"/>
                      </a:cubicBezTo>
                      <a:cubicBezTo>
                        <a:pt x="405" y="116"/>
                        <a:pt x="404" y="142"/>
                        <a:pt x="403" y="160"/>
                      </a:cubicBezTo>
                      <a:cubicBezTo>
                        <a:pt x="403" y="177"/>
                        <a:pt x="401" y="193"/>
                        <a:pt x="402" y="201"/>
                      </a:cubicBezTo>
                      <a:cubicBezTo>
                        <a:pt x="404" y="206"/>
                        <a:pt x="408" y="210"/>
                        <a:pt x="411" y="207"/>
                      </a:cubicBezTo>
                      <a:cubicBezTo>
                        <a:pt x="414" y="204"/>
                        <a:pt x="419" y="205"/>
                        <a:pt x="422" y="188"/>
                      </a:cubicBezTo>
                      <a:cubicBezTo>
                        <a:pt x="423" y="170"/>
                        <a:pt x="426" y="128"/>
                        <a:pt x="427" y="103"/>
                      </a:cubicBezTo>
                      <a:cubicBezTo>
                        <a:pt x="427" y="78"/>
                        <a:pt x="425" y="50"/>
                        <a:pt x="428" y="36"/>
                      </a:cubicBezTo>
                      <a:cubicBezTo>
                        <a:pt x="430" y="22"/>
                        <a:pt x="439" y="16"/>
                        <a:pt x="442" y="20"/>
                      </a:cubicBezTo>
                      <a:cubicBezTo>
                        <a:pt x="446" y="22"/>
                        <a:pt x="450" y="27"/>
                        <a:pt x="451" y="60"/>
                      </a:cubicBezTo>
                      <a:cubicBezTo>
                        <a:pt x="453" y="92"/>
                        <a:pt x="452" y="166"/>
                        <a:pt x="451" y="215"/>
                      </a:cubicBezTo>
                      <a:cubicBezTo>
                        <a:pt x="452" y="264"/>
                        <a:pt x="448" y="302"/>
                        <a:pt x="448" y="355"/>
                      </a:cubicBezTo>
                      <a:cubicBezTo>
                        <a:pt x="447" y="407"/>
                        <a:pt x="447" y="476"/>
                        <a:pt x="446" y="524"/>
                      </a:cubicBezTo>
                      <a:cubicBezTo>
                        <a:pt x="445" y="572"/>
                        <a:pt x="467" y="618"/>
                        <a:pt x="439" y="642"/>
                      </a:cubicBezTo>
                      <a:cubicBezTo>
                        <a:pt x="411" y="666"/>
                        <a:pt x="324" y="665"/>
                        <a:pt x="280" y="669"/>
                      </a:cubicBezTo>
                      <a:cubicBezTo>
                        <a:pt x="234" y="672"/>
                        <a:pt x="205" y="667"/>
                        <a:pt x="172" y="666"/>
                      </a:cubicBezTo>
                      <a:cubicBezTo>
                        <a:pt x="139" y="665"/>
                        <a:pt x="108" y="672"/>
                        <a:pt x="82" y="661"/>
                      </a:cubicBezTo>
                      <a:cubicBezTo>
                        <a:pt x="56" y="650"/>
                        <a:pt x="26" y="641"/>
                        <a:pt x="13" y="599"/>
                      </a:cubicBezTo>
                      <a:cubicBezTo>
                        <a:pt x="0" y="557"/>
                        <a:pt x="4" y="473"/>
                        <a:pt x="4" y="411"/>
                      </a:cubicBezTo>
                      <a:cubicBezTo>
                        <a:pt x="4" y="349"/>
                        <a:pt x="12" y="273"/>
                        <a:pt x="15" y="228"/>
                      </a:cubicBezTo>
                      <a:cubicBezTo>
                        <a:pt x="18" y="183"/>
                        <a:pt x="17" y="171"/>
                        <a:pt x="19" y="143"/>
                      </a:cubicBezTo>
                      <a:cubicBezTo>
                        <a:pt x="21" y="115"/>
                        <a:pt x="23" y="76"/>
                        <a:pt x="25" y="57"/>
                      </a:cubicBezTo>
                      <a:cubicBezTo>
                        <a:pt x="27" y="38"/>
                        <a:pt x="29" y="34"/>
                        <a:pt x="33" y="29"/>
                      </a:cubicBezTo>
                      <a:cubicBezTo>
                        <a:pt x="37" y="24"/>
                        <a:pt x="50" y="18"/>
                        <a:pt x="52" y="29"/>
                      </a:cubicBezTo>
                      <a:cubicBezTo>
                        <a:pt x="54" y="40"/>
                        <a:pt x="49" y="73"/>
                        <a:pt x="48" y="96"/>
                      </a:cubicBezTo>
                      <a:cubicBezTo>
                        <a:pt x="47" y="119"/>
                        <a:pt x="46" y="149"/>
                        <a:pt x="46" y="168"/>
                      </a:cubicBezTo>
                      <a:cubicBezTo>
                        <a:pt x="46" y="187"/>
                        <a:pt x="49" y="201"/>
                        <a:pt x="49" y="209"/>
                      </a:cubicBezTo>
                    </a:path>
                  </a:pathLst>
                </a:custGeom>
                <a:solidFill>
                  <a:srgbClr val="EFF6CA"/>
                </a:solidFill>
                <a:ln w="9525">
                  <a:solidFill>
                    <a:schemeClr val="tx1"/>
                  </a:solidFill>
                  <a:round/>
                  <a:headEnd/>
                  <a:tailEnd/>
                </a:ln>
              </p:spPr>
              <p:txBody>
                <a:bodyPr/>
                <a:lstStyle/>
                <a:p>
                  <a:endParaRPr lang="es-MX" sz="2400"/>
                </a:p>
              </p:txBody>
            </p:sp>
            <p:sp>
              <p:nvSpPr>
                <p:cNvPr id="64731" name="Freeform 11"/>
                <p:cNvSpPr>
                  <a:spLocks/>
                </p:cNvSpPr>
                <p:nvPr/>
              </p:nvSpPr>
              <p:spPr bwMode="auto">
                <a:xfrm>
                  <a:off x="2476" y="304"/>
                  <a:ext cx="462" cy="672"/>
                </a:xfrm>
                <a:custGeom>
                  <a:avLst/>
                  <a:gdLst>
                    <a:gd name="T0" fmla="*/ 26 w 462"/>
                    <a:gd name="T1" fmla="*/ 111 h 672"/>
                    <a:gd name="T2" fmla="*/ 35 w 462"/>
                    <a:gd name="T3" fmla="*/ 20 h 672"/>
                    <a:gd name="T4" fmla="*/ 46 w 462"/>
                    <a:gd name="T5" fmla="*/ 89 h 672"/>
                    <a:gd name="T6" fmla="*/ 37 w 462"/>
                    <a:gd name="T7" fmla="*/ 200 h 672"/>
                    <a:gd name="T8" fmla="*/ 64 w 462"/>
                    <a:gd name="T9" fmla="*/ 150 h 672"/>
                    <a:gd name="T10" fmla="*/ 94 w 462"/>
                    <a:gd name="T11" fmla="*/ 24 h 672"/>
                    <a:gd name="T12" fmla="*/ 88 w 462"/>
                    <a:gd name="T13" fmla="*/ 200 h 672"/>
                    <a:gd name="T14" fmla="*/ 112 w 462"/>
                    <a:gd name="T15" fmla="*/ 138 h 672"/>
                    <a:gd name="T16" fmla="*/ 128 w 462"/>
                    <a:gd name="T17" fmla="*/ 4 h 672"/>
                    <a:gd name="T18" fmla="*/ 141 w 462"/>
                    <a:gd name="T19" fmla="*/ 52 h 672"/>
                    <a:gd name="T20" fmla="*/ 162 w 462"/>
                    <a:gd name="T21" fmla="*/ 197 h 672"/>
                    <a:gd name="T22" fmla="*/ 163 w 462"/>
                    <a:gd name="T23" fmla="*/ 25 h 672"/>
                    <a:gd name="T24" fmla="*/ 185 w 462"/>
                    <a:gd name="T25" fmla="*/ 45 h 672"/>
                    <a:gd name="T26" fmla="*/ 193 w 462"/>
                    <a:gd name="T27" fmla="*/ 206 h 672"/>
                    <a:gd name="T28" fmla="*/ 211 w 462"/>
                    <a:gd name="T29" fmla="*/ 170 h 672"/>
                    <a:gd name="T30" fmla="*/ 207 w 462"/>
                    <a:gd name="T31" fmla="*/ 38 h 672"/>
                    <a:gd name="T32" fmla="*/ 233 w 462"/>
                    <a:gd name="T33" fmla="*/ 24 h 672"/>
                    <a:gd name="T34" fmla="*/ 234 w 462"/>
                    <a:gd name="T35" fmla="*/ 204 h 672"/>
                    <a:gd name="T36" fmla="*/ 252 w 462"/>
                    <a:gd name="T37" fmla="*/ 171 h 672"/>
                    <a:gd name="T38" fmla="*/ 259 w 462"/>
                    <a:gd name="T39" fmla="*/ 16 h 672"/>
                    <a:gd name="T40" fmla="*/ 276 w 462"/>
                    <a:gd name="T41" fmla="*/ 156 h 672"/>
                    <a:gd name="T42" fmla="*/ 295 w 462"/>
                    <a:gd name="T43" fmla="*/ 201 h 672"/>
                    <a:gd name="T44" fmla="*/ 298 w 462"/>
                    <a:gd name="T45" fmla="*/ 23 h 672"/>
                    <a:gd name="T46" fmla="*/ 319 w 462"/>
                    <a:gd name="T47" fmla="*/ 68 h 672"/>
                    <a:gd name="T48" fmla="*/ 333 w 462"/>
                    <a:gd name="T49" fmla="*/ 205 h 672"/>
                    <a:gd name="T50" fmla="*/ 338 w 462"/>
                    <a:gd name="T51" fmla="*/ 95 h 672"/>
                    <a:gd name="T52" fmla="*/ 361 w 462"/>
                    <a:gd name="T53" fmla="*/ 18 h 672"/>
                    <a:gd name="T54" fmla="*/ 363 w 462"/>
                    <a:gd name="T55" fmla="*/ 88 h 672"/>
                    <a:gd name="T56" fmla="*/ 360 w 462"/>
                    <a:gd name="T57" fmla="*/ 197 h 672"/>
                    <a:gd name="T58" fmla="*/ 381 w 462"/>
                    <a:gd name="T59" fmla="*/ 163 h 672"/>
                    <a:gd name="T60" fmla="*/ 391 w 462"/>
                    <a:gd name="T61" fmla="*/ 18 h 672"/>
                    <a:gd name="T62" fmla="*/ 405 w 462"/>
                    <a:gd name="T63" fmla="*/ 94 h 672"/>
                    <a:gd name="T64" fmla="*/ 402 w 462"/>
                    <a:gd name="T65" fmla="*/ 201 h 672"/>
                    <a:gd name="T66" fmla="*/ 422 w 462"/>
                    <a:gd name="T67" fmla="*/ 188 h 672"/>
                    <a:gd name="T68" fmla="*/ 428 w 462"/>
                    <a:gd name="T69" fmla="*/ 36 h 672"/>
                    <a:gd name="T70" fmla="*/ 451 w 462"/>
                    <a:gd name="T71" fmla="*/ 60 h 672"/>
                    <a:gd name="T72" fmla="*/ 461 w 462"/>
                    <a:gd name="T73" fmla="*/ 224 h 672"/>
                    <a:gd name="T74" fmla="*/ 451 w 462"/>
                    <a:gd name="T75" fmla="*/ 534 h 672"/>
                    <a:gd name="T76" fmla="*/ 280 w 462"/>
                    <a:gd name="T77" fmla="*/ 669 h 672"/>
                    <a:gd name="T78" fmla="*/ 82 w 462"/>
                    <a:gd name="T79" fmla="*/ 661 h 672"/>
                    <a:gd name="T80" fmla="*/ 4 w 462"/>
                    <a:gd name="T81" fmla="*/ 423 h 6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2"/>
                    <a:gd name="T124" fmla="*/ 0 h 672"/>
                    <a:gd name="T125" fmla="*/ 462 w 462"/>
                    <a:gd name="T126" fmla="*/ 672 h 6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2" h="672">
                      <a:moveTo>
                        <a:pt x="13" y="219"/>
                      </a:moveTo>
                      <a:cubicBezTo>
                        <a:pt x="12" y="200"/>
                        <a:pt x="24" y="141"/>
                        <a:pt x="26" y="111"/>
                      </a:cubicBezTo>
                      <a:cubicBezTo>
                        <a:pt x="28" y="83"/>
                        <a:pt x="27" y="63"/>
                        <a:pt x="28" y="48"/>
                      </a:cubicBezTo>
                      <a:cubicBezTo>
                        <a:pt x="29" y="33"/>
                        <a:pt x="31" y="25"/>
                        <a:pt x="35" y="20"/>
                      </a:cubicBezTo>
                      <a:cubicBezTo>
                        <a:pt x="39" y="15"/>
                        <a:pt x="48" y="4"/>
                        <a:pt x="50" y="15"/>
                      </a:cubicBezTo>
                      <a:cubicBezTo>
                        <a:pt x="52" y="26"/>
                        <a:pt x="47" y="66"/>
                        <a:pt x="46" y="89"/>
                      </a:cubicBezTo>
                      <a:cubicBezTo>
                        <a:pt x="45" y="112"/>
                        <a:pt x="44" y="137"/>
                        <a:pt x="43" y="155"/>
                      </a:cubicBezTo>
                      <a:cubicBezTo>
                        <a:pt x="42" y="173"/>
                        <a:pt x="34" y="192"/>
                        <a:pt x="37" y="200"/>
                      </a:cubicBezTo>
                      <a:cubicBezTo>
                        <a:pt x="40" y="208"/>
                        <a:pt x="55" y="209"/>
                        <a:pt x="59" y="201"/>
                      </a:cubicBezTo>
                      <a:cubicBezTo>
                        <a:pt x="63" y="193"/>
                        <a:pt x="61" y="180"/>
                        <a:pt x="64" y="150"/>
                      </a:cubicBezTo>
                      <a:cubicBezTo>
                        <a:pt x="67" y="120"/>
                        <a:pt x="72" y="44"/>
                        <a:pt x="77" y="23"/>
                      </a:cubicBezTo>
                      <a:cubicBezTo>
                        <a:pt x="82" y="2"/>
                        <a:pt x="91" y="13"/>
                        <a:pt x="94" y="24"/>
                      </a:cubicBezTo>
                      <a:cubicBezTo>
                        <a:pt x="96" y="38"/>
                        <a:pt x="95" y="60"/>
                        <a:pt x="94" y="89"/>
                      </a:cubicBezTo>
                      <a:cubicBezTo>
                        <a:pt x="93" y="118"/>
                        <a:pt x="85" y="182"/>
                        <a:pt x="88" y="200"/>
                      </a:cubicBezTo>
                      <a:cubicBezTo>
                        <a:pt x="91" y="218"/>
                        <a:pt x="108" y="208"/>
                        <a:pt x="112" y="198"/>
                      </a:cubicBezTo>
                      <a:cubicBezTo>
                        <a:pt x="116" y="188"/>
                        <a:pt x="111" y="165"/>
                        <a:pt x="112" y="138"/>
                      </a:cubicBezTo>
                      <a:cubicBezTo>
                        <a:pt x="113" y="111"/>
                        <a:pt x="115" y="55"/>
                        <a:pt x="117" y="33"/>
                      </a:cubicBezTo>
                      <a:cubicBezTo>
                        <a:pt x="120" y="11"/>
                        <a:pt x="124" y="7"/>
                        <a:pt x="128" y="4"/>
                      </a:cubicBezTo>
                      <a:cubicBezTo>
                        <a:pt x="132" y="2"/>
                        <a:pt x="139" y="9"/>
                        <a:pt x="141" y="17"/>
                      </a:cubicBezTo>
                      <a:cubicBezTo>
                        <a:pt x="143" y="25"/>
                        <a:pt x="141" y="23"/>
                        <a:pt x="141" y="52"/>
                      </a:cubicBezTo>
                      <a:cubicBezTo>
                        <a:pt x="141" y="82"/>
                        <a:pt x="138" y="169"/>
                        <a:pt x="141" y="193"/>
                      </a:cubicBezTo>
                      <a:cubicBezTo>
                        <a:pt x="145" y="225"/>
                        <a:pt x="160" y="210"/>
                        <a:pt x="162" y="197"/>
                      </a:cubicBezTo>
                      <a:cubicBezTo>
                        <a:pt x="165" y="186"/>
                        <a:pt x="161" y="142"/>
                        <a:pt x="161" y="113"/>
                      </a:cubicBezTo>
                      <a:cubicBezTo>
                        <a:pt x="161" y="84"/>
                        <a:pt x="161" y="43"/>
                        <a:pt x="163" y="25"/>
                      </a:cubicBezTo>
                      <a:cubicBezTo>
                        <a:pt x="166" y="8"/>
                        <a:pt x="171" y="4"/>
                        <a:pt x="175" y="7"/>
                      </a:cubicBezTo>
                      <a:cubicBezTo>
                        <a:pt x="179" y="10"/>
                        <a:pt x="182" y="20"/>
                        <a:pt x="185" y="45"/>
                      </a:cubicBezTo>
                      <a:cubicBezTo>
                        <a:pt x="188" y="67"/>
                        <a:pt x="187" y="129"/>
                        <a:pt x="188" y="156"/>
                      </a:cubicBezTo>
                      <a:cubicBezTo>
                        <a:pt x="189" y="183"/>
                        <a:pt x="190" y="197"/>
                        <a:pt x="193" y="206"/>
                      </a:cubicBezTo>
                      <a:cubicBezTo>
                        <a:pt x="196" y="214"/>
                        <a:pt x="204" y="212"/>
                        <a:pt x="207" y="206"/>
                      </a:cubicBezTo>
                      <a:cubicBezTo>
                        <a:pt x="210" y="200"/>
                        <a:pt x="211" y="187"/>
                        <a:pt x="211" y="170"/>
                      </a:cubicBezTo>
                      <a:cubicBezTo>
                        <a:pt x="212" y="153"/>
                        <a:pt x="209" y="131"/>
                        <a:pt x="209" y="105"/>
                      </a:cubicBezTo>
                      <a:cubicBezTo>
                        <a:pt x="209" y="83"/>
                        <a:pt x="207" y="54"/>
                        <a:pt x="207" y="38"/>
                      </a:cubicBezTo>
                      <a:cubicBezTo>
                        <a:pt x="208" y="23"/>
                        <a:pt x="210" y="13"/>
                        <a:pt x="214" y="11"/>
                      </a:cubicBezTo>
                      <a:cubicBezTo>
                        <a:pt x="217" y="3"/>
                        <a:pt x="230" y="0"/>
                        <a:pt x="233" y="24"/>
                      </a:cubicBezTo>
                      <a:cubicBezTo>
                        <a:pt x="236" y="48"/>
                        <a:pt x="232" y="126"/>
                        <a:pt x="232" y="156"/>
                      </a:cubicBezTo>
                      <a:cubicBezTo>
                        <a:pt x="233" y="172"/>
                        <a:pt x="232" y="188"/>
                        <a:pt x="234" y="204"/>
                      </a:cubicBezTo>
                      <a:cubicBezTo>
                        <a:pt x="238" y="210"/>
                        <a:pt x="244" y="212"/>
                        <a:pt x="248" y="207"/>
                      </a:cubicBezTo>
                      <a:cubicBezTo>
                        <a:pt x="252" y="201"/>
                        <a:pt x="251" y="192"/>
                        <a:pt x="252" y="171"/>
                      </a:cubicBezTo>
                      <a:cubicBezTo>
                        <a:pt x="251" y="150"/>
                        <a:pt x="251" y="107"/>
                        <a:pt x="252" y="81"/>
                      </a:cubicBezTo>
                      <a:cubicBezTo>
                        <a:pt x="253" y="55"/>
                        <a:pt x="255" y="25"/>
                        <a:pt x="259" y="16"/>
                      </a:cubicBezTo>
                      <a:cubicBezTo>
                        <a:pt x="264" y="6"/>
                        <a:pt x="274" y="1"/>
                        <a:pt x="277" y="25"/>
                      </a:cubicBezTo>
                      <a:cubicBezTo>
                        <a:pt x="282" y="47"/>
                        <a:pt x="273" y="126"/>
                        <a:pt x="276" y="156"/>
                      </a:cubicBezTo>
                      <a:cubicBezTo>
                        <a:pt x="276" y="185"/>
                        <a:pt x="274" y="193"/>
                        <a:pt x="277" y="201"/>
                      </a:cubicBezTo>
                      <a:cubicBezTo>
                        <a:pt x="280" y="208"/>
                        <a:pt x="291" y="212"/>
                        <a:pt x="295" y="201"/>
                      </a:cubicBezTo>
                      <a:cubicBezTo>
                        <a:pt x="297" y="191"/>
                        <a:pt x="297" y="169"/>
                        <a:pt x="298" y="138"/>
                      </a:cubicBezTo>
                      <a:cubicBezTo>
                        <a:pt x="298" y="109"/>
                        <a:pt x="295" y="43"/>
                        <a:pt x="298" y="23"/>
                      </a:cubicBezTo>
                      <a:cubicBezTo>
                        <a:pt x="302" y="4"/>
                        <a:pt x="315" y="12"/>
                        <a:pt x="319" y="20"/>
                      </a:cubicBezTo>
                      <a:cubicBezTo>
                        <a:pt x="322" y="27"/>
                        <a:pt x="319" y="38"/>
                        <a:pt x="319" y="68"/>
                      </a:cubicBezTo>
                      <a:cubicBezTo>
                        <a:pt x="318" y="99"/>
                        <a:pt x="315" y="180"/>
                        <a:pt x="317" y="203"/>
                      </a:cubicBezTo>
                      <a:cubicBezTo>
                        <a:pt x="320" y="212"/>
                        <a:pt x="329" y="209"/>
                        <a:pt x="333" y="205"/>
                      </a:cubicBezTo>
                      <a:cubicBezTo>
                        <a:pt x="337" y="201"/>
                        <a:pt x="338" y="196"/>
                        <a:pt x="339" y="178"/>
                      </a:cubicBezTo>
                      <a:cubicBezTo>
                        <a:pt x="340" y="160"/>
                        <a:pt x="338" y="121"/>
                        <a:pt x="338" y="95"/>
                      </a:cubicBezTo>
                      <a:cubicBezTo>
                        <a:pt x="338" y="69"/>
                        <a:pt x="337" y="33"/>
                        <a:pt x="341" y="20"/>
                      </a:cubicBezTo>
                      <a:cubicBezTo>
                        <a:pt x="345" y="7"/>
                        <a:pt x="357" y="13"/>
                        <a:pt x="361" y="18"/>
                      </a:cubicBezTo>
                      <a:cubicBezTo>
                        <a:pt x="365" y="23"/>
                        <a:pt x="362" y="38"/>
                        <a:pt x="363" y="50"/>
                      </a:cubicBezTo>
                      <a:cubicBezTo>
                        <a:pt x="363" y="62"/>
                        <a:pt x="363" y="71"/>
                        <a:pt x="363" y="88"/>
                      </a:cubicBezTo>
                      <a:cubicBezTo>
                        <a:pt x="362" y="104"/>
                        <a:pt x="361" y="133"/>
                        <a:pt x="360" y="151"/>
                      </a:cubicBezTo>
                      <a:cubicBezTo>
                        <a:pt x="360" y="169"/>
                        <a:pt x="358" y="188"/>
                        <a:pt x="360" y="197"/>
                      </a:cubicBezTo>
                      <a:cubicBezTo>
                        <a:pt x="363" y="206"/>
                        <a:pt x="371" y="209"/>
                        <a:pt x="375" y="204"/>
                      </a:cubicBezTo>
                      <a:cubicBezTo>
                        <a:pt x="378" y="199"/>
                        <a:pt x="380" y="190"/>
                        <a:pt x="381" y="163"/>
                      </a:cubicBezTo>
                      <a:cubicBezTo>
                        <a:pt x="383" y="136"/>
                        <a:pt x="382" y="66"/>
                        <a:pt x="384" y="42"/>
                      </a:cubicBezTo>
                      <a:cubicBezTo>
                        <a:pt x="385" y="20"/>
                        <a:pt x="388" y="20"/>
                        <a:pt x="391" y="18"/>
                      </a:cubicBezTo>
                      <a:cubicBezTo>
                        <a:pt x="394" y="16"/>
                        <a:pt x="400" y="18"/>
                        <a:pt x="403" y="30"/>
                      </a:cubicBezTo>
                      <a:cubicBezTo>
                        <a:pt x="405" y="43"/>
                        <a:pt x="405" y="73"/>
                        <a:pt x="405" y="94"/>
                      </a:cubicBezTo>
                      <a:cubicBezTo>
                        <a:pt x="405" y="116"/>
                        <a:pt x="404" y="142"/>
                        <a:pt x="403" y="160"/>
                      </a:cubicBezTo>
                      <a:cubicBezTo>
                        <a:pt x="403" y="177"/>
                        <a:pt x="401" y="193"/>
                        <a:pt x="402" y="201"/>
                      </a:cubicBezTo>
                      <a:cubicBezTo>
                        <a:pt x="404" y="206"/>
                        <a:pt x="408" y="210"/>
                        <a:pt x="411" y="207"/>
                      </a:cubicBezTo>
                      <a:cubicBezTo>
                        <a:pt x="414" y="204"/>
                        <a:pt x="419" y="205"/>
                        <a:pt x="422" y="188"/>
                      </a:cubicBezTo>
                      <a:cubicBezTo>
                        <a:pt x="423" y="170"/>
                        <a:pt x="426" y="128"/>
                        <a:pt x="427" y="103"/>
                      </a:cubicBezTo>
                      <a:cubicBezTo>
                        <a:pt x="427" y="78"/>
                        <a:pt x="425" y="50"/>
                        <a:pt x="428" y="36"/>
                      </a:cubicBezTo>
                      <a:cubicBezTo>
                        <a:pt x="430" y="22"/>
                        <a:pt x="439" y="16"/>
                        <a:pt x="442" y="20"/>
                      </a:cubicBezTo>
                      <a:cubicBezTo>
                        <a:pt x="446" y="22"/>
                        <a:pt x="450" y="27"/>
                        <a:pt x="451" y="60"/>
                      </a:cubicBezTo>
                      <a:cubicBezTo>
                        <a:pt x="453" y="83"/>
                        <a:pt x="452" y="129"/>
                        <a:pt x="454" y="156"/>
                      </a:cubicBezTo>
                      <a:cubicBezTo>
                        <a:pt x="456" y="183"/>
                        <a:pt x="460" y="191"/>
                        <a:pt x="461" y="224"/>
                      </a:cubicBezTo>
                      <a:cubicBezTo>
                        <a:pt x="462" y="273"/>
                        <a:pt x="460" y="305"/>
                        <a:pt x="458" y="357"/>
                      </a:cubicBezTo>
                      <a:cubicBezTo>
                        <a:pt x="456" y="409"/>
                        <a:pt x="459" y="486"/>
                        <a:pt x="451" y="534"/>
                      </a:cubicBezTo>
                      <a:cubicBezTo>
                        <a:pt x="443" y="582"/>
                        <a:pt x="437" y="623"/>
                        <a:pt x="409" y="645"/>
                      </a:cubicBezTo>
                      <a:cubicBezTo>
                        <a:pt x="381" y="667"/>
                        <a:pt x="319" y="667"/>
                        <a:pt x="280" y="669"/>
                      </a:cubicBezTo>
                      <a:cubicBezTo>
                        <a:pt x="234" y="672"/>
                        <a:pt x="220" y="669"/>
                        <a:pt x="173" y="660"/>
                      </a:cubicBezTo>
                      <a:cubicBezTo>
                        <a:pt x="140" y="658"/>
                        <a:pt x="109" y="672"/>
                        <a:pt x="82" y="661"/>
                      </a:cubicBezTo>
                      <a:cubicBezTo>
                        <a:pt x="55" y="651"/>
                        <a:pt x="26" y="639"/>
                        <a:pt x="13" y="599"/>
                      </a:cubicBezTo>
                      <a:cubicBezTo>
                        <a:pt x="0" y="559"/>
                        <a:pt x="4" y="487"/>
                        <a:pt x="4" y="423"/>
                      </a:cubicBezTo>
                      <a:cubicBezTo>
                        <a:pt x="4" y="359"/>
                        <a:pt x="11" y="260"/>
                        <a:pt x="13" y="217"/>
                      </a:cubicBezTo>
                    </a:path>
                  </a:pathLst>
                </a:custGeom>
                <a:solidFill>
                  <a:srgbClr val="EFF6CA"/>
                </a:solidFill>
                <a:ln w="9525">
                  <a:solidFill>
                    <a:schemeClr val="tx1"/>
                  </a:solidFill>
                  <a:round/>
                  <a:headEnd/>
                  <a:tailEnd/>
                </a:ln>
              </p:spPr>
              <p:txBody>
                <a:bodyPr/>
                <a:lstStyle/>
                <a:p>
                  <a:endParaRPr lang="es-MX" sz="2400"/>
                </a:p>
              </p:txBody>
            </p:sp>
            <p:sp>
              <p:nvSpPr>
                <p:cNvPr id="64732" name="Freeform 12"/>
                <p:cNvSpPr>
                  <a:spLocks/>
                </p:cNvSpPr>
                <p:nvPr/>
              </p:nvSpPr>
              <p:spPr bwMode="auto">
                <a:xfrm>
                  <a:off x="2934" y="291"/>
                  <a:ext cx="468" cy="667"/>
                </a:xfrm>
                <a:custGeom>
                  <a:avLst/>
                  <a:gdLst>
                    <a:gd name="T0" fmla="*/ 21 w 468"/>
                    <a:gd name="T1" fmla="*/ 109 h 667"/>
                    <a:gd name="T2" fmla="*/ 45 w 468"/>
                    <a:gd name="T3" fmla="*/ 45 h 667"/>
                    <a:gd name="T4" fmla="*/ 44 w 468"/>
                    <a:gd name="T5" fmla="*/ 186 h 667"/>
                    <a:gd name="T6" fmla="*/ 68 w 468"/>
                    <a:gd name="T7" fmla="*/ 152 h 667"/>
                    <a:gd name="T8" fmla="*/ 102 w 468"/>
                    <a:gd name="T9" fmla="*/ 30 h 667"/>
                    <a:gd name="T10" fmla="*/ 97 w 468"/>
                    <a:gd name="T11" fmla="*/ 205 h 667"/>
                    <a:gd name="T12" fmla="*/ 119 w 468"/>
                    <a:gd name="T13" fmla="*/ 185 h 667"/>
                    <a:gd name="T14" fmla="*/ 125 w 468"/>
                    <a:gd name="T15" fmla="*/ 30 h 667"/>
                    <a:gd name="T16" fmla="*/ 150 w 468"/>
                    <a:gd name="T17" fmla="*/ 51 h 667"/>
                    <a:gd name="T18" fmla="*/ 171 w 468"/>
                    <a:gd name="T19" fmla="*/ 196 h 667"/>
                    <a:gd name="T20" fmla="*/ 172 w 468"/>
                    <a:gd name="T21" fmla="*/ 24 h 667"/>
                    <a:gd name="T22" fmla="*/ 198 w 468"/>
                    <a:gd name="T23" fmla="*/ 44 h 667"/>
                    <a:gd name="T24" fmla="*/ 202 w 468"/>
                    <a:gd name="T25" fmla="*/ 205 h 667"/>
                    <a:gd name="T26" fmla="*/ 220 w 468"/>
                    <a:gd name="T27" fmla="*/ 169 h 667"/>
                    <a:gd name="T28" fmla="*/ 218 w 468"/>
                    <a:gd name="T29" fmla="*/ 22 h 667"/>
                    <a:gd name="T30" fmla="*/ 241 w 468"/>
                    <a:gd name="T31" fmla="*/ 155 h 667"/>
                    <a:gd name="T32" fmla="*/ 257 w 468"/>
                    <a:gd name="T33" fmla="*/ 206 h 667"/>
                    <a:gd name="T34" fmla="*/ 261 w 468"/>
                    <a:gd name="T35" fmla="*/ 80 h 667"/>
                    <a:gd name="T36" fmla="*/ 286 w 468"/>
                    <a:gd name="T37" fmla="*/ 24 h 667"/>
                    <a:gd name="T38" fmla="*/ 286 w 468"/>
                    <a:gd name="T39" fmla="*/ 200 h 667"/>
                    <a:gd name="T40" fmla="*/ 307 w 468"/>
                    <a:gd name="T41" fmla="*/ 137 h 667"/>
                    <a:gd name="T42" fmla="*/ 328 w 468"/>
                    <a:gd name="T43" fmla="*/ 19 h 667"/>
                    <a:gd name="T44" fmla="*/ 326 w 468"/>
                    <a:gd name="T45" fmla="*/ 202 h 667"/>
                    <a:gd name="T46" fmla="*/ 348 w 468"/>
                    <a:gd name="T47" fmla="*/ 177 h 667"/>
                    <a:gd name="T48" fmla="*/ 348 w 468"/>
                    <a:gd name="T49" fmla="*/ 90 h 667"/>
                    <a:gd name="T50" fmla="*/ 360 w 468"/>
                    <a:gd name="T51" fmla="*/ 19 h 667"/>
                    <a:gd name="T52" fmla="*/ 372 w 468"/>
                    <a:gd name="T53" fmla="*/ 87 h 667"/>
                    <a:gd name="T54" fmla="*/ 369 w 468"/>
                    <a:gd name="T55" fmla="*/ 196 h 667"/>
                    <a:gd name="T56" fmla="*/ 390 w 468"/>
                    <a:gd name="T57" fmla="*/ 162 h 667"/>
                    <a:gd name="T58" fmla="*/ 400 w 468"/>
                    <a:gd name="T59" fmla="*/ 17 h 667"/>
                    <a:gd name="T60" fmla="*/ 411 w 468"/>
                    <a:gd name="T61" fmla="*/ 90 h 667"/>
                    <a:gd name="T62" fmla="*/ 411 w 468"/>
                    <a:gd name="T63" fmla="*/ 200 h 667"/>
                    <a:gd name="T64" fmla="*/ 431 w 468"/>
                    <a:gd name="T65" fmla="*/ 187 h 667"/>
                    <a:gd name="T66" fmla="*/ 428 w 468"/>
                    <a:gd name="T67" fmla="*/ 30 h 667"/>
                    <a:gd name="T68" fmla="*/ 449 w 468"/>
                    <a:gd name="T69" fmla="*/ 183 h 667"/>
                    <a:gd name="T70" fmla="*/ 455 w 468"/>
                    <a:gd name="T71" fmla="*/ 523 h 667"/>
                    <a:gd name="T72" fmla="*/ 273 w 468"/>
                    <a:gd name="T73" fmla="*/ 658 h 667"/>
                    <a:gd name="T74" fmla="*/ 155 w 468"/>
                    <a:gd name="T75" fmla="*/ 568 h 667"/>
                    <a:gd name="T76" fmla="*/ 78 w 468"/>
                    <a:gd name="T77" fmla="*/ 493 h 667"/>
                    <a:gd name="T78" fmla="*/ 45 w 468"/>
                    <a:gd name="T79" fmla="*/ 418 h 667"/>
                    <a:gd name="T80" fmla="*/ 8 w 468"/>
                    <a:gd name="T81" fmla="*/ 264 h 6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8"/>
                    <a:gd name="T124" fmla="*/ 0 h 667"/>
                    <a:gd name="T125" fmla="*/ 468 w 468"/>
                    <a:gd name="T126" fmla="*/ 667 h 6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8" h="667">
                      <a:moveTo>
                        <a:pt x="14" y="232"/>
                      </a:moveTo>
                      <a:cubicBezTo>
                        <a:pt x="13" y="213"/>
                        <a:pt x="20" y="142"/>
                        <a:pt x="21" y="109"/>
                      </a:cubicBezTo>
                      <a:cubicBezTo>
                        <a:pt x="22" y="76"/>
                        <a:pt x="19" y="46"/>
                        <a:pt x="23" y="35"/>
                      </a:cubicBezTo>
                      <a:cubicBezTo>
                        <a:pt x="27" y="24"/>
                        <a:pt x="41" y="25"/>
                        <a:pt x="45" y="45"/>
                      </a:cubicBezTo>
                      <a:cubicBezTo>
                        <a:pt x="49" y="65"/>
                        <a:pt x="44" y="134"/>
                        <a:pt x="44" y="157"/>
                      </a:cubicBezTo>
                      <a:cubicBezTo>
                        <a:pt x="44" y="180"/>
                        <a:pt x="40" y="177"/>
                        <a:pt x="44" y="186"/>
                      </a:cubicBezTo>
                      <a:cubicBezTo>
                        <a:pt x="45" y="215"/>
                        <a:pt x="60" y="216"/>
                        <a:pt x="64" y="210"/>
                      </a:cubicBezTo>
                      <a:cubicBezTo>
                        <a:pt x="68" y="204"/>
                        <a:pt x="66" y="181"/>
                        <a:pt x="68" y="152"/>
                      </a:cubicBezTo>
                      <a:cubicBezTo>
                        <a:pt x="70" y="123"/>
                        <a:pt x="71" y="53"/>
                        <a:pt x="77" y="33"/>
                      </a:cubicBezTo>
                      <a:cubicBezTo>
                        <a:pt x="83" y="13"/>
                        <a:pt x="99" y="21"/>
                        <a:pt x="102" y="30"/>
                      </a:cubicBezTo>
                      <a:cubicBezTo>
                        <a:pt x="105" y="39"/>
                        <a:pt x="98" y="60"/>
                        <a:pt x="97" y="89"/>
                      </a:cubicBezTo>
                      <a:cubicBezTo>
                        <a:pt x="96" y="118"/>
                        <a:pt x="94" y="185"/>
                        <a:pt x="97" y="205"/>
                      </a:cubicBezTo>
                      <a:cubicBezTo>
                        <a:pt x="99" y="225"/>
                        <a:pt x="110" y="215"/>
                        <a:pt x="114" y="212"/>
                      </a:cubicBezTo>
                      <a:cubicBezTo>
                        <a:pt x="118" y="209"/>
                        <a:pt x="119" y="198"/>
                        <a:pt x="119" y="185"/>
                      </a:cubicBezTo>
                      <a:cubicBezTo>
                        <a:pt x="119" y="172"/>
                        <a:pt x="116" y="161"/>
                        <a:pt x="117" y="135"/>
                      </a:cubicBezTo>
                      <a:cubicBezTo>
                        <a:pt x="118" y="109"/>
                        <a:pt x="120" y="48"/>
                        <a:pt x="125" y="30"/>
                      </a:cubicBezTo>
                      <a:cubicBezTo>
                        <a:pt x="130" y="12"/>
                        <a:pt x="145" y="22"/>
                        <a:pt x="149" y="25"/>
                      </a:cubicBezTo>
                      <a:cubicBezTo>
                        <a:pt x="153" y="28"/>
                        <a:pt x="150" y="23"/>
                        <a:pt x="150" y="51"/>
                      </a:cubicBezTo>
                      <a:cubicBezTo>
                        <a:pt x="150" y="79"/>
                        <a:pt x="147" y="168"/>
                        <a:pt x="150" y="192"/>
                      </a:cubicBezTo>
                      <a:cubicBezTo>
                        <a:pt x="154" y="224"/>
                        <a:pt x="169" y="209"/>
                        <a:pt x="171" y="196"/>
                      </a:cubicBezTo>
                      <a:cubicBezTo>
                        <a:pt x="174" y="185"/>
                        <a:pt x="170" y="141"/>
                        <a:pt x="170" y="112"/>
                      </a:cubicBezTo>
                      <a:cubicBezTo>
                        <a:pt x="170" y="83"/>
                        <a:pt x="168" y="41"/>
                        <a:pt x="172" y="24"/>
                      </a:cubicBezTo>
                      <a:cubicBezTo>
                        <a:pt x="176" y="7"/>
                        <a:pt x="191" y="7"/>
                        <a:pt x="195" y="10"/>
                      </a:cubicBezTo>
                      <a:cubicBezTo>
                        <a:pt x="199" y="13"/>
                        <a:pt x="198" y="20"/>
                        <a:pt x="198" y="44"/>
                      </a:cubicBezTo>
                      <a:cubicBezTo>
                        <a:pt x="201" y="66"/>
                        <a:pt x="194" y="129"/>
                        <a:pt x="197" y="155"/>
                      </a:cubicBezTo>
                      <a:cubicBezTo>
                        <a:pt x="198" y="182"/>
                        <a:pt x="199" y="196"/>
                        <a:pt x="202" y="205"/>
                      </a:cubicBezTo>
                      <a:cubicBezTo>
                        <a:pt x="205" y="213"/>
                        <a:pt x="213" y="211"/>
                        <a:pt x="216" y="205"/>
                      </a:cubicBezTo>
                      <a:cubicBezTo>
                        <a:pt x="219" y="199"/>
                        <a:pt x="220" y="186"/>
                        <a:pt x="220" y="169"/>
                      </a:cubicBezTo>
                      <a:cubicBezTo>
                        <a:pt x="221" y="152"/>
                        <a:pt x="218" y="130"/>
                        <a:pt x="218" y="104"/>
                      </a:cubicBezTo>
                      <a:cubicBezTo>
                        <a:pt x="218" y="80"/>
                        <a:pt x="214" y="35"/>
                        <a:pt x="218" y="22"/>
                      </a:cubicBezTo>
                      <a:cubicBezTo>
                        <a:pt x="222" y="9"/>
                        <a:pt x="238" y="1"/>
                        <a:pt x="242" y="23"/>
                      </a:cubicBezTo>
                      <a:cubicBezTo>
                        <a:pt x="246" y="45"/>
                        <a:pt x="241" y="125"/>
                        <a:pt x="241" y="155"/>
                      </a:cubicBezTo>
                      <a:cubicBezTo>
                        <a:pt x="242" y="171"/>
                        <a:pt x="241" y="187"/>
                        <a:pt x="243" y="203"/>
                      </a:cubicBezTo>
                      <a:cubicBezTo>
                        <a:pt x="247" y="209"/>
                        <a:pt x="253" y="211"/>
                        <a:pt x="257" y="206"/>
                      </a:cubicBezTo>
                      <a:cubicBezTo>
                        <a:pt x="261" y="200"/>
                        <a:pt x="260" y="191"/>
                        <a:pt x="261" y="170"/>
                      </a:cubicBezTo>
                      <a:cubicBezTo>
                        <a:pt x="260" y="149"/>
                        <a:pt x="260" y="106"/>
                        <a:pt x="261" y="80"/>
                      </a:cubicBezTo>
                      <a:cubicBezTo>
                        <a:pt x="262" y="54"/>
                        <a:pt x="264" y="24"/>
                        <a:pt x="268" y="15"/>
                      </a:cubicBezTo>
                      <a:cubicBezTo>
                        <a:pt x="273" y="5"/>
                        <a:pt x="283" y="0"/>
                        <a:pt x="286" y="24"/>
                      </a:cubicBezTo>
                      <a:cubicBezTo>
                        <a:pt x="291" y="46"/>
                        <a:pt x="282" y="125"/>
                        <a:pt x="285" y="155"/>
                      </a:cubicBezTo>
                      <a:cubicBezTo>
                        <a:pt x="285" y="184"/>
                        <a:pt x="283" y="192"/>
                        <a:pt x="286" y="200"/>
                      </a:cubicBezTo>
                      <a:cubicBezTo>
                        <a:pt x="289" y="207"/>
                        <a:pt x="300" y="211"/>
                        <a:pt x="304" y="200"/>
                      </a:cubicBezTo>
                      <a:cubicBezTo>
                        <a:pt x="306" y="190"/>
                        <a:pt x="306" y="168"/>
                        <a:pt x="307" y="137"/>
                      </a:cubicBezTo>
                      <a:cubicBezTo>
                        <a:pt x="307" y="108"/>
                        <a:pt x="304" y="42"/>
                        <a:pt x="307" y="22"/>
                      </a:cubicBezTo>
                      <a:cubicBezTo>
                        <a:pt x="311" y="3"/>
                        <a:pt x="324" y="11"/>
                        <a:pt x="328" y="19"/>
                      </a:cubicBezTo>
                      <a:cubicBezTo>
                        <a:pt x="331" y="26"/>
                        <a:pt x="328" y="37"/>
                        <a:pt x="328" y="67"/>
                      </a:cubicBezTo>
                      <a:cubicBezTo>
                        <a:pt x="327" y="98"/>
                        <a:pt x="324" y="179"/>
                        <a:pt x="326" y="202"/>
                      </a:cubicBezTo>
                      <a:cubicBezTo>
                        <a:pt x="329" y="211"/>
                        <a:pt x="338" y="208"/>
                        <a:pt x="342" y="204"/>
                      </a:cubicBezTo>
                      <a:cubicBezTo>
                        <a:pt x="346" y="200"/>
                        <a:pt x="347" y="189"/>
                        <a:pt x="348" y="177"/>
                      </a:cubicBezTo>
                      <a:cubicBezTo>
                        <a:pt x="349" y="165"/>
                        <a:pt x="350" y="146"/>
                        <a:pt x="350" y="133"/>
                      </a:cubicBezTo>
                      <a:cubicBezTo>
                        <a:pt x="350" y="119"/>
                        <a:pt x="348" y="105"/>
                        <a:pt x="348" y="90"/>
                      </a:cubicBezTo>
                      <a:cubicBezTo>
                        <a:pt x="348" y="75"/>
                        <a:pt x="348" y="52"/>
                        <a:pt x="350" y="40"/>
                      </a:cubicBezTo>
                      <a:cubicBezTo>
                        <a:pt x="352" y="28"/>
                        <a:pt x="357" y="20"/>
                        <a:pt x="360" y="19"/>
                      </a:cubicBezTo>
                      <a:cubicBezTo>
                        <a:pt x="363" y="18"/>
                        <a:pt x="369" y="25"/>
                        <a:pt x="371" y="36"/>
                      </a:cubicBezTo>
                      <a:cubicBezTo>
                        <a:pt x="373" y="47"/>
                        <a:pt x="372" y="68"/>
                        <a:pt x="372" y="87"/>
                      </a:cubicBezTo>
                      <a:cubicBezTo>
                        <a:pt x="372" y="106"/>
                        <a:pt x="370" y="132"/>
                        <a:pt x="369" y="150"/>
                      </a:cubicBezTo>
                      <a:cubicBezTo>
                        <a:pt x="369" y="168"/>
                        <a:pt x="367" y="187"/>
                        <a:pt x="369" y="196"/>
                      </a:cubicBezTo>
                      <a:cubicBezTo>
                        <a:pt x="372" y="205"/>
                        <a:pt x="380" y="208"/>
                        <a:pt x="384" y="203"/>
                      </a:cubicBezTo>
                      <a:cubicBezTo>
                        <a:pt x="387" y="198"/>
                        <a:pt x="389" y="189"/>
                        <a:pt x="390" y="162"/>
                      </a:cubicBezTo>
                      <a:cubicBezTo>
                        <a:pt x="392" y="135"/>
                        <a:pt x="391" y="65"/>
                        <a:pt x="393" y="41"/>
                      </a:cubicBezTo>
                      <a:cubicBezTo>
                        <a:pt x="394" y="19"/>
                        <a:pt x="397" y="19"/>
                        <a:pt x="400" y="17"/>
                      </a:cubicBezTo>
                      <a:cubicBezTo>
                        <a:pt x="403" y="15"/>
                        <a:pt x="410" y="17"/>
                        <a:pt x="412" y="29"/>
                      </a:cubicBezTo>
                      <a:cubicBezTo>
                        <a:pt x="414" y="41"/>
                        <a:pt x="411" y="68"/>
                        <a:pt x="411" y="90"/>
                      </a:cubicBezTo>
                      <a:cubicBezTo>
                        <a:pt x="411" y="112"/>
                        <a:pt x="412" y="141"/>
                        <a:pt x="412" y="159"/>
                      </a:cubicBezTo>
                      <a:cubicBezTo>
                        <a:pt x="412" y="177"/>
                        <a:pt x="410" y="192"/>
                        <a:pt x="411" y="200"/>
                      </a:cubicBezTo>
                      <a:cubicBezTo>
                        <a:pt x="413" y="205"/>
                        <a:pt x="417" y="209"/>
                        <a:pt x="420" y="206"/>
                      </a:cubicBezTo>
                      <a:cubicBezTo>
                        <a:pt x="423" y="203"/>
                        <a:pt x="430" y="204"/>
                        <a:pt x="431" y="187"/>
                      </a:cubicBezTo>
                      <a:cubicBezTo>
                        <a:pt x="432" y="169"/>
                        <a:pt x="427" y="128"/>
                        <a:pt x="428" y="103"/>
                      </a:cubicBezTo>
                      <a:cubicBezTo>
                        <a:pt x="428" y="77"/>
                        <a:pt x="425" y="41"/>
                        <a:pt x="428" y="30"/>
                      </a:cubicBezTo>
                      <a:cubicBezTo>
                        <a:pt x="431" y="19"/>
                        <a:pt x="443" y="11"/>
                        <a:pt x="446" y="36"/>
                      </a:cubicBezTo>
                      <a:cubicBezTo>
                        <a:pt x="449" y="61"/>
                        <a:pt x="449" y="128"/>
                        <a:pt x="449" y="183"/>
                      </a:cubicBezTo>
                      <a:cubicBezTo>
                        <a:pt x="449" y="238"/>
                        <a:pt x="445" y="310"/>
                        <a:pt x="446" y="367"/>
                      </a:cubicBezTo>
                      <a:cubicBezTo>
                        <a:pt x="447" y="424"/>
                        <a:pt x="456" y="477"/>
                        <a:pt x="455" y="523"/>
                      </a:cubicBezTo>
                      <a:cubicBezTo>
                        <a:pt x="454" y="569"/>
                        <a:pt x="468" y="621"/>
                        <a:pt x="438" y="643"/>
                      </a:cubicBezTo>
                      <a:cubicBezTo>
                        <a:pt x="408" y="665"/>
                        <a:pt x="315" y="667"/>
                        <a:pt x="273" y="658"/>
                      </a:cubicBezTo>
                      <a:cubicBezTo>
                        <a:pt x="231" y="649"/>
                        <a:pt x="203" y="604"/>
                        <a:pt x="183" y="589"/>
                      </a:cubicBezTo>
                      <a:cubicBezTo>
                        <a:pt x="163" y="574"/>
                        <a:pt x="169" y="580"/>
                        <a:pt x="155" y="568"/>
                      </a:cubicBezTo>
                      <a:cubicBezTo>
                        <a:pt x="141" y="556"/>
                        <a:pt x="111" y="531"/>
                        <a:pt x="98" y="519"/>
                      </a:cubicBezTo>
                      <a:cubicBezTo>
                        <a:pt x="85" y="507"/>
                        <a:pt x="84" y="503"/>
                        <a:pt x="78" y="493"/>
                      </a:cubicBezTo>
                      <a:cubicBezTo>
                        <a:pt x="72" y="483"/>
                        <a:pt x="65" y="469"/>
                        <a:pt x="60" y="457"/>
                      </a:cubicBezTo>
                      <a:cubicBezTo>
                        <a:pt x="55" y="445"/>
                        <a:pt x="54" y="434"/>
                        <a:pt x="45" y="418"/>
                      </a:cubicBezTo>
                      <a:cubicBezTo>
                        <a:pt x="36" y="402"/>
                        <a:pt x="12" y="387"/>
                        <a:pt x="6" y="361"/>
                      </a:cubicBezTo>
                      <a:cubicBezTo>
                        <a:pt x="0" y="335"/>
                        <a:pt x="7" y="287"/>
                        <a:pt x="8" y="264"/>
                      </a:cubicBezTo>
                      <a:cubicBezTo>
                        <a:pt x="9" y="241"/>
                        <a:pt x="14" y="233"/>
                        <a:pt x="15" y="225"/>
                      </a:cubicBezTo>
                    </a:path>
                  </a:pathLst>
                </a:custGeom>
                <a:solidFill>
                  <a:srgbClr val="EFF6CA"/>
                </a:solidFill>
                <a:ln w="9525">
                  <a:solidFill>
                    <a:schemeClr val="tx1"/>
                  </a:solidFill>
                  <a:round/>
                  <a:headEnd/>
                  <a:tailEnd/>
                </a:ln>
              </p:spPr>
              <p:txBody>
                <a:bodyPr/>
                <a:lstStyle/>
                <a:p>
                  <a:endParaRPr lang="es-MX" sz="2400"/>
                </a:p>
              </p:txBody>
            </p:sp>
            <p:sp>
              <p:nvSpPr>
                <p:cNvPr id="64733" name="Freeform 13"/>
                <p:cNvSpPr>
                  <a:spLocks/>
                </p:cNvSpPr>
                <p:nvPr/>
              </p:nvSpPr>
              <p:spPr bwMode="auto">
                <a:xfrm>
                  <a:off x="3380" y="307"/>
                  <a:ext cx="464" cy="642"/>
                </a:xfrm>
                <a:custGeom>
                  <a:avLst/>
                  <a:gdLst>
                    <a:gd name="T0" fmla="*/ 16 w 464"/>
                    <a:gd name="T1" fmla="*/ 105 h 642"/>
                    <a:gd name="T2" fmla="*/ 46 w 464"/>
                    <a:gd name="T3" fmla="*/ 30 h 642"/>
                    <a:gd name="T4" fmla="*/ 43 w 464"/>
                    <a:gd name="T5" fmla="*/ 177 h 642"/>
                    <a:gd name="T6" fmla="*/ 58 w 464"/>
                    <a:gd name="T7" fmla="*/ 146 h 642"/>
                    <a:gd name="T8" fmla="*/ 76 w 464"/>
                    <a:gd name="T9" fmla="*/ 6 h 642"/>
                    <a:gd name="T10" fmla="*/ 87 w 464"/>
                    <a:gd name="T11" fmla="*/ 86 h 642"/>
                    <a:gd name="T12" fmla="*/ 104 w 464"/>
                    <a:gd name="T13" fmla="*/ 203 h 642"/>
                    <a:gd name="T14" fmla="*/ 111 w 464"/>
                    <a:gd name="T15" fmla="*/ 132 h 642"/>
                    <a:gd name="T16" fmla="*/ 127 w 464"/>
                    <a:gd name="T17" fmla="*/ 4 h 642"/>
                    <a:gd name="T18" fmla="*/ 140 w 464"/>
                    <a:gd name="T19" fmla="*/ 50 h 642"/>
                    <a:gd name="T20" fmla="*/ 161 w 464"/>
                    <a:gd name="T21" fmla="*/ 188 h 642"/>
                    <a:gd name="T22" fmla="*/ 162 w 464"/>
                    <a:gd name="T23" fmla="*/ 24 h 642"/>
                    <a:gd name="T24" fmla="*/ 188 w 464"/>
                    <a:gd name="T25" fmla="*/ 43 h 642"/>
                    <a:gd name="T26" fmla="*/ 192 w 464"/>
                    <a:gd name="T27" fmla="*/ 196 h 642"/>
                    <a:gd name="T28" fmla="*/ 210 w 464"/>
                    <a:gd name="T29" fmla="*/ 163 h 642"/>
                    <a:gd name="T30" fmla="*/ 206 w 464"/>
                    <a:gd name="T31" fmla="*/ 37 h 642"/>
                    <a:gd name="T32" fmla="*/ 232 w 464"/>
                    <a:gd name="T33" fmla="*/ 23 h 642"/>
                    <a:gd name="T34" fmla="*/ 233 w 464"/>
                    <a:gd name="T35" fmla="*/ 195 h 642"/>
                    <a:gd name="T36" fmla="*/ 251 w 464"/>
                    <a:gd name="T37" fmla="*/ 164 h 642"/>
                    <a:gd name="T38" fmla="*/ 258 w 464"/>
                    <a:gd name="T39" fmla="*/ 15 h 642"/>
                    <a:gd name="T40" fmla="*/ 275 w 464"/>
                    <a:gd name="T41" fmla="*/ 149 h 642"/>
                    <a:gd name="T42" fmla="*/ 294 w 464"/>
                    <a:gd name="T43" fmla="*/ 192 h 642"/>
                    <a:gd name="T44" fmla="*/ 297 w 464"/>
                    <a:gd name="T45" fmla="*/ 22 h 642"/>
                    <a:gd name="T46" fmla="*/ 318 w 464"/>
                    <a:gd name="T47" fmla="*/ 65 h 642"/>
                    <a:gd name="T48" fmla="*/ 332 w 464"/>
                    <a:gd name="T49" fmla="*/ 196 h 642"/>
                    <a:gd name="T50" fmla="*/ 336 w 464"/>
                    <a:gd name="T51" fmla="*/ 95 h 642"/>
                    <a:gd name="T52" fmla="*/ 360 w 464"/>
                    <a:gd name="T53" fmla="*/ 18 h 642"/>
                    <a:gd name="T54" fmla="*/ 362 w 464"/>
                    <a:gd name="T55" fmla="*/ 84 h 642"/>
                    <a:gd name="T56" fmla="*/ 359 w 464"/>
                    <a:gd name="T57" fmla="*/ 188 h 642"/>
                    <a:gd name="T58" fmla="*/ 380 w 464"/>
                    <a:gd name="T59" fmla="*/ 156 h 642"/>
                    <a:gd name="T60" fmla="*/ 390 w 464"/>
                    <a:gd name="T61" fmla="*/ 17 h 642"/>
                    <a:gd name="T62" fmla="*/ 404 w 464"/>
                    <a:gd name="T63" fmla="*/ 90 h 642"/>
                    <a:gd name="T64" fmla="*/ 401 w 464"/>
                    <a:gd name="T65" fmla="*/ 192 h 642"/>
                    <a:gd name="T66" fmla="*/ 421 w 464"/>
                    <a:gd name="T67" fmla="*/ 179 h 642"/>
                    <a:gd name="T68" fmla="*/ 421 w 464"/>
                    <a:gd name="T69" fmla="*/ 38 h 642"/>
                    <a:gd name="T70" fmla="*/ 445 w 464"/>
                    <a:gd name="T71" fmla="*/ 57 h 642"/>
                    <a:gd name="T72" fmla="*/ 447 w 464"/>
                    <a:gd name="T73" fmla="*/ 339 h 642"/>
                    <a:gd name="T74" fmla="*/ 279 w 464"/>
                    <a:gd name="T75" fmla="*/ 639 h 642"/>
                    <a:gd name="T76" fmla="*/ 81 w 464"/>
                    <a:gd name="T77" fmla="*/ 632 h 642"/>
                    <a:gd name="T78" fmla="*/ 4 w 464"/>
                    <a:gd name="T79" fmla="*/ 408 h 642"/>
                    <a:gd name="T80" fmla="*/ 12 w 464"/>
                    <a:gd name="T81" fmla="*/ 207 h 6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4"/>
                    <a:gd name="T124" fmla="*/ 0 h 642"/>
                    <a:gd name="T125" fmla="*/ 464 w 464"/>
                    <a:gd name="T126" fmla="*/ 642 h 6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4" h="642">
                      <a:moveTo>
                        <a:pt x="12" y="209"/>
                      </a:moveTo>
                      <a:cubicBezTo>
                        <a:pt x="11" y="191"/>
                        <a:pt x="16" y="134"/>
                        <a:pt x="16" y="105"/>
                      </a:cubicBezTo>
                      <a:cubicBezTo>
                        <a:pt x="18" y="73"/>
                        <a:pt x="20" y="27"/>
                        <a:pt x="25" y="15"/>
                      </a:cubicBezTo>
                      <a:cubicBezTo>
                        <a:pt x="30" y="3"/>
                        <a:pt x="43" y="9"/>
                        <a:pt x="46" y="30"/>
                      </a:cubicBezTo>
                      <a:cubicBezTo>
                        <a:pt x="47" y="54"/>
                        <a:pt x="42" y="115"/>
                        <a:pt x="43" y="144"/>
                      </a:cubicBezTo>
                      <a:cubicBezTo>
                        <a:pt x="43" y="168"/>
                        <a:pt x="41" y="167"/>
                        <a:pt x="43" y="177"/>
                      </a:cubicBezTo>
                      <a:cubicBezTo>
                        <a:pt x="45" y="187"/>
                        <a:pt x="52" y="207"/>
                        <a:pt x="54" y="202"/>
                      </a:cubicBezTo>
                      <a:cubicBezTo>
                        <a:pt x="56" y="197"/>
                        <a:pt x="57" y="175"/>
                        <a:pt x="58" y="146"/>
                      </a:cubicBezTo>
                      <a:cubicBezTo>
                        <a:pt x="60" y="116"/>
                        <a:pt x="60" y="48"/>
                        <a:pt x="63" y="25"/>
                      </a:cubicBezTo>
                      <a:cubicBezTo>
                        <a:pt x="63" y="12"/>
                        <a:pt x="64" y="9"/>
                        <a:pt x="76" y="6"/>
                      </a:cubicBezTo>
                      <a:cubicBezTo>
                        <a:pt x="83" y="9"/>
                        <a:pt x="84" y="12"/>
                        <a:pt x="88" y="19"/>
                      </a:cubicBezTo>
                      <a:cubicBezTo>
                        <a:pt x="90" y="32"/>
                        <a:pt x="87" y="56"/>
                        <a:pt x="87" y="86"/>
                      </a:cubicBezTo>
                      <a:cubicBezTo>
                        <a:pt x="87" y="116"/>
                        <a:pt x="84" y="177"/>
                        <a:pt x="87" y="197"/>
                      </a:cubicBezTo>
                      <a:cubicBezTo>
                        <a:pt x="89" y="216"/>
                        <a:pt x="100" y="207"/>
                        <a:pt x="104" y="203"/>
                      </a:cubicBezTo>
                      <a:cubicBezTo>
                        <a:pt x="108" y="200"/>
                        <a:pt x="108" y="190"/>
                        <a:pt x="109" y="178"/>
                      </a:cubicBezTo>
                      <a:cubicBezTo>
                        <a:pt x="111" y="166"/>
                        <a:pt x="110" y="157"/>
                        <a:pt x="111" y="132"/>
                      </a:cubicBezTo>
                      <a:cubicBezTo>
                        <a:pt x="112" y="108"/>
                        <a:pt x="114" y="53"/>
                        <a:pt x="116" y="31"/>
                      </a:cubicBezTo>
                      <a:cubicBezTo>
                        <a:pt x="119" y="10"/>
                        <a:pt x="123" y="7"/>
                        <a:pt x="127" y="4"/>
                      </a:cubicBezTo>
                      <a:cubicBezTo>
                        <a:pt x="131" y="2"/>
                        <a:pt x="138" y="9"/>
                        <a:pt x="140" y="16"/>
                      </a:cubicBezTo>
                      <a:cubicBezTo>
                        <a:pt x="142" y="24"/>
                        <a:pt x="140" y="22"/>
                        <a:pt x="140" y="50"/>
                      </a:cubicBezTo>
                      <a:cubicBezTo>
                        <a:pt x="140" y="78"/>
                        <a:pt x="137" y="162"/>
                        <a:pt x="140" y="184"/>
                      </a:cubicBezTo>
                      <a:cubicBezTo>
                        <a:pt x="144" y="215"/>
                        <a:pt x="159" y="201"/>
                        <a:pt x="161" y="188"/>
                      </a:cubicBezTo>
                      <a:cubicBezTo>
                        <a:pt x="164" y="178"/>
                        <a:pt x="160" y="135"/>
                        <a:pt x="160" y="108"/>
                      </a:cubicBezTo>
                      <a:cubicBezTo>
                        <a:pt x="160" y="81"/>
                        <a:pt x="160" y="41"/>
                        <a:pt x="162" y="24"/>
                      </a:cubicBezTo>
                      <a:cubicBezTo>
                        <a:pt x="165" y="8"/>
                        <a:pt x="170" y="4"/>
                        <a:pt x="174" y="7"/>
                      </a:cubicBezTo>
                      <a:cubicBezTo>
                        <a:pt x="179" y="9"/>
                        <a:pt x="185" y="19"/>
                        <a:pt x="188" y="43"/>
                      </a:cubicBezTo>
                      <a:cubicBezTo>
                        <a:pt x="191" y="64"/>
                        <a:pt x="184" y="124"/>
                        <a:pt x="187" y="149"/>
                      </a:cubicBezTo>
                      <a:cubicBezTo>
                        <a:pt x="188" y="175"/>
                        <a:pt x="189" y="189"/>
                        <a:pt x="192" y="196"/>
                      </a:cubicBezTo>
                      <a:cubicBezTo>
                        <a:pt x="195" y="204"/>
                        <a:pt x="203" y="202"/>
                        <a:pt x="206" y="196"/>
                      </a:cubicBezTo>
                      <a:cubicBezTo>
                        <a:pt x="209" y="191"/>
                        <a:pt x="210" y="179"/>
                        <a:pt x="210" y="163"/>
                      </a:cubicBezTo>
                      <a:cubicBezTo>
                        <a:pt x="211" y="146"/>
                        <a:pt x="208" y="126"/>
                        <a:pt x="208" y="100"/>
                      </a:cubicBezTo>
                      <a:cubicBezTo>
                        <a:pt x="208" y="79"/>
                        <a:pt x="206" y="52"/>
                        <a:pt x="206" y="37"/>
                      </a:cubicBezTo>
                      <a:cubicBezTo>
                        <a:pt x="207" y="22"/>
                        <a:pt x="209" y="12"/>
                        <a:pt x="213" y="10"/>
                      </a:cubicBezTo>
                      <a:cubicBezTo>
                        <a:pt x="216" y="3"/>
                        <a:pt x="229" y="0"/>
                        <a:pt x="232" y="23"/>
                      </a:cubicBezTo>
                      <a:cubicBezTo>
                        <a:pt x="235" y="46"/>
                        <a:pt x="231" y="121"/>
                        <a:pt x="231" y="149"/>
                      </a:cubicBezTo>
                      <a:cubicBezTo>
                        <a:pt x="232" y="165"/>
                        <a:pt x="231" y="180"/>
                        <a:pt x="233" y="195"/>
                      </a:cubicBezTo>
                      <a:cubicBezTo>
                        <a:pt x="237" y="200"/>
                        <a:pt x="243" y="203"/>
                        <a:pt x="247" y="198"/>
                      </a:cubicBezTo>
                      <a:cubicBezTo>
                        <a:pt x="251" y="192"/>
                        <a:pt x="250" y="184"/>
                        <a:pt x="251" y="164"/>
                      </a:cubicBezTo>
                      <a:cubicBezTo>
                        <a:pt x="250" y="144"/>
                        <a:pt x="250" y="102"/>
                        <a:pt x="251" y="77"/>
                      </a:cubicBezTo>
                      <a:cubicBezTo>
                        <a:pt x="252" y="52"/>
                        <a:pt x="254" y="24"/>
                        <a:pt x="258" y="15"/>
                      </a:cubicBezTo>
                      <a:cubicBezTo>
                        <a:pt x="263" y="6"/>
                        <a:pt x="273" y="1"/>
                        <a:pt x="276" y="24"/>
                      </a:cubicBezTo>
                      <a:cubicBezTo>
                        <a:pt x="281" y="44"/>
                        <a:pt x="272" y="121"/>
                        <a:pt x="275" y="149"/>
                      </a:cubicBezTo>
                      <a:cubicBezTo>
                        <a:pt x="275" y="177"/>
                        <a:pt x="273" y="184"/>
                        <a:pt x="276" y="192"/>
                      </a:cubicBezTo>
                      <a:cubicBezTo>
                        <a:pt x="279" y="199"/>
                        <a:pt x="290" y="202"/>
                        <a:pt x="294" y="192"/>
                      </a:cubicBezTo>
                      <a:cubicBezTo>
                        <a:pt x="296" y="183"/>
                        <a:pt x="296" y="162"/>
                        <a:pt x="297" y="132"/>
                      </a:cubicBezTo>
                      <a:cubicBezTo>
                        <a:pt x="297" y="104"/>
                        <a:pt x="294" y="41"/>
                        <a:pt x="297" y="22"/>
                      </a:cubicBezTo>
                      <a:cubicBezTo>
                        <a:pt x="301" y="3"/>
                        <a:pt x="314" y="12"/>
                        <a:pt x="318" y="19"/>
                      </a:cubicBezTo>
                      <a:cubicBezTo>
                        <a:pt x="321" y="26"/>
                        <a:pt x="318" y="36"/>
                        <a:pt x="318" y="65"/>
                      </a:cubicBezTo>
                      <a:cubicBezTo>
                        <a:pt x="317" y="94"/>
                        <a:pt x="314" y="172"/>
                        <a:pt x="316" y="194"/>
                      </a:cubicBezTo>
                      <a:cubicBezTo>
                        <a:pt x="319" y="202"/>
                        <a:pt x="328" y="200"/>
                        <a:pt x="332" y="196"/>
                      </a:cubicBezTo>
                      <a:cubicBezTo>
                        <a:pt x="336" y="192"/>
                        <a:pt x="337" y="186"/>
                        <a:pt x="338" y="170"/>
                      </a:cubicBezTo>
                      <a:cubicBezTo>
                        <a:pt x="339" y="153"/>
                        <a:pt x="335" y="121"/>
                        <a:pt x="336" y="95"/>
                      </a:cubicBezTo>
                      <a:cubicBezTo>
                        <a:pt x="337" y="69"/>
                        <a:pt x="338" y="29"/>
                        <a:pt x="342" y="16"/>
                      </a:cubicBezTo>
                      <a:cubicBezTo>
                        <a:pt x="346" y="3"/>
                        <a:pt x="357" y="12"/>
                        <a:pt x="360" y="18"/>
                      </a:cubicBezTo>
                      <a:cubicBezTo>
                        <a:pt x="364" y="23"/>
                        <a:pt x="361" y="37"/>
                        <a:pt x="362" y="48"/>
                      </a:cubicBezTo>
                      <a:cubicBezTo>
                        <a:pt x="362" y="59"/>
                        <a:pt x="362" y="68"/>
                        <a:pt x="362" y="84"/>
                      </a:cubicBezTo>
                      <a:cubicBezTo>
                        <a:pt x="361" y="100"/>
                        <a:pt x="360" y="127"/>
                        <a:pt x="359" y="144"/>
                      </a:cubicBezTo>
                      <a:cubicBezTo>
                        <a:pt x="359" y="162"/>
                        <a:pt x="357" y="180"/>
                        <a:pt x="359" y="188"/>
                      </a:cubicBezTo>
                      <a:cubicBezTo>
                        <a:pt x="362" y="196"/>
                        <a:pt x="370" y="200"/>
                        <a:pt x="374" y="195"/>
                      </a:cubicBezTo>
                      <a:cubicBezTo>
                        <a:pt x="377" y="190"/>
                        <a:pt x="379" y="182"/>
                        <a:pt x="380" y="156"/>
                      </a:cubicBezTo>
                      <a:cubicBezTo>
                        <a:pt x="382" y="130"/>
                        <a:pt x="381" y="63"/>
                        <a:pt x="383" y="40"/>
                      </a:cubicBezTo>
                      <a:cubicBezTo>
                        <a:pt x="384" y="19"/>
                        <a:pt x="387" y="19"/>
                        <a:pt x="390" y="17"/>
                      </a:cubicBezTo>
                      <a:cubicBezTo>
                        <a:pt x="393" y="15"/>
                        <a:pt x="399" y="17"/>
                        <a:pt x="402" y="29"/>
                      </a:cubicBezTo>
                      <a:cubicBezTo>
                        <a:pt x="404" y="41"/>
                        <a:pt x="404" y="70"/>
                        <a:pt x="404" y="90"/>
                      </a:cubicBezTo>
                      <a:cubicBezTo>
                        <a:pt x="404" y="111"/>
                        <a:pt x="403" y="135"/>
                        <a:pt x="402" y="152"/>
                      </a:cubicBezTo>
                      <a:cubicBezTo>
                        <a:pt x="402" y="169"/>
                        <a:pt x="400" y="184"/>
                        <a:pt x="401" y="192"/>
                      </a:cubicBezTo>
                      <a:cubicBezTo>
                        <a:pt x="403" y="197"/>
                        <a:pt x="407" y="200"/>
                        <a:pt x="410" y="198"/>
                      </a:cubicBezTo>
                      <a:cubicBezTo>
                        <a:pt x="413" y="195"/>
                        <a:pt x="418" y="196"/>
                        <a:pt x="421" y="179"/>
                      </a:cubicBezTo>
                      <a:cubicBezTo>
                        <a:pt x="422" y="163"/>
                        <a:pt x="425" y="123"/>
                        <a:pt x="426" y="98"/>
                      </a:cubicBezTo>
                      <a:cubicBezTo>
                        <a:pt x="426" y="75"/>
                        <a:pt x="420" y="51"/>
                        <a:pt x="421" y="38"/>
                      </a:cubicBezTo>
                      <a:cubicBezTo>
                        <a:pt x="422" y="25"/>
                        <a:pt x="429" y="18"/>
                        <a:pt x="433" y="21"/>
                      </a:cubicBezTo>
                      <a:cubicBezTo>
                        <a:pt x="437" y="23"/>
                        <a:pt x="442" y="26"/>
                        <a:pt x="445" y="57"/>
                      </a:cubicBezTo>
                      <a:cubicBezTo>
                        <a:pt x="448" y="88"/>
                        <a:pt x="450" y="158"/>
                        <a:pt x="450" y="205"/>
                      </a:cubicBezTo>
                      <a:cubicBezTo>
                        <a:pt x="451" y="252"/>
                        <a:pt x="451" y="271"/>
                        <a:pt x="447" y="339"/>
                      </a:cubicBezTo>
                      <a:cubicBezTo>
                        <a:pt x="445" y="402"/>
                        <a:pt x="464" y="532"/>
                        <a:pt x="436" y="582"/>
                      </a:cubicBezTo>
                      <a:cubicBezTo>
                        <a:pt x="408" y="632"/>
                        <a:pt x="323" y="631"/>
                        <a:pt x="279" y="639"/>
                      </a:cubicBezTo>
                      <a:cubicBezTo>
                        <a:pt x="233" y="642"/>
                        <a:pt x="219" y="639"/>
                        <a:pt x="172" y="630"/>
                      </a:cubicBezTo>
                      <a:cubicBezTo>
                        <a:pt x="139" y="629"/>
                        <a:pt x="107" y="642"/>
                        <a:pt x="81" y="632"/>
                      </a:cubicBezTo>
                      <a:cubicBezTo>
                        <a:pt x="55" y="622"/>
                        <a:pt x="32" y="609"/>
                        <a:pt x="19" y="572"/>
                      </a:cubicBezTo>
                      <a:cubicBezTo>
                        <a:pt x="6" y="535"/>
                        <a:pt x="7" y="450"/>
                        <a:pt x="4" y="408"/>
                      </a:cubicBezTo>
                      <a:cubicBezTo>
                        <a:pt x="1" y="366"/>
                        <a:pt x="0" y="350"/>
                        <a:pt x="1" y="317"/>
                      </a:cubicBezTo>
                      <a:cubicBezTo>
                        <a:pt x="2" y="284"/>
                        <a:pt x="10" y="230"/>
                        <a:pt x="12" y="207"/>
                      </a:cubicBezTo>
                    </a:path>
                  </a:pathLst>
                </a:custGeom>
                <a:solidFill>
                  <a:srgbClr val="EFF6CA"/>
                </a:solidFill>
                <a:ln w="9525">
                  <a:solidFill>
                    <a:schemeClr val="tx1"/>
                  </a:solidFill>
                  <a:round/>
                  <a:headEnd/>
                  <a:tailEnd/>
                </a:ln>
              </p:spPr>
              <p:txBody>
                <a:bodyPr/>
                <a:lstStyle/>
                <a:p>
                  <a:endParaRPr lang="es-MX" sz="2400"/>
                </a:p>
              </p:txBody>
            </p:sp>
            <p:sp>
              <p:nvSpPr>
                <p:cNvPr id="64734" name="Freeform 14"/>
                <p:cNvSpPr>
                  <a:spLocks/>
                </p:cNvSpPr>
                <p:nvPr/>
              </p:nvSpPr>
              <p:spPr bwMode="auto">
                <a:xfrm>
                  <a:off x="3829" y="277"/>
                  <a:ext cx="440" cy="668"/>
                </a:xfrm>
                <a:custGeom>
                  <a:avLst/>
                  <a:gdLst>
                    <a:gd name="T0" fmla="*/ 11 w 440"/>
                    <a:gd name="T1" fmla="*/ 110 h 668"/>
                    <a:gd name="T2" fmla="*/ 19 w 440"/>
                    <a:gd name="T3" fmla="*/ 44 h 668"/>
                    <a:gd name="T4" fmla="*/ 31 w 440"/>
                    <a:gd name="T5" fmla="*/ 146 h 668"/>
                    <a:gd name="T6" fmla="*/ 32 w 440"/>
                    <a:gd name="T7" fmla="*/ 188 h 668"/>
                    <a:gd name="T8" fmla="*/ 50 w 440"/>
                    <a:gd name="T9" fmla="*/ 152 h 668"/>
                    <a:gd name="T10" fmla="*/ 77 w 440"/>
                    <a:gd name="T11" fmla="*/ 42 h 668"/>
                    <a:gd name="T12" fmla="*/ 72 w 440"/>
                    <a:gd name="T13" fmla="*/ 202 h 668"/>
                    <a:gd name="T14" fmla="*/ 94 w 440"/>
                    <a:gd name="T15" fmla="*/ 182 h 668"/>
                    <a:gd name="T16" fmla="*/ 104 w 440"/>
                    <a:gd name="T17" fmla="*/ 33 h 668"/>
                    <a:gd name="T18" fmla="*/ 125 w 440"/>
                    <a:gd name="T19" fmla="*/ 189 h 668"/>
                    <a:gd name="T20" fmla="*/ 145 w 440"/>
                    <a:gd name="T21" fmla="*/ 109 h 668"/>
                    <a:gd name="T22" fmla="*/ 173 w 440"/>
                    <a:gd name="T23" fmla="*/ 41 h 668"/>
                    <a:gd name="T24" fmla="*/ 177 w 440"/>
                    <a:gd name="T25" fmla="*/ 202 h 668"/>
                    <a:gd name="T26" fmla="*/ 195 w 440"/>
                    <a:gd name="T27" fmla="*/ 166 h 668"/>
                    <a:gd name="T28" fmla="*/ 190 w 440"/>
                    <a:gd name="T29" fmla="*/ 24 h 668"/>
                    <a:gd name="T30" fmla="*/ 216 w 440"/>
                    <a:gd name="T31" fmla="*/ 152 h 668"/>
                    <a:gd name="T32" fmla="*/ 232 w 440"/>
                    <a:gd name="T33" fmla="*/ 203 h 668"/>
                    <a:gd name="T34" fmla="*/ 236 w 440"/>
                    <a:gd name="T35" fmla="*/ 77 h 668"/>
                    <a:gd name="T36" fmla="*/ 257 w 440"/>
                    <a:gd name="T37" fmla="*/ 30 h 668"/>
                    <a:gd name="T38" fmla="*/ 261 w 440"/>
                    <a:gd name="T39" fmla="*/ 197 h 668"/>
                    <a:gd name="T40" fmla="*/ 282 w 440"/>
                    <a:gd name="T41" fmla="*/ 134 h 668"/>
                    <a:gd name="T42" fmla="*/ 304 w 440"/>
                    <a:gd name="T43" fmla="*/ 21 h 668"/>
                    <a:gd name="T44" fmla="*/ 301 w 440"/>
                    <a:gd name="T45" fmla="*/ 199 h 668"/>
                    <a:gd name="T46" fmla="*/ 323 w 440"/>
                    <a:gd name="T47" fmla="*/ 174 h 668"/>
                    <a:gd name="T48" fmla="*/ 325 w 440"/>
                    <a:gd name="T49" fmla="*/ 29 h 668"/>
                    <a:gd name="T50" fmla="*/ 347 w 440"/>
                    <a:gd name="T51" fmla="*/ 46 h 668"/>
                    <a:gd name="T52" fmla="*/ 344 w 440"/>
                    <a:gd name="T53" fmla="*/ 147 h 668"/>
                    <a:gd name="T54" fmla="*/ 359 w 440"/>
                    <a:gd name="T55" fmla="*/ 200 h 668"/>
                    <a:gd name="T56" fmla="*/ 368 w 440"/>
                    <a:gd name="T57" fmla="*/ 38 h 668"/>
                    <a:gd name="T58" fmla="*/ 389 w 440"/>
                    <a:gd name="T59" fmla="*/ 90 h 668"/>
                    <a:gd name="T60" fmla="*/ 386 w 440"/>
                    <a:gd name="T61" fmla="*/ 197 h 668"/>
                    <a:gd name="T62" fmla="*/ 406 w 440"/>
                    <a:gd name="T63" fmla="*/ 184 h 668"/>
                    <a:gd name="T64" fmla="*/ 412 w 440"/>
                    <a:gd name="T65" fmla="*/ 39 h 668"/>
                    <a:gd name="T66" fmla="*/ 435 w 440"/>
                    <a:gd name="T67" fmla="*/ 56 h 668"/>
                    <a:gd name="T68" fmla="*/ 432 w 440"/>
                    <a:gd name="T69" fmla="*/ 351 h 668"/>
                    <a:gd name="T70" fmla="*/ 412 w 440"/>
                    <a:gd name="T71" fmla="*/ 640 h 668"/>
                    <a:gd name="T72" fmla="*/ 157 w 440"/>
                    <a:gd name="T73" fmla="*/ 656 h 668"/>
                    <a:gd name="T74" fmla="*/ 14 w 440"/>
                    <a:gd name="T75" fmla="*/ 611 h 668"/>
                    <a:gd name="T76" fmla="*/ 0 w 440"/>
                    <a:gd name="T77" fmla="*/ 412 h 668"/>
                    <a:gd name="T78" fmla="*/ 13 w 440"/>
                    <a:gd name="T79" fmla="*/ 200 h 6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0"/>
                    <a:gd name="T121" fmla="*/ 0 h 668"/>
                    <a:gd name="T122" fmla="*/ 440 w 440"/>
                    <a:gd name="T123" fmla="*/ 668 h 6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0" h="668">
                      <a:moveTo>
                        <a:pt x="13" y="207"/>
                      </a:moveTo>
                      <a:cubicBezTo>
                        <a:pt x="12" y="188"/>
                        <a:pt x="11" y="135"/>
                        <a:pt x="11" y="110"/>
                      </a:cubicBezTo>
                      <a:cubicBezTo>
                        <a:pt x="11" y="85"/>
                        <a:pt x="12" y="68"/>
                        <a:pt x="13" y="57"/>
                      </a:cubicBezTo>
                      <a:cubicBezTo>
                        <a:pt x="14" y="46"/>
                        <a:pt x="16" y="44"/>
                        <a:pt x="19" y="44"/>
                      </a:cubicBezTo>
                      <a:cubicBezTo>
                        <a:pt x="22" y="44"/>
                        <a:pt x="30" y="37"/>
                        <a:pt x="32" y="54"/>
                      </a:cubicBezTo>
                      <a:cubicBezTo>
                        <a:pt x="34" y="71"/>
                        <a:pt x="31" y="130"/>
                        <a:pt x="31" y="146"/>
                      </a:cubicBezTo>
                      <a:cubicBezTo>
                        <a:pt x="31" y="162"/>
                        <a:pt x="31" y="146"/>
                        <a:pt x="31" y="153"/>
                      </a:cubicBezTo>
                      <a:cubicBezTo>
                        <a:pt x="31" y="160"/>
                        <a:pt x="29" y="179"/>
                        <a:pt x="32" y="188"/>
                      </a:cubicBezTo>
                      <a:cubicBezTo>
                        <a:pt x="33" y="217"/>
                        <a:pt x="44" y="212"/>
                        <a:pt x="47" y="206"/>
                      </a:cubicBezTo>
                      <a:cubicBezTo>
                        <a:pt x="50" y="200"/>
                        <a:pt x="49" y="178"/>
                        <a:pt x="50" y="152"/>
                      </a:cubicBezTo>
                      <a:cubicBezTo>
                        <a:pt x="51" y="126"/>
                        <a:pt x="48" y="65"/>
                        <a:pt x="52" y="47"/>
                      </a:cubicBezTo>
                      <a:cubicBezTo>
                        <a:pt x="56" y="29"/>
                        <a:pt x="74" y="36"/>
                        <a:pt x="77" y="42"/>
                      </a:cubicBezTo>
                      <a:cubicBezTo>
                        <a:pt x="80" y="48"/>
                        <a:pt x="73" y="59"/>
                        <a:pt x="72" y="86"/>
                      </a:cubicBezTo>
                      <a:cubicBezTo>
                        <a:pt x="71" y="113"/>
                        <a:pt x="69" y="182"/>
                        <a:pt x="72" y="202"/>
                      </a:cubicBezTo>
                      <a:cubicBezTo>
                        <a:pt x="74" y="222"/>
                        <a:pt x="85" y="212"/>
                        <a:pt x="89" y="209"/>
                      </a:cubicBezTo>
                      <a:cubicBezTo>
                        <a:pt x="93" y="206"/>
                        <a:pt x="93" y="195"/>
                        <a:pt x="94" y="182"/>
                      </a:cubicBezTo>
                      <a:cubicBezTo>
                        <a:pt x="96" y="170"/>
                        <a:pt x="94" y="159"/>
                        <a:pt x="96" y="134"/>
                      </a:cubicBezTo>
                      <a:cubicBezTo>
                        <a:pt x="98" y="109"/>
                        <a:pt x="99" y="47"/>
                        <a:pt x="104" y="33"/>
                      </a:cubicBezTo>
                      <a:cubicBezTo>
                        <a:pt x="109" y="19"/>
                        <a:pt x="122" y="22"/>
                        <a:pt x="125" y="48"/>
                      </a:cubicBezTo>
                      <a:cubicBezTo>
                        <a:pt x="128" y="74"/>
                        <a:pt x="122" y="165"/>
                        <a:pt x="125" y="189"/>
                      </a:cubicBezTo>
                      <a:cubicBezTo>
                        <a:pt x="129" y="221"/>
                        <a:pt x="144" y="206"/>
                        <a:pt x="146" y="193"/>
                      </a:cubicBezTo>
                      <a:cubicBezTo>
                        <a:pt x="149" y="182"/>
                        <a:pt x="145" y="138"/>
                        <a:pt x="145" y="109"/>
                      </a:cubicBezTo>
                      <a:cubicBezTo>
                        <a:pt x="145" y="80"/>
                        <a:pt x="142" y="32"/>
                        <a:pt x="147" y="21"/>
                      </a:cubicBezTo>
                      <a:cubicBezTo>
                        <a:pt x="152" y="10"/>
                        <a:pt x="169" y="19"/>
                        <a:pt x="173" y="41"/>
                      </a:cubicBezTo>
                      <a:cubicBezTo>
                        <a:pt x="176" y="63"/>
                        <a:pt x="169" y="126"/>
                        <a:pt x="172" y="152"/>
                      </a:cubicBezTo>
                      <a:cubicBezTo>
                        <a:pt x="173" y="179"/>
                        <a:pt x="174" y="193"/>
                        <a:pt x="177" y="202"/>
                      </a:cubicBezTo>
                      <a:cubicBezTo>
                        <a:pt x="180" y="210"/>
                        <a:pt x="188" y="208"/>
                        <a:pt x="191" y="202"/>
                      </a:cubicBezTo>
                      <a:cubicBezTo>
                        <a:pt x="194" y="196"/>
                        <a:pt x="195" y="183"/>
                        <a:pt x="195" y="166"/>
                      </a:cubicBezTo>
                      <a:cubicBezTo>
                        <a:pt x="196" y="149"/>
                        <a:pt x="190" y="125"/>
                        <a:pt x="193" y="101"/>
                      </a:cubicBezTo>
                      <a:cubicBezTo>
                        <a:pt x="192" y="77"/>
                        <a:pt x="186" y="37"/>
                        <a:pt x="190" y="24"/>
                      </a:cubicBezTo>
                      <a:cubicBezTo>
                        <a:pt x="194" y="11"/>
                        <a:pt x="211" y="3"/>
                        <a:pt x="215" y="24"/>
                      </a:cubicBezTo>
                      <a:cubicBezTo>
                        <a:pt x="219" y="45"/>
                        <a:pt x="216" y="123"/>
                        <a:pt x="216" y="152"/>
                      </a:cubicBezTo>
                      <a:cubicBezTo>
                        <a:pt x="217" y="168"/>
                        <a:pt x="216" y="184"/>
                        <a:pt x="218" y="200"/>
                      </a:cubicBezTo>
                      <a:cubicBezTo>
                        <a:pt x="222" y="206"/>
                        <a:pt x="228" y="208"/>
                        <a:pt x="232" y="203"/>
                      </a:cubicBezTo>
                      <a:cubicBezTo>
                        <a:pt x="236" y="197"/>
                        <a:pt x="235" y="188"/>
                        <a:pt x="236" y="167"/>
                      </a:cubicBezTo>
                      <a:cubicBezTo>
                        <a:pt x="235" y="146"/>
                        <a:pt x="235" y="103"/>
                        <a:pt x="236" y="77"/>
                      </a:cubicBezTo>
                      <a:cubicBezTo>
                        <a:pt x="236" y="52"/>
                        <a:pt x="233" y="25"/>
                        <a:pt x="236" y="17"/>
                      </a:cubicBezTo>
                      <a:cubicBezTo>
                        <a:pt x="239" y="9"/>
                        <a:pt x="253" y="8"/>
                        <a:pt x="257" y="30"/>
                      </a:cubicBezTo>
                      <a:cubicBezTo>
                        <a:pt x="261" y="52"/>
                        <a:pt x="259" y="124"/>
                        <a:pt x="260" y="152"/>
                      </a:cubicBezTo>
                      <a:cubicBezTo>
                        <a:pt x="261" y="180"/>
                        <a:pt x="258" y="189"/>
                        <a:pt x="261" y="197"/>
                      </a:cubicBezTo>
                      <a:cubicBezTo>
                        <a:pt x="264" y="204"/>
                        <a:pt x="275" y="208"/>
                        <a:pt x="279" y="197"/>
                      </a:cubicBezTo>
                      <a:cubicBezTo>
                        <a:pt x="281" y="187"/>
                        <a:pt x="281" y="165"/>
                        <a:pt x="282" y="134"/>
                      </a:cubicBezTo>
                      <a:cubicBezTo>
                        <a:pt x="282" y="105"/>
                        <a:pt x="278" y="38"/>
                        <a:pt x="282" y="19"/>
                      </a:cubicBezTo>
                      <a:cubicBezTo>
                        <a:pt x="286" y="0"/>
                        <a:pt x="301" y="14"/>
                        <a:pt x="304" y="21"/>
                      </a:cubicBezTo>
                      <a:cubicBezTo>
                        <a:pt x="307" y="28"/>
                        <a:pt x="304" y="34"/>
                        <a:pt x="303" y="64"/>
                      </a:cubicBezTo>
                      <a:cubicBezTo>
                        <a:pt x="302" y="94"/>
                        <a:pt x="299" y="176"/>
                        <a:pt x="301" y="199"/>
                      </a:cubicBezTo>
                      <a:cubicBezTo>
                        <a:pt x="304" y="208"/>
                        <a:pt x="313" y="205"/>
                        <a:pt x="317" y="201"/>
                      </a:cubicBezTo>
                      <a:cubicBezTo>
                        <a:pt x="321" y="197"/>
                        <a:pt x="322" y="191"/>
                        <a:pt x="323" y="174"/>
                      </a:cubicBezTo>
                      <a:cubicBezTo>
                        <a:pt x="324" y="156"/>
                        <a:pt x="317" y="122"/>
                        <a:pt x="321" y="95"/>
                      </a:cubicBezTo>
                      <a:cubicBezTo>
                        <a:pt x="321" y="71"/>
                        <a:pt x="321" y="43"/>
                        <a:pt x="325" y="29"/>
                      </a:cubicBezTo>
                      <a:cubicBezTo>
                        <a:pt x="329" y="15"/>
                        <a:pt x="340" y="9"/>
                        <a:pt x="344" y="12"/>
                      </a:cubicBezTo>
                      <a:cubicBezTo>
                        <a:pt x="348" y="15"/>
                        <a:pt x="346" y="34"/>
                        <a:pt x="347" y="46"/>
                      </a:cubicBezTo>
                      <a:cubicBezTo>
                        <a:pt x="348" y="58"/>
                        <a:pt x="347" y="67"/>
                        <a:pt x="347" y="84"/>
                      </a:cubicBezTo>
                      <a:cubicBezTo>
                        <a:pt x="346" y="100"/>
                        <a:pt x="345" y="129"/>
                        <a:pt x="344" y="147"/>
                      </a:cubicBezTo>
                      <a:cubicBezTo>
                        <a:pt x="344" y="165"/>
                        <a:pt x="342" y="184"/>
                        <a:pt x="344" y="193"/>
                      </a:cubicBezTo>
                      <a:cubicBezTo>
                        <a:pt x="347" y="202"/>
                        <a:pt x="355" y="205"/>
                        <a:pt x="359" y="200"/>
                      </a:cubicBezTo>
                      <a:cubicBezTo>
                        <a:pt x="362" y="195"/>
                        <a:pt x="364" y="186"/>
                        <a:pt x="365" y="159"/>
                      </a:cubicBezTo>
                      <a:cubicBezTo>
                        <a:pt x="367" y="132"/>
                        <a:pt x="366" y="62"/>
                        <a:pt x="368" y="38"/>
                      </a:cubicBezTo>
                      <a:cubicBezTo>
                        <a:pt x="372" y="16"/>
                        <a:pt x="384" y="17"/>
                        <a:pt x="387" y="26"/>
                      </a:cubicBezTo>
                      <a:cubicBezTo>
                        <a:pt x="390" y="35"/>
                        <a:pt x="389" y="69"/>
                        <a:pt x="389" y="90"/>
                      </a:cubicBezTo>
                      <a:cubicBezTo>
                        <a:pt x="389" y="112"/>
                        <a:pt x="388" y="138"/>
                        <a:pt x="387" y="156"/>
                      </a:cubicBezTo>
                      <a:cubicBezTo>
                        <a:pt x="387" y="173"/>
                        <a:pt x="385" y="189"/>
                        <a:pt x="386" y="197"/>
                      </a:cubicBezTo>
                      <a:cubicBezTo>
                        <a:pt x="388" y="202"/>
                        <a:pt x="392" y="206"/>
                        <a:pt x="395" y="203"/>
                      </a:cubicBezTo>
                      <a:cubicBezTo>
                        <a:pt x="398" y="200"/>
                        <a:pt x="403" y="201"/>
                        <a:pt x="406" y="184"/>
                      </a:cubicBezTo>
                      <a:cubicBezTo>
                        <a:pt x="407" y="166"/>
                        <a:pt x="410" y="124"/>
                        <a:pt x="411" y="99"/>
                      </a:cubicBezTo>
                      <a:cubicBezTo>
                        <a:pt x="412" y="75"/>
                        <a:pt x="409" y="51"/>
                        <a:pt x="412" y="39"/>
                      </a:cubicBezTo>
                      <a:cubicBezTo>
                        <a:pt x="415" y="27"/>
                        <a:pt x="426" y="26"/>
                        <a:pt x="430" y="29"/>
                      </a:cubicBezTo>
                      <a:cubicBezTo>
                        <a:pt x="434" y="32"/>
                        <a:pt x="435" y="22"/>
                        <a:pt x="435" y="56"/>
                      </a:cubicBezTo>
                      <a:cubicBezTo>
                        <a:pt x="435" y="90"/>
                        <a:pt x="432" y="182"/>
                        <a:pt x="431" y="231"/>
                      </a:cubicBezTo>
                      <a:cubicBezTo>
                        <a:pt x="432" y="280"/>
                        <a:pt x="432" y="303"/>
                        <a:pt x="432" y="351"/>
                      </a:cubicBezTo>
                      <a:cubicBezTo>
                        <a:pt x="432" y="399"/>
                        <a:pt x="434" y="472"/>
                        <a:pt x="430" y="520"/>
                      </a:cubicBezTo>
                      <a:cubicBezTo>
                        <a:pt x="427" y="568"/>
                        <a:pt x="440" y="616"/>
                        <a:pt x="412" y="640"/>
                      </a:cubicBezTo>
                      <a:cubicBezTo>
                        <a:pt x="384" y="664"/>
                        <a:pt x="306" y="662"/>
                        <a:pt x="264" y="665"/>
                      </a:cubicBezTo>
                      <a:cubicBezTo>
                        <a:pt x="218" y="668"/>
                        <a:pt x="204" y="665"/>
                        <a:pt x="157" y="656"/>
                      </a:cubicBezTo>
                      <a:cubicBezTo>
                        <a:pt x="124" y="654"/>
                        <a:pt x="90" y="664"/>
                        <a:pt x="66" y="657"/>
                      </a:cubicBezTo>
                      <a:cubicBezTo>
                        <a:pt x="42" y="650"/>
                        <a:pt x="24" y="632"/>
                        <a:pt x="14" y="611"/>
                      </a:cubicBezTo>
                      <a:cubicBezTo>
                        <a:pt x="4" y="590"/>
                        <a:pt x="6" y="564"/>
                        <a:pt x="4" y="531"/>
                      </a:cubicBezTo>
                      <a:cubicBezTo>
                        <a:pt x="2" y="498"/>
                        <a:pt x="0" y="443"/>
                        <a:pt x="0" y="412"/>
                      </a:cubicBezTo>
                      <a:cubicBezTo>
                        <a:pt x="0" y="381"/>
                        <a:pt x="0" y="379"/>
                        <a:pt x="2" y="344"/>
                      </a:cubicBezTo>
                      <a:cubicBezTo>
                        <a:pt x="4" y="309"/>
                        <a:pt x="11" y="230"/>
                        <a:pt x="13" y="200"/>
                      </a:cubicBezTo>
                    </a:path>
                  </a:pathLst>
                </a:custGeom>
                <a:solidFill>
                  <a:srgbClr val="EFF6CA"/>
                </a:solidFill>
                <a:ln w="9525">
                  <a:solidFill>
                    <a:schemeClr val="tx1"/>
                  </a:solidFill>
                  <a:round/>
                  <a:headEnd/>
                  <a:tailEnd/>
                </a:ln>
              </p:spPr>
              <p:txBody>
                <a:bodyPr/>
                <a:lstStyle/>
                <a:p>
                  <a:endParaRPr lang="es-MX" sz="2400"/>
                </a:p>
              </p:txBody>
            </p:sp>
            <p:sp>
              <p:nvSpPr>
                <p:cNvPr id="64735" name="Freeform 15"/>
                <p:cNvSpPr>
                  <a:spLocks/>
                </p:cNvSpPr>
                <p:nvPr/>
              </p:nvSpPr>
              <p:spPr bwMode="auto">
                <a:xfrm>
                  <a:off x="856" y="253"/>
                  <a:ext cx="451" cy="672"/>
                </a:xfrm>
                <a:custGeom>
                  <a:avLst/>
                  <a:gdLst>
                    <a:gd name="T0" fmla="*/ 10 w 451"/>
                    <a:gd name="T1" fmla="*/ 110 h 672"/>
                    <a:gd name="T2" fmla="*/ 36 w 451"/>
                    <a:gd name="T3" fmla="*/ 34 h 672"/>
                    <a:gd name="T4" fmla="*/ 35 w 451"/>
                    <a:gd name="T5" fmla="*/ 206 h 672"/>
                    <a:gd name="T6" fmla="*/ 57 w 451"/>
                    <a:gd name="T7" fmla="*/ 153 h 672"/>
                    <a:gd name="T8" fmla="*/ 75 w 451"/>
                    <a:gd name="T9" fmla="*/ 6 h 672"/>
                    <a:gd name="T10" fmla="*/ 86 w 451"/>
                    <a:gd name="T11" fmla="*/ 90 h 672"/>
                    <a:gd name="T12" fmla="*/ 103 w 451"/>
                    <a:gd name="T13" fmla="*/ 213 h 672"/>
                    <a:gd name="T14" fmla="*/ 110 w 451"/>
                    <a:gd name="T15" fmla="*/ 138 h 672"/>
                    <a:gd name="T16" fmla="*/ 126 w 451"/>
                    <a:gd name="T17" fmla="*/ 4 h 672"/>
                    <a:gd name="T18" fmla="*/ 139 w 451"/>
                    <a:gd name="T19" fmla="*/ 52 h 672"/>
                    <a:gd name="T20" fmla="*/ 160 w 451"/>
                    <a:gd name="T21" fmla="*/ 197 h 672"/>
                    <a:gd name="T22" fmla="*/ 161 w 451"/>
                    <a:gd name="T23" fmla="*/ 25 h 672"/>
                    <a:gd name="T24" fmla="*/ 187 w 451"/>
                    <a:gd name="T25" fmla="*/ 45 h 672"/>
                    <a:gd name="T26" fmla="*/ 191 w 451"/>
                    <a:gd name="T27" fmla="*/ 206 h 672"/>
                    <a:gd name="T28" fmla="*/ 209 w 451"/>
                    <a:gd name="T29" fmla="*/ 170 h 672"/>
                    <a:gd name="T30" fmla="*/ 205 w 451"/>
                    <a:gd name="T31" fmla="*/ 38 h 672"/>
                    <a:gd name="T32" fmla="*/ 231 w 451"/>
                    <a:gd name="T33" fmla="*/ 24 h 672"/>
                    <a:gd name="T34" fmla="*/ 232 w 451"/>
                    <a:gd name="T35" fmla="*/ 204 h 672"/>
                    <a:gd name="T36" fmla="*/ 250 w 451"/>
                    <a:gd name="T37" fmla="*/ 171 h 672"/>
                    <a:gd name="T38" fmla="*/ 257 w 451"/>
                    <a:gd name="T39" fmla="*/ 16 h 672"/>
                    <a:gd name="T40" fmla="*/ 274 w 451"/>
                    <a:gd name="T41" fmla="*/ 156 h 672"/>
                    <a:gd name="T42" fmla="*/ 293 w 451"/>
                    <a:gd name="T43" fmla="*/ 201 h 672"/>
                    <a:gd name="T44" fmla="*/ 296 w 451"/>
                    <a:gd name="T45" fmla="*/ 23 h 672"/>
                    <a:gd name="T46" fmla="*/ 317 w 451"/>
                    <a:gd name="T47" fmla="*/ 68 h 672"/>
                    <a:gd name="T48" fmla="*/ 331 w 451"/>
                    <a:gd name="T49" fmla="*/ 205 h 672"/>
                    <a:gd name="T50" fmla="*/ 337 w 451"/>
                    <a:gd name="T51" fmla="*/ 104 h 672"/>
                    <a:gd name="T52" fmla="*/ 364 w 451"/>
                    <a:gd name="T53" fmla="*/ 24 h 672"/>
                    <a:gd name="T54" fmla="*/ 358 w 451"/>
                    <a:gd name="T55" fmla="*/ 151 h 672"/>
                    <a:gd name="T56" fmla="*/ 373 w 451"/>
                    <a:gd name="T57" fmla="*/ 204 h 672"/>
                    <a:gd name="T58" fmla="*/ 382 w 451"/>
                    <a:gd name="T59" fmla="*/ 42 h 672"/>
                    <a:gd name="T60" fmla="*/ 403 w 451"/>
                    <a:gd name="T61" fmla="*/ 94 h 672"/>
                    <a:gd name="T62" fmla="*/ 400 w 451"/>
                    <a:gd name="T63" fmla="*/ 201 h 672"/>
                    <a:gd name="T64" fmla="*/ 420 w 451"/>
                    <a:gd name="T65" fmla="*/ 188 h 672"/>
                    <a:gd name="T66" fmla="*/ 426 w 451"/>
                    <a:gd name="T67" fmla="*/ 36 h 672"/>
                    <a:gd name="T68" fmla="*/ 437 w 451"/>
                    <a:gd name="T69" fmla="*/ 257 h 672"/>
                    <a:gd name="T70" fmla="*/ 392 w 451"/>
                    <a:gd name="T71" fmla="*/ 524 h 672"/>
                    <a:gd name="T72" fmla="*/ 278 w 451"/>
                    <a:gd name="T73" fmla="*/ 669 h 672"/>
                    <a:gd name="T74" fmla="*/ 80 w 451"/>
                    <a:gd name="T75" fmla="*/ 661 h 672"/>
                    <a:gd name="T76" fmla="*/ 14 w 451"/>
                    <a:gd name="T77" fmla="*/ 416 h 6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1"/>
                    <a:gd name="T118" fmla="*/ 0 h 672"/>
                    <a:gd name="T119" fmla="*/ 451 w 451"/>
                    <a:gd name="T120" fmla="*/ 672 h 67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1" h="672">
                      <a:moveTo>
                        <a:pt x="11" y="219"/>
                      </a:moveTo>
                      <a:cubicBezTo>
                        <a:pt x="10" y="200"/>
                        <a:pt x="10" y="140"/>
                        <a:pt x="10" y="110"/>
                      </a:cubicBezTo>
                      <a:cubicBezTo>
                        <a:pt x="10" y="79"/>
                        <a:pt x="8" y="49"/>
                        <a:pt x="12" y="36"/>
                      </a:cubicBezTo>
                      <a:cubicBezTo>
                        <a:pt x="16" y="23"/>
                        <a:pt x="32" y="14"/>
                        <a:pt x="36" y="34"/>
                      </a:cubicBezTo>
                      <a:cubicBezTo>
                        <a:pt x="37" y="58"/>
                        <a:pt x="30" y="129"/>
                        <a:pt x="33" y="158"/>
                      </a:cubicBezTo>
                      <a:cubicBezTo>
                        <a:pt x="33" y="187"/>
                        <a:pt x="32" y="197"/>
                        <a:pt x="35" y="206"/>
                      </a:cubicBezTo>
                      <a:cubicBezTo>
                        <a:pt x="38" y="215"/>
                        <a:pt x="49" y="220"/>
                        <a:pt x="53" y="211"/>
                      </a:cubicBezTo>
                      <a:cubicBezTo>
                        <a:pt x="57" y="202"/>
                        <a:pt x="56" y="184"/>
                        <a:pt x="57" y="153"/>
                      </a:cubicBezTo>
                      <a:cubicBezTo>
                        <a:pt x="59" y="122"/>
                        <a:pt x="59" y="50"/>
                        <a:pt x="62" y="26"/>
                      </a:cubicBezTo>
                      <a:cubicBezTo>
                        <a:pt x="62" y="13"/>
                        <a:pt x="63" y="10"/>
                        <a:pt x="75" y="6"/>
                      </a:cubicBezTo>
                      <a:cubicBezTo>
                        <a:pt x="82" y="9"/>
                        <a:pt x="83" y="13"/>
                        <a:pt x="87" y="20"/>
                      </a:cubicBezTo>
                      <a:cubicBezTo>
                        <a:pt x="89" y="34"/>
                        <a:pt x="86" y="59"/>
                        <a:pt x="86" y="90"/>
                      </a:cubicBezTo>
                      <a:cubicBezTo>
                        <a:pt x="86" y="121"/>
                        <a:pt x="83" y="186"/>
                        <a:pt x="86" y="206"/>
                      </a:cubicBezTo>
                      <a:cubicBezTo>
                        <a:pt x="88" y="226"/>
                        <a:pt x="99" y="216"/>
                        <a:pt x="103" y="213"/>
                      </a:cubicBezTo>
                      <a:cubicBezTo>
                        <a:pt x="107" y="210"/>
                        <a:pt x="107" y="199"/>
                        <a:pt x="108" y="186"/>
                      </a:cubicBezTo>
                      <a:cubicBezTo>
                        <a:pt x="110" y="174"/>
                        <a:pt x="109" y="164"/>
                        <a:pt x="110" y="138"/>
                      </a:cubicBezTo>
                      <a:cubicBezTo>
                        <a:pt x="111" y="113"/>
                        <a:pt x="113" y="55"/>
                        <a:pt x="115" y="33"/>
                      </a:cubicBezTo>
                      <a:cubicBezTo>
                        <a:pt x="118" y="11"/>
                        <a:pt x="122" y="7"/>
                        <a:pt x="126" y="4"/>
                      </a:cubicBezTo>
                      <a:cubicBezTo>
                        <a:pt x="130" y="2"/>
                        <a:pt x="137" y="9"/>
                        <a:pt x="139" y="17"/>
                      </a:cubicBezTo>
                      <a:cubicBezTo>
                        <a:pt x="141" y="25"/>
                        <a:pt x="139" y="23"/>
                        <a:pt x="139" y="52"/>
                      </a:cubicBezTo>
                      <a:cubicBezTo>
                        <a:pt x="139" y="82"/>
                        <a:pt x="136" y="169"/>
                        <a:pt x="139" y="193"/>
                      </a:cubicBezTo>
                      <a:cubicBezTo>
                        <a:pt x="143" y="225"/>
                        <a:pt x="158" y="210"/>
                        <a:pt x="160" y="197"/>
                      </a:cubicBezTo>
                      <a:cubicBezTo>
                        <a:pt x="163" y="186"/>
                        <a:pt x="159" y="142"/>
                        <a:pt x="159" y="113"/>
                      </a:cubicBezTo>
                      <a:cubicBezTo>
                        <a:pt x="159" y="84"/>
                        <a:pt x="159" y="43"/>
                        <a:pt x="161" y="25"/>
                      </a:cubicBezTo>
                      <a:cubicBezTo>
                        <a:pt x="164" y="8"/>
                        <a:pt x="169" y="4"/>
                        <a:pt x="173" y="7"/>
                      </a:cubicBezTo>
                      <a:cubicBezTo>
                        <a:pt x="178" y="10"/>
                        <a:pt x="184" y="20"/>
                        <a:pt x="187" y="45"/>
                      </a:cubicBezTo>
                      <a:cubicBezTo>
                        <a:pt x="190" y="67"/>
                        <a:pt x="183" y="130"/>
                        <a:pt x="186" y="156"/>
                      </a:cubicBezTo>
                      <a:cubicBezTo>
                        <a:pt x="187" y="183"/>
                        <a:pt x="188" y="197"/>
                        <a:pt x="191" y="206"/>
                      </a:cubicBezTo>
                      <a:cubicBezTo>
                        <a:pt x="194" y="214"/>
                        <a:pt x="202" y="212"/>
                        <a:pt x="205" y="206"/>
                      </a:cubicBezTo>
                      <a:cubicBezTo>
                        <a:pt x="208" y="200"/>
                        <a:pt x="209" y="187"/>
                        <a:pt x="209" y="170"/>
                      </a:cubicBezTo>
                      <a:cubicBezTo>
                        <a:pt x="210" y="153"/>
                        <a:pt x="207" y="131"/>
                        <a:pt x="207" y="105"/>
                      </a:cubicBezTo>
                      <a:cubicBezTo>
                        <a:pt x="207" y="83"/>
                        <a:pt x="205" y="54"/>
                        <a:pt x="205" y="38"/>
                      </a:cubicBezTo>
                      <a:cubicBezTo>
                        <a:pt x="206" y="23"/>
                        <a:pt x="208" y="13"/>
                        <a:pt x="212" y="11"/>
                      </a:cubicBezTo>
                      <a:cubicBezTo>
                        <a:pt x="215" y="3"/>
                        <a:pt x="228" y="0"/>
                        <a:pt x="231" y="24"/>
                      </a:cubicBezTo>
                      <a:cubicBezTo>
                        <a:pt x="234" y="48"/>
                        <a:pt x="230" y="126"/>
                        <a:pt x="230" y="156"/>
                      </a:cubicBezTo>
                      <a:cubicBezTo>
                        <a:pt x="231" y="172"/>
                        <a:pt x="230" y="188"/>
                        <a:pt x="232" y="204"/>
                      </a:cubicBezTo>
                      <a:cubicBezTo>
                        <a:pt x="236" y="210"/>
                        <a:pt x="242" y="212"/>
                        <a:pt x="246" y="207"/>
                      </a:cubicBezTo>
                      <a:cubicBezTo>
                        <a:pt x="250" y="201"/>
                        <a:pt x="249" y="192"/>
                        <a:pt x="250" y="171"/>
                      </a:cubicBezTo>
                      <a:cubicBezTo>
                        <a:pt x="249" y="150"/>
                        <a:pt x="249" y="107"/>
                        <a:pt x="250" y="81"/>
                      </a:cubicBezTo>
                      <a:cubicBezTo>
                        <a:pt x="251" y="55"/>
                        <a:pt x="253" y="25"/>
                        <a:pt x="257" y="16"/>
                      </a:cubicBezTo>
                      <a:cubicBezTo>
                        <a:pt x="262" y="6"/>
                        <a:pt x="272" y="1"/>
                        <a:pt x="275" y="25"/>
                      </a:cubicBezTo>
                      <a:cubicBezTo>
                        <a:pt x="280" y="47"/>
                        <a:pt x="271" y="126"/>
                        <a:pt x="274" y="156"/>
                      </a:cubicBezTo>
                      <a:cubicBezTo>
                        <a:pt x="274" y="185"/>
                        <a:pt x="272" y="193"/>
                        <a:pt x="275" y="201"/>
                      </a:cubicBezTo>
                      <a:cubicBezTo>
                        <a:pt x="278" y="208"/>
                        <a:pt x="289" y="212"/>
                        <a:pt x="293" y="201"/>
                      </a:cubicBezTo>
                      <a:cubicBezTo>
                        <a:pt x="295" y="191"/>
                        <a:pt x="295" y="169"/>
                        <a:pt x="296" y="138"/>
                      </a:cubicBezTo>
                      <a:cubicBezTo>
                        <a:pt x="296" y="109"/>
                        <a:pt x="293" y="43"/>
                        <a:pt x="296" y="23"/>
                      </a:cubicBezTo>
                      <a:cubicBezTo>
                        <a:pt x="300" y="4"/>
                        <a:pt x="313" y="12"/>
                        <a:pt x="317" y="20"/>
                      </a:cubicBezTo>
                      <a:cubicBezTo>
                        <a:pt x="320" y="27"/>
                        <a:pt x="317" y="38"/>
                        <a:pt x="317" y="68"/>
                      </a:cubicBezTo>
                      <a:cubicBezTo>
                        <a:pt x="316" y="99"/>
                        <a:pt x="313" y="180"/>
                        <a:pt x="315" y="203"/>
                      </a:cubicBezTo>
                      <a:cubicBezTo>
                        <a:pt x="318" y="212"/>
                        <a:pt x="327" y="209"/>
                        <a:pt x="331" y="205"/>
                      </a:cubicBezTo>
                      <a:cubicBezTo>
                        <a:pt x="335" y="201"/>
                        <a:pt x="336" y="195"/>
                        <a:pt x="337" y="178"/>
                      </a:cubicBezTo>
                      <a:cubicBezTo>
                        <a:pt x="338" y="160"/>
                        <a:pt x="337" y="128"/>
                        <a:pt x="337" y="104"/>
                      </a:cubicBezTo>
                      <a:cubicBezTo>
                        <a:pt x="337" y="80"/>
                        <a:pt x="335" y="46"/>
                        <a:pt x="340" y="33"/>
                      </a:cubicBezTo>
                      <a:cubicBezTo>
                        <a:pt x="345" y="20"/>
                        <a:pt x="361" y="15"/>
                        <a:pt x="364" y="24"/>
                      </a:cubicBezTo>
                      <a:cubicBezTo>
                        <a:pt x="367" y="33"/>
                        <a:pt x="362" y="67"/>
                        <a:pt x="361" y="88"/>
                      </a:cubicBezTo>
                      <a:cubicBezTo>
                        <a:pt x="360" y="109"/>
                        <a:pt x="359" y="133"/>
                        <a:pt x="358" y="151"/>
                      </a:cubicBezTo>
                      <a:cubicBezTo>
                        <a:pt x="358" y="169"/>
                        <a:pt x="356" y="188"/>
                        <a:pt x="358" y="197"/>
                      </a:cubicBezTo>
                      <a:cubicBezTo>
                        <a:pt x="361" y="206"/>
                        <a:pt x="369" y="209"/>
                        <a:pt x="373" y="204"/>
                      </a:cubicBezTo>
                      <a:cubicBezTo>
                        <a:pt x="376" y="199"/>
                        <a:pt x="378" y="190"/>
                        <a:pt x="379" y="163"/>
                      </a:cubicBezTo>
                      <a:cubicBezTo>
                        <a:pt x="381" y="136"/>
                        <a:pt x="380" y="66"/>
                        <a:pt x="382" y="42"/>
                      </a:cubicBezTo>
                      <a:cubicBezTo>
                        <a:pt x="386" y="20"/>
                        <a:pt x="397" y="21"/>
                        <a:pt x="401" y="30"/>
                      </a:cubicBezTo>
                      <a:cubicBezTo>
                        <a:pt x="405" y="39"/>
                        <a:pt x="403" y="73"/>
                        <a:pt x="403" y="94"/>
                      </a:cubicBezTo>
                      <a:cubicBezTo>
                        <a:pt x="403" y="116"/>
                        <a:pt x="402" y="142"/>
                        <a:pt x="401" y="160"/>
                      </a:cubicBezTo>
                      <a:cubicBezTo>
                        <a:pt x="401" y="177"/>
                        <a:pt x="399" y="193"/>
                        <a:pt x="400" y="201"/>
                      </a:cubicBezTo>
                      <a:cubicBezTo>
                        <a:pt x="402" y="206"/>
                        <a:pt x="406" y="210"/>
                        <a:pt x="409" y="207"/>
                      </a:cubicBezTo>
                      <a:cubicBezTo>
                        <a:pt x="412" y="204"/>
                        <a:pt x="417" y="205"/>
                        <a:pt x="420" y="188"/>
                      </a:cubicBezTo>
                      <a:cubicBezTo>
                        <a:pt x="421" y="170"/>
                        <a:pt x="424" y="128"/>
                        <a:pt x="425" y="103"/>
                      </a:cubicBezTo>
                      <a:cubicBezTo>
                        <a:pt x="425" y="78"/>
                        <a:pt x="422" y="43"/>
                        <a:pt x="426" y="36"/>
                      </a:cubicBezTo>
                      <a:cubicBezTo>
                        <a:pt x="430" y="29"/>
                        <a:pt x="447" y="23"/>
                        <a:pt x="449" y="60"/>
                      </a:cubicBezTo>
                      <a:cubicBezTo>
                        <a:pt x="451" y="97"/>
                        <a:pt x="438" y="204"/>
                        <a:pt x="437" y="257"/>
                      </a:cubicBezTo>
                      <a:cubicBezTo>
                        <a:pt x="436" y="307"/>
                        <a:pt x="447" y="333"/>
                        <a:pt x="440" y="377"/>
                      </a:cubicBezTo>
                      <a:cubicBezTo>
                        <a:pt x="433" y="421"/>
                        <a:pt x="402" y="482"/>
                        <a:pt x="392" y="524"/>
                      </a:cubicBezTo>
                      <a:cubicBezTo>
                        <a:pt x="382" y="566"/>
                        <a:pt x="398" y="604"/>
                        <a:pt x="379" y="628"/>
                      </a:cubicBezTo>
                      <a:cubicBezTo>
                        <a:pt x="360" y="652"/>
                        <a:pt x="313" y="664"/>
                        <a:pt x="278" y="669"/>
                      </a:cubicBezTo>
                      <a:cubicBezTo>
                        <a:pt x="232" y="672"/>
                        <a:pt x="218" y="669"/>
                        <a:pt x="171" y="660"/>
                      </a:cubicBezTo>
                      <a:cubicBezTo>
                        <a:pt x="138" y="658"/>
                        <a:pt x="107" y="672"/>
                        <a:pt x="80" y="661"/>
                      </a:cubicBezTo>
                      <a:cubicBezTo>
                        <a:pt x="53" y="651"/>
                        <a:pt x="22" y="640"/>
                        <a:pt x="11" y="599"/>
                      </a:cubicBezTo>
                      <a:cubicBezTo>
                        <a:pt x="0" y="558"/>
                        <a:pt x="14" y="480"/>
                        <a:pt x="14" y="416"/>
                      </a:cubicBezTo>
                      <a:cubicBezTo>
                        <a:pt x="14" y="352"/>
                        <a:pt x="12" y="258"/>
                        <a:pt x="11" y="217"/>
                      </a:cubicBezTo>
                    </a:path>
                  </a:pathLst>
                </a:custGeom>
                <a:solidFill>
                  <a:srgbClr val="EFF6CA"/>
                </a:solidFill>
                <a:ln w="9525">
                  <a:solidFill>
                    <a:schemeClr val="tx1"/>
                  </a:solidFill>
                  <a:round/>
                  <a:headEnd/>
                  <a:tailEnd/>
                </a:ln>
              </p:spPr>
              <p:txBody>
                <a:bodyPr/>
                <a:lstStyle/>
                <a:p>
                  <a:endParaRPr lang="es-MX" sz="2400"/>
                </a:p>
              </p:txBody>
            </p:sp>
            <p:sp>
              <p:nvSpPr>
                <p:cNvPr id="64736" name="Freeform 16"/>
                <p:cNvSpPr>
                  <a:spLocks/>
                </p:cNvSpPr>
                <p:nvPr/>
              </p:nvSpPr>
              <p:spPr bwMode="auto">
                <a:xfrm>
                  <a:off x="4252" y="283"/>
                  <a:ext cx="456" cy="646"/>
                </a:xfrm>
                <a:custGeom>
                  <a:avLst/>
                  <a:gdLst>
                    <a:gd name="T0" fmla="*/ 29 w 456"/>
                    <a:gd name="T1" fmla="*/ 111 h 646"/>
                    <a:gd name="T2" fmla="*/ 52 w 456"/>
                    <a:gd name="T3" fmla="*/ 26 h 646"/>
                    <a:gd name="T4" fmla="*/ 46 w 456"/>
                    <a:gd name="T5" fmla="*/ 176 h 646"/>
                    <a:gd name="T6" fmla="*/ 64 w 456"/>
                    <a:gd name="T7" fmla="*/ 151 h 646"/>
                    <a:gd name="T8" fmla="*/ 79 w 456"/>
                    <a:gd name="T9" fmla="*/ 21 h 646"/>
                    <a:gd name="T10" fmla="*/ 94 w 456"/>
                    <a:gd name="T11" fmla="*/ 45 h 646"/>
                    <a:gd name="T12" fmla="*/ 87 w 456"/>
                    <a:gd name="T13" fmla="*/ 197 h 646"/>
                    <a:gd name="T14" fmla="*/ 109 w 456"/>
                    <a:gd name="T15" fmla="*/ 178 h 646"/>
                    <a:gd name="T16" fmla="*/ 116 w 456"/>
                    <a:gd name="T17" fmla="*/ 31 h 646"/>
                    <a:gd name="T18" fmla="*/ 140 w 456"/>
                    <a:gd name="T19" fmla="*/ 49 h 646"/>
                    <a:gd name="T20" fmla="*/ 161 w 456"/>
                    <a:gd name="T21" fmla="*/ 188 h 646"/>
                    <a:gd name="T22" fmla="*/ 163 w 456"/>
                    <a:gd name="T23" fmla="*/ 41 h 646"/>
                    <a:gd name="T24" fmla="*/ 187 w 456"/>
                    <a:gd name="T25" fmla="*/ 15 h 646"/>
                    <a:gd name="T26" fmla="*/ 187 w 456"/>
                    <a:gd name="T27" fmla="*/ 150 h 646"/>
                    <a:gd name="T28" fmla="*/ 206 w 456"/>
                    <a:gd name="T29" fmla="*/ 197 h 646"/>
                    <a:gd name="T30" fmla="*/ 208 w 456"/>
                    <a:gd name="T31" fmla="*/ 100 h 646"/>
                    <a:gd name="T32" fmla="*/ 233 w 456"/>
                    <a:gd name="T33" fmla="*/ 24 h 646"/>
                    <a:gd name="T34" fmla="*/ 233 w 456"/>
                    <a:gd name="T35" fmla="*/ 196 h 646"/>
                    <a:gd name="T36" fmla="*/ 251 w 456"/>
                    <a:gd name="T37" fmla="*/ 164 h 646"/>
                    <a:gd name="T38" fmla="*/ 258 w 456"/>
                    <a:gd name="T39" fmla="*/ 14 h 646"/>
                    <a:gd name="T40" fmla="*/ 275 w 456"/>
                    <a:gd name="T41" fmla="*/ 149 h 646"/>
                    <a:gd name="T42" fmla="*/ 294 w 456"/>
                    <a:gd name="T43" fmla="*/ 193 h 646"/>
                    <a:gd name="T44" fmla="*/ 297 w 456"/>
                    <a:gd name="T45" fmla="*/ 22 h 646"/>
                    <a:gd name="T46" fmla="*/ 318 w 456"/>
                    <a:gd name="T47" fmla="*/ 65 h 646"/>
                    <a:gd name="T48" fmla="*/ 332 w 456"/>
                    <a:gd name="T49" fmla="*/ 196 h 646"/>
                    <a:gd name="T50" fmla="*/ 336 w 456"/>
                    <a:gd name="T51" fmla="*/ 95 h 646"/>
                    <a:gd name="T52" fmla="*/ 360 w 456"/>
                    <a:gd name="T53" fmla="*/ 17 h 646"/>
                    <a:gd name="T54" fmla="*/ 362 w 456"/>
                    <a:gd name="T55" fmla="*/ 83 h 646"/>
                    <a:gd name="T56" fmla="*/ 359 w 456"/>
                    <a:gd name="T57" fmla="*/ 188 h 646"/>
                    <a:gd name="T58" fmla="*/ 380 w 456"/>
                    <a:gd name="T59" fmla="*/ 156 h 646"/>
                    <a:gd name="T60" fmla="*/ 390 w 456"/>
                    <a:gd name="T61" fmla="*/ 16 h 646"/>
                    <a:gd name="T62" fmla="*/ 404 w 456"/>
                    <a:gd name="T63" fmla="*/ 90 h 646"/>
                    <a:gd name="T64" fmla="*/ 401 w 456"/>
                    <a:gd name="T65" fmla="*/ 192 h 646"/>
                    <a:gd name="T66" fmla="*/ 421 w 456"/>
                    <a:gd name="T67" fmla="*/ 180 h 646"/>
                    <a:gd name="T68" fmla="*/ 427 w 456"/>
                    <a:gd name="T69" fmla="*/ 34 h 646"/>
                    <a:gd name="T70" fmla="*/ 450 w 456"/>
                    <a:gd name="T71" fmla="*/ 206 h 646"/>
                    <a:gd name="T72" fmla="*/ 445 w 456"/>
                    <a:gd name="T73" fmla="*/ 504 h 646"/>
                    <a:gd name="T74" fmla="*/ 279 w 456"/>
                    <a:gd name="T75" fmla="*/ 643 h 646"/>
                    <a:gd name="T76" fmla="*/ 81 w 456"/>
                    <a:gd name="T77" fmla="*/ 636 h 646"/>
                    <a:gd name="T78" fmla="*/ 11 w 456"/>
                    <a:gd name="T79" fmla="*/ 403 h 646"/>
                    <a:gd name="T80" fmla="*/ 17 w 456"/>
                    <a:gd name="T81" fmla="*/ 212 h 6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6"/>
                    <a:gd name="T124" fmla="*/ 0 h 646"/>
                    <a:gd name="T125" fmla="*/ 456 w 456"/>
                    <a:gd name="T126" fmla="*/ 646 h 6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6" h="646">
                      <a:moveTo>
                        <a:pt x="16" y="230"/>
                      </a:moveTo>
                      <a:cubicBezTo>
                        <a:pt x="18" y="213"/>
                        <a:pt x="26" y="144"/>
                        <a:pt x="29" y="111"/>
                      </a:cubicBezTo>
                      <a:cubicBezTo>
                        <a:pt x="32" y="78"/>
                        <a:pt x="31" y="44"/>
                        <a:pt x="35" y="30"/>
                      </a:cubicBezTo>
                      <a:cubicBezTo>
                        <a:pt x="39" y="16"/>
                        <a:pt x="49" y="18"/>
                        <a:pt x="52" y="26"/>
                      </a:cubicBezTo>
                      <a:cubicBezTo>
                        <a:pt x="55" y="34"/>
                        <a:pt x="53" y="54"/>
                        <a:pt x="52" y="79"/>
                      </a:cubicBezTo>
                      <a:cubicBezTo>
                        <a:pt x="51" y="104"/>
                        <a:pt x="45" y="155"/>
                        <a:pt x="46" y="176"/>
                      </a:cubicBezTo>
                      <a:cubicBezTo>
                        <a:pt x="47" y="204"/>
                        <a:pt x="58" y="209"/>
                        <a:pt x="61" y="205"/>
                      </a:cubicBezTo>
                      <a:cubicBezTo>
                        <a:pt x="64" y="201"/>
                        <a:pt x="63" y="173"/>
                        <a:pt x="64" y="151"/>
                      </a:cubicBezTo>
                      <a:cubicBezTo>
                        <a:pt x="65" y="129"/>
                        <a:pt x="65" y="96"/>
                        <a:pt x="67" y="74"/>
                      </a:cubicBezTo>
                      <a:cubicBezTo>
                        <a:pt x="69" y="52"/>
                        <a:pt x="75" y="30"/>
                        <a:pt x="79" y="21"/>
                      </a:cubicBezTo>
                      <a:cubicBezTo>
                        <a:pt x="83" y="12"/>
                        <a:pt x="89" y="17"/>
                        <a:pt x="92" y="21"/>
                      </a:cubicBezTo>
                      <a:cubicBezTo>
                        <a:pt x="95" y="25"/>
                        <a:pt x="95" y="34"/>
                        <a:pt x="94" y="45"/>
                      </a:cubicBezTo>
                      <a:cubicBezTo>
                        <a:pt x="93" y="56"/>
                        <a:pt x="88" y="61"/>
                        <a:pt x="87" y="86"/>
                      </a:cubicBezTo>
                      <a:cubicBezTo>
                        <a:pt x="86" y="111"/>
                        <a:pt x="84" y="178"/>
                        <a:pt x="87" y="197"/>
                      </a:cubicBezTo>
                      <a:cubicBezTo>
                        <a:pt x="89" y="216"/>
                        <a:pt x="100" y="207"/>
                        <a:pt x="104" y="204"/>
                      </a:cubicBezTo>
                      <a:cubicBezTo>
                        <a:pt x="108" y="201"/>
                        <a:pt x="108" y="190"/>
                        <a:pt x="109" y="178"/>
                      </a:cubicBezTo>
                      <a:cubicBezTo>
                        <a:pt x="111" y="166"/>
                        <a:pt x="110" y="157"/>
                        <a:pt x="111" y="132"/>
                      </a:cubicBezTo>
                      <a:cubicBezTo>
                        <a:pt x="112" y="108"/>
                        <a:pt x="112" y="50"/>
                        <a:pt x="116" y="31"/>
                      </a:cubicBezTo>
                      <a:cubicBezTo>
                        <a:pt x="120" y="12"/>
                        <a:pt x="132" y="18"/>
                        <a:pt x="136" y="21"/>
                      </a:cubicBezTo>
                      <a:cubicBezTo>
                        <a:pt x="140" y="24"/>
                        <a:pt x="139" y="22"/>
                        <a:pt x="140" y="49"/>
                      </a:cubicBezTo>
                      <a:cubicBezTo>
                        <a:pt x="141" y="76"/>
                        <a:pt x="137" y="162"/>
                        <a:pt x="140" y="185"/>
                      </a:cubicBezTo>
                      <a:cubicBezTo>
                        <a:pt x="144" y="216"/>
                        <a:pt x="159" y="202"/>
                        <a:pt x="161" y="188"/>
                      </a:cubicBezTo>
                      <a:cubicBezTo>
                        <a:pt x="164" y="178"/>
                        <a:pt x="158" y="137"/>
                        <a:pt x="160" y="108"/>
                      </a:cubicBezTo>
                      <a:cubicBezTo>
                        <a:pt x="160" y="84"/>
                        <a:pt x="161" y="56"/>
                        <a:pt x="163" y="41"/>
                      </a:cubicBezTo>
                      <a:cubicBezTo>
                        <a:pt x="165" y="26"/>
                        <a:pt x="165" y="22"/>
                        <a:pt x="169" y="18"/>
                      </a:cubicBezTo>
                      <a:cubicBezTo>
                        <a:pt x="173" y="14"/>
                        <a:pt x="184" y="11"/>
                        <a:pt x="187" y="15"/>
                      </a:cubicBezTo>
                      <a:cubicBezTo>
                        <a:pt x="190" y="19"/>
                        <a:pt x="188" y="20"/>
                        <a:pt x="188" y="42"/>
                      </a:cubicBezTo>
                      <a:cubicBezTo>
                        <a:pt x="191" y="63"/>
                        <a:pt x="184" y="124"/>
                        <a:pt x="187" y="150"/>
                      </a:cubicBezTo>
                      <a:cubicBezTo>
                        <a:pt x="188" y="175"/>
                        <a:pt x="189" y="189"/>
                        <a:pt x="192" y="197"/>
                      </a:cubicBezTo>
                      <a:cubicBezTo>
                        <a:pt x="195" y="205"/>
                        <a:pt x="203" y="203"/>
                        <a:pt x="206" y="197"/>
                      </a:cubicBezTo>
                      <a:cubicBezTo>
                        <a:pt x="209" y="191"/>
                        <a:pt x="210" y="179"/>
                        <a:pt x="210" y="163"/>
                      </a:cubicBezTo>
                      <a:cubicBezTo>
                        <a:pt x="211" y="146"/>
                        <a:pt x="208" y="126"/>
                        <a:pt x="208" y="100"/>
                      </a:cubicBezTo>
                      <a:cubicBezTo>
                        <a:pt x="208" y="77"/>
                        <a:pt x="208" y="40"/>
                        <a:pt x="212" y="27"/>
                      </a:cubicBezTo>
                      <a:cubicBezTo>
                        <a:pt x="216" y="14"/>
                        <a:pt x="230" y="4"/>
                        <a:pt x="233" y="24"/>
                      </a:cubicBezTo>
                      <a:cubicBezTo>
                        <a:pt x="236" y="44"/>
                        <a:pt x="231" y="120"/>
                        <a:pt x="231" y="149"/>
                      </a:cubicBezTo>
                      <a:cubicBezTo>
                        <a:pt x="232" y="165"/>
                        <a:pt x="231" y="180"/>
                        <a:pt x="233" y="196"/>
                      </a:cubicBezTo>
                      <a:cubicBezTo>
                        <a:pt x="237" y="201"/>
                        <a:pt x="243" y="203"/>
                        <a:pt x="247" y="198"/>
                      </a:cubicBezTo>
                      <a:cubicBezTo>
                        <a:pt x="251" y="193"/>
                        <a:pt x="250" y="184"/>
                        <a:pt x="251" y="164"/>
                      </a:cubicBezTo>
                      <a:cubicBezTo>
                        <a:pt x="250" y="144"/>
                        <a:pt x="250" y="102"/>
                        <a:pt x="251" y="77"/>
                      </a:cubicBezTo>
                      <a:cubicBezTo>
                        <a:pt x="252" y="52"/>
                        <a:pt x="254" y="23"/>
                        <a:pt x="258" y="14"/>
                      </a:cubicBezTo>
                      <a:cubicBezTo>
                        <a:pt x="263" y="5"/>
                        <a:pt x="273" y="0"/>
                        <a:pt x="276" y="23"/>
                      </a:cubicBezTo>
                      <a:cubicBezTo>
                        <a:pt x="281" y="44"/>
                        <a:pt x="272" y="121"/>
                        <a:pt x="275" y="149"/>
                      </a:cubicBezTo>
                      <a:cubicBezTo>
                        <a:pt x="275" y="177"/>
                        <a:pt x="273" y="185"/>
                        <a:pt x="276" y="192"/>
                      </a:cubicBezTo>
                      <a:cubicBezTo>
                        <a:pt x="279" y="199"/>
                        <a:pt x="290" y="203"/>
                        <a:pt x="294" y="193"/>
                      </a:cubicBezTo>
                      <a:cubicBezTo>
                        <a:pt x="296" y="183"/>
                        <a:pt x="296" y="162"/>
                        <a:pt x="297" y="132"/>
                      </a:cubicBezTo>
                      <a:cubicBezTo>
                        <a:pt x="297" y="104"/>
                        <a:pt x="294" y="41"/>
                        <a:pt x="297" y="22"/>
                      </a:cubicBezTo>
                      <a:cubicBezTo>
                        <a:pt x="301" y="2"/>
                        <a:pt x="314" y="11"/>
                        <a:pt x="318" y="18"/>
                      </a:cubicBezTo>
                      <a:cubicBezTo>
                        <a:pt x="321" y="25"/>
                        <a:pt x="318" y="35"/>
                        <a:pt x="318" y="65"/>
                      </a:cubicBezTo>
                      <a:cubicBezTo>
                        <a:pt x="317" y="94"/>
                        <a:pt x="314" y="172"/>
                        <a:pt x="316" y="194"/>
                      </a:cubicBezTo>
                      <a:cubicBezTo>
                        <a:pt x="319" y="203"/>
                        <a:pt x="328" y="200"/>
                        <a:pt x="332" y="196"/>
                      </a:cubicBezTo>
                      <a:cubicBezTo>
                        <a:pt x="336" y="192"/>
                        <a:pt x="337" y="187"/>
                        <a:pt x="338" y="170"/>
                      </a:cubicBezTo>
                      <a:cubicBezTo>
                        <a:pt x="339" y="153"/>
                        <a:pt x="335" y="121"/>
                        <a:pt x="336" y="95"/>
                      </a:cubicBezTo>
                      <a:cubicBezTo>
                        <a:pt x="337" y="69"/>
                        <a:pt x="338" y="28"/>
                        <a:pt x="342" y="15"/>
                      </a:cubicBezTo>
                      <a:cubicBezTo>
                        <a:pt x="346" y="2"/>
                        <a:pt x="357" y="11"/>
                        <a:pt x="360" y="17"/>
                      </a:cubicBezTo>
                      <a:cubicBezTo>
                        <a:pt x="364" y="22"/>
                        <a:pt x="361" y="36"/>
                        <a:pt x="362" y="47"/>
                      </a:cubicBezTo>
                      <a:cubicBezTo>
                        <a:pt x="362" y="58"/>
                        <a:pt x="362" y="67"/>
                        <a:pt x="362" y="83"/>
                      </a:cubicBezTo>
                      <a:cubicBezTo>
                        <a:pt x="361" y="99"/>
                        <a:pt x="360" y="127"/>
                        <a:pt x="359" y="144"/>
                      </a:cubicBezTo>
                      <a:cubicBezTo>
                        <a:pt x="359" y="162"/>
                        <a:pt x="357" y="180"/>
                        <a:pt x="359" y="188"/>
                      </a:cubicBezTo>
                      <a:cubicBezTo>
                        <a:pt x="362" y="197"/>
                        <a:pt x="370" y="200"/>
                        <a:pt x="374" y="195"/>
                      </a:cubicBezTo>
                      <a:cubicBezTo>
                        <a:pt x="377" y="191"/>
                        <a:pt x="379" y="182"/>
                        <a:pt x="380" y="156"/>
                      </a:cubicBezTo>
                      <a:cubicBezTo>
                        <a:pt x="382" y="130"/>
                        <a:pt x="381" y="63"/>
                        <a:pt x="383" y="40"/>
                      </a:cubicBezTo>
                      <a:cubicBezTo>
                        <a:pt x="384" y="19"/>
                        <a:pt x="387" y="18"/>
                        <a:pt x="390" y="16"/>
                      </a:cubicBezTo>
                      <a:cubicBezTo>
                        <a:pt x="393" y="15"/>
                        <a:pt x="399" y="16"/>
                        <a:pt x="402" y="28"/>
                      </a:cubicBezTo>
                      <a:cubicBezTo>
                        <a:pt x="404" y="40"/>
                        <a:pt x="404" y="69"/>
                        <a:pt x="404" y="90"/>
                      </a:cubicBezTo>
                      <a:cubicBezTo>
                        <a:pt x="404" y="111"/>
                        <a:pt x="403" y="135"/>
                        <a:pt x="402" y="153"/>
                      </a:cubicBezTo>
                      <a:cubicBezTo>
                        <a:pt x="402" y="170"/>
                        <a:pt x="400" y="185"/>
                        <a:pt x="401" y="192"/>
                      </a:cubicBezTo>
                      <a:cubicBezTo>
                        <a:pt x="403" y="197"/>
                        <a:pt x="407" y="201"/>
                        <a:pt x="410" y="198"/>
                      </a:cubicBezTo>
                      <a:cubicBezTo>
                        <a:pt x="413" y="196"/>
                        <a:pt x="418" y="196"/>
                        <a:pt x="421" y="180"/>
                      </a:cubicBezTo>
                      <a:cubicBezTo>
                        <a:pt x="422" y="163"/>
                        <a:pt x="425" y="123"/>
                        <a:pt x="426" y="98"/>
                      </a:cubicBezTo>
                      <a:cubicBezTo>
                        <a:pt x="426" y="74"/>
                        <a:pt x="423" y="41"/>
                        <a:pt x="427" y="34"/>
                      </a:cubicBezTo>
                      <a:cubicBezTo>
                        <a:pt x="431" y="27"/>
                        <a:pt x="446" y="27"/>
                        <a:pt x="450" y="56"/>
                      </a:cubicBezTo>
                      <a:cubicBezTo>
                        <a:pt x="454" y="85"/>
                        <a:pt x="449" y="158"/>
                        <a:pt x="450" y="206"/>
                      </a:cubicBezTo>
                      <a:cubicBezTo>
                        <a:pt x="451" y="253"/>
                        <a:pt x="456" y="297"/>
                        <a:pt x="455" y="347"/>
                      </a:cubicBezTo>
                      <a:cubicBezTo>
                        <a:pt x="454" y="397"/>
                        <a:pt x="450" y="459"/>
                        <a:pt x="445" y="504"/>
                      </a:cubicBezTo>
                      <a:cubicBezTo>
                        <a:pt x="440" y="549"/>
                        <a:pt x="455" y="596"/>
                        <a:pt x="427" y="619"/>
                      </a:cubicBezTo>
                      <a:cubicBezTo>
                        <a:pt x="399" y="642"/>
                        <a:pt x="321" y="640"/>
                        <a:pt x="279" y="643"/>
                      </a:cubicBezTo>
                      <a:cubicBezTo>
                        <a:pt x="233" y="646"/>
                        <a:pt x="219" y="643"/>
                        <a:pt x="172" y="634"/>
                      </a:cubicBezTo>
                      <a:cubicBezTo>
                        <a:pt x="139" y="633"/>
                        <a:pt x="108" y="646"/>
                        <a:pt x="81" y="636"/>
                      </a:cubicBezTo>
                      <a:cubicBezTo>
                        <a:pt x="54" y="626"/>
                        <a:pt x="24" y="615"/>
                        <a:pt x="12" y="576"/>
                      </a:cubicBezTo>
                      <a:cubicBezTo>
                        <a:pt x="0" y="537"/>
                        <a:pt x="11" y="446"/>
                        <a:pt x="11" y="403"/>
                      </a:cubicBezTo>
                      <a:cubicBezTo>
                        <a:pt x="11" y="360"/>
                        <a:pt x="10" y="349"/>
                        <a:pt x="11" y="317"/>
                      </a:cubicBezTo>
                      <a:cubicBezTo>
                        <a:pt x="12" y="285"/>
                        <a:pt x="16" y="234"/>
                        <a:pt x="17" y="212"/>
                      </a:cubicBezTo>
                    </a:path>
                  </a:pathLst>
                </a:custGeom>
                <a:solidFill>
                  <a:srgbClr val="EFF6CA"/>
                </a:solidFill>
                <a:ln w="9525">
                  <a:solidFill>
                    <a:schemeClr val="tx1"/>
                  </a:solidFill>
                  <a:round/>
                  <a:headEnd/>
                  <a:tailEnd/>
                </a:ln>
              </p:spPr>
              <p:txBody>
                <a:bodyPr/>
                <a:lstStyle/>
                <a:p>
                  <a:endParaRPr lang="es-MX" sz="2400"/>
                </a:p>
              </p:txBody>
            </p:sp>
            <p:sp>
              <p:nvSpPr>
                <p:cNvPr id="64737" name="Freeform 17"/>
                <p:cNvSpPr>
                  <a:spLocks/>
                </p:cNvSpPr>
                <p:nvPr/>
              </p:nvSpPr>
              <p:spPr bwMode="auto">
                <a:xfrm>
                  <a:off x="1616" y="286"/>
                  <a:ext cx="423" cy="669"/>
                </a:xfrm>
                <a:custGeom>
                  <a:avLst/>
                  <a:gdLst>
                    <a:gd name="T0" fmla="*/ 9 w 423"/>
                    <a:gd name="T1" fmla="*/ 102 h 669"/>
                    <a:gd name="T2" fmla="*/ 21 w 423"/>
                    <a:gd name="T3" fmla="*/ 17 h 669"/>
                    <a:gd name="T4" fmla="*/ 34 w 423"/>
                    <a:gd name="T5" fmla="*/ 146 h 669"/>
                    <a:gd name="T6" fmla="*/ 54 w 423"/>
                    <a:gd name="T7" fmla="*/ 211 h 669"/>
                    <a:gd name="T8" fmla="*/ 62 w 423"/>
                    <a:gd name="T9" fmla="*/ 26 h 669"/>
                    <a:gd name="T10" fmla="*/ 85 w 423"/>
                    <a:gd name="T11" fmla="*/ 20 h 669"/>
                    <a:gd name="T12" fmla="*/ 84 w 423"/>
                    <a:gd name="T13" fmla="*/ 206 h 669"/>
                    <a:gd name="T14" fmla="*/ 105 w 423"/>
                    <a:gd name="T15" fmla="*/ 186 h 669"/>
                    <a:gd name="T16" fmla="*/ 111 w 423"/>
                    <a:gd name="T17" fmla="*/ 33 h 669"/>
                    <a:gd name="T18" fmla="*/ 133 w 423"/>
                    <a:gd name="T19" fmla="*/ 17 h 669"/>
                    <a:gd name="T20" fmla="*/ 133 w 423"/>
                    <a:gd name="T21" fmla="*/ 193 h 669"/>
                    <a:gd name="T22" fmla="*/ 152 w 423"/>
                    <a:gd name="T23" fmla="*/ 113 h 669"/>
                    <a:gd name="T24" fmla="*/ 165 w 423"/>
                    <a:gd name="T25" fmla="*/ 7 h 669"/>
                    <a:gd name="T26" fmla="*/ 177 w 423"/>
                    <a:gd name="T27" fmla="*/ 156 h 669"/>
                    <a:gd name="T28" fmla="*/ 194 w 423"/>
                    <a:gd name="T29" fmla="*/ 206 h 669"/>
                    <a:gd name="T30" fmla="*/ 196 w 423"/>
                    <a:gd name="T31" fmla="*/ 105 h 669"/>
                    <a:gd name="T32" fmla="*/ 201 w 423"/>
                    <a:gd name="T33" fmla="*/ 11 h 669"/>
                    <a:gd name="T34" fmla="*/ 217 w 423"/>
                    <a:gd name="T35" fmla="*/ 156 h 669"/>
                    <a:gd name="T36" fmla="*/ 232 w 423"/>
                    <a:gd name="T37" fmla="*/ 207 h 669"/>
                    <a:gd name="T38" fmla="*/ 236 w 423"/>
                    <a:gd name="T39" fmla="*/ 81 h 669"/>
                    <a:gd name="T40" fmla="*/ 259 w 423"/>
                    <a:gd name="T41" fmla="*/ 25 h 669"/>
                    <a:gd name="T42" fmla="*/ 259 w 423"/>
                    <a:gd name="T43" fmla="*/ 201 h 669"/>
                    <a:gd name="T44" fmla="*/ 279 w 423"/>
                    <a:gd name="T45" fmla="*/ 138 h 669"/>
                    <a:gd name="T46" fmla="*/ 298 w 423"/>
                    <a:gd name="T47" fmla="*/ 20 h 669"/>
                    <a:gd name="T48" fmla="*/ 296 w 423"/>
                    <a:gd name="T49" fmla="*/ 203 h 669"/>
                    <a:gd name="T50" fmla="*/ 317 w 423"/>
                    <a:gd name="T51" fmla="*/ 178 h 669"/>
                    <a:gd name="T52" fmla="*/ 320 w 423"/>
                    <a:gd name="T53" fmla="*/ 17 h 669"/>
                    <a:gd name="T54" fmla="*/ 339 w 423"/>
                    <a:gd name="T55" fmla="*/ 50 h 669"/>
                    <a:gd name="T56" fmla="*/ 336 w 423"/>
                    <a:gd name="T57" fmla="*/ 151 h 669"/>
                    <a:gd name="T58" fmla="*/ 350 w 423"/>
                    <a:gd name="T59" fmla="*/ 204 h 669"/>
                    <a:gd name="T60" fmla="*/ 358 w 423"/>
                    <a:gd name="T61" fmla="*/ 42 h 669"/>
                    <a:gd name="T62" fmla="*/ 376 w 423"/>
                    <a:gd name="T63" fmla="*/ 30 h 669"/>
                    <a:gd name="T64" fmla="*/ 376 w 423"/>
                    <a:gd name="T65" fmla="*/ 160 h 669"/>
                    <a:gd name="T66" fmla="*/ 383 w 423"/>
                    <a:gd name="T67" fmla="*/ 207 h 669"/>
                    <a:gd name="T68" fmla="*/ 398 w 423"/>
                    <a:gd name="T69" fmla="*/ 103 h 669"/>
                    <a:gd name="T70" fmla="*/ 420 w 423"/>
                    <a:gd name="T71" fmla="*/ 60 h 669"/>
                    <a:gd name="T72" fmla="*/ 421 w 423"/>
                    <a:gd name="T73" fmla="*/ 357 h 669"/>
                    <a:gd name="T74" fmla="*/ 396 w 423"/>
                    <a:gd name="T75" fmla="*/ 624 h 669"/>
                    <a:gd name="T76" fmla="*/ 163 w 423"/>
                    <a:gd name="T77" fmla="*/ 660 h 669"/>
                    <a:gd name="T78" fmla="*/ 15 w 423"/>
                    <a:gd name="T79" fmla="*/ 599 h 669"/>
                    <a:gd name="T80" fmla="*/ 2 w 423"/>
                    <a:gd name="T81" fmla="*/ 303 h 6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3"/>
                    <a:gd name="T124" fmla="*/ 0 h 669"/>
                    <a:gd name="T125" fmla="*/ 423 w 423"/>
                    <a:gd name="T126" fmla="*/ 669 h 6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3" h="669">
                      <a:moveTo>
                        <a:pt x="2" y="305"/>
                      </a:moveTo>
                      <a:cubicBezTo>
                        <a:pt x="1" y="286"/>
                        <a:pt x="8" y="145"/>
                        <a:pt x="9" y="102"/>
                      </a:cubicBezTo>
                      <a:cubicBezTo>
                        <a:pt x="10" y="60"/>
                        <a:pt x="7" y="64"/>
                        <a:pt x="9" y="50"/>
                      </a:cubicBezTo>
                      <a:cubicBezTo>
                        <a:pt x="11" y="36"/>
                        <a:pt x="16" y="20"/>
                        <a:pt x="21" y="17"/>
                      </a:cubicBezTo>
                      <a:cubicBezTo>
                        <a:pt x="26" y="14"/>
                        <a:pt x="36" y="13"/>
                        <a:pt x="38" y="34"/>
                      </a:cubicBezTo>
                      <a:cubicBezTo>
                        <a:pt x="39" y="58"/>
                        <a:pt x="35" y="119"/>
                        <a:pt x="34" y="146"/>
                      </a:cubicBezTo>
                      <a:cubicBezTo>
                        <a:pt x="34" y="175"/>
                        <a:pt x="34" y="196"/>
                        <a:pt x="37" y="207"/>
                      </a:cubicBezTo>
                      <a:cubicBezTo>
                        <a:pt x="40" y="218"/>
                        <a:pt x="50" y="220"/>
                        <a:pt x="54" y="211"/>
                      </a:cubicBezTo>
                      <a:cubicBezTo>
                        <a:pt x="57" y="202"/>
                        <a:pt x="56" y="184"/>
                        <a:pt x="57" y="153"/>
                      </a:cubicBezTo>
                      <a:cubicBezTo>
                        <a:pt x="59" y="122"/>
                        <a:pt x="59" y="50"/>
                        <a:pt x="62" y="26"/>
                      </a:cubicBezTo>
                      <a:cubicBezTo>
                        <a:pt x="62" y="13"/>
                        <a:pt x="63" y="10"/>
                        <a:pt x="74" y="6"/>
                      </a:cubicBezTo>
                      <a:cubicBezTo>
                        <a:pt x="81" y="9"/>
                        <a:pt x="81" y="13"/>
                        <a:pt x="85" y="20"/>
                      </a:cubicBezTo>
                      <a:cubicBezTo>
                        <a:pt x="87" y="34"/>
                        <a:pt x="84" y="59"/>
                        <a:pt x="84" y="90"/>
                      </a:cubicBezTo>
                      <a:cubicBezTo>
                        <a:pt x="84" y="121"/>
                        <a:pt x="81" y="186"/>
                        <a:pt x="84" y="206"/>
                      </a:cubicBezTo>
                      <a:cubicBezTo>
                        <a:pt x="86" y="226"/>
                        <a:pt x="96" y="216"/>
                        <a:pt x="100" y="213"/>
                      </a:cubicBezTo>
                      <a:cubicBezTo>
                        <a:pt x="104" y="210"/>
                        <a:pt x="104" y="199"/>
                        <a:pt x="105" y="186"/>
                      </a:cubicBezTo>
                      <a:cubicBezTo>
                        <a:pt x="106" y="174"/>
                        <a:pt x="106" y="164"/>
                        <a:pt x="106" y="138"/>
                      </a:cubicBezTo>
                      <a:cubicBezTo>
                        <a:pt x="107" y="113"/>
                        <a:pt x="109" y="55"/>
                        <a:pt x="111" y="33"/>
                      </a:cubicBezTo>
                      <a:cubicBezTo>
                        <a:pt x="114" y="11"/>
                        <a:pt x="118" y="7"/>
                        <a:pt x="121" y="4"/>
                      </a:cubicBezTo>
                      <a:cubicBezTo>
                        <a:pt x="125" y="2"/>
                        <a:pt x="131" y="9"/>
                        <a:pt x="133" y="17"/>
                      </a:cubicBezTo>
                      <a:cubicBezTo>
                        <a:pt x="135" y="25"/>
                        <a:pt x="133" y="23"/>
                        <a:pt x="133" y="52"/>
                      </a:cubicBezTo>
                      <a:cubicBezTo>
                        <a:pt x="133" y="82"/>
                        <a:pt x="130" y="169"/>
                        <a:pt x="133" y="193"/>
                      </a:cubicBezTo>
                      <a:cubicBezTo>
                        <a:pt x="137" y="225"/>
                        <a:pt x="151" y="210"/>
                        <a:pt x="153" y="197"/>
                      </a:cubicBezTo>
                      <a:cubicBezTo>
                        <a:pt x="155" y="186"/>
                        <a:pt x="152" y="142"/>
                        <a:pt x="152" y="113"/>
                      </a:cubicBezTo>
                      <a:cubicBezTo>
                        <a:pt x="152" y="84"/>
                        <a:pt x="152" y="43"/>
                        <a:pt x="154" y="25"/>
                      </a:cubicBezTo>
                      <a:cubicBezTo>
                        <a:pt x="156" y="8"/>
                        <a:pt x="161" y="4"/>
                        <a:pt x="165" y="7"/>
                      </a:cubicBezTo>
                      <a:cubicBezTo>
                        <a:pt x="169" y="10"/>
                        <a:pt x="175" y="20"/>
                        <a:pt x="178" y="45"/>
                      </a:cubicBezTo>
                      <a:cubicBezTo>
                        <a:pt x="180" y="67"/>
                        <a:pt x="174" y="130"/>
                        <a:pt x="177" y="156"/>
                      </a:cubicBezTo>
                      <a:cubicBezTo>
                        <a:pt x="178" y="183"/>
                        <a:pt x="179" y="197"/>
                        <a:pt x="181" y="206"/>
                      </a:cubicBezTo>
                      <a:cubicBezTo>
                        <a:pt x="184" y="214"/>
                        <a:pt x="192" y="212"/>
                        <a:pt x="194" y="206"/>
                      </a:cubicBezTo>
                      <a:cubicBezTo>
                        <a:pt x="197" y="200"/>
                        <a:pt x="198" y="187"/>
                        <a:pt x="198" y="170"/>
                      </a:cubicBezTo>
                      <a:cubicBezTo>
                        <a:pt x="199" y="153"/>
                        <a:pt x="196" y="131"/>
                        <a:pt x="196" y="105"/>
                      </a:cubicBezTo>
                      <a:cubicBezTo>
                        <a:pt x="196" y="83"/>
                        <a:pt x="194" y="54"/>
                        <a:pt x="194" y="38"/>
                      </a:cubicBezTo>
                      <a:cubicBezTo>
                        <a:pt x="195" y="23"/>
                        <a:pt x="197" y="13"/>
                        <a:pt x="201" y="11"/>
                      </a:cubicBezTo>
                      <a:cubicBezTo>
                        <a:pt x="204" y="3"/>
                        <a:pt x="216" y="0"/>
                        <a:pt x="218" y="24"/>
                      </a:cubicBezTo>
                      <a:cubicBezTo>
                        <a:pt x="221" y="48"/>
                        <a:pt x="217" y="126"/>
                        <a:pt x="217" y="156"/>
                      </a:cubicBezTo>
                      <a:cubicBezTo>
                        <a:pt x="218" y="172"/>
                        <a:pt x="217" y="188"/>
                        <a:pt x="219" y="204"/>
                      </a:cubicBezTo>
                      <a:cubicBezTo>
                        <a:pt x="223" y="210"/>
                        <a:pt x="229" y="212"/>
                        <a:pt x="232" y="207"/>
                      </a:cubicBezTo>
                      <a:cubicBezTo>
                        <a:pt x="236" y="201"/>
                        <a:pt x="235" y="192"/>
                        <a:pt x="236" y="171"/>
                      </a:cubicBezTo>
                      <a:cubicBezTo>
                        <a:pt x="235" y="150"/>
                        <a:pt x="235" y="107"/>
                        <a:pt x="236" y="81"/>
                      </a:cubicBezTo>
                      <a:cubicBezTo>
                        <a:pt x="237" y="55"/>
                        <a:pt x="239" y="25"/>
                        <a:pt x="242" y="16"/>
                      </a:cubicBezTo>
                      <a:cubicBezTo>
                        <a:pt x="247" y="6"/>
                        <a:pt x="256" y="1"/>
                        <a:pt x="259" y="25"/>
                      </a:cubicBezTo>
                      <a:cubicBezTo>
                        <a:pt x="264" y="47"/>
                        <a:pt x="255" y="126"/>
                        <a:pt x="258" y="156"/>
                      </a:cubicBezTo>
                      <a:cubicBezTo>
                        <a:pt x="258" y="185"/>
                        <a:pt x="256" y="193"/>
                        <a:pt x="259" y="201"/>
                      </a:cubicBezTo>
                      <a:cubicBezTo>
                        <a:pt x="262" y="208"/>
                        <a:pt x="272" y="212"/>
                        <a:pt x="276" y="201"/>
                      </a:cubicBezTo>
                      <a:cubicBezTo>
                        <a:pt x="278" y="191"/>
                        <a:pt x="278" y="169"/>
                        <a:pt x="279" y="138"/>
                      </a:cubicBezTo>
                      <a:cubicBezTo>
                        <a:pt x="279" y="109"/>
                        <a:pt x="276" y="43"/>
                        <a:pt x="279" y="23"/>
                      </a:cubicBezTo>
                      <a:cubicBezTo>
                        <a:pt x="282" y="4"/>
                        <a:pt x="294" y="12"/>
                        <a:pt x="298" y="20"/>
                      </a:cubicBezTo>
                      <a:cubicBezTo>
                        <a:pt x="301" y="27"/>
                        <a:pt x="298" y="38"/>
                        <a:pt x="298" y="68"/>
                      </a:cubicBezTo>
                      <a:cubicBezTo>
                        <a:pt x="297" y="99"/>
                        <a:pt x="294" y="180"/>
                        <a:pt x="296" y="203"/>
                      </a:cubicBezTo>
                      <a:cubicBezTo>
                        <a:pt x="299" y="212"/>
                        <a:pt x="307" y="209"/>
                        <a:pt x="311" y="205"/>
                      </a:cubicBezTo>
                      <a:cubicBezTo>
                        <a:pt x="315" y="201"/>
                        <a:pt x="316" y="195"/>
                        <a:pt x="317" y="178"/>
                      </a:cubicBezTo>
                      <a:cubicBezTo>
                        <a:pt x="317" y="160"/>
                        <a:pt x="314" y="126"/>
                        <a:pt x="315" y="99"/>
                      </a:cubicBezTo>
                      <a:cubicBezTo>
                        <a:pt x="316" y="72"/>
                        <a:pt x="317" y="30"/>
                        <a:pt x="320" y="17"/>
                      </a:cubicBezTo>
                      <a:cubicBezTo>
                        <a:pt x="324" y="3"/>
                        <a:pt x="334" y="13"/>
                        <a:pt x="337" y="18"/>
                      </a:cubicBezTo>
                      <a:cubicBezTo>
                        <a:pt x="341" y="24"/>
                        <a:pt x="338" y="38"/>
                        <a:pt x="339" y="50"/>
                      </a:cubicBezTo>
                      <a:cubicBezTo>
                        <a:pt x="339" y="62"/>
                        <a:pt x="339" y="71"/>
                        <a:pt x="339" y="88"/>
                      </a:cubicBezTo>
                      <a:cubicBezTo>
                        <a:pt x="338" y="104"/>
                        <a:pt x="337" y="133"/>
                        <a:pt x="336" y="151"/>
                      </a:cubicBezTo>
                      <a:cubicBezTo>
                        <a:pt x="336" y="169"/>
                        <a:pt x="334" y="188"/>
                        <a:pt x="336" y="197"/>
                      </a:cubicBezTo>
                      <a:cubicBezTo>
                        <a:pt x="339" y="206"/>
                        <a:pt x="346" y="209"/>
                        <a:pt x="350" y="204"/>
                      </a:cubicBezTo>
                      <a:cubicBezTo>
                        <a:pt x="353" y="199"/>
                        <a:pt x="354" y="190"/>
                        <a:pt x="355" y="163"/>
                      </a:cubicBezTo>
                      <a:cubicBezTo>
                        <a:pt x="357" y="136"/>
                        <a:pt x="356" y="66"/>
                        <a:pt x="358" y="42"/>
                      </a:cubicBezTo>
                      <a:cubicBezTo>
                        <a:pt x="359" y="20"/>
                        <a:pt x="362" y="20"/>
                        <a:pt x="365" y="18"/>
                      </a:cubicBezTo>
                      <a:cubicBezTo>
                        <a:pt x="367" y="16"/>
                        <a:pt x="373" y="18"/>
                        <a:pt x="376" y="30"/>
                      </a:cubicBezTo>
                      <a:cubicBezTo>
                        <a:pt x="378" y="43"/>
                        <a:pt x="378" y="73"/>
                        <a:pt x="378" y="94"/>
                      </a:cubicBezTo>
                      <a:cubicBezTo>
                        <a:pt x="378" y="116"/>
                        <a:pt x="377" y="142"/>
                        <a:pt x="376" y="160"/>
                      </a:cubicBezTo>
                      <a:cubicBezTo>
                        <a:pt x="376" y="177"/>
                        <a:pt x="374" y="193"/>
                        <a:pt x="375" y="201"/>
                      </a:cubicBezTo>
                      <a:cubicBezTo>
                        <a:pt x="377" y="206"/>
                        <a:pt x="380" y="210"/>
                        <a:pt x="383" y="207"/>
                      </a:cubicBezTo>
                      <a:cubicBezTo>
                        <a:pt x="386" y="204"/>
                        <a:pt x="391" y="205"/>
                        <a:pt x="393" y="188"/>
                      </a:cubicBezTo>
                      <a:cubicBezTo>
                        <a:pt x="394" y="170"/>
                        <a:pt x="397" y="128"/>
                        <a:pt x="398" y="103"/>
                      </a:cubicBezTo>
                      <a:cubicBezTo>
                        <a:pt x="398" y="78"/>
                        <a:pt x="395" y="43"/>
                        <a:pt x="399" y="36"/>
                      </a:cubicBezTo>
                      <a:cubicBezTo>
                        <a:pt x="403" y="29"/>
                        <a:pt x="417" y="30"/>
                        <a:pt x="420" y="60"/>
                      </a:cubicBezTo>
                      <a:cubicBezTo>
                        <a:pt x="423" y="90"/>
                        <a:pt x="420" y="166"/>
                        <a:pt x="420" y="215"/>
                      </a:cubicBezTo>
                      <a:cubicBezTo>
                        <a:pt x="421" y="264"/>
                        <a:pt x="422" y="306"/>
                        <a:pt x="421" y="357"/>
                      </a:cubicBezTo>
                      <a:cubicBezTo>
                        <a:pt x="421" y="410"/>
                        <a:pt x="422" y="489"/>
                        <a:pt x="418" y="533"/>
                      </a:cubicBezTo>
                      <a:cubicBezTo>
                        <a:pt x="415" y="577"/>
                        <a:pt x="418" y="602"/>
                        <a:pt x="396" y="624"/>
                      </a:cubicBezTo>
                      <a:cubicBezTo>
                        <a:pt x="374" y="646"/>
                        <a:pt x="324" y="657"/>
                        <a:pt x="285" y="663"/>
                      </a:cubicBezTo>
                      <a:cubicBezTo>
                        <a:pt x="246" y="669"/>
                        <a:pt x="199" y="662"/>
                        <a:pt x="163" y="660"/>
                      </a:cubicBezTo>
                      <a:cubicBezTo>
                        <a:pt x="127" y="658"/>
                        <a:pt x="93" y="658"/>
                        <a:pt x="68" y="648"/>
                      </a:cubicBezTo>
                      <a:cubicBezTo>
                        <a:pt x="43" y="638"/>
                        <a:pt x="26" y="637"/>
                        <a:pt x="15" y="599"/>
                      </a:cubicBezTo>
                      <a:cubicBezTo>
                        <a:pt x="4" y="561"/>
                        <a:pt x="4" y="466"/>
                        <a:pt x="2" y="417"/>
                      </a:cubicBezTo>
                      <a:cubicBezTo>
                        <a:pt x="0" y="368"/>
                        <a:pt x="2" y="322"/>
                        <a:pt x="2" y="303"/>
                      </a:cubicBezTo>
                    </a:path>
                  </a:pathLst>
                </a:custGeom>
                <a:solidFill>
                  <a:srgbClr val="EFF6CA"/>
                </a:solidFill>
                <a:ln w="9525">
                  <a:solidFill>
                    <a:schemeClr val="tx1"/>
                  </a:solidFill>
                  <a:round/>
                  <a:headEnd/>
                  <a:tailEnd/>
                </a:ln>
              </p:spPr>
              <p:txBody>
                <a:bodyPr/>
                <a:lstStyle/>
                <a:p>
                  <a:endParaRPr lang="es-MX" sz="2400"/>
                </a:p>
              </p:txBody>
            </p:sp>
            <p:sp>
              <p:nvSpPr>
                <p:cNvPr id="64738" name="Freeform 19"/>
                <p:cNvSpPr>
                  <a:spLocks/>
                </p:cNvSpPr>
                <p:nvPr/>
              </p:nvSpPr>
              <p:spPr bwMode="auto">
                <a:xfrm>
                  <a:off x="1237" y="280"/>
                  <a:ext cx="394" cy="661"/>
                </a:xfrm>
                <a:custGeom>
                  <a:avLst/>
                  <a:gdLst>
                    <a:gd name="T0" fmla="*/ 59 w 394"/>
                    <a:gd name="T1" fmla="*/ 230 h 661"/>
                    <a:gd name="T2" fmla="*/ 82 w 394"/>
                    <a:gd name="T3" fmla="*/ 104 h 661"/>
                    <a:gd name="T4" fmla="*/ 88 w 394"/>
                    <a:gd name="T5" fmla="*/ 15 h 661"/>
                    <a:gd name="T6" fmla="*/ 113 w 394"/>
                    <a:gd name="T7" fmla="*/ 24 h 661"/>
                    <a:gd name="T8" fmla="*/ 109 w 394"/>
                    <a:gd name="T9" fmla="*/ 125 h 661"/>
                    <a:gd name="T10" fmla="*/ 107 w 394"/>
                    <a:gd name="T11" fmla="*/ 188 h 661"/>
                    <a:gd name="T12" fmla="*/ 126 w 394"/>
                    <a:gd name="T13" fmla="*/ 207 h 661"/>
                    <a:gd name="T14" fmla="*/ 131 w 394"/>
                    <a:gd name="T15" fmla="*/ 149 h 661"/>
                    <a:gd name="T16" fmla="*/ 138 w 394"/>
                    <a:gd name="T17" fmla="*/ 24 h 661"/>
                    <a:gd name="T18" fmla="*/ 154 w 394"/>
                    <a:gd name="T19" fmla="*/ 4 h 661"/>
                    <a:gd name="T20" fmla="*/ 170 w 394"/>
                    <a:gd name="T21" fmla="*/ 18 h 661"/>
                    <a:gd name="T22" fmla="*/ 169 w 394"/>
                    <a:gd name="T23" fmla="*/ 87 h 661"/>
                    <a:gd name="T24" fmla="*/ 168 w 394"/>
                    <a:gd name="T25" fmla="*/ 202 h 661"/>
                    <a:gd name="T26" fmla="*/ 190 w 394"/>
                    <a:gd name="T27" fmla="*/ 208 h 661"/>
                    <a:gd name="T28" fmla="*/ 197 w 394"/>
                    <a:gd name="T29" fmla="*/ 182 h 661"/>
                    <a:gd name="T30" fmla="*/ 199 w 394"/>
                    <a:gd name="T31" fmla="*/ 135 h 661"/>
                    <a:gd name="T32" fmla="*/ 206 w 394"/>
                    <a:gd name="T33" fmla="*/ 31 h 661"/>
                    <a:gd name="T34" fmla="*/ 221 w 394"/>
                    <a:gd name="T35" fmla="*/ 2 h 661"/>
                    <a:gd name="T36" fmla="*/ 236 w 394"/>
                    <a:gd name="T37" fmla="*/ 15 h 661"/>
                    <a:gd name="T38" fmla="*/ 237 w 394"/>
                    <a:gd name="T39" fmla="*/ 49 h 661"/>
                    <a:gd name="T40" fmla="*/ 237 w 394"/>
                    <a:gd name="T41" fmla="*/ 189 h 661"/>
                    <a:gd name="T42" fmla="*/ 263 w 394"/>
                    <a:gd name="T43" fmla="*/ 192 h 661"/>
                    <a:gd name="T44" fmla="*/ 263 w 394"/>
                    <a:gd name="T45" fmla="*/ 110 h 661"/>
                    <a:gd name="T46" fmla="*/ 265 w 394"/>
                    <a:gd name="T47" fmla="*/ 23 h 661"/>
                    <a:gd name="T48" fmla="*/ 281 w 394"/>
                    <a:gd name="T49" fmla="*/ 5 h 661"/>
                    <a:gd name="T50" fmla="*/ 298 w 394"/>
                    <a:gd name="T51" fmla="*/ 42 h 661"/>
                    <a:gd name="T52" fmla="*/ 297 w 394"/>
                    <a:gd name="T53" fmla="*/ 153 h 661"/>
                    <a:gd name="T54" fmla="*/ 303 w 394"/>
                    <a:gd name="T55" fmla="*/ 201 h 661"/>
                    <a:gd name="T56" fmla="*/ 321 w 394"/>
                    <a:gd name="T57" fmla="*/ 201 h 661"/>
                    <a:gd name="T58" fmla="*/ 327 w 394"/>
                    <a:gd name="T59" fmla="*/ 166 h 661"/>
                    <a:gd name="T60" fmla="*/ 324 w 394"/>
                    <a:gd name="T61" fmla="*/ 102 h 661"/>
                    <a:gd name="T62" fmla="*/ 323 w 394"/>
                    <a:gd name="T63" fmla="*/ 26 h 661"/>
                    <a:gd name="T64" fmla="*/ 352 w 394"/>
                    <a:gd name="T65" fmla="*/ 27 h 661"/>
                    <a:gd name="T66" fmla="*/ 361 w 394"/>
                    <a:gd name="T67" fmla="*/ 110 h 661"/>
                    <a:gd name="T68" fmla="*/ 364 w 394"/>
                    <a:gd name="T69" fmla="*/ 158 h 661"/>
                    <a:gd name="T70" fmla="*/ 378 w 394"/>
                    <a:gd name="T71" fmla="*/ 299 h 661"/>
                    <a:gd name="T72" fmla="*/ 383 w 394"/>
                    <a:gd name="T73" fmla="*/ 477 h 661"/>
                    <a:gd name="T74" fmla="*/ 384 w 394"/>
                    <a:gd name="T75" fmla="*/ 531 h 661"/>
                    <a:gd name="T76" fmla="*/ 389 w 394"/>
                    <a:gd name="T77" fmla="*/ 590 h 661"/>
                    <a:gd name="T78" fmla="*/ 354 w 394"/>
                    <a:gd name="T79" fmla="*/ 644 h 661"/>
                    <a:gd name="T80" fmla="*/ 160 w 394"/>
                    <a:gd name="T81" fmla="*/ 652 h 661"/>
                    <a:gd name="T82" fmla="*/ 72 w 394"/>
                    <a:gd name="T83" fmla="*/ 590 h 661"/>
                    <a:gd name="T84" fmla="*/ 10 w 394"/>
                    <a:gd name="T85" fmla="*/ 557 h 661"/>
                    <a:gd name="T86" fmla="*/ 14 w 394"/>
                    <a:gd name="T87" fmla="*/ 493 h 661"/>
                    <a:gd name="T88" fmla="*/ 34 w 394"/>
                    <a:gd name="T89" fmla="*/ 436 h 661"/>
                    <a:gd name="T90" fmla="*/ 62 w 394"/>
                    <a:gd name="T91" fmla="*/ 331 h 661"/>
                    <a:gd name="T92" fmla="*/ 59 w 394"/>
                    <a:gd name="T93" fmla="*/ 278 h 661"/>
                    <a:gd name="T94" fmla="*/ 58 w 394"/>
                    <a:gd name="T95" fmla="*/ 232 h 6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94"/>
                    <a:gd name="T145" fmla="*/ 0 h 661"/>
                    <a:gd name="T146" fmla="*/ 394 w 394"/>
                    <a:gd name="T147" fmla="*/ 661 h 6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94" h="661">
                      <a:moveTo>
                        <a:pt x="59" y="230"/>
                      </a:moveTo>
                      <a:cubicBezTo>
                        <a:pt x="58" y="212"/>
                        <a:pt x="77" y="140"/>
                        <a:pt x="82" y="104"/>
                      </a:cubicBezTo>
                      <a:cubicBezTo>
                        <a:pt x="87" y="68"/>
                        <a:pt x="83" y="28"/>
                        <a:pt x="88" y="15"/>
                      </a:cubicBezTo>
                      <a:cubicBezTo>
                        <a:pt x="93" y="2"/>
                        <a:pt x="110" y="6"/>
                        <a:pt x="113" y="24"/>
                      </a:cubicBezTo>
                      <a:cubicBezTo>
                        <a:pt x="116" y="41"/>
                        <a:pt x="109" y="98"/>
                        <a:pt x="109" y="125"/>
                      </a:cubicBezTo>
                      <a:cubicBezTo>
                        <a:pt x="108" y="152"/>
                        <a:pt x="104" y="174"/>
                        <a:pt x="107" y="188"/>
                      </a:cubicBezTo>
                      <a:cubicBezTo>
                        <a:pt x="108" y="217"/>
                        <a:pt x="122" y="213"/>
                        <a:pt x="126" y="207"/>
                      </a:cubicBezTo>
                      <a:cubicBezTo>
                        <a:pt x="130" y="201"/>
                        <a:pt x="129" y="179"/>
                        <a:pt x="131" y="149"/>
                      </a:cubicBezTo>
                      <a:cubicBezTo>
                        <a:pt x="133" y="118"/>
                        <a:pt x="134" y="48"/>
                        <a:pt x="138" y="24"/>
                      </a:cubicBezTo>
                      <a:cubicBezTo>
                        <a:pt x="138" y="11"/>
                        <a:pt x="140" y="7"/>
                        <a:pt x="154" y="4"/>
                      </a:cubicBezTo>
                      <a:cubicBezTo>
                        <a:pt x="163" y="7"/>
                        <a:pt x="165" y="11"/>
                        <a:pt x="170" y="18"/>
                      </a:cubicBezTo>
                      <a:cubicBezTo>
                        <a:pt x="173" y="31"/>
                        <a:pt x="169" y="56"/>
                        <a:pt x="169" y="87"/>
                      </a:cubicBezTo>
                      <a:cubicBezTo>
                        <a:pt x="168" y="118"/>
                        <a:pt x="164" y="181"/>
                        <a:pt x="168" y="202"/>
                      </a:cubicBezTo>
                      <a:cubicBezTo>
                        <a:pt x="171" y="221"/>
                        <a:pt x="186" y="212"/>
                        <a:pt x="190" y="208"/>
                      </a:cubicBezTo>
                      <a:cubicBezTo>
                        <a:pt x="195" y="205"/>
                        <a:pt x="196" y="194"/>
                        <a:pt x="197" y="182"/>
                      </a:cubicBezTo>
                      <a:cubicBezTo>
                        <a:pt x="199" y="170"/>
                        <a:pt x="198" y="160"/>
                        <a:pt x="199" y="135"/>
                      </a:cubicBezTo>
                      <a:cubicBezTo>
                        <a:pt x="201" y="110"/>
                        <a:pt x="203" y="53"/>
                        <a:pt x="206" y="31"/>
                      </a:cubicBezTo>
                      <a:cubicBezTo>
                        <a:pt x="210" y="8"/>
                        <a:pt x="215" y="5"/>
                        <a:pt x="221" y="2"/>
                      </a:cubicBezTo>
                      <a:cubicBezTo>
                        <a:pt x="226" y="0"/>
                        <a:pt x="233" y="7"/>
                        <a:pt x="236" y="15"/>
                      </a:cubicBezTo>
                      <a:cubicBezTo>
                        <a:pt x="239" y="22"/>
                        <a:pt x="237" y="21"/>
                        <a:pt x="237" y="49"/>
                      </a:cubicBezTo>
                      <a:cubicBezTo>
                        <a:pt x="237" y="79"/>
                        <a:pt x="232" y="165"/>
                        <a:pt x="237" y="189"/>
                      </a:cubicBezTo>
                      <a:cubicBezTo>
                        <a:pt x="242" y="221"/>
                        <a:pt x="262" y="206"/>
                        <a:pt x="263" y="192"/>
                      </a:cubicBezTo>
                      <a:cubicBezTo>
                        <a:pt x="267" y="182"/>
                        <a:pt x="263" y="138"/>
                        <a:pt x="263" y="110"/>
                      </a:cubicBezTo>
                      <a:cubicBezTo>
                        <a:pt x="263" y="81"/>
                        <a:pt x="263" y="41"/>
                        <a:pt x="265" y="23"/>
                      </a:cubicBezTo>
                      <a:cubicBezTo>
                        <a:pt x="268" y="6"/>
                        <a:pt x="275" y="2"/>
                        <a:pt x="281" y="5"/>
                      </a:cubicBezTo>
                      <a:cubicBezTo>
                        <a:pt x="286" y="8"/>
                        <a:pt x="295" y="18"/>
                        <a:pt x="298" y="42"/>
                      </a:cubicBezTo>
                      <a:cubicBezTo>
                        <a:pt x="302" y="64"/>
                        <a:pt x="293" y="126"/>
                        <a:pt x="297" y="153"/>
                      </a:cubicBezTo>
                      <a:cubicBezTo>
                        <a:pt x="298" y="179"/>
                        <a:pt x="300" y="193"/>
                        <a:pt x="303" y="201"/>
                      </a:cubicBezTo>
                      <a:cubicBezTo>
                        <a:pt x="307" y="209"/>
                        <a:pt x="317" y="207"/>
                        <a:pt x="321" y="201"/>
                      </a:cubicBezTo>
                      <a:cubicBezTo>
                        <a:pt x="326" y="195"/>
                        <a:pt x="327" y="183"/>
                        <a:pt x="327" y="166"/>
                      </a:cubicBezTo>
                      <a:cubicBezTo>
                        <a:pt x="329" y="149"/>
                        <a:pt x="324" y="128"/>
                        <a:pt x="324" y="102"/>
                      </a:cubicBezTo>
                      <a:cubicBezTo>
                        <a:pt x="323" y="79"/>
                        <a:pt x="318" y="38"/>
                        <a:pt x="323" y="26"/>
                      </a:cubicBezTo>
                      <a:cubicBezTo>
                        <a:pt x="328" y="14"/>
                        <a:pt x="346" y="13"/>
                        <a:pt x="352" y="27"/>
                      </a:cubicBezTo>
                      <a:cubicBezTo>
                        <a:pt x="358" y="41"/>
                        <a:pt x="359" y="88"/>
                        <a:pt x="361" y="110"/>
                      </a:cubicBezTo>
                      <a:cubicBezTo>
                        <a:pt x="363" y="132"/>
                        <a:pt x="361" y="127"/>
                        <a:pt x="364" y="158"/>
                      </a:cubicBezTo>
                      <a:cubicBezTo>
                        <a:pt x="368" y="204"/>
                        <a:pt x="375" y="246"/>
                        <a:pt x="378" y="299"/>
                      </a:cubicBezTo>
                      <a:cubicBezTo>
                        <a:pt x="381" y="352"/>
                        <a:pt x="382" y="438"/>
                        <a:pt x="383" y="477"/>
                      </a:cubicBezTo>
                      <a:cubicBezTo>
                        <a:pt x="384" y="516"/>
                        <a:pt x="383" y="512"/>
                        <a:pt x="384" y="531"/>
                      </a:cubicBezTo>
                      <a:cubicBezTo>
                        <a:pt x="385" y="550"/>
                        <a:pt x="394" y="571"/>
                        <a:pt x="389" y="590"/>
                      </a:cubicBezTo>
                      <a:cubicBezTo>
                        <a:pt x="384" y="609"/>
                        <a:pt x="392" y="634"/>
                        <a:pt x="354" y="644"/>
                      </a:cubicBezTo>
                      <a:cubicBezTo>
                        <a:pt x="316" y="654"/>
                        <a:pt x="207" y="661"/>
                        <a:pt x="160" y="652"/>
                      </a:cubicBezTo>
                      <a:cubicBezTo>
                        <a:pt x="114" y="643"/>
                        <a:pt x="97" y="606"/>
                        <a:pt x="72" y="590"/>
                      </a:cubicBezTo>
                      <a:cubicBezTo>
                        <a:pt x="47" y="574"/>
                        <a:pt x="20" y="573"/>
                        <a:pt x="10" y="557"/>
                      </a:cubicBezTo>
                      <a:cubicBezTo>
                        <a:pt x="0" y="541"/>
                        <a:pt x="10" y="513"/>
                        <a:pt x="14" y="493"/>
                      </a:cubicBezTo>
                      <a:cubicBezTo>
                        <a:pt x="18" y="473"/>
                        <a:pt x="26" y="463"/>
                        <a:pt x="34" y="436"/>
                      </a:cubicBezTo>
                      <a:cubicBezTo>
                        <a:pt x="42" y="409"/>
                        <a:pt x="58" y="357"/>
                        <a:pt x="62" y="331"/>
                      </a:cubicBezTo>
                      <a:cubicBezTo>
                        <a:pt x="66" y="305"/>
                        <a:pt x="60" y="294"/>
                        <a:pt x="59" y="278"/>
                      </a:cubicBezTo>
                      <a:cubicBezTo>
                        <a:pt x="58" y="262"/>
                        <a:pt x="58" y="242"/>
                        <a:pt x="58" y="232"/>
                      </a:cubicBezTo>
                    </a:path>
                  </a:pathLst>
                </a:custGeom>
                <a:solidFill>
                  <a:srgbClr val="EFF6CA"/>
                </a:solidFill>
                <a:ln w="9525">
                  <a:solidFill>
                    <a:schemeClr val="tx1"/>
                  </a:solidFill>
                  <a:round/>
                  <a:headEnd/>
                  <a:tailEnd/>
                </a:ln>
              </p:spPr>
              <p:txBody>
                <a:bodyPr/>
                <a:lstStyle/>
                <a:p>
                  <a:endParaRPr lang="es-MX" sz="2400"/>
                </a:p>
              </p:txBody>
            </p:sp>
            <p:sp>
              <p:nvSpPr>
                <p:cNvPr id="64739" name="Freeform 21"/>
                <p:cNvSpPr>
                  <a:spLocks/>
                </p:cNvSpPr>
                <p:nvPr/>
              </p:nvSpPr>
              <p:spPr bwMode="auto">
                <a:xfrm>
                  <a:off x="2081" y="486"/>
                  <a:ext cx="25" cy="33"/>
                </a:xfrm>
                <a:custGeom>
                  <a:avLst/>
                  <a:gdLst>
                    <a:gd name="T0" fmla="*/ 0 w 25"/>
                    <a:gd name="T1" fmla="*/ 0 h 33"/>
                    <a:gd name="T2" fmla="*/ 3 w 25"/>
                    <a:gd name="T3" fmla="*/ 18 h 33"/>
                    <a:gd name="T4" fmla="*/ 12 w 25"/>
                    <a:gd name="T5" fmla="*/ 31 h 33"/>
                    <a:gd name="T6" fmla="*/ 21 w 25"/>
                    <a:gd name="T7" fmla="*/ 7 h 33"/>
                    <a:gd name="T8" fmla="*/ 0 60000 65536"/>
                    <a:gd name="T9" fmla="*/ 0 60000 65536"/>
                    <a:gd name="T10" fmla="*/ 0 60000 65536"/>
                    <a:gd name="T11" fmla="*/ 0 60000 65536"/>
                    <a:gd name="T12" fmla="*/ 0 w 25"/>
                    <a:gd name="T13" fmla="*/ 0 h 33"/>
                    <a:gd name="T14" fmla="*/ 25 w 25"/>
                    <a:gd name="T15" fmla="*/ 33 h 33"/>
                  </a:gdLst>
                  <a:ahLst/>
                  <a:cxnLst>
                    <a:cxn ang="T8">
                      <a:pos x="T0" y="T1"/>
                    </a:cxn>
                    <a:cxn ang="T9">
                      <a:pos x="T2" y="T3"/>
                    </a:cxn>
                    <a:cxn ang="T10">
                      <a:pos x="T4" y="T5"/>
                    </a:cxn>
                    <a:cxn ang="T11">
                      <a:pos x="T6" y="T7"/>
                    </a:cxn>
                  </a:cxnLst>
                  <a:rect l="T12" t="T13" r="T14" b="T15"/>
                  <a:pathLst>
                    <a:path w="25" h="33">
                      <a:moveTo>
                        <a:pt x="0" y="0"/>
                      </a:moveTo>
                      <a:cubicBezTo>
                        <a:pt x="1" y="2"/>
                        <a:pt x="1" y="13"/>
                        <a:pt x="3" y="18"/>
                      </a:cubicBezTo>
                      <a:cubicBezTo>
                        <a:pt x="5" y="23"/>
                        <a:pt x="9" y="33"/>
                        <a:pt x="12" y="31"/>
                      </a:cubicBezTo>
                      <a:cubicBezTo>
                        <a:pt x="25" y="29"/>
                        <a:pt x="21" y="19"/>
                        <a:pt x="21" y="7"/>
                      </a:cubicBezTo>
                    </a:path>
                  </a:pathLst>
                </a:custGeom>
                <a:solidFill>
                  <a:srgbClr val="EFF6CA"/>
                </a:solidFill>
                <a:ln w="9525">
                  <a:solidFill>
                    <a:schemeClr val="tx1"/>
                  </a:solidFill>
                  <a:round/>
                  <a:headEnd/>
                  <a:tailEnd/>
                </a:ln>
              </p:spPr>
              <p:txBody>
                <a:bodyPr/>
                <a:lstStyle/>
                <a:p>
                  <a:endParaRPr lang="es-MX" sz="2400"/>
                </a:p>
              </p:txBody>
            </p:sp>
          </p:grpSp>
          <p:sp>
            <p:nvSpPr>
              <p:cNvPr id="64719" name="Oval 22"/>
              <p:cNvSpPr>
                <a:spLocks noChangeArrowheads="1"/>
              </p:cNvSpPr>
              <p:nvPr/>
            </p:nvSpPr>
            <p:spPr bwMode="auto">
              <a:xfrm>
                <a:off x="1015" y="626"/>
                <a:ext cx="146" cy="146"/>
              </a:xfrm>
              <a:prstGeom prst="ellipse">
                <a:avLst/>
              </a:prstGeom>
              <a:solidFill>
                <a:srgbClr val="EE220C"/>
              </a:solidFill>
              <a:ln w="9525">
                <a:solidFill>
                  <a:schemeClr val="tx1"/>
                </a:solidFill>
                <a:round/>
                <a:headEnd/>
                <a:tailEnd/>
              </a:ln>
            </p:spPr>
            <p:txBody>
              <a:bodyPr wrap="none" anchor="ctr"/>
              <a:lstStyle/>
              <a:p>
                <a:pPr defTabSz="457200"/>
                <a:endParaRPr lang="es-MX" sz="2400"/>
              </a:p>
            </p:txBody>
          </p:sp>
          <p:sp>
            <p:nvSpPr>
              <p:cNvPr id="64720" name="Oval 23"/>
              <p:cNvSpPr>
                <a:spLocks noChangeArrowheads="1"/>
              </p:cNvSpPr>
              <p:nvPr/>
            </p:nvSpPr>
            <p:spPr bwMode="auto">
              <a:xfrm>
                <a:off x="1383" y="676"/>
                <a:ext cx="146" cy="146"/>
              </a:xfrm>
              <a:prstGeom prst="ellipse">
                <a:avLst/>
              </a:prstGeom>
              <a:solidFill>
                <a:srgbClr val="EE220C"/>
              </a:solidFill>
              <a:ln w="9525">
                <a:solidFill>
                  <a:schemeClr val="tx1"/>
                </a:solidFill>
                <a:round/>
                <a:headEnd/>
                <a:tailEnd/>
              </a:ln>
            </p:spPr>
            <p:txBody>
              <a:bodyPr wrap="none" anchor="ctr"/>
              <a:lstStyle/>
              <a:p>
                <a:pPr defTabSz="457200"/>
                <a:endParaRPr lang="es-MX" sz="2400"/>
              </a:p>
            </p:txBody>
          </p:sp>
          <p:sp>
            <p:nvSpPr>
              <p:cNvPr id="64721" name="Oval 24"/>
              <p:cNvSpPr>
                <a:spLocks noChangeArrowheads="1"/>
              </p:cNvSpPr>
              <p:nvPr/>
            </p:nvSpPr>
            <p:spPr bwMode="auto">
              <a:xfrm>
                <a:off x="1734" y="666"/>
                <a:ext cx="146" cy="146"/>
              </a:xfrm>
              <a:prstGeom prst="ellipse">
                <a:avLst/>
              </a:prstGeom>
              <a:solidFill>
                <a:srgbClr val="EE220C"/>
              </a:solidFill>
              <a:ln w="9525">
                <a:solidFill>
                  <a:schemeClr val="tx1"/>
                </a:solidFill>
                <a:round/>
                <a:headEnd/>
                <a:tailEnd/>
              </a:ln>
            </p:spPr>
            <p:txBody>
              <a:bodyPr wrap="none" anchor="ctr"/>
              <a:lstStyle/>
              <a:p>
                <a:pPr defTabSz="457200"/>
                <a:endParaRPr lang="es-MX" sz="2400"/>
              </a:p>
            </p:txBody>
          </p:sp>
          <p:sp>
            <p:nvSpPr>
              <p:cNvPr id="64722" name="Oval 25"/>
              <p:cNvSpPr>
                <a:spLocks noChangeArrowheads="1"/>
              </p:cNvSpPr>
              <p:nvPr/>
            </p:nvSpPr>
            <p:spPr bwMode="auto">
              <a:xfrm>
                <a:off x="2163" y="692"/>
                <a:ext cx="146" cy="146"/>
              </a:xfrm>
              <a:prstGeom prst="ellipse">
                <a:avLst/>
              </a:prstGeom>
              <a:solidFill>
                <a:srgbClr val="EE220C"/>
              </a:solidFill>
              <a:ln w="9525">
                <a:solidFill>
                  <a:schemeClr val="tx1"/>
                </a:solidFill>
                <a:round/>
                <a:headEnd/>
                <a:tailEnd/>
              </a:ln>
            </p:spPr>
            <p:txBody>
              <a:bodyPr wrap="none" anchor="ctr"/>
              <a:lstStyle/>
              <a:p>
                <a:pPr defTabSz="457200"/>
                <a:endParaRPr lang="es-MX" sz="2400"/>
              </a:p>
            </p:txBody>
          </p:sp>
          <p:sp>
            <p:nvSpPr>
              <p:cNvPr id="64723" name="Oval 26"/>
              <p:cNvSpPr>
                <a:spLocks noChangeArrowheads="1"/>
              </p:cNvSpPr>
              <p:nvPr/>
            </p:nvSpPr>
            <p:spPr bwMode="auto">
              <a:xfrm rot="1745446">
                <a:off x="2958" y="851"/>
                <a:ext cx="98" cy="70"/>
              </a:xfrm>
              <a:prstGeom prst="ellipse">
                <a:avLst/>
              </a:prstGeom>
              <a:solidFill>
                <a:srgbClr val="EE220C"/>
              </a:solidFill>
              <a:ln w="9525">
                <a:solidFill>
                  <a:schemeClr val="tx1"/>
                </a:solidFill>
                <a:round/>
                <a:headEnd/>
                <a:tailEnd/>
              </a:ln>
            </p:spPr>
            <p:txBody>
              <a:bodyPr wrap="none" anchor="ctr"/>
              <a:lstStyle/>
              <a:p>
                <a:pPr defTabSz="457200"/>
                <a:endParaRPr lang="es-MX" sz="2400"/>
              </a:p>
            </p:txBody>
          </p:sp>
          <p:sp>
            <p:nvSpPr>
              <p:cNvPr id="64724" name="Oval 27"/>
              <p:cNvSpPr>
                <a:spLocks noChangeArrowheads="1"/>
              </p:cNvSpPr>
              <p:nvPr/>
            </p:nvSpPr>
            <p:spPr bwMode="auto">
              <a:xfrm>
                <a:off x="2618" y="708"/>
                <a:ext cx="146" cy="146"/>
              </a:xfrm>
              <a:prstGeom prst="ellipse">
                <a:avLst/>
              </a:prstGeom>
              <a:solidFill>
                <a:srgbClr val="EE220C"/>
              </a:solidFill>
              <a:ln w="9525">
                <a:solidFill>
                  <a:schemeClr val="tx1"/>
                </a:solidFill>
                <a:round/>
                <a:headEnd/>
                <a:tailEnd/>
              </a:ln>
            </p:spPr>
            <p:txBody>
              <a:bodyPr wrap="none" anchor="ctr"/>
              <a:lstStyle/>
              <a:p>
                <a:pPr defTabSz="457200"/>
                <a:endParaRPr lang="es-MX" sz="2400"/>
              </a:p>
            </p:txBody>
          </p:sp>
          <p:sp>
            <p:nvSpPr>
              <p:cNvPr id="64725" name="Oval 28"/>
              <p:cNvSpPr>
                <a:spLocks noChangeArrowheads="1"/>
              </p:cNvSpPr>
              <p:nvPr/>
            </p:nvSpPr>
            <p:spPr bwMode="auto">
              <a:xfrm>
                <a:off x="3124" y="689"/>
                <a:ext cx="146" cy="146"/>
              </a:xfrm>
              <a:prstGeom prst="ellipse">
                <a:avLst/>
              </a:prstGeom>
              <a:solidFill>
                <a:srgbClr val="EE220C"/>
              </a:solidFill>
              <a:ln w="9525">
                <a:solidFill>
                  <a:schemeClr val="tx1"/>
                </a:solidFill>
                <a:round/>
                <a:headEnd/>
                <a:tailEnd/>
              </a:ln>
            </p:spPr>
            <p:txBody>
              <a:bodyPr wrap="none" anchor="ctr"/>
              <a:lstStyle/>
              <a:p>
                <a:pPr defTabSz="457200"/>
                <a:endParaRPr lang="es-MX" sz="2400"/>
              </a:p>
            </p:txBody>
          </p:sp>
          <p:sp>
            <p:nvSpPr>
              <p:cNvPr id="64726" name="Oval 29"/>
              <p:cNvSpPr>
                <a:spLocks noChangeArrowheads="1"/>
              </p:cNvSpPr>
              <p:nvPr/>
            </p:nvSpPr>
            <p:spPr bwMode="auto">
              <a:xfrm>
                <a:off x="3534" y="678"/>
                <a:ext cx="146" cy="146"/>
              </a:xfrm>
              <a:prstGeom prst="ellipse">
                <a:avLst/>
              </a:prstGeom>
              <a:solidFill>
                <a:srgbClr val="EE220C"/>
              </a:solidFill>
              <a:ln w="9525">
                <a:solidFill>
                  <a:schemeClr val="tx1"/>
                </a:solidFill>
                <a:round/>
                <a:headEnd/>
                <a:tailEnd/>
              </a:ln>
            </p:spPr>
            <p:txBody>
              <a:bodyPr wrap="none" anchor="ctr"/>
              <a:lstStyle/>
              <a:p>
                <a:pPr defTabSz="457200"/>
                <a:endParaRPr lang="es-MX" sz="2400"/>
              </a:p>
            </p:txBody>
          </p:sp>
          <p:sp>
            <p:nvSpPr>
              <p:cNvPr id="64727" name="Oval 30"/>
              <p:cNvSpPr>
                <a:spLocks noChangeArrowheads="1"/>
              </p:cNvSpPr>
              <p:nvPr/>
            </p:nvSpPr>
            <p:spPr bwMode="auto">
              <a:xfrm>
                <a:off x="3971" y="660"/>
                <a:ext cx="146" cy="146"/>
              </a:xfrm>
              <a:prstGeom prst="ellipse">
                <a:avLst/>
              </a:prstGeom>
              <a:solidFill>
                <a:srgbClr val="EE220C"/>
              </a:solidFill>
              <a:ln w="9525">
                <a:solidFill>
                  <a:schemeClr val="tx1"/>
                </a:solidFill>
                <a:round/>
                <a:headEnd/>
                <a:tailEnd/>
              </a:ln>
            </p:spPr>
            <p:txBody>
              <a:bodyPr wrap="none" anchor="ctr"/>
              <a:lstStyle/>
              <a:p>
                <a:pPr defTabSz="457200"/>
                <a:endParaRPr lang="es-MX" sz="2400"/>
              </a:p>
            </p:txBody>
          </p:sp>
          <p:sp>
            <p:nvSpPr>
              <p:cNvPr id="64728" name="Oval 31"/>
              <p:cNvSpPr>
                <a:spLocks noChangeArrowheads="1"/>
              </p:cNvSpPr>
              <p:nvPr/>
            </p:nvSpPr>
            <p:spPr bwMode="auto">
              <a:xfrm>
                <a:off x="4409" y="649"/>
                <a:ext cx="146" cy="146"/>
              </a:xfrm>
              <a:prstGeom prst="ellipse">
                <a:avLst/>
              </a:prstGeom>
              <a:solidFill>
                <a:srgbClr val="EE220C"/>
              </a:solidFill>
              <a:ln w="9525">
                <a:solidFill>
                  <a:schemeClr val="tx1"/>
                </a:solidFill>
                <a:round/>
                <a:headEnd/>
                <a:tailEnd/>
              </a:ln>
            </p:spPr>
            <p:txBody>
              <a:bodyPr wrap="none" anchor="ctr"/>
              <a:lstStyle/>
              <a:p>
                <a:pPr defTabSz="457200"/>
                <a:endParaRPr lang="es-MX" sz="2400"/>
              </a:p>
            </p:txBody>
          </p:sp>
        </p:grpSp>
        <p:grpSp>
          <p:nvGrpSpPr>
            <p:cNvPr id="800" name="Agrupar 637"/>
            <p:cNvGrpSpPr>
              <a:grpSpLocks/>
            </p:cNvGrpSpPr>
            <p:nvPr/>
          </p:nvGrpSpPr>
          <p:grpSpPr bwMode="auto">
            <a:xfrm>
              <a:off x="1860548" y="6065122"/>
              <a:ext cx="5059748" cy="277172"/>
              <a:chOff x="1316091" y="3329239"/>
              <a:chExt cx="5024023" cy="322252"/>
            </a:xfrm>
          </p:grpSpPr>
          <p:grpSp>
            <p:nvGrpSpPr>
              <p:cNvPr id="801" name="Group 95"/>
              <p:cNvGrpSpPr>
                <a:grpSpLocks/>
              </p:cNvGrpSpPr>
              <p:nvPr/>
            </p:nvGrpSpPr>
            <p:grpSpPr bwMode="auto">
              <a:xfrm>
                <a:off x="1316091" y="3329239"/>
                <a:ext cx="5024023" cy="322252"/>
                <a:chOff x="691" y="1821"/>
                <a:chExt cx="4326" cy="315"/>
              </a:xfrm>
              <a:solidFill>
                <a:srgbClr val="D3FCFF"/>
              </a:solidFill>
            </p:grpSpPr>
            <p:sp>
              <p:nvSpPr>
                <p:cNvPr id="962" name="Freeform 34"/>
                <p:cNvSpPr>
                  <a:spLocks/>
                </p:cNvSpPr>
                <p:nvPr/>
              </p:nvSpPr>
              <p:spPr bwMode="auto">
                <a:xfrm>
                  <a:off x="1309" y="1825"/>
                  <a:ext cx="318" cy="156"/>
                </a:xfrm>
                <a:custGeom>
                  <a:avLst/>
                  <a:gdLst/>
                  <a:ahLst/>
                  <a:cxnLst>
                    <a:cxn ang="0">
                      <a:pos x="91" y="1"/>
                    </a:cxn>
                    <a:cxn ang="0">
                      <a:pos x="117" y="4"/>
                    </a:cxn>
                    <a:cxn ang="0">
                      <a:pos x="219" y="4"/>
                    </a:cxn>
                    <a:cxn ang="0">
                      <a:pos x="264" y="1"/>
                    </a:cxn>
                    <a:cxn ang="0">
                      <a:pos x="303" y="6"/>
                    </a:cxn>
                    <a:cxn ang="0">
                      <a:pos x="318" y="18"/>
                    </a:cxn>
                    <a:cxn ang="0">
                      <a:pos x="316" y="127"/>
                    </a:cxn>
                    <a:cxn ang="0">
                      <a:pos x="308" y="141"/>
                    </a:cxn>
                    <a:cxn ang="0">
                      <a:pos x="280" y="144"/>
                    </a:cxn>
                    <a:cxn ang="0">
                      <a:pos x="158" y="145"/>
                    </a:cxn>
                    <a:cxn ang="0">
                      <a:pos x="66" y="147"/>
                    </a:cxn>
                    <a:cxn ang="0">
                      <a:pos x="46" y="144"/>
                    </a:cxn>
                    <a:cxn ang="0">
                      <a:pos x="6" y="138"/>
                    </a:cxn>
                    <a:cxn ang="0">
                      <a:pos x="8" y="33"/>
                    </a:cxn>
                    <a:cxn ang="0">
                      <a:pos x="26" y="5"/>
                    </a:cxn>
                    <a:cxn ang="0">
                      <a:pos x="91" y="1"/>
                    </a:cxn>
                  </a:cxnLst>
                  <a:rect l="0" t="0" r="r" b="b"/>
                  <a:pathLst>
                    <a:path w="318" h="156">
                      <a:moveTo>
                        <a:pt x="91" y="1"/>
                      </a:moveTo>
                      <a:cubicBezTo>
                        <a:pt x="108" y="3"/>
                        <a:pt x="96" y="3"/>
                        <a:pt x="117" y="4"/>
                      </a:cubicBezTo>
                      <a:cubicBezTo>
                        <a:pt x="139" y="4"/>
                        <a:pt x="195" y="5"/>
                        <a:pt x="219" y="4"/>
                      </a:cubicBezTo>
                      <a:cubicBezTo>
                        <a:pt x="227" y="4"/>
                        <a:pt x="256" y="1"/>
                        <a:pt x="264" y="1"/>
                      </a:cubicBezTo>
                      <a:cubicBezTo>
                        <a:pt x="284" y="2"/>
                        <a:pt x="283" y="5"/>
                        <a:pt x="303" y="6"/>
                      </a:cubicBezTo>
                      <a:cubicBezTo>
                        <a:pt x="313" y="7"/>
                        <a:pt x="315" y="10"/>
                        <a:pt x="318" y="18"/>
                      </a:cubicBezTo>
                      <a:cubicBezTo>
                        <a:pt x="317" y="54"/>
                        <a:pt x="317" y="90"/>
                        <a:pt x="316" y="127"/>
                      </a:cubicBezTo>
                      <a:cubicBezTo>
                        <a:pt x="316" y="131"/>
                        <a:pt x="313" y="139"/>
                        <a:pt x="308" y="141"/>
                      </a:cubicBezTo>
                      <a:cubicBezTo>
                        <a:pt x="300" y="145"/>
                        <a:pt x="289" y="144"/>
                        <a:pt x="280" y="144"/>
                      </a:cubicBezTo>
                      <a:cubicBezTo>
                        <a:pt x="239" y="145"/>
                        <a:pt x="199" y="145"/>
                        <a:pt x="158" y="145"/>
                      </a:cubicBezTo>
                      <a:cubicBezTo>
                        <a:pt x="123" y="147"/>
                        <a:pt x="90" y="150"/>
                        <a:pt x="66" y="147"/>
                      </a:cubicBezTo>
                      <a:cubicBezTo>
                        <a:pt x="47" y="147"/>
                        <a:pt x="56" y="145"/>
                        <a:pt x="46" y="144"/>
                      </a:cubicBezTo>
                      <a:cubicBezTo>
                        <a:pt x="36" y="143"/>
                        <a:pt x="12" y="156"/>
                        <a:pt x="6" y="138"/>
                      </a:cubicBezTo>
                      <a:cubicBezTo>
                        <a:pt x="0" y="120"/>
                        <a:pt x="5" y="55"/>
                        <a:pt x="8" y="33"/>
                      </a:cubicBezTo>
                      <a:cubicBezTo>
                        <a:pt x="10" y="15"/>
                        <a:pt x="12" y="10"/>
                        <a:pt x="26" y="5"/>
                      </a:cubicBezTo>
                      <a:cubicBezTo>
                        <a:pt x="39" y="0"/>
                        <a:pt x="77" y="2"/>
                        <a:pt x="91" y="1"/>
                      </a:cubicBezTo>
                      <a:close/>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63" name="Freeform 35"/>
                <p:cNvSpPr>
                  <a:spLocks/>
                </p:cNvSpPr>
                <p:nvPr/>
              </p:nvSpPr>
              <p:spPr bwMode="auto">
                <a:xfrm>
                  <a:off x="1621" y="1835"/>
                  <a:ext cx="315" cy="149"/>
                </a:xfrm>
                <a:custGeom>
                  <a:avLst/>
                  <a:gdLst/>
                  <a:ahLst/>
                  <a:cxnLst>
                    <a:cxn ang="0">
                      <a:pos x="52" y="4"/>
                    </a:cxn>
                    <a:cxn ang="0">
                      <a:pos x="128" y="2"/>
                    </a:cxn>
                    <a:cxn ang="0">
                      <a:pos x="167" y="7"/>
                    </a:cxn>
                    <a:cxn ang="0">
                      <a:pos x="316" y="8"/>
                    </a:cxn>
                    <a:cxn ang="0">
                      <a:pos x="381" y="1"/>
                    </a:cxn>
                    <a:cxn ang="0">
                      <a:pos x="438" y="11"/>
                    </a:cxn>
                    <a:cxn ang="0">
                      <a:pos x="460" y="34"/>
                    </a:cxn>
                    <a:cxn ang="0">
                      <a:pos x="457" y="243"/>
                    </a:cxn>
                    <a:cxn ang="0">
                      <a:pos x="445" y="269"/>
                    </a:cxn>
                    <a:cxn ang="0">
                      <a:pos x="405" y="275"/>
                    </a:cxn>
                    <a:cxn ang="0">
                      <a:pos x="227" y="278"/>
                    </a:cxn>
                    <a:cxn ang="0">
                      <a:pos x="92" y="282"/>
                    </a:cxn>
                    <a:cxn ang="0">
                      <a:pos x="14" y="244"/>
                    </a:cxn>
                    <a:cxn ang="0">
                      <a:pos x="8" y="63"/>
                    </a:cxn>
                    <a:cxn ang="0">
                      <a:pos x="52" y="4"/>
                    </a:cxn>
                  </a:cxnLst>
                  <a:rect l="0" t="0" r="r" b="b"/>
                  <a:pathLst>
                    <a:path w="460" h="287">
                      <a:moveTo>
                        <a:pt x="52" y="4"/>
                      </a:moveTo>
                      <a:cubicBezTo>
                        <a:pt x="93" y="1"/>
                        <a:pt x="84" y="0"/>
                        <a:pt x="128" y="2"/>
                      </a:cubicBezTo>
                      <a:cubicBezTo>
                        <a:pt x="153" y="5"/>
                        <a:pt x="136" y="6"/>
                        <a:pt x="167" y="7"/>
                      </a:cubicBezTo>
                      <a:cubicBezTo>
                        <a:pt x="199" y="8"/>
                        <a:pt x="280" y="9"/>
                        <a:pt x="316" y="8"/>
                      </a:cubicBezTo>
                      <a:cubicBezTo>
                        <a:pt x="327" y="8"/>
                        <a:pt x="370" y="1"/>
                        <a:pt x="381" y="1"/>
                      </a:cubicBezTo>
                      <a:cubicBezTo>
                        <a:pt x="410" y="3"/>
                        <a:pt x="409" y="10"/>
                        <a:pt x="438" y="11"/>
                      </a:cubicBezTo>
                      <a:cubicBezTo>
                        <a:pt x="452" y="13"/>
                        <a:pt x="456" y="19"/>
                        <a:pt x="460" y="34"/>
                      </a:cubicBezTo>
                      <a:cubicBezTo>
                        <a:pt x="459" y="104"/>
                        <a:pt x="459" y="173"/>
                        <a:pt x="457" y="243"/>
                      </a:cubicBezTo>
                      <a:cubicBezTo>
                        <a:pt x="457" y="251"/>
                        <a:pt x="452" y="265"/>
                        <a:pt x="445" y="269"/>
                      </a:cubicBezTo>
                      <a:cubicBezTo>
                        <a:pt x="433" y="277"/>
                        <a:pt x="418" y="275"/>
                        <a:pt x="405" y="275"/>
                      </a:cubicBezTo>
                      <a:cubicBezTo>
                        <a:pt x="345" y="277"/>
                        <a:pt x="286" y="277"/>
                        <a:pt x="227" y="278"/>
                      </a:cubicBezTo>
                      <a:cubicBezTo>
                        <a:pt x="175" y="282"/>
                        <a:pt x="127" y="287"/>
                        <a:pt x="92" y="282"/>
                      </a:cubicBezTo>
                      <a:cubicBezTo>
                        <a:pt x="56" y="276"/>
                        <a:pt x="28" y="281"/>
                        <a:pt x="14" y="244"/>
                      </a:cubicBezTo>
                      <a:cubicBezTo>
                        <a:pt x="0" y="208"/>
                        <a:pt x="2" y="103"/>
                        <a:pt x="8" y="63"/>
                      </a:cubicBezTo>
                      <a:cubicBezTo>
                        <a:pt x="9" y="22"/>
                        <a:pt x="32" y="14"/>
                        <a:pt x="52" y="4"/>
                      </a:cubicBezTo>
                      <a:close/>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64" name="Freeform 36"/>
                <p:cNvSpPr>
                  <a:spLocks/>
                </p:cNvSpPr>
                <p:nvPr/>
              </p:nvSpPr>
              <p:spPr bwMode="auto">
                <a:xfrm>
                  <a:off x="2241" y="1840"/>
                  <a:ext cx="311" cy="145"/>
                </a:xfrm>
                <a:custGeom>
                  <a:avLst/>
                  <a:gdLst/>
                  <a:ahLst/>
                  <a:cxnLst>
                    <a:cxn ang="0">
                      <a:pos x="127" y="2"/>
                    </a:cxn>
                    <a:cxn ang="0">
                      <a:pos x="166" y="7"/>
                    </a:cxn>
                    <a:cxn ang="0">
                      <a:pos x="315" y="8"/>
                    </a:cxn>
                    <a:cxn ang="0">
                      <a:pos x="433" y="57"/>
                    </a:cxn>
                    <a:cxn ang="0">
                      <a:pos x="449" y="231"/>
                    </a:cxn>
                    <a:cxn ang="0">
                      <a:pos x="444" y="269"/>
                    </a:cxn>
                    <a:cxn ang="0">
                      <a:pos x="404" y="275"/>
                    </a:cxn>
                    <a:cxn ang="0">
                      <a:pos x="226" y="278"/>
                    </a:cxn>
                    <a:cxn ang="0">
                      <a:pos x="86" y="261"/>
                    </a:cxn>
                    <a:cxn ang="0">
                      <a:pos x="13" y="244"/>
                    </a:cxn>
                    <a:cxn ang="0">
                      <a:pos x="7" y="87"/>
                    </a:cxn>
                    <a:cxn ang="0">
                      <a:pos x="46" y="14"/>
                    </a:cxn>
                    <a:cxn ang="0">
                      <a:pos x="127" y="2"/>
                    </a:cxn>
                  </a:cxnLst>
                  <a:rect l="0" t="0" r="r" b="b"/>
                  <a:pathLst>
                    <a:path w="455" h="278">
                      <a:moveTo>
                        <a:pt x="127" y="2"/>
                      </a:moveTo>
                      <a:cubicBezTo>
                        <a:pt x="152" y="5"/>
                        <a:pt x="135" y="6"/>
                        <a:pt x="166" y="7"/>
                      </a:cubicBezTo>
                      <a:cubicBezTo>
                        <a:pt x="198" y="8"/>
                        <a:pt x="279" y="9"/>
                        <a:pt x="315" y="8"/>
                      </a:cubicBezTo>
                      <a:cubicBezTo>
                        <a:pt x="359" y="16"/>
                        <a:pt x="411" y="20"/>
                        <a:pt x="433" y="57"/>
                      </a:cubicBezTo>
                      <a:cubicBezTo>
                        <a:pt x="455" y="94"/>
                        <a:pt x="447" y="196"/>
                        <a:pt x="449" y="231"/>
                      </a:cubicBezTo>
                      <a:cubicBezTo>
                        <a:pt x="449" y="239"/>
                        <a:pt x="451" y="265"/>
                        <a:pt x="444" y="269"/>
                      </a:cubicBezTo>
                      <a:cubicBezTo>
                        <a:pt x="432" y="277"/>
                        <a:pt x="417" y="275"/>
                        <a:pt x="404" y="275"/>
                      </a:cubicBezTo>
                      <a:cubicBezTo>
                        <a:pt x="344" y="277"/>
                        <a:pt x="285" y="277"/>
                        <a:pt x="226" y="278"/>
                      </a:cubicBezTo>
                      <a:cubicBezTo>
                        <a:pt x="173" y="276"/>
                        <a:pt x="121" y="267"/>
                        <a:pt x="86" y="261"/>
                      </a:cubicBezTo>
                      <a:cubicBezTo>
                        <a:pt x="51" y="255"/>
                        <a:pt x="26" y="273"/>
                        <a:pt x="13" y="244"/>
                      </a:cubicBezTo>
                      <a:cubicBezTo>
                        <a:pt x="0" y="215"/>
                        <a:pt x="1" y="125"/>
                        <a:pt x="7" y="87"/>
                      </a:cubicBezTo>
                      <a:cubicBezTo>
                        <a:pt x="15" y="52"/>
                        <a:pt x="26" y="28"/>
                        <a:pt x="46" y="14"/>
                      </a:cubicBezTo>
                      <a:cubicBezTo>
                        <a:pt x="66" y="0"/>
                        <a:pt x="110" y="4"/>
                        <a:pt x="127" y="2"/>
                      </a:cubicBezTo>
                      <a:close/>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65" name="Freeform 37"/>
                <p:cNvSpPr>
                  <a:spLocks/>
                </p:cNvSpPr>
                <p:nvPr/>
              </p:nvSpPr>
              <p:spPr bwMode="auto">
                <a:xfrm>
                  <a:off x="1931" y="1840"/>
                  <a:ext cx="315" cy="149"/>
                </a:xfrm>
                <a:custGeom>
                  <a:avLst/>
                  <a:gdLst/>
                  <a:ahLst/>
                  <a:cxnLst>
                    <a:cxn ang="0">
                      <a:pos x="128" y="1"/>
                    </a:cxn>
                    <a:cxn ang="0">
                      <a:pos x="167" y="6"/>
                    </a:cxn>
                    <a:cxn ang="0">
                      <a:pos x="316" y="7"/>
                    </a:cxn>
                    <a:cxn ang="0">
                      <a:pos x="381" y="0"/>
                    </a:cxn>
                    <a:cxn ang="0">
                      <a:pos x="438" y="10"/>
                    </a:cxn>
                    <a:cxn ang="0">
                      <a:pos x="460" y="33"/>
                    </a:cxn>
                    <a:cxn ang="0">
                      <a:pos x="457" y="242"/>
                    </a:cxn>
                    <a:cxn ang="0">
                      <a:pos x="445" y="268"/>
                    </a:cxn>
                    <a:cxn ang="0">
                      <a:pos x="405" y="274"/>
                    </a:cxn>
                    <a:cxn ang="0">
                      <a:pos x="227" y="277"/>
                    </a:cxn>
                    <a:cxn ang="0">
                      <a:pos x="92" y="281"/>
                    </a:cxn>
                    <a:cxn ang="0">
                      <a:pos x="14" y="243"/>
                    </a:cxn>
                    <a:cxn ang="0">
                      <a:pos x="8" y="62"/>
                    </a:cxn>
                    <a:cxn ang="0">
                      <a:pos x="37" y="12"/>
                    </a:cxn>
                    <a:cxn ang="0">
                      <a:pos x="128" y="1"/>
                    </a:cxn>
                  </a:cxnLst>
                  <a:rect l="0" t="0" r="r" b="b"/>
                  <a:pathLst>
                    <a:path w="460" h="286">
                      <a:moveTo>
                        <a:pt x="128" y="1"/>
                      </a:moveTo>
                      <a:cubicBezTo>
                        <a:pt x="153" y="4"/>
                        <a:pt x="136" y="5"/>
                        <a:pt x="167" y="6"/>
                      </a:cubicBezTo>
                      <a:cubicBezTo>
                        <a:pt x="199" y="7"/>
                        <a:pt x="280" y="8"/>
                        <a:pt x="316" y="7"/>
                      </a:cubicBezTo>
                      <a:cubicBezTo>
                        <a:pt x="327" y="7"/>
                        <a:pt x="370" y="0"/>
                        <a:pt x="381" y="0"/>
                      </a:cubicBezTo>
                      <a:cubicBezTo>
                        <a:pt x="410" y="2"/>
                        <a:pt x="409" y="9"/>
                        <a:pt x="438" y="10"/>
                      </a:cubicBezTo>
                      <a:cubicBezTo>
                        <a:pt x="452" y="12"/>
                        <a:pt x="456" y="18"/>
                        <a:pt x="460" y="33"/>
                      </a:cubicBezTo>
                      <a:cubicBezTo>
                        <a:pt x="459" y="103"/>
                        <a:pt x="459" y="172"/>
                        <a:pt x="457" y="242"/>
                      </a:cubicBezTo>
                      <a:cubicBezTo>
                        <a:pt x="457" y="250"/>
                        <a:pt x="452" y="264"/>
                        <a:pt x="445" y="268"/>
                      </a:cubicBezTo>
                      <a:cubicBezTo>
                        <a:pt x="433" y="276"/>
                        <a:pt x="418" y="274"/>
                        <a:pt x="405" y="274"/>
                      </a:cubicBezTo>
                      <a:cubicBezTo>
                        <a:pt x="345" y="276"/>
                        <a:pt x="286" y="276"/>
                        <a:pt x="227" y="277"/>
                      </a:cubicBezTo>
                      <a:cubicBezTo>
                        <a:pt x="175" y="281"/>
                        <a:pt x="127" y="286"/>
                        <a:pt x="92" y="281"/>
                      </a:cubicBezTo>
                      <a:cubicBezTo>
                        <a:pt x="56" y="275"/>
                        <a:pt x="28" y="280"/>
                        <a:pt x="14" y="243"/>
                      </a:cubicBezTo>
                      <a:cubicBezTo>
                        <a:pt x="0" y="207"/>
                        <a:pt x="4" y="100"/>
                        <a:pt x="8" y="62"/>
                      </a:cubicBezTo>
                      <a:cubicBezTo>
                        <a:pt x="12" y="27"/>
                        <a:pt x="17" y="22"/>
                        <a:pt x="37" y="12"/>
                      </a:cubicBezTo>
                      <a:cubicBezTo>
                        <a:pt x="57" y="2"/>
                        <a:pt x="109" y="3"/>
                        <a:pt x="128" y="1"/>
                      </a:cubicBezTo>
                      <a:close/>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66" name="Freeform 38"/>
                <p:cNvSpPr>
                  <a:spLocks/>
                </p:cNvSpPr>
                <p:nvPr/>
              </p:nvSpPr>
              <p:spPr bwMode="auto">
                <a:xfrm>
                  <a:off x="2544" y="1833"/>
                  <a:ext cx="312" cy="151"/>
                </a:xfrm>
                <a:custGeom>
                  <a:avLst/>
                  <a:gdLst/>
                  <a:ahLst/>
                  <a:cxnLst>
                    <a:cxn ang="0">
                      <a:pos x="114" y="5"/>
                    </a:cxn>
                    <a:cxn ang="0">
                      <a:pos x="216" y="6"/>
                    </a:cxn>
                    <a:cxn ang="0">
                      <a:pos x="295" y="21"/>
                    </a:cxn>
                    <a:cxn ang="0">
                      <a:pos x="312" y="128"/>
                    </a:cxn>
                    <a:cxn ang="0">
                      <a:pos x="304" y="142"/>
                    </a:cxn>
                    <a:cxn ang="0">
                      <a:pos x="276" y="145"/>
                    </a:cxn>
                    <a:cxn ang="0">
                      <a:pos x="155" y="146"/>
                    </a:cxn>
                    <a:cxn ang="0">
                      <a:pos x="63" y="148"/>
                    </a:cxn>
                    <a:cxn ang="0">
                      <a:pos x="10" y="129"/>
                    </a:cxn>
                    <a:cxn ang="0">
                      <a:pos x="5" y="34"/>
                    </a:cxn>
                    <a:cxn ang="0">
                      <a:pos x="114" y="5"/>
                    </a:cxn>
                  </a:cxnLst>
                  <a:rect l="0" t="0" r="r" b="b"/>
                  <a:pathLst>
                    <a:path w="312" h="151">
                      <a:moveTo>
                        <a:pt x="114" y="5"/>
                      </a:moveTo>
                      <a:cubicBezTo>
                        <a:pt x="149" y="0"/>
                        <a:pt x="191" y="6"/>
                        <a:pt x="216" y="6"/>
                      </a:cubicBezTo>
                      <a:cubicBezTo>
                        <a:pt x="246" y="9"/>
                        <a:pt x="279" y="1"/>
                        <a:pt x="295" y="21"/>
                      </a:cubicBezTo>
                      <a:cubicBezTo>
                        <a:pt x="311" y="41"/>
                        <a:pt x="311" y="108"/>
                        <a:pt x="312" y="128"/>
                      </a:cubicBezTo>
                      <a:cubicBezTo>
                        <a:pt x="312" y="132"/>
                        <a:pt x="309" y="140"/>
                        <a:pt x="304" y="142"/>
                      </a:cubicBezTo>
                      <a:cubicBezTo>
                        <a:pt x="296" y="146"/>
                        <a:pt x="285" y="145"/>
                        <a:pt x="276" y="145"/>
                      </a:cubicBezTo>
                      <a:cubicBezTo>
                        <a:pt x="236" y="146"/>
                        <a:pt x="195" y="146"/>
                        <a:pt x="155" y="146"/>
                      </a:cubicBezTo>
                      <a:cubicBezTo>
                        <a:pt x="119" y="148"/>
                        <a:pt x="87" y="151"/>
                        <a:pt x="63" y="148"/>
                      </a:cubicBezTo>
                      <a:cubicBezTo>
                        <a:pt x="38" y="145"/>
                        <a:pt x="19" y="148"/>
                        <a:pt x="10" y="129"/>
                      </a:cubicBezTo>
                      <a:cubicBezTo>
                        <a:pt x="0" y="110"/>
                        <a:pt x="2" y="53"/>
                        <a:pt x="5" y="34"/>
                      </a:cubicBezTo>
                      <a:cubicBezTo>
                        <a:pt x="22" y="13"/>
                        <a:pt x="79" y="10"/>
                        <a:pt x="114" y="5"/>
                      </a:cubicBezTo>
                      <a:close/>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67" name="Freeform 39"/>
                <p:cNvSpPr>
                  <a:spLocks/>
                </p:cNvSpPr>
                <p:nvPr/>
              </p:nvSpPr>
              <p:spPr bwMode="auto">
                <a:xfrm>
                  <a:off x="2848" y="1831"/>
                  <a:ext cx="315" cy="153"/>
                </a:xfrm>
                <a:custGeom>
                  <a:avLst/>
                  <a:gdLst/>
                  <a:ahLst/>
                  <a:cxnLst>
                    <a:cxn ang="0">
                      <a:pos x="128" y="7"/>
                    </a:cxn>
                    <a:cxn ang="0">
                      <a:pos x="167" y="12"/>
                    </a:cxn>
                    <a:cxn ang="0">
                      <a:pos x="316" y="13"/>
                    </a:cxn>
                    <a:cxn ang="0">
                      <a:pos x="381" y="6"/>
                    </a:cxn>
                    <a:cxn ang="0">
                      <a:pos x="438" y="16"/>
                    </a:cxn>
                    <a:cxn ang="0">
                      <a:pos x="460" y="39"/>
                    </a:cxn>
                    <a:cxn ang="0">
                      <a:pos x="457" y="248"/>
                    </a:cxn>
                    <a:cxn ang="0">
                      <a:pos x="445" y="274"/>
                    </a:cxn>
                    <a:cxn ang="0">
                      <a:pos x="405" y="280"/>
                    </a:cxn>
                    <a:cxn ang="0">
                      <a:pos x="227" y="283"/>
                    </a:cxn>
                    <a:cxn ang="0">
                      <a:pos x="92" y="287"/>
                    </a:cxn>
                    <a:cxn ang="0">
                      <a:pos x="14" y="249"/>
                    </a:cxn>
                    <a:cxn ang="0">
                      <a:pos x="8" y="68"/>
                    </a:cxn>
                    <a:cxn ang="0">
                      <a:pos x="58" y="10"/>
                    </a:cxn>
                    <a:cxn ang="0">
                      <a:pos x="128" y="7"/>
                    </a:cxn>
                  </a:cxnLst>
                  <a:rect l="0" t="0" r="r" b="b"/>
                  <a:pathLst>
                    <a:path w="460" h="292">
                      <a:moveTo>
                        <a:pt x="128" y="7"/>
                      </a:moveTo>
                      <a:cubicBezTo>
                        <a:pt x="153" y="10"/>
                        <a:pt x="136" y="11"/>
                        <a:pt x="167" y="12"/>
                      </a:cubicBezTo>
                      <a:cubicBezTo>
                        <a:pt x="199" y="13"/>
                        <a:pt x="280" y="14"/>
                        <a:pt x="316" y="13"/>
                      </a:cubicBezTo>
                      <a:cubicBezTo>
                        <a:pt x="327" y="13"/>
                        <a:pt x="370" y="6"/>
                        <a:pt x="381" y="6"/>
                      </a:cubicBezTo>
                      <a:cubicBezTo>
                        <a:pt x="410" y="8"/>
                        <a:pt x="409" y="15"/>
                        <a:pt x="438" y="16"/>
                      </a:cubicBezTo>
                      <a:cubicBezTo>
                        <a:pt x="452" y="18"/>
                        <a:pt x="456" y="24"/>
                        <a:pt x="460" y="39"/>
                      </a:cubicBezTo>
                      <a:cubicBezTo>
                        <a:pt x="459" y="109"/>
                        <a:pt x="459" y="178"/>
                        <a:pt x="457" y="248"/>
                      </a:cubicBezTo>
                      <a:cubicBezTo>
                        <a:pt x="457" y="256"/>
                        <a:pt x="452" y="270"/>
                        <a:pt x="445" y="274"/>
                      </a:cubicBezTo>
                      <a:cubicBezTo>
                        <a:pt x="433" y="282"/>
                        <a:pt x="418" y="280"/>
                        <a:pt x="405" y="280"/>
                      </a:cubicBezTo>
                      <a:cubicBezTo>
                        <a:pt x="345" y="282"/>
                        <a:pt x="286" y="282"/>
                        <a:pt x="227" y="283"/>
                      </a:cubicBezTo>
                      <a:cubicBezTo>
                        <a:pt x="175" y="287"/>
                        <a:pt x="127" y="292"/>
                        <a:pt x="92" y="287"/>
                      </a:cubicBezTo>
                      <a:cubicBezTo>
                        <a:pt x="56" y="281"/>
                        <a:pt x="28" y="286"/>
                        <a:pt x="14" y="249"/>
                      </a:cubicBezTo>
                      <a:cubicBezTo>
                        <a:pt x="0" y="213"/>
                        <a:pt x="9" y="103"/>
                        <a:pt x="8" y="68"/>
                      </a:cubicBezTo>
                      <a:cubicBezTo>
                        <a:pt x="15" y="28"/>
                        <a:pt x="38" y="20"/>
                        <a:pt x="58" y="10"/>
                      </a:cubicBezTo>
                      <a:cubicBezTo>
                        <a:pt x="78" y="0"/>
                        <a:pt x="114" y="8"/>
                        <a:pt x="128" y="7"/>
                      </a:cubicBezTo>
                      <a:close/>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68" name="Freeform 40"/>
                <p:cNvSpPr>
                  <a:spLocks/>
                </p:cNvSpPr>
                <p:nvPr/>
              </p:nvSpPr>
              <p:spPr bwMode="auto">
                <a:xfrm>
                  <a:off x="3158" y="1833"/>
                  <a:ext cx="312" cy="149"/>
                </a:xfrm>
                <a:custGeom>
                  <a:avLst/>
                  <a:gdLst/>
                  <a:ahLst/>
                  <a:cxnLst>
                    <a:cxn ang="0">
                      <a:pos x="128" y="1"/>
                    </a:cxn>
                    <a:cxn ang="0">
                      <a:pos x="167" y="6"/>
                    </a:cxn>
                    <a:cxn ang="0">
                      <a:pos x="316" y="7"/>
                    </a:cxn>
                    <a:cxn ang="0">
                      <a:pos x="381" y="0"/>
                    </a:cxn>
                    <a:cxn ang="0">
                      <a:pos x="441" y="40"/>
                    </a:cxn>
                    <a:cxn ang="0">
                      <a:pos x="457" y="242"/>
                    </a:cxn>
                    <a:cxn ang="0">
                      <a:pos x="445" y="268"/>
                    </a:cxn>
                    <a:cxn ang="0">
                      <a:pos x="405" y="274"/>
                    </a:cxn>
                    <a:cxn ang="0">
                      <a:pos x="227" y="277"/>
                    </a:cxn>
                    <a:cxn ang="0">
                      <a:pos x="92" y="281"/>
                    </a:cxn>
                    <a:cxn ang="0">
                      <a:pos x="14" y="243"/>
                    </a:cxn>
                    <a:cxn ang="0">
                      <a:pos x="8" y="62"/>
                    </a:cxn>
                    <a:cxn ang="0">
                      <a:pos x="45" y="16"/>
                    </a:cxn>
                    <a:cxn ang="0">
                      <a:pos x="128" y="1"/>
                    </a:cxn>
                  </a:cxnLst>
                  <a:rect l="0" t="0" r="r" b="b"/>
                  <a:pathLst>
                    <a:path w="457" h="286">
                      <a:moveTo>
                        <a:pt x="128" y="1"/>
                      </a:moveTo>
                      <a:cubicBezTo>
                        <a:pt x="153" y="4"/>
                        <a:pt x="136" y="5"/>
                        <a:pt x="167" y="6"/>
                      </a:cubicBezTo>
                      <a:cubicBezTo>
                        <a:pt x="199" y="7"/>
                        <a:pt x="280" y="8"/>
                        <a:pt x="316" y="7"/>
                      </a:cubicBezTo>
                      <a:cubicBezTo>
                        <a:pt x="327" y="7"/>
                        <a:pt x="370" y="0"/>
                        <a:pt x="381" y="0"/>
                      </a:cubicBezTo>
                      <a:cubicBezTo>
                        <a:pt x="396" y="10"/>
                        <a:pt x="428" y="0"/>
                        <a:pt x="441" y="40"/>
                      </a:cubicBezTo>
                      <a:cubicBezTo>
                        <a:pt x="454" y="80"/>
                        <a:pt x="456" y="204"/>
                        <a:pt x="457" y="242"/>
                      </a:cubicBezTo>
                      <a:cubicBezTo>
                        <a:pt x="457" y="250"/>
                        <a:pt x="452" y="264"/>
                        <a:pt x="445" y="268"/>
                      </a:cubicBezTo>
                      <a:cubicBezTo>
                        <a:pt x="433" y="276"/>
                        <a:pt x="418" y="274"/>
                        <a:pt x="405" y="274"/>
                      </a:cubicBezTo>
                      <a:cubicBezTo>
                        <a:pt x="345" y="276"/>
                        <a:pt x="286" y="276"/>
                        <a:pt x="227" y="277"/>
                      </a:cubicBezTo>
                      <a:cubicBezTo>
                        <a:pt x="175" y="281"/>
                        <a:pt x="127" y="286"/>
                        <a:pt x="92" y="281"/>
                      </a:cubicBezTo>
                      <a:cubicBezTo>
                        <a:pt x="56" y="275"/>
                        <a:pt x="28" y="280"/>
                        <a:pt x="14" y="243"/>
                      </a:cubicBezTo>
                      <a:cubicBezTo>
                        <a:pt x="0" y="207"/>
                        <a:pt x="3" y="100"/>
                        <a:pt x="8" y="62"/>
                      </a:cubicBezTo>
                      <a:cubicBezTo>
                        <a:pt x="12" y="28"/>
                        <a:pt x="25" y="26"/>
                        <a:pt x="45" y="16"/>
                      </a:cubicBezTo>
                      <a:cubicBezTo>
                        <a:pt x="65" y="6"/>
                        <a:pt x="111" y="4"/>
                        <a:pt x="128" y="1"/>
                      </a:cubicBezTo>
                      <a:close/>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69" name="Freeform 41"/>
                <p:cNvSpPr>
                  <a:spLocks/>
                </p:cNvSpPr>
                <p:nvPr/>
              </p:nvSpPr>
              <p:spPr bwMode="auto">
                <a:xfrm>
                  <a:off x="3465" y="1835"/>
                  <a:ext cx="314" cy="150"/>
                </a:xfrm>
                <a:custGeom>
                  <a:avLst/>
                  <a:gdLst/>
                  <a:ahLst/>
                  <a:cxnLst>
                    <a:cxn ang="0">
                      <a:pos x="128" y="4"/>
                    </a:cxn>
                    <a:cxn ang="0">
                      <a:pos x="167" y="9"/>
                    </a:cxn>
                    <a:cxn ang="0">
                      <a:pos x="276" y="10"/>
                    </a:cxn>
                    <a:cxn ang="0">
                      <a:pos x="348" y="4"/>
                    </a:cxn>
                    <a:cxn ang="0">
                      <a:pos x="441" y="40"/>
                    </a:cxn>
                    <a:cxn ang="0">
                      <a:pos x="457" y="245"/>
                    </a:cxn>
                    <a:cxn ang="0">
                      <a:pos x="445" y="271"/>
                    </a:cxn>
                    <a:cxn ang="0">
                      <a:pos x="405" y="277"/>
                    </a:cxn>
                    <a:cxn ang="0">
                      <a:pos x="227" y="280"/>
                    </a:cxn>
                    <a:cxn ang="0">
                      <a:pos x="92" y="284"/>
                    </a:cxn>
                    <a:cxn ang="0">
                      <a:pos x="14" y="246"/>
                    </a:cxn>
                    <a:cxn ang="0">
                      <a:pos x="8" y="99"/>
                    </a:cxn>
                    <a:cxn ang="0">
                      <a:pos x="38" y="24"/>
                    </a:cxn>
                    <a:cxn ang="0">
                      <a:pos x="128" y="4"/>
                    </a:cxn>
                  </a:cxnLst>
                  <a:rect l="0" t="0" r="r" b="b"/>
                  <a:pathLst>
                    <a:path w="459" h="289">
                      <a:moveTo>
                        <a:pt x="128" y="4"/>
                      </a:moveTo>
                      <a:cubicBezTo>
                        <a:pt x="153" y="7"/>
                        <a:pt x="136" y="8"/>
                        <a:pt x="167" y="9"/>
                      </a:cubicBezTo>
                      <a:cubicBezTo>
                        <a:pt x="192" y="10"/>
                        <a:pt x="246" y="11"/>
                        <a:pt x="276" y="10"/>
                      </a:cubicBezTo>
                      <a:cubicBezTo>
                        <a:pt x="287" y="10"/>
                        <a:pt x="337" y="4"/>
                        <a:pt x="348" y="4"/>
                      </a:cubicBezTo>
                      <a:cubicBezTo>
                        <a:pt x="365" y="12"/>
                        <a:pt x="423" y="0"/>
                        <a:pt x="441" y="40"/>
                      </a:cubicBezTo>
                      <a:cubicBezTo>
                        <a:pt x="459" y="80"/>
                        <a:pt x="456" y="207"/>
                        <a:pt x="457" y="245"/>
                      </a:cubicBezTo>
                      <a:cubicBezTo>
                        <a:pt x="457" y="253"/>
                        <a:pt x="452" y="267"/>
                        <a:pt x="445" y="271"/>
                      </a:cubicBezTo>
                      <a:cubicBezTo>
                        <a:pt x="433" y="279"/>
                        <a:pt x="418" y="277"/>
                        <a:pt x="405" y="277"/>
                      </a:cubicBezTo>
                      <a:cubicBezTo>
                        <a:pt x="345" y="279"/>
                        <a:pt x="286" y="279"/>
                        <a:pt x="227" y="280"/>
                      </a:cubicBezTo>
                      <a:cubicBezTo>
                        <a:pt x="175" y="284"/>
                        <a:pt x="127" y="289"/>
                        <a:pt x="92" y="284"/>
                      </a:cubicBezTo>
                      <a:cubicBezTo>
                        <a:pt x="56" y="278"/>
                        <a:pt x="28" y="277"/>
                        <a:pt x="14" y="246"/>
                      </a:cubicBezTo>
                      <a:cubicBezTo>
                        <a:pt x="0" y="215"/>
                        <a:pt x="4" y="136"/>
                        <a:pt x="8" y="99"/>
                      </a:cubicBezTo>
                      <a:cubicBezTo>
                        <a:pt x="15" y="66"/>
                        <a:pt x="18" y="40"/>
                        <a:pt x="38" y="24"/>
                      </a:cubicBezTo>
                      <a:cubicBezTo>
                        <a:pt x="58" y="8"/>
                        <a:pt x="109" y="8"/>
                        <a:pt x="128" y="4"/>
                      </a:cubicBezTo>
                      <a:close/>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70" name="Freeform 42"/>
                <p:cNvSpPr>
                  <a:spLocks/>
                </p:cNvSpPr>
                <p:nvPr/>
              </p:nvSpPr>
              <p:spPr bwMode="auto">
                <a:xfrm>
                  <a:off x="3775" y="1841"/>
                  <a:ext cx="319" cy="146"/>
                </a:xfrm>
                <a:custGeom>
                  <a:avLst/>
                  <a:gdLst/>
                  <a:ahLst/>
                  <a:cxnLst>
                    <a:cxn ang="0">
                      <a:pos x="119" y="10"/>
                    </a:cxn>
                    <a:cxn ang="0">
                      <a:pos x="175" y="1"/>
                    </a:cxn>
                    <a:cxn ang="0">
                      <a:pos x="324" y="2"/>
                    </a:cxn>
                    <a:cxn ang="0">
                      <a:pos x="389" y="4"/>
                    </a:cxn>
                    <a:cxn ang="0">
                      <a:pos x="440" y="52"/>
                    </a:cxn>
                    <a:cxn ang="0">
                      <a:pos x="455" y="88"/>
                    </a:cxn>
                    <a:cxn ang="0">
                      <a:pos x="462" y="209"/>
                    </a:cxn>
                    <a:cxn ang="0">
                      <a:pos x="432" y="265"/>
                    </a:cxn>
                    <a:cxn ang="0">
                      <a:pos x="354" y="269"/>
                    </a:cxn>
                    <a:cxn ang="0">
                      <a:pos x="235" y="272"/>
                    </a:cxn>
                    <a:cxn ang="0">
                      <a:pos x="100" y="276"/>
                    </a:cxn>
                    <a:cxn ang="0">
                      <a:pos x="22" y="238"/>
                    </a:cxn>
                    <a:cxn ang="0">
                      <a:pos x="16" y="57"/>
                    </a:cxn>
                    <a:cxn ang="0">
                      <a:pos x="119" y="10"/>
                    </a:cxn>
                  </a:cxnLst>
                  <a:rect l="0" t="0" r="r" b="b"/>
                  <a:pathLst>
                    <a:path w="466" h="281">
                      <a:moveTo>
                        <a:pt x="119" y="10"/>
                      </a:moveTo>
                      <a:cubicBezTo>
                        <a:pt x="144" y="13"/>
                        <a:pt x="141" y="2"/>
                        <a:pt x="175" y="1"/>
                      </a:cubicBezTo>
                      <a:cubicBezTo>
                        <a:pt x="209" y="0"/>
                        <a:pt x="288" y="2"/>
                        <a:pt x="324" y="2"/>
                      </a:cubicBezTo>
                      <a:cubicBezTo>
                        <a:pt x="335" y="2"/>
                        <a:pt x="378" y="4"/>
                        <a:pt x="389" y="4"/>
                      </a:cubicBezTo>
                      <a:cubicBezTo>
                        <a:pt x="404" y="13"/>
                        <a:pt x="427" y="13"/>
                        <a:pt x="440" y="52"/>
                      </a:cubicBezTo>
                      <a:cubicBezTo>
                        <a:pt x="451" y="66"/>
                        <a:pt x="451" y="62"/>
                        <a:pt x="455" y="88"/>
                      </a:cubicBezTo>
                      <a:cubicBezTo>
                        <a:pt x="459" y="114"/>
                        <a:pt x="466" y="180"/>
                        <a:pt x="462" y="209"/>
                      </a:cubicBezTo>
                      <a:cubicBezTo>
                        <a:pt x="462" y="217"/>
                        <a:pt x="439" y="261"/>
                        <a:pt x="432" y="265"/>
                      </a:cubicBezTo>
                      <a:cubicBezTo>
                        <a:pt x="420" y="273"/>
                        <a:pt x="367" y="269"/>
                        <a:pt x="354" y="269"/>
                      </a:cubicBezTo>
                      <a:cubicBezTo>
                        <a:pt x="294" y="271"/>
                        <a:pt x="294" y="271"/>
                        <a:pt x="235" y="272"/>
                      </a:cubicBezTo>
                      <a:cubicBezTo>
                        <a:pt x="183" y="276"/>
                        <a:pt x="135" y="281"/>
                        <a:pt x="100" y="276"/>
                      </a:cubicBezTo>
                      <a:cubicBezTo>
                        <a:pt x="64" y="270"/>
                        <a:pt x="36" y="275"/>
                        <a:pt x="22" y="238"/>
                      </a:cubicBezTo>
                      <a:cubicBezTo>
                        <a:pt x="8" y="202"/>
                        <a:pt x="0" y="95"/>
                        <a:pt x="16" y="57"/>
                      </a:cubicBezTo>
                      <a:cubicBezTo>
                        <a:pt x="35" y="17"/>
                        <a:pt x="86" y="7"/>
                        <a:pt x="119" y="10"/>
                      </a:cubicBezTo>
                      <a:close/>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71" name="Freeform 43"/>
                <p:cNvSpPr>
                  <a:spLocks/>
                </p:cNvSpPr>
                <p:nvPr/>
              </p:nvSpPr>
              <p:spPr bwMode="auto">
                <a:xfrm>
                  <a:off x="4080" y="1840"/>
                  <a:ext cx="318" cy="154"/>
                </a:xfrm>
                <a:custGeom>
                  <a:avLst/>
                  <a:gdLst/>
                  <a:ahLst/>
                  <a:cxnLst>
                    <a:cxn ang="0">
                      <a:pos x="80" y="11"/>
                    </a:cxn>
                    <a:cxn ang="0">
                      <a:pos x="148" y="0"/>
                    </a:cxn>
                    <a:cxn ang="0">
                      <a:pos x="222" y="9"/>
                    </a:cxn>
                    <a:cxn ang="0">
                      <a:pos x="302" y="22"/>
                    </a:cxn>
                    <a:cxn ang="0">
                      <a:pos x="318" y="131"/>
                    </a:cxn>
                    <a:cxn ang="0">
                      <a:pos x="310" y="145"/>
                    </a:cxn>
                    <a:cxn ang="0">
                      <a:pos x="282" y="148"/>
                    </a:cxn>
                    <a:cxn ang="0">
                      <a:pos x="161" y="149"/>
                    </a:cxn>
                    <a:cxn ang="0">
                      <a:pos x="68" y="151"/>
                    </a:cxn>
                    <a:cxn ang="0">
                      <a:pos x="15" y="132"/>
                    </a:cxn>
                    <a:cxn ang="0">
                      <a:pos x="11" y="37"/>
                    </a:cxn>
                    <a:cxn ang="0">
                      <a:pos x="80" y="11"/>
                    </a:cxn>
                  </a:cxnLst>
                  <a:rect l="0" t="0" r="r" b="b"/>
                  <a:pathLst>
                    <a:path w="318" h="154">
                      <a:moveTo>
                        <a:pt x="80" y="11"/>
                      </a:moveTo>
                      <a:cubicBezTo>
                        <a:pt x="97" y="13"/>
                        <a:pt x="124" y="0"/>
                        <a:pt x="148" y="0"/>
                      </a:cubicBezTo>
                      <a:cubicBezTo>
                        <a:pt x="172" y="0"/>
                        <a:pt x="196" y="5"/>
                        <a:pt x="222" y="9"/>
                      </a:cubicBezTo>
                      <a:cubicBezTo>
                        <a:pt x="243" y="13"/>
                        <a:pt x="286" y="2"/>
                        <a:pt x="302" y="22"/>
                      </a:cubicBezTo>
                      <a:cubicBezTo>
                        <a:pt x="317" y="43"/>
                        <a:pt x="317" y="111"/>
                        <a:pt x="318" y="131"/>
                      </a:cubicBezTo>
                      <a:cubicBezTo>
                        <a:pt x="318" y="135"/>
                        <a:pt x="315" y="143"/>
                        <a:pt x="310" y="145"/>
                      </a:cubicBezTo>
                      <a:cubicBezTo>
                        <a:pt x="302" y="149"/>
                        <a:pt x="291" y="148"/>
                        <a:pt x="282" y="148"/>
                      </a:cubicBezTo>
                      <a:cubicBezTo>
                        <a:pt x="241" y="149"/>
                        <a:pt x="201" y="149"/>
                        <a:pt x="161" y="149"/>
                      </a:cubicBezTo>
                      <a:cubicBezTo>
                        <a:pt x="125" y="151"/>
                        <a:pt x="92" y="154"/>
                        <a:pt x="68" y="151"/>
                      </a:cubicBezTo>
                      <a:cubicBezTo>
                        <a:pt x="44" y="148"/>
                        <a:pt x="25" y="151"/>
                        <a:pt x="15" y="132"/>
                      </a:cubicBezTo>
                      <a:cubicBezTo>
                        <a:pt x="5" y="113"/>
                        <a:pt x="0" y="57"/>
                        <a:pt x="11" y="37"/>
                      </a:cubicBezTo>
                      <a:cubicBezTo>
                        <a:pt x="24" y="17"/>
                        <a:pt x="62" y="16"/>
                        <a:pt x="80" y="11"/>
                      </a:cubicBezTo>
                      <a:close/>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72" name="Freeform 44"/>
                <p:cNvSpPr>
                  <a:spLocks/>
                </p:cNvSpPr>
                <p:nvPr/>
              </p:nvSpPr>
              <p:spPr bwMode="auto">
                <a:xfrm>
                  <a:off x="1310" y="1964"/>
                  <a:ext cx="322" cy="160"/>
                </a:xfrm>
                <a:custGeom>
                  <a:avLst/>
                  <a:gdLst/>
                  <a:ahLst/>
                  <a:cxnLst>
                    <a:cxn ang="0">
                      <a:pos x="13" y="48"/>
                    </a:cxn>
                    <a:cxn ang="0">
                      <a:pos x="11" y="128"/>
                    </a:cxn>
                    <a:cxn ang="0">
                      <a:pos x="3" y="195"/>
                    </a:cxn>
                    <a:cxn ang="0">
                      <a:pos x="1" y="249"/>
                    </a:cxn>
                    <a:cxn ang="0">
                      <a:pos x="31" y="284"/>
                    </a:cxn>
                    <a:cxn ang="0">
                      <a:pos x="168" y="285"/>
                    </a:cxn>
                    <a:cxn ang="0">
                      <a:pos x="208" y="280"/>
                    </a:cxn>
                    <a:cxn ang="0">
                      <a:pos x="263" y="284"/>
                    </a:cxn>
                    <a:cxn ang="0">
                      <a:pos x="338" y="286"/>
                    </a:cxn>
                    <a:cxn ang="0">
                      <a:pos x="379" y="277"/>
                    </a:cxn>
                    <a:cxn ang="0">
                      <a:pos x="451" y="251"/>
                    </a:cxn>
                    <a:cxn ang="0">
                      <a:pos x="457" y="166"/>
                    </a:cxn>
                    <a:cxn ang="0">
                      <a:pos x="466" y="97"/>
                    </a:cxn>
                    <a:cxn ang="0">
                      <a:pos x="435" y="13"/>
                    </a:cxn>
                    <a:cxn ang="0">
                      <a:pos x="383" y="19"/>
                    </a:cxn>
                    <a:cxn ang="0">
                      <a:pos x="332" y="29"/>
                    </a:cxn>
                    <a:cxn ang="0">
                      <a:pos x="279" y="13"/>
                    </a:cxn>
                    <a:cxn ang="0">
                      <a:pos x="206" y="25"/>
                    </a:cxn>
                    <a:cxn ang="0">
                      <a:pos x="155" y="16"/>
                    </a:cxn>
                    <a:cxn ang="0">
                      <a:pos x="108" y="19"/>
                    </a:cxn>
                    <a:cxn ang="0">
                      <a:pos x="58" y="11"/>
                    </a:cxn>
                    <a:cxn ang="0">
                      <a:pos x="13" y="50"/>
                    </a:cxn>
                  </a:cxnLst>
                  <a:rect l="0" t="0" r="r" b="b"/>
                  <a:pathLst>
                    <a:path w="470" h="307">
                      <a:moveTo>
                        <a:pt x="13" y="48"/>
                      </a:moveTo>
                      <a:cubicBezTo>
                        <a:pt x="13" y="61"/>
                        <a:pt x="13" y="104"/>
                        <a:pt x="11" y="128"/>
                      </a:cubicBezTo>
                      <a:cubicBezTo>
                        <a:pt x="9" y="138"/>
                        <a:pt x="6" y="185"/>
                        <a:pt x="3" y="195"/>
                      </a:cubicBezTo>
                      <a:cubicBezTo>
                        <a:pt x="4" y="227"/>
                        <a:pt x="0" y="217"/>
                        <a:pt x="1" y="249"/>
                      </a:cubicBezTo>
                      <a:cubicBezTo>
                        <a:pt x="5" y="270"/>
                        <a:pt x="1" y="279"/>
                        <a:pt x="31" y="284"/>
                      </a:cubicBezTo>
                      <a:cubicBezTo>
                        <a:pt x="78" y="307"/>
                        <a:pt x="116" y="285"/>
                        <a:pt x="168" y="285"/>
                      </a:cubicBezTo>
                      <a:cubicBezTo>
                        <a:pt x="175" y="283"/>
                        <a:pt x="201" y="281"/>
                        <a:pt x="208" y="280"/>
                      </a:cubicBezTo>
                      <a:cubicBezTo>
                        <a:pt x="230" y="281"/>
                        <a:pt x="243" y="282"/>
                        <a:pt x="263" y="284"/>
                      </a:cubicBezTo>
                      <a:cubicBezTo>
                        <a:pt x="289" y="291"/>
                        <a:pt x="305" y="287"/>
                        <a:pt x="338" y="286"/>
                      </a:cubicBezTo>
                      <a:cubicBezTo>
                        <a:pt x="352" y="284"/>
                        <a:pt x="365" y="280"/>
                        <a:pt x="379" y="277"/>
                      </a:cubicBezTo>
                      <a:cubicBezTo>
                        <a:pt x="400" y="274"/>
                        <a:pt x="437" y="281"/>
                        <a:pt x="451" y="251"/>
                      </a:cubicBezTo>
                      <a:cubicBezTo>
                        <a:pt x="464" y="233"/>
                        <a:pt x="454" y="192"/>
                        <a:pt x="457" y="166"/>
                      </a:cubicBezTo>
                      <a:cubicBezTo>
                        <a:pt x="460" y="140"/>
                        <a:pt x="470" y="122"/>
                        <a:pt x="466" y="97"/>
                      </a:cubicBezTo>
                      <a:cubicBezTo>
                        <a:pt x="462" y="54"/>
                        <a:pt x="449" y="26"/>
                        <a:pt x="435" y="13"/>
                      </a:cubicBezTo>
                      <a:cubicBezTo>
                        <a:pt x="421" y="0"/>
                        <a:pt x="400" y="16"/>
                        <a:pt x="383" y="19"/>
                      </a:cubicBezTo>
                      <a:cubicBezTo>
                        <a:pt x="367" y="25"/>
                        <a:pt x="349" y="26"/>
                        <a:pt x="332" y="29"/>
                      </a:cubicBezTo>
                      <a:cubicBezTo>
                        <a:pt x="315" y="32"/>
                        <a:pt x="300" y="14"/>
                        <a:pt x="279" y="13"/>
                      </a:cubicBezTo>
                      <a:cubicBezTo>
                        <a:pt x="258" y="12"/>
                        <a:pt x="227" y="25"/>
                        <a:pt x="206" y="25"/>
                      </a:cubicBezTo>
                      <a:cubicBezTo>
                        <a:pt x="185" y="25"/>
                        <a:pt x="180" y="19"/>
                        <a:pt x="155" y="16"/>
                      </a:cubicBezTo>
                      <a:cubicBezTo>
                        <a:pt x="139" y="15"/>
                        <a:pt x="124" y="20"/>
                        <a:pt x="108" y="19"/>
                      </a:cubicBezTo>
                      <a:cubicBezTo>
                        <a:pt x="92" y="18"/>
                        <a:pt x="74" y="6"/>
                        <a:pt x="58" y="11"/>
                      </a:cubicBezTo>
                      <a:cubicBezTo>
                        <a:pt x="13" y="13"/>
                        <a:pt x="22" y="42"/>
                        <a:pt x="13" y="50"/>
                      </a:cubicBezTo>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73" name="Freeform 46"/>
                <p:cNvSpPr>
                  <a:spLocks/>
                </p:cNvSpPr>
                <p:nvPr/>
              </p:nvSpPr>
              <p:spPr bwMode="auto">
                <a:xfrm>
                  <a:off x="1621" y="1974"/>
                  <a:ext cx="320" cy="149"/>
                </a:xfrm>
                <a:custGeom>
                  <a:avLst/>
                  <a:gdLst/>
                  <a:ahLst/>
                  <a:cxnLst>
                    <a:cxn ang="0">
                      <a:pos x="10" y="45"/>
                    </a:cxn>
                    <a:cxn ang="0">
                      <a:pos x="8" y="125"/>
                    </a:cxn>
                    <a:cxn ang="0">
                      <a:pos x="0" y="192"/>
                    </a:cxn>
                    <a:cxn ang="0">
                      <a:pos x="31" y="256"/>
                    </a:cxn>
                    <a:cxn ang="0">
                      <a:pos x="144" y="262"/>
                    </a:cxn>
                    <a:cxn ang="0">
                      <a:pos x="205" y="277"/>
                    </a:cxn>
                    <a:cxn ang="0">
                      <a:pos x="260" y="281"/>
                    </a:cxn>
                    <a:cxn ang="0">
                      <a:pos x="335" y="283"/>
                    </a:cxn>
                    <a:cxn ang="0">
                      <a:pos x="376" y="274"/>
                    </a:cxn>
                    <a:cxn ang="0">
                      <a:pos x="453" y="247"/>
                    </a:cxn>
                    <a:cxn ang="0">
                      <a:pos x="457" y="91"/>
                    </a:cxn>
                    <a:cxn ang="0">
                      <a:pos x="463" y="26"/>
                    </a:cxn>
                    <a:cxn ang="0">
                      <a:pos x="437" y="10"/>
                    </a:cxn>
                    <a:cxn ang="0">
                      <a:pos x="380" y="16"/>
                    </a:cxn>
                    <a:cxn ang="0">
                      <a:pos x="329" y="26"/>
                    </a:cxn>
                    <a:cxn ang="0">
                      <a:pos x="274" y="13"/>
                    </a:cxn>
                    <a:cxn ang="0">
                      <a:pos x="203" y="22"/>
                    </a:cxn>
                    <a:cxn ang="0">
                      <a:pos x="110" y="19"/>
                    </a:cxn>
                    <a:cxn ang="0">
                      <a:pos x="53" y="2"/>
                    </a:cxn>
                    <a:cxn ang="0">
                      <a:pos x="10" y="47"/>
                    </a:cxn>
                  </a:cxnLst>
                  <a:rect l="0" t="0" r="r" b="b"/>
                  <a:pathLst>
                    <a:path w="466" h="288">
                      <a:moveTo>
                        <a:pt x="10" y="45"/>
                      </a:moveTo>
                      <a:cubicBezTo>
                        <a:pt x="10" y="58"/>
                        <a:pt x="10" y="101"/>
                        <a:pt x="8" y="125"/>
                      </a:cubicBezTo>
                      <a:cubicBezTo>
                        <a:pt x="6" y="135"/>
                        <a:pt x="3" y="182"/>
                        <a:pt x="0" y="192"/>
                      </a:cubicBezTo>
                      <a:cubicBezTo>
                        <a:pt x="2" y="206"/>
                        <a:pt x="4" y="241"/>
                        <a:pt x="31" y="256"/>
                      </a:cubicBezTo>
                      <a:cubicBezTo>
                        <a:pt x="55" y="268"/>
                        <a:pt x="115" y="259"/>
                        <a:pt x="144" y="262"/>
                      </a:cubicBezTo>
                      <a:cubicBezTo>
                        <a:pt x="151" y="260"/>
                        <a:pt x="198" y="278"/>
                        <a:pt x="205" y="277"/>
                      </a:cubicBezTo>
                      <a:cubicBezTo>
                        <a:pt x="227" y="278"/>
                        <a:pt x="240" y="279"/>
                        <a:pt x="260" y="281"/>
                      </a:cubicBezTo>
                      <a:cubicBezTo>
                        <a:pt x="286" y="288"/>
                        <a:pt x="302" y="284"/>
                        <a:pt x="335" y="283"/>
                      </a:cubicBezTo>
                      <a:cubicBezTo>
                        <a:pt x="349" y="281"/>
                        <a:pt x="362" y="277"/>
                        <a:pt x="376" y="274"/>
                      </a:cubicBezTo>
                      <a:cubicBezTo>
                        <a:pt x="390" y="258"/>
                        <a:pt x="437" y="280"/>
                        <a:pt x="453" y="247"/>
                      </a:cubicBezTo>
                      <a:cubicBezTo>
                        <a:pt x="466" y="217"/>
                        <a:pt x="455" y="128"/>
                        <a:pt x="457" y="91"/>
                      </a:cubicBezTo>
                      <a:cubicBezTo>
                        <a:pt x="459" y="54"/>
                        <a:pt x="466" y="39"/>
                        <a:pt x="463" y="26"/>
                      </a:cubicBezTo>
                      <a:cubicBezTo>
                        <a:pt x="460" y="13"/>
                        <a:pt x="451" y="12"/>
                        <a:pt x="437" y="10"/>
                      </a:cubicBezTo>
                      <a:cubicBezTo>
                        <a:pt x="422" y="0"/>
                        <a:pt x="398" y="13"/>
                        <a:pt x="380" y="16"/>
                      </a:cubicBezTo>
                      <a:cubicBezTo>
                        <a:pt x="364" y="22"/>
                        <a:pt x="346" y="23"/>
                        <a:pt x="329" y="26"/>
                      </a:cubicBezTo>
                      <a:cubicBezTo>
                        <a:pt x="310" y="29"/>
                        <a:pt x="295" y="14"/>
                        <a:pt x="274" y="13"/>
                      </a:cubicBezTo>
                      <a:cubicBezTo>
                        <a:pt x="253" y="12"/>
                        <a:pt x="230" y="21"/>
                        <a:pt x="203" y="22"/>
                      </a:cubicBezTo>
                      <a:cubicBezTo>
                        <a:pt x="168" y="12"/>
                        <a:pt x="206" y="22"/>
                        <a:pt x="110" y="19"/>
                      </a:cubicBezTo>
                      <a:cubicBezTo>
                        <a:pt x="94" y="18"/>
                        <a:pt x="69" y="7"/>
                        <a:pt x="53" y="2"/>
                      </a:cubicBezTo>
                      <a:cubicBezTo>
                        <a:pt x="8" y="4"/>
                        <a:pt x="10" y="8"/>
                        <a:pt x="10" y="47"/>
                      </a:cubicBezTo>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74" name="Freeform 47"/>
                <p:cNvSpPr>
                  <a:spLocks/>
                </p:cNvSpPr>
                <p:nvPr/>
              </p:nvSpPr>
              <p:spPr bwMode="auto">
                <a:xfrm>
                  <a:off x="1935" y="1977"/>
                  <a:ext cx="320" cy="151"/>
                </a:xfrm>
                <a:custGeom>
                  <a:avLst/>
                  <a:gdLst/>
                  <a:ahLst/>
                  <a:cxnLst>
                    <a:cxn ang="0">
                      <a:pos x="2" y="25"/>
                    </a:cxn>
                    <a:cxn ang="0">
                      <a:pos x="1" y="52"/>
                    </a:cxn>
                    <a:cxn ang="0">
                      <a:pos x="6" y="101"/>
                    </a:cxn>
                    <a:cxn ang="0">
                      <a:pos x="22" y="131"/>
                    </a:cxn>
                    <a:cxn ang="0">
                      <a:pos x="108" y="140"/>
                    </a:cxn>
                    <a:cxn ang="0">
                      <a:pos x="141" y="145"/>
                    </a:cxn>
                    <a:cxn ang="0">
                      <a:pos x="179" y="147"/>
                    </a:cxn>
                    <a:cxn ang="0">
                      <a:pos x="230" y="148"/>
                    </a:cxn>
                    <a:cxn ang="0">
                      <a:pos x="258" y="144"/>
                    </a:cxn>
                    <a:cxn ang="0">
                      <a:pos x="303" y="133"/>
                    </a:cxn>
                    <a:cxn ang="0">
                      <a:pos x="312" y="101"/>
                    </a:cxn>
                    <a:cxn ang="0">
                      <a:pos x="318" y="50"/>
                    </a:cxn>
                    <a:cxn ang="0">
                      <a:pos x="300" y="5"/>
                    </a:cxn>
                    <a:cxn ang="0">
                      <a:pos x="261" y="9"/>
                    </a:cxn>
                    <a:cxn ang="0">
                      <a:pos x="227" y="13"/>
                    </a:cxn>
                    <a:cxn ang="0">
                      <a:pos x="187" y="5"/>
                    </a:cxn>
                    <a:cxn ang="0">
                      <a:pos x="76" y="10"/>
                    </a:cxn>
                    <a:cxn ang="0">
                      <a:pos x="34" y="7"/>
                    </a:cxn>
                    <a:cxn ang="0">
                      <a:pos x="4" y="22"/>
                    </a:cxn>
                  </a:cxnLst>
                  <a:rect l="0" t="0" r="r" b="b"/>
                  <a:pathLst>
                    <a:path w="320" h="151">
                      <a:moveTo>
                        <a:pt x="2" y="25"/>
                      </a:moveTo>
                      <a:cubicBezTo>
                        <a:pt x="2" y="29"/>
                        <a:pt x="0" y="40"/>
                        <a:pt x="1" y="52"/>
                      </a:cubicBezTo>
                      <a:cubicBezTo>
                        <a:pt x="2" y="65"/>
                        <a:pt x="2" y="89"/>
                        <a:pt x="6" y="101"/>
                      </a:cubicBezTo>
                      <a:cubicBezTo>
                        <a:pt x="8" y="111"/>
                        <a:pt x="6" y="125"/>
                        <a:pt x="22" y="131"/>
                      </a:cubicBezTo>
                      <a:cubicBezTo>
                        <a:pt x="39" y="138"/>
                        <a:pt x="88" y="138"/>
                        <a:pt x="108" y="140"/>
                      </a:cubicBezTo>
                      <a:cubicBezTo>
                        <a:pt x="128" y="142"/>
                        <a:pt x="130" y="144"/>
                        <a:pt x="141" y="145"/>
                      </a:cubicBezTo>
                      <a:cubicBezTo>
                        <a:pt x="156" y="146"/>
                        <a:pt x="166" y="146"/>
                        <a:pt x="179" y="147"/>
                      </a:cubicBezTo>
                      <a:cubicBezTo>
                        <a:pt x="196" y="151"/>
                        <a:pt x="208" y="149"/>
                        <a:pt x="230" y="148"/>
                      </a:cubicBezTo>
                      <a:cubicBezTo>
                        <a:pt x="240" y="147"/>
                        <a:pt x="249" y="145"/>
                        <a:pt x="258" y="144"/>
                      </a:cubicBezTo>
                      <a:cubicBezTo>
                        <a:pt x="267" y="140"/>
                        <a:pt x="296" y="140"/>
                        <a:pt x="303" y="133"/>
                      </a:cubicBezTo>
                      <a:cubicBezTo>
                        <a:pt x="312" y="126"/>
                        <a:pt x="310" y="116"/>
                        <a:pt x="312" y="101"/>
                      </a:cubicBezTo>
                      <a:cubicBezTo>
                        <a:pt x="314" y="88"/>
                        <a:pt x="320" y="65"/>
                        <a:pt x="318" y="50"/>
                      </a:cubicBezTo>
                      <a:cubicBezTo>
                        <a:pt x="318" y="33"/>
                        <a:pt x="310" y="12"/>
                        <a:pt x="300" y="5"/>
                      </a:cubicBezTo>
                      <a:cubicBezTo>
                        <a:pt x="290" y="0"/>
                        <a:pt x="273" y="7"/>
                        <a:pt x="261" y="9"/>
                      </a:cubicBezTo>
                      <a:cubicBezTo>
                        <a:pt x="250" y="11"/>
                        <a:pt x="238" y="12"/>
                        <a:pt x="227" y="13"/>
                      </a:cubicBezTo>
                      <a:cubicBezTo>
                        <a:pt x="212" y="15"/>
                        <a:pt x="211" y="5"/>
                        <a:pt x="187" y="5"/>
                      </a:cubicBezTo>
                      <a:cubicBezTo>
                        <a:pt x="162" y="4"/>
                        <a:pt x="101" y="10"/>
                        <a:pt x="76" y="10"/>
                      </a:cubicBezTo>
                      <a:cubicBezTo>
                        <a:pt x="66" y="9"/>
                        <a:pt x="45" y="10"/>
                        <a:pt x="34" y="7"/>
                      </a:cubicBezTo>
                      <a:cubicBezTo>
                        <a:pt x="3" y="8"/>
                        <a:pt x="10" y="19"/>
                        <a:pt x="4" y="22"/>
                      </a:cubicBezTo>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75" name="Freeform 48"/>
                <p:cNvSpPr>
                  <a:spLocks/>
                </p:cNvSpPr>
                <p:nvPr/>
              </p:nvSpPr>
              <p:spPr bwMode="auto">
                <a:xfrm>
                  <a:off x="2244" y="1972"/>
                  <a:ext cx="306" cy="157"/>
                </a:xfrm>
                <a:custGeom>
                  <a:avLst/>
                  <a:gdLst/>
                  <a:ahLst/>
                  <a:cxnLst>
                    <a:cxn ang="0">
                      <a:pos x="13" y="43"/>
                    </a:cxn>
                    <a:cxn ang="0">
                      <a:pos x="11" y="123"/>
                    </a:cxn>
                    <a:cxn ang="0">
                      <a:pos x="3" y="190"/>
                    </a:cxn>
                    <a:cxn ang="0">
                      <a:pos x="1" y="244"/>
                    </a:cxn>
                    <a:cxn ang="0">
                      <a:pos x="31" y="279"/>
                    </a:cxn>
                    <a:cxn ang="0">
                      <a:pos x="168" y="280"/>
                    </a:cxn>
                    <a:cxn ang="0">
                      <a:pos x="208" y="275"/>
                    </a:cxn>
                    <a:cxn ang="0">
                      <a:pos x="263" y="279"/>
                    </a:cxn>
                    <a:cxn ang="0">
                      <a:pos x="338" y="281"/>
                    </a:cxn>
                    <a:cxn ang="0">
                      <a:pos x="379" y="272"/>
                    </a:cxn>
                    <a:cxn ang="0">
                      <a:pos x="432" y="199"/>
                    </a:cxn>
                    <a:cxn ang="0">
                      <a:pos x="439" y="49"/>
                    </a:cxn>
                    <a:cxn ang="0">
                      <a:pos x="384" y="21"/>
                    </a:cxn>
                    <a:cxn ang="0">
                      <a:pos x="332" y="24"/>
                    </a:cxn>
                    <a:cxn ang="0">
                      <a:pos x="206" y="20"/>
                    </a:cxn>
                    <a:cxn ang="0">
                      <a:pos x="201" y="22"/>
                    </a:cxn>
                    <a:cxn ang="0">
                      <a:pos x="120" y="13"/>
                    </a:cxn>
                    <a:cxn ang="0">
                      <a:pos x="56" y="0"/>
                    </a:cxn>
                    <a:cxn ang="0">
                      <a:pos x="13" y="45"/>
                    </a:cxn>
                  </a:cxnLst>
                  <a:rect l="0" t="0" r="r" b="b"/>
                  <a:pathLst>
                    <a:path w="447" h="302">
                      <a:moveTo>
                        <a:pt x="13" y="43"/>
                      </a:moveTo>
                      <a:cubicBezTo>
                        <a:pt x="13" y="56"/>
                        <a:pt x="13" y="99"/>
                        <a:pt x="11" y="123"/>
                      </a:cubicBezTo>
                      <a:cubicBezTo>
                        <a:pt x="9" y="133"/>
                        <a:pt x="6" y="180"/>
                        <a:pt x="3" y="190"/>
                      </a:cubicBezTo>
                      <a:cubicBezTo>
                        <a:pt x="4" y="222"/>
                        <a:pt x="0" y="212"/>
                        <a:pt x="1" y="244"/>
                      </a:cubicBezTo>
                      <a:cubicBezTo>
                        <a:pt x="5" y="265"/>
                        <a:pt x="1" y="274"/>
                        <a:pt x="31" y="279"/>
                      </a:cubicBezTo>
                      <a:cubicBezTo>
                        <a:pt x="78" y="302"/>
                        <a:pt x="116" y="280"/>
                        <a:pt x="168" y="280"/>
                      </a:cubicBezTo>
                      <a:cubicBezTo>
                        <a:pt x="175" y="278"/>
                        <a:pt x="201" y="276"/>
                        <a:pt x="208" y="275"/>
                      </a:cubicBezTo>
                      <a:cubicBezTo>
                        <a:pt x="230" y="276"/>
                        <a:pt x="243" y="277"/>
                        <a:pt x="263" y="279"/>
                      </a:cubicBezTo>
                      <a:cubicBezTo>
                        <a:pt x="289" y="286"/>
                        <a:pt x="305" y="282"/>
                        <a:pt x="338" y="281"/>
                      </a:cubicBezTo>
                      <a:cubicBezTo>
                        <a:pt x="352" y="279"/>
                        <a:pt x="365" y="275"/>
                        <a:pt x="379" y="272"/>
                      </a:cubicBezTo>
                      <a:cubicBezTo>
                        <a:pt x="389" y="258"/>
                        <a:pt x="423" y="239"/>
                        <a:pt x="432" y="199"/>
                      </a:cubicBezTo>
                      <a:cubicBezTo>
                        <a:pt x="442" y="162"/>
                        <a:pt x="447" y="79"/>
                        <a:pt x="439" y="49"/>
                      </a:cubicBezTo>
                      <a:cubicBezTo>
                        <a:pt x="430" y="37"/>
                        <a:pt x="402" y="18"/>
                        <a:pt x="384" y="21"/>
                      </a:cubicBezTo>
                      <a:cubicBezTo>
                        <a:pt x="368" y="27"/>
                        <a:pt x="349" y="21"/>
                        <a:pt x="332" y="24"/>
                      </a:cubicBezTo>
                      <a:cubicBezTo>
                        <a:pt x="290" y="45"/>
                        <a:pt x="247" y="23"/>
                        <a:pt x="206" y="20"/>
                      </a:cubicBezTo>
                      <a:cubicBezTo>
                        <a:pt x="184" y="19"/>
                        <a:pt x="215" y="23"/>
                        <a:pt x="201" y="22"/>
                      </a:cubicBezTo>
                      <a:cubicBezTo>
                        <a:pt x="187" y="21"/>
                        <a:pt x="144" y="17"/>
                        <a:pt x="120" y="13"/>
                      </a:cubicBezTo>
                      <a:cubicBezTo>
                        <a:pt x="104" y="12"/>
                        <a:pt x="72" y="5"/>
                        <a:pt x="56" y="0"/>
                      </a:cubicBezTo>
                      <a:cubicBezTo>
                        <a:pt x="11" y="2"/>
                        <a:pt x="13" y="6"/>
                        <a:pt x="13" y="45"/>
                      </a:cubicBezTo>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76" name="Freeform 49"/>
                <p:cNvSpPr>
                  <a:spLocks/>
                </p:cNvSpPr>
                <p:nvPr/>
              </p:nvSpPr>
              <p:spPr bwMode="auto">
                <a:xfrm>
                  <a:off x="2541" y="1976"/>
                  <a:ext cx="317" cy="151"/>
                </a:xfrm>
                <a:custGeom>
                  <a:avLst/>
                  <a:gdLst/>
                  <a:ahLst/>
                  <a:cxnLst>
                    <a:cxn ang="0">
                      <a:pos x="8" y="24"/>
                    </a:cxn>
                    <a:cxn ang="0">
                      <a:pos x="6" y="66"/>
                    </a:cxn>
                    <a:cxn ang="0">
                      <a:pos x="1" y="101"/>
                    </a:cxn>
                    <a:cxn ang="0">
                      <a:pos x="18" y="130"/>
                    </a:cxn>
                    <a:cxn ang="0">
                      <a:pos x="114" y="148"/>
                    </a:cxn>
                    <a:cxn ang="0">
                      <a:pos x="141" y="145"/>
                    </a:cxn>
                    <a:cxn ang="0">
                      <a:pos x="179" y="147"/>
                    </a:cxn>
                    <a:cxn ang="0">
                      <a:pos x="230" y="148"/>
                    </a:cxn>
                    <a:cxn ang="0">
                      <a:pos x="258" y="144"/>
                    </a:cxn>
                    <a:cxn ang="0">
                      <a:pos x="296" y="129"/>
                    </a:cxn>
                    <a:cxn ang="0">
                      <a:pos x="311" y="98"/>
                    </a:cxn>
                    <a:cxn ang="0">
                      <a:pos x="314" y="87"/>
                    </a:cxn>
                    <a:cxn ang="0">
                      <a:pos x="315" y="43"/>
                    </a:cxn>
                    <a:cxn ang="0">
                      <a:pos x="300" y="6"/>
                    </a:cxn>
                    <a:cxn ang="0">
                      <a:pos x="261" y="9"/>
                    </a:cxn>
                    <a:cxn ang="0">
                      <a:pos x="232" y="2"/>
                    </a:cxn>
                    <a:cxn ang="0">
                      <a:pos x="191" y="5"/>
                    </a:cxn>
                    <a:cxn ang="0">
                      <a:pos x="82" y="7"/>
                    </a:cxn>
                    <a:cxn ang="0">
                      <a:pos x="37" y="2"/>
                    </a:cxn>
                    <a:cxn ang="0">
                      <a:pos x="8" y="25"/>
                    </a:cxn>
                  </a:cxnLst>
                  <a:rect l="0" t="0" r="r" b="b"/>
                  <a:pathLst>
                    <a:path w="317" h="151">
                      <a:moveTo>
                        <a:pt x="8" y="24"/>
                      </a:moveTo>
                      <a:cubicBezTo>
                        <a:pt x="8" y="31"/>
                        <a:pt x="8" y="54"/>
                        <a:pt x="6" y="66"/>
                      </a:cubicBezTo>
                      <a:cubicBezTo>
                        <a:pt x="5" y="71"/>
                        <a:pt x="3" y="96"/>
                        <a:pt x="1" y="101"/>
                      </a:cubicBezTo>
                      <a:cubicBezTo>
                        <a:pt x="3" y="111"/>
                        <a:pt x="0" y="122"/>
                        <a:pt x="18" y="130"/>
                      </a:cubicBezTo>
                      <a:cubicBezTo>
                        <a:pt x="37" y="137"/>
                        <a:pt x="93" y="145"/>
                        <a:pt x="114" y="148"/>
                      </a:cubicBezTo>
                      <a:cubicBezTo>
                        <a:pt x="118" y="147"/>
                        <a:pt x="136" y="146"/>
                        <a:pt x="141" y="145"/>
                      </a:cubicBezTo>
                      <a:cubicBezTo>
                        <a:pt x="156" y="146"/>
                        <a:pt x="165" y="146"/>
                        <a:pt x="179" y="147"/>
                      </a:cubicBezTo>
                      <a:cubicBezTo>
                        <a:pt x="196" y="151"/>
                        <a:pt x="207" y="149"/>
                        <a:pt x="230" y="148"/>
                      </a:cubicBezTo>
                      <a:cubicBezTo>
                        <a:pt x="240" y="147"/>
                        <a:pt x="249" y="145"/>
                        <a:pt x="258" y="144"/>
                      </a:cubicBezTo>
                      <a:cubicBezTo>
                        <a:pt x="268" y="140"/>
                        <a:pt x="287" y="136"/>
                        <a:pt x="296" y="129"/>
                      </a:cubicBezTo>
                      <a:cubicBezTo>
                        <a:pt x="305" y="122"/>
                        <a:pt x="307" y="105"/>
                        <a:pt x="311" y="98"/>
                      </a:cubicBezTo>
                      <a:cubicBezTo>
                        <a:pt x="314" y="92"/>
                        <a:pt x="314" y="97"/>
                        <a:pt x="314" y="87"/>
                      </a:cubicBezTo>
                      <a:cubicBezTo>
                        <a:pt x="315" y="78"/>
                        <a:pt x="317" y="57"/>
                        <a:pt x="315" y="43"/>
                      </a:cubicBezTo>
                      <a:cubicBezTo>
                        <a:pt x="314" y="27"/>
                        <a:pt x="309" y="13"/>
                        <a:pt x="300" y="6"/>
                      </a:cubicBezTo>
                      <a:cubicBezTo>
                        <a:pt x="290" y="1"/>
                        <a:pt x="273" y="8"/>
                        <a:pt x="261" y="9"/>
                      </a:cubicBezTo>
                      <a:cubicBezTo>
                        <a:pt x="250" y="12"/>
                        <a:pt x="244" y="0"/>
                        <a:pt x="232" y="2"/>
                      </a:cubicBezTo>
                      <a:cubicBezTo>
                        <a:pt x="219" y="3"/>
                        <a:pt x="216" y="4"/>
                        <a:pt x="191" y="5"/>
                      </a:cubicBezTo>
                      <a:cubicBezTo>
                        <a:pt x="166" y="6"/>
                        <a:pt x="107" y="8"/>
                        <a:pt x="82" y="7"/>
                      </a:cubicBezTo>
                      <a:cubicBezTo>
                        <a:pt x="71" y="7"/>
                        <a:pt x="48" y="5"/>
                        <a:pt x="37" y="2"/>
                      </a:cubicBezTo>
                      <a:cubicBezTo>
                        <a:pt x="6" y="3"/>
                        <a:pt x="8" y="5"/>
                        <a:pt x="8" y="25"/>
                      </a:cubicBezTo>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77" name="Freeform 50"/>
                <p:cNvSpPr>
                  <a:spLocks/>
                </p:cNvSpPr>
                <p:nvPr/>
              </p:nvSpPr>
              <p:spPr bwMode="auto">
                <a:xfrm>
                  <a:off x="2850" y="1975"/>
                  <a:ext cx="326" cy="159"/>
                </a:xfrm>
                <a:custGeom>
                  <a:avLst/>
                  <a:gdLst/>
                  <a:ahLst/>
                  <a:cxnLst>
                    <a:cxn ang="0">
                      <a:pos x="9" y="24"/>
                    </a:cxn>
                    <a:cxn ang="0">
                      <a:pos x="8" y="65"/>
                    </a:cxn>
                    <a:cxn ang="0">
                      <a:pos x="2" y="100"/>
                    </a:cxn>
                    <a:cxn ang="0">
                      <a:pos x="1" y="129"/>
                    </a:cxn>
                    <a:cxn ang="0">
                      <a:pos x="21" y="147"/>
                    </a:cxn>
                    <a:cxn ang="0">
                      <a:pos x="115" y="147"/>
                    </a:cxn>
                    <a:cxn ang="0">
                      <a:pos x="142" y="145"/>
                    </a:cxn>
                    <a:cxn ang="0">
                      <a:pos x="180" y="147"/>
                    </a:cxn>
                    <a:cxn ang="0">
                      <a:pos x="231" y="148"/>
                    </a:cxn>
                    <a:cxn ang="0">
                      <a:pos x="260" y="143"/>
                    </a:cxn>
                    <a:cxn ang="0">
                      <a:pos x="316" y="140"/>
                    </a:cxn>
                    <a:cxn ang="0">
                      <a:pos x="317" y="98"/>
                    </a:cxn>
                    <a:cxn ang="0">
                      <a:pos x="319" y="59"/>
                    </a:cxn>
                    <a:cxn ang="0">
                      <a:pos x="301" y="5"/>
                    </a:cxn>
                    <a:cxn ang="0">
                      <a:pos x="262" y="8"/>
                    </a:cxn>
                    <a:cxn ang="0">
                      <a:pos x="231" y="5"/>
                    </a:cxn>
                    <a:cxn ang="0">
                      <a:pos x="151" y="7"/>
                    </a:cxn>
                    <a:cxn ang="0">
                      <a:pos x="77" y="10"/>
                    </a:cxn>
                    <a:cxn ang="0">
                      <a:pos x="38" y="1"/>
                    </a:cxn>
                    <a:cxn ang="0">
                      <a:pos x="9" y="25"/>
                    </a:cxn>
                  </a:cxnLst>
                  <a:rect l="0" t="0" r="r" b="b"/>
                  <a:pathLst>
                    <a:path w="326" h="159">
                      <a:moveTo>
                        <a:pt x="9" y="24"/>
                      </a:moveTo>
                      <a:cubicBezTo>
                        <a:pt x="9" y="30"/>
                        <a:pt x="9" y="53"/>
                        <a:pt x="8" y="65"/>
                      </a:cubicBezTo>
                      <a:cubicBezTo>
                        <a:pt x="6" y="71"/>
                        <a:pt x="4" y="95"/>
                        <a:pt x="2" y="100"/>
                      </a:cubicBezTo>
                      <a:cubicBezTo>
                        <a:pt x="3" y="117"/>
                        <a:pt x="0" y="112"/>
                        <a:pt x="1" y="129"/>
                      </a:cubicBezTo>
                      <a:cubicBezTo>
                        <a:pt x="3" y="140"/>
                        <a:pt x="1" y="144"/>
                        <a:pt x="21" y="147"/>
                      </a:cubicBezTo>
                      <a:cubicBezTo>
                        <a:pt x="53" y="159"/>
                        <a:pt x="79" y="147"/>
                        <a:pt x="115" y="147"/>
                      </a:cubicBezTo>
                      <a:cubicBezTo>
                        <a:pt x="120" y="146"/>
                        <a:pt x="138" y="145"/>
                        <a:pt x="142" y="145"/>
                      </a:cubicBezTo>
                      <a:cubicBezTo>
                        <a:pt x="158" y="145"/>
                        <a:pt x="166" y="146"/>
                        <a:pt x="180" y="147"/>
                      </a:cubicBezTo>
                      <a:cubicBezTo>
                        <a:pt x="198" y="151"/>
                        <a:pt x="209" y="149"/>
                        <a:pt x="231" y="148"/>
                      </a:cubicBezTo>
                      <a:cubicBezTo>
                        <a:pt x="241" y="147"/>
                        <a:pt x="250" y="145"/>
                        <a:pt x="260" y="143"/>
                      </a:cubicBezTo>
                      <a:cubicBezTo>
                        <a:pt x="274" y="142"/>
                        <a:pt x="307" y="155"/>
                        <a:pt x="316" y="140"/>
                      </a:cubicBezTo>
                      <a:cubicBezTo>
                        <a:pt x="326" y="133"/>
                        <a:pt x="317" y="111"/>
                        <a:pt x="317" y="98"/>
                      </a:cubicBezTo>
                      <a:cubicBezTo>
                        <a:pt x="317" y="85"/>
                        <a:pt x="318" y="69"/>
                        <a:pt x="319" y="59"/>
                      </a:cubicBezTo>
                      <a:cubicBezTo>
                        <a:pt x="316" y="44"/>
                        <a:pt x="311" y="13"/>
                        <a:pt x="301" y="5"/>
                      </a:cubicBezTo>
                      <a:cubicBezTo>
                        <a:pt x="291" y="0"/>
                        <a:pt x="275" y="7"/>
                        <a:pt x="262" y="8"/>
                      </a:cubicBezTo>
                      <a:cubicBezTo>
                        <a:pt x="251" y="12"/>
                        <a:pt x="242" y="3"/>
                        <a:pt x="231" y="5"/>
                      </a:cubicBezTo>
                      <a:cubicBezTo>
                        <a:pt x="202" y="16"/>
                        <a:pt x="179" y="8"/>
                        <a:pt x="151" y="7"/>
                      </a:cubicBezTo>
                      <a:cubicBezTo>
                        <a:pt x="127" y="2"/>
                        <a:pt x="143" y="12"/>
                        <a:pt x="77" y="10"/>
                      </a:cubicBezTo>
                      <a:cubicBezTo>
                        <a:pt x="66" y="9"/>
                        <a:pt x="49" y="4"/>
                        <a:pt x="38" y="1"/>
                      </a:cubicBezTo>
                      <a:cubicBezTo>
                        <a:pt x="8" y="2"/>
                        <a:pt x="9" y="4"/>
                        <a:pt x="9" y="25"/>
                      </a:cubicBezTo>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78" name="Freeform 51"/>
                <p:cNvSpPr>
                  <a:spLocks/>
                </p:cNvSpPr>
                <p:nvPr/>
              </p:nvSpPr>
              <p:spPr bwMode="auto">
                <a:xfrm>
                  <a:off x="3169" y="1968"/>
                  <a:ext cx="306" cy="158"/>
                </a:xfrm>
                <a:custGeom>
                  <a:avLst/>
                  <a:gdLst/>
                  <a:ahLst/>
                  <a:cxnLst>
                    <a:cxn ang="0">
                      <a:pos x="34" y="15"/>
                    </a:cxn>
                    <a:cxn ang="0">
                      <a:pos x="8" y="22"/>
                    </a:cxn>
                    <a:cxn ang="0">
                      <a:pos x="5" y="37"/>
                    </a:cxn>
                    <a:cxn ang="0">
                      <a:pos x="2" y="68"/>
                    </a:cxn>
                    <a:cxn ang="0">
                      <a:pos x="0" y="103"/>
                    </a:cxn>
                    <a:cxn ang="0">
                      <a:pos x="15" y="136"/>
                    </a:cxn>
                    <a:cxn ang="0">
                      <a:pos x="40" y="138"/>
                    </a:cxn>
                    <a:cxn ang="0">
                      <a:pos x="113" y="150"/>
                    </a:cxn>
                    <a:cxn ang="0">
                      <a:pos x="140" y="147"/>
                    </a:cxn>
                    <a:cxn ang="0">
                      <a:pos x="178" y="149"/>
                    </a:cxn>
                    <a:cxn ang="0">
                      <a:pos x="229" y="150"/>
                    </a:cxn>
                    <a:cxn ang="0">
                      <a:pos x="257" y="145"/>
                    </a:cxn>
                    <a:cxn ang="0">
                      <a:pos x="288" y="136"/>
                    </a:cxn>
                    <a:cxn ang="0">
                      <a:pos x="301" y="21"/>
                    </a:cxn>
                    <a:cxn ang="0">
                      <a:pos x="260" y="11"/>
                    </a:cxn>
                    <a:cxn ang="0">
                      <a:pos x="225" y="16"/>
                    </a:cxn>
                    <a:cxn ang="0">
                      <a:pos x="185" y="11"/>
                    </a:cxn>
                    <a:cxn ang="0">
                      <a:pos x="139" y="14"/>
                    </a:cxn>
                    <a:cxn ang="0">
                      <a:pos x="75" y="13"/>
                    </a:cxn>
                    <a:cxn ang="0">
                      <a:pos x="21" y="16"/>
                    </a:cxn>
                    <a:cxn ang="0">
                      <a:pos x="10" y="20"/>
                    </a:cxn>
                  </a:cxnLst>
                  <a:rect l="0" t="0" r="r" b="b"/>
                  <a:pathLst>
                    <a:path w="306" h="158">
                      <a:moveTo>
                        <a:pt x="34" y="15"/>
                      </a:moveTo>
                      <a:cubicBezTo>
                        <a:pt x="29" y="16"/>
                        <a:pt x="13" y="18"/>
                        <a:pt x="8" y="22"/>
                      </a:cubicBezTo>
                      <a:cubicBezTo>
                        <a:pt x="3" y="26"/>
                        <a:pt x="6" y="29"/>
                        <a:pt x="5" y="37"/>
                      </a:cubicBezTo>
                      <a:cubicBezTo>
                        <a:pt x="4" y="45"/>
                        <a:pt x="3" y="57"/>
                        <a:pt x="2" y="68"/>
                      </a:cubicBezTo>
                      <a:cubicBezTo>
                        <a:pt x="1" y="73"/>
                        <a:pt x="2" y="97"/>
                        <a:pt x="0" y="103"/>
                      </a:cubicBezTo>
                      <a:cubicBezTo>
                        <a:pt x="2" y="112"/>
                        <a:pt x="8" y="130"/>
                        <a:pt x="15" y="136"/>
                      </a:cubicBezTo>
                      <a:cubicBezTo>
                        <a:pt x="22" y="142"/>
                        <a:pt x="24" y="136"/>
                        <a:pt x="40" y="138"/>
                      </a:cubicBezTo>
                      <a:cubicBezTo>
                        <a:pt x="72" y="150"/>
                        <a:pt x="77" y="150"/>
                        <a:pt x="113" y="150"/>
                      </a:cubicBezTo>
                      <a:cubicBezTo>
                        <a:pt x="118" y="148"/>
                        <a:pt x="135" y="147"/>
                        <a:pt x="140" y="147"/>
                      </a:cubicBezTo>
                      <a:cubicBezTo>
                        <a:pt x="155" y="147"/>
                        <a:pt x="164" y="148"/>
                        <a:pt x="178" y="149"/>
                      </a:cubicBezTo>
                      <a:cubicBezTo>
                        <a:pt x="195" y="153"/>
                        <a:pt x="206" y="151"/>
                        <a:pt x="229" y="150"/>
                      </a:cubicBezTo>
                      <a:cubicBezTo>
                        <a:pt x="238" y="149"/>
                        <a:pt x="247" y="147"/>
                        <a:pt x="257" y="145"/>
                      </a:cubicBezTo>
                      <a:cubicBezTo>
                        <a:pt x="263" y="140"/>
                        <a:pt x="287" y="158"/>
                        <a:pt x="288" y="136"/>
                      </a:cubicBezTo>
                      <a:cubicBezTo>
                        <a:pt x="295" y="115"/>
                        <a:pt x="306" y="42"/>
                        <a:pt x="301" y="21"/>
                      </a:cubicBezTo>
                      <a:cubicBezTo>
                        <a:pt x="296" y="0"/>
                        <a:pt x="273" y="11"/>
                        <a:pt x="260" y="11"/>
                      </a:cubicBezTo>
                      <a:cubicBezTo>
                        <a:pt x="249" y="14"/>
                        <a:pt x="236" y="15"/>
                        <a:pt x="225" y="16"/>
                      </a:cubicBezTo>
                      <a:cubicBezTo>
                        <a:pt x="213" y="18"/>
                        <a:pt x="199" y="11"/>
                        <a:pt x="185" y="11"/>
                      </a:cubicBezTo>
                      <a:cubicBezTo>
                        <a:pt x="171" y="10"/>
                        <a:pt x="157" y="14"/>
                        <a:pt x="139" y="14"/>
                      </a:cubicBezTo>
                      <a:cubicBezTo>
                        <a:pt x="115" y="9"/>
                        <a:pt x="141" y="14"/>
                        <a:pt x="75" y="13"/>
                      </a:cubicBezTo>
                      <a:cubicBezTo>
                        <a:pt x="55" y="13"/>
                        <a:pt x="32" y="15"/>
                        <a:pt x="21" y="16"/>
                      </a:cubicBezTo>
                      <a:cubicBezTo>
                        <a:pt x="10" y="17"/>
                        <a:pt x="12" y="19"/>
                        <a:pt x="10" y="20"/>
                      </a:cubicBezTo>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79" name="Freeform 52"/>
                <p:cNvSpPr>
                  <a:spLocks/>
                </p:cNvSpPr>
                <p:nvPr/>
              </p:nvSpPr>
              <p:spPr bwMode="auto">
                <a:xfrm>
                  <a:off x="3462" y="1978"/>
                  <a:ext cx="325" cy="153"/>
                </a:xfrm>
                <a:custGeom>
                  <a:avLst/>
                  <a:gdLst/>
                  <a:ahLst/>
                  <a:cxnLst>
                    <a:cxn ang="0">
                      <a:pos x="13" y="34"/>
                    </a:cxn>
                    <a:cxn ang="0">
                      <a:pos x="11" y="114"/>
                    </a:cxn>
                    <a:cxn ang="0">
                      <a:pos x="3" y="181"/>
                    </a:cxn>
                    <a:cxn ang="0">
                      <a:pos x="1" y="235"/>
                    </a:cxn>
                    <a:cxn ang="0">
                      <a:pos x="31" y="270"/>
                    </a:cxn>
                    <a:cxn ang="0">
                      <a:pos x="168" y="271"/>
                    </a:cxn>
                    <a:cxn ang="0">
                      <a:pos x="208" y="266"/>
                    </a:cxn>
                    <a:cxn ang="0">
                      <a:pos x="263" y="270"/>
                    </a:cxn>
                    <a:cxn ang="0">
                      <a:pos x="338" y="272"/>
                    </a:cxn>
                    <a:cxn ang="0">
                      <a:pos x="379" y="263"/>
                    </a:cxn>
                    <a:cxn ang="0">
                      <a:pos x="462" y="256"/>
                    </a:cxn>
                    <a:cxn ang="0">
                      <a:pos x="460" y="152"/>
                    </a:cxn>
                    <a:cxn ang="0">
                      <a:pos x="466" y="83"/>
                    </a:cxn>
                    <a:cxn ang="0">
                      <a:pos x="440" y="13"/>
                    </a:cxn>
                    <a:cxn ang="0">
                      <a:pos x="383" y="5"/>
                    </a:cxn>
                    <a:cxn ang="0">
                      <a:pos x="310" y="7"/>
                    </a:cxn>
                    <a:cxn ang="0">
                      <a:pos x="206" y="11"/>
                    </a:cxn>
                    <a:cxn ang="0">
                      <a:pos x="113" y="8"/>
                    </a:cxn>
                    <a:cxn ang="0">
                      <a:pos x="58" y="2"/>
                    </a:cxn>
                    <a:cxn ang="0">
                      <a:pos x="13" y="36"/>
                    </a:cxn>
                  </a:cxnLst>
                  <a:rect l="0" t="0" r="r" b="b"/>
                  <a:pathLst>
                    <a:path w="475" h="293">
                      <a:moveTo>
                        <a:pt x="13" y="34"/>
                      </a:moveTo>
                      <a:cubicBezTo>
                        <a:pt x="13" y="47"/>
                        <a:pt x="13" y="90"/>
                        <a:pt x="11" y="114"/>
                      </a:cubicBezTo>
                      <a:cubicBezTo>
                        <a:pt x="9" y="124"/>
                        <a:pt x="6" y="171"/>
                        <a:pt x="3" y="181"/>
                      </a:cubicBezTo>
                      <a:cubicBezTo>
                        <a:pt x="4" y="213"/>
                        <a:pt x="0" y="203"/>
                        <a:pt x="1" y="235"/>
                      </a:cubicBezTo>
                      <a:cubicBezTo>
                        <a:pt x="5" y="256"/>
                        <a:pt x="1" y="265"/>
                        <a:pt x="31" y="270"/>
                      </a:cubicBezTo>
                      <a:cubicBezTo>
                        <a:pt x="78" y="293"/>
                        <a:pt x="116" y="271"/>
                        <a:pt x="168" y="271"/>
                      </a:cubicBezTo>
                      <a:cubicBezTo>
                        <a:pt x="175" y="269"/>
                        <a:pt x="201" y="267"/>
                        <a:pt x="208" y="266"/>
                      </a:cubicBezTo>
                      <a:cubicBezTo>
                        <a:pt x="230" y="267"/>
                        <a:pt x="243" y="268"/>
                        <a:pt x="263" y="270"/>
                      </a:cubicBezTo>
                      <a:cubicBezTo>
                        <a:pt x="289" y="277"/>
                        <a:pt x="305" y="273"/>
                        <a:pt x="338" y="272"/>
                      </a:cubicBezTo>
                      <a:cubicBezTo>
                        <a:pt x="352" y="270"/>
                        <a:pt x="365" y="266"/>
                        <a:pt x="379" y="263"/>
                      </a:cubicBezTo>
                      <a:cubicBezTo>
                        <a:pt x="400" y="260"/>
                        <a:pt x="448" y="286"/>
                        <a:pt x="462" y="256"/>
                      </a:cubicBezTo>
                      <a:cubicBezTo>
                        <a:pt x="475" y="238"/>
                        <a:pt x="459" y="181"/>
                        <a:pt x="460" y="152"/>
                      </a:cubicBezTo>
                      <a:cubicBezTo>
                        <a:pt x="461" y="123"/>
                        <a:pt x="469" y="106"/>
                        <a:pt x="466" y="83"/>
                      </a:cubicBezTo>
                      <a:cubicBezTo>
                        <a:pt x="460" y="46"/>
                        <a:pt x="454" y="26"/>
                        <a:pt x="440" y="13"/>
                      </a:cubicBezTo>
                      <a:cubicBezTo>
                        <a:pt x="426" y="0"/>
                        <a:pt x="405" y="6"/>
                        <a:pt x="383" y="5"/>
                      </a:cubicBezTo>
                      <a:cubicBezTo>
                        <a:pt x="361" y="6"/>
                        <a:pt x="339" y="6"/>
                        <a:pt x="310" y="7"/>
                      </a:cubicBezTo>
                      <a:cubicBezTo>
                        <a:pt x="281" y="8"/>
                        <a:pt x="239" y="11"/>
                        <a:pt x="206" y="11"/>
                      </a:cubicBezTo>
                      <a:cubicBezTo>
                        <a:pt x="171" y="1"/>
                        <a:pt x="209" y="11"/>
                        <a:pt x="113" y="8"/>
                      </a:cubicBezTo>
                      <a:cubicBezTo>
                        <a:pt x="97" y="7"/>
                        <a:pt x="74" y="7"/>
                        <a:pt x="58" y="2"/>
                      </a:cubicBezTo>
                      <a:cubicBezTo>
                        <a:pt x="13" y="4"/>
                        <a:pt x="22" y="29"/>
                        <a:pt x="13" y="36"/>
                      </a:cubicBezTo>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80" name="Freeform 54"/>
                <p:cNvSpPr>
                  <a:spLocks/>
                </p:cNvSpPr>
                <p:nvPr/>
              </p:nvSpPr>
              <p:spPr bwMode="auto">
                <a:xfrm>
                  <a:off x="4096" y="1988"/>
                  <a:ext cx="304" cy="145"/>
                </a:xfrm>
                <a:custGeom>
                  <a:avLst/>
                  <a:gdLst/>
                  <a:ahLst/>
                  <a:cxnLst>
                    <a:cxn ang="0">
                      <a:pos x="3" y="18"/>
                    </a:cxn>
                    <a:cxn ang="0">
                      <a:pos x="0" y="51"/>
                    </a:cxn>
                    <a:cxn ang="0">
                      <a:pos x="1" y="69"/>
                    </a:cxn>
                    <a:cxn ang="0">
                      <a:pos x="8" y="98"/>
                    </a:cxn>
                    <a:cxn ang="0">
                      <a:pos x="29" y="128"/>
                    </a:cxn>
                    <a:cxn ang="0">
                      <a:pos x="109" y="142"/>
                    </a:cxn>
                    <a:cxn ang="0">
                      <a:pos x="137" y="139"/>
                    </a:cxn>
                    <a:cxn ang="0">
                      <a:pos x="174" y="141"/>
                    </a:cxn>
                    <a:cxn ang="0">
                      <a:pos x="226" y="142"/>
                    </a:cxn>
                    <a:cxn ang="0">
                      <a:pos x="254" y="138"/>
                    </a:cxn>
                    <a:cxn ang="0">
                      <a:pos x="289" y="116"/>
                    </a:cxn>
                    <a:cxn ang="0">
                      <a:pos x="304" y="46"/>
                    </a:cxn>
                    <a:cxn ang="0">
                      <a:pos x="293" y="14"/>
                    </a:cxn>
                    <a:cxn ang="0">
                      <a:pos x="256" y="3"/>
                    </a:cxn>
                    <a:cxn ang="0">
                      <a:pos x="222" y="8"/>
                    </a:cxn>
                    <a:cxn ang="0">
                      <a:pos x="183" y="1"/>
                    </a:cxn>
                    <a:cxn ang="0">
                      <a:pos x="126" y="2"/>
                    </a:cxn>
                    <a:cxn ang="0">
                      <a:pos x="79" y="10"/>
                    </a:cxn>
                    <a:cxn ang="0">
                      <a:pos x="31" y="2"/>
                    </a:cxn>
                    <a:cxn ang="0">
                      <a:pos x="3" y="19"/>
                    </a:cxn>
                  </a:cxnLst>
                  <a:rect l="0" t="0" r="r" b="b"/>
                  <a:pathLst>
                    <a:path w="304" h="145">
                      <a:moveTo>
                        <a:pt x="3" y="18"/>
                      </a:moveTo>
                      <a:cubicBezTo>
                        <a:pt x="3" y="23"/>
                        <a:pt x="0" y="43"/>
                        <a:pt x="0" y="51"/>
                      </a:cubicBezTo>
                      <a:cubicBezTo>
                        <a:pt x="0" y="59"/>
                        <a:pt x="0" y="61"/>
                        <a:pt x="1" y="69"/>
                      </a:cubicBezTo>
                      <a:cubicBezTo>
                        <a:pt x="3" y="77"/>
                        <a:pt x="3" y="88"/>
                        <a:pt x="8" y="98"/>
                      </a:cubicBezTo>
                      <a:cubicBezTo>
                        <a:pt x="10" y="110"/>
                        <a:pt x="10" y="120"/>
                        <a:pt x="29" y="128"/>
                      </a:cubicBezTo>
                      <a:cubicBezTo>
                        <a:pt x="61" y="140"/>
                        <a:pt x="74" y="142"/>
                        <a:pt x="109" y="142"/>
                      </a:cubicBezTo>
                      <a:cubicBezTo>
                        <a:pt x="114" y="141"/>
                        <a:pt x="132" y="140"/>
                        <a:pt x="137" y="139"/>
                      </a:cubicBezTo>
                      <a:cubicBezTo>
                        <a:pt x="152" y="140"/>
                        <a:pt x="161" y="140"/>
                        <a:pt x="174" y="141"/>
                      </a:cubicBezTo>
                      <a:cubicBezTo>
                        <a:pt x="192" y="145"/>
                        <a:pt x="203" y="143"/>
                        <a:pt x="226" y="142"/>
                      </a:cubicBezTo>
                      <a:cubicBezTo>
                        <a:pt x="235" y="141"/>
                        <a:pt x="244" y="139"/>
                        <a:pt x="254" y="138"/>
                      </a:cubicBezTo>
                      <a:cubicBezTo>
                        <a:pt x="268" y="136"/>
                        <a:pt x="282" y="131"/>
                        <a:pt x="289" y="116"/>
                      </a:cubicBezTo>
                      <a:cubicBezTo>
                        <a:pt x="297" y="101"/>
                        <a:pt x="303" y="63"/>
                        <a:pt x="304" y="46"/>
                      </a:cubicBezTo>
                      <a:cubicBezTo>
                        <a:pt x="301" y="23"/>
                        <a:pt x="303" y="21"/>
                        <a:pt x="293" y="14"/>
                      </a:cubicBezTo>
                      <a:cubicBezTo>
                        <a:pt x="283" y="9"/>
                        <a:pt x="269" y="2"/>
                        <a:pt x="256" y="3"/>
                      </a:cubicBezTo>
                      <a:cubicBezTo>
                        <a:pt x="246" y="6"/>
                        <a:pt x="233" y="7"/>
                        <a:pt x="222" y="8"/>
                      </a:cubicBezTo>
                      <a:cubicBezTo>
                        <a:pt x="209" y="10"/>
                        <a:pt x="197" y="1"/>
                        <a:pt x="183" y="1"/>
                      </a:cubicBezTo>
                      <a:cubicBezTo>
                        <a:pt x="167" y="0"/>
                        <a:pt x="143" y="1"/>
                        <a:pt x="126" y="2"/>
                      </a:cubicBezTo>
                      <a:cubicBezTo>
                        <a:pt x="109" y="2"/>
                        <a:pt x="95" y="10"/>
                        <a:pt x="79" y="10"/>
                      </a:cubicBezTo>
                      <a:cubicBezTo>
                        <a:pt x="63" y="10"/>
                        <a:pt x="44" y="1"/>
                        <a:pt x="31" y="2"/>
                      </a:cubicBezTo>
                      <a:cubicBezTo>
                        <a:pt x="0" y="3"/>
                        <a:pt x="9" y="16"/>
                        <a:pt x="3" y="19"/>
                      </a:cubicBezTo>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81" name="Freeform 55"/>
                <p:cNvSpPr>
                  <a:spLocks/>
                </p:cNvSpPr>
                <p:nvPr/>
              </p:nvSpPr>
              <p:spPr bwMode="auto">
                <a:xfrm>
                  <a:off x="3775" y="1981"/>
                  <a:ext cx="320" cy="149"/>
                </a:xfrm>
                <a:custGeom>
                  <a:avLst/>
                  <a:gdLst/>
                  <a:ahLst/>
                  <a:cxnLst>
                    <a:cxn ang="0">
                      <a:pos x="114" y="3"/>
                    </a:cxn>
                    <a:cxn ang="0">
                      <a:pos x="181" y="9"/>
                    </a:cxn>
                    <a:cxn ang="0">
                      <a:pos x="260" y="0"/>
                    </a:cxn>
                    <a:cxn ang="0">
                      <a:pos x="299" y="5"/>
                    </a:cxn>
                    <a:cxn ang="0">
                      <a:pos x="314" y="17"/>
                    </a:cxn>
                    <a:cxn ang="0">
                      <a:pos x="320" y="41"/>
                    </a:cxn>
                    <a:cxn ang="0">
                      <a:pos x="312" y="126"/>
                    </a:cxn>
                    <a:cxn ang="0">
                      <a:pos x="304" y="140"/>
                    </a:cxn>
                    <a:cxn ang="0">
                      <a:pos x="276" y="143"/>
                    </a:cxn>
                    <a:cxn ang="0">
                      <a:pos x="155" y="144"/>
                    </a:cxn>
                    <a:cxn ang="0">
                      <a:pos x="62" y="146"/>
                    </a:cxn>
                    <a:cxn ang="0">
                      <a:pos x="16" y="130"/>
                    </a:cxn>
                    <a:cxn ang="0">
                      <a:pos x="6" y="106"/>
                    </a:cxn>
                    <a:cxn ang="0">
                      <a:pos x="0" y="77"/>
                    </a:cxn>
                    <a:cxn ang="0">
                      <a:pos x="5" y="50"/>
                    </a:cxn>
                    <a:cxn ang="0">
                      <a:pos x="5" y="33"/>
                    </a:cxn>
                    <a:cxn ang="0">
                      <a:pos x="34" y="14"/>
                    </a:cxn>
                    <a:cxn ang="0">
                      <a:pos x="114" y="3"/>
                    </a:cxn>
                  </a:cxnLst>
                  <a:rect l="0" t="0" r="r" b="b"/>
                  <a:pathLst>
                    <a:path w="320" h="149">
                      <a:moveTo>
                        <a:pt x="114" y="3"/>
                      </a:moveTo>
                      <a:cubicBezTo>
                        <a:pt x="138" y="2"/>
                        <a:pt x="157" y="9"/>
                        <a:pt x="181" y="9"/>
                      </a:cubicBezTo>
                      <a:cubicBezTo>
                        <a:pt x="205" y="9"/>
                        <a:pt x="240" y="1"/>
                        <a:pt x="260" y="0"/>
                      </a:cubicBezTo>
                      <a:cubicBezTo>
                        <a:pt x="280" y="1"/>
                        <a:pt x="279" y="5"/>
                        <a:pt x="299" y="5"/>
                      </a:cubicBezTo>
                      <a:cubicBezTo>
                        <a:pt x="308" y="7"/>
                        <a:pt x="311" y="10"/>
                        <a:pt x="314" y="17"/>
                      </a:cubicBezTo>
                      <a:cubicBezTo>
                        <a:pt x="316" y="24"/>
                        <a:pt x="320" y="23"/>
                        <a:pt x="320" y="41"/>
                      </a:cubicBezTo>
                      <a:cubicBezTo>
                        <a:pt x="320" y="60"/>
                        <a:pt x="315" y="110"/>
                        <a:pt x="312" y="126"/>
                      </a:cubicBezTo>
                      <a:cubicBezTo>
                        <a:pt x="312" y="130"/>
                        <a:pt x="308" y="138"/>
                        <a:pt x="304" y="140"/>
                      </a:cubicBezTo>
                      <a:cubicBezTo>
                        <a:pt x="295" y="144"/>
                        <a:pt x="285" y="143"/>
                        <a:pt x="276" y="143"/>
                      </a:cubicBezTo>
                      <a:cubicBezTo>
                        <a:pt x="235" y="144"/>
                        <a:pt x="195" y="144"/>
                        <a:pt x="155" y="144"/>
                      </a:cubicBezTo>
                      <a:cubicBezTo>
                        <a:pt x="119" y="146"/>
                        <a:pt x="86" y="149"/>
                        <a:pt x="62" y="146"/>
                      </a:cubicBezTo>
                      <a:cubicBezTo>
                        <a:pt x="39" y="144"/>
                        <a:pt x="26" y="137"/>
                        <a:pt x="16" y="130"/>
                      </a:cubicBezTo>
                      <a:cubicBezTo>
                        <a:pt x="7" y="124"/>
                        <a:pt x="9" y="115"/>
                        <a:pt x="6" y="106"/>
                      </a:cubicBezTo>
                      <a:cubicBezTo>
                        <a:pt x="3" y="98"/>
                        <a:pt x="0" y="87"/>
                        <a:pt x="0" y="77"/>
                      </a:cubicBezTo>
                      <a:cubicBezTo>
                        <a:pt x="0" y="68"/>
                        <a:pt x="5" y="57"/>
                        <a:pt x="5" y="50"/>
                      </a:cubicBezTo>
                      <a:cubicBezTo>
                        <a:pt x="6" y="43"/>
                        <a:pt x="0" y="39"/>
                        <a:pt x="5" y="33"/>
                      </a:cubicBezTo>
                      <a:cubicBezTo>
                        <a:pt x="14" y="27"/>
                        <a:pt x="16" y="19"/>
                        <a:pt x="34" y="14"/>
                      </a:cubicBezTo>
                      <a:cubicBezTo>
                        <a:pt x="52" y="9"/>
                        <a:pt x="97" y="5"/>
                        <a:pt x="114" y="3"/>
                      </a:cubicBezTo>
                      <a:close/>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82" name="Freeform 59"/>
                <p:cNvSpPr>
                  <a:spLocks/>
                </p:cNvSpPr>
                <p:nvPr/>
              </p:nvSpPr>
              <p:spPr bwMode="auto">
                <a:xfrm>
                  <a:off x="4706" y="1839"/>
                  <a:ext cx="311" cy="151"/>
                </a:xfrm>
                <a:custGeom>
                  <a:avLst/>
                  <a:gdLst/>
                  <a:ahLst/>
                  <a:cxnLst>
                    <a:cxn ang="0">
                      <a:pos x="87" y="1"/>
                    </a:cxn>
                    <a:cxn ang="0">
                      <a:pos x="113" y="4"/>
                    </a:cxn>
                    <a:cxn ang="0">
                      <a:pos x="215" y="4"/>
                    </a:cxn>
                    <a:cxn ang="0">
                      <a:pos x="296" y="30"/>
                    </a:cxn>
                    <a:cxn ang="0">
                      <a:pos x="307" y="120"/>
                    </a:cxn>
                    <a:cxn ang="0">
                      <a:pos x="276" y="143"/>
                    </a:cxn>
                    <a:cxn ang="0">
                      <a:pos x="195" y="151"/>
                    </a:cxn>
                    <a:cxn ang="0">
                      <a:pos x="154" y="145"/>
                    </a:cxn>
                    <a:cxn ang="0">
                      <a:pos x="59" y="136"/>
                    </a:cxn>
                    <a:cxn ang="0">
                      <a:pos x="9" y="127"/>
                    </a:cxn>
                    <a:cxn ang="0">
                      <a:pos x="5" y="45"/>
                    </a:cxn>
                    <a:cxn ang="0">
                      <a:pos x="31" y="7"/>
                    </a:cxn>
                    <a:cxn ang="0">
                      <a:pos x="87" y="1"/>
                    </a:cxn>
                  </a:cxnLst>
                  <a:rect l="0" t="0" r="r" b="b"/>
                  <a:pathLst>
                    <a:path w="311" h="151">
                      <a:moveTo>
                        <a:pt x="87" y="1"/>
                      </a:moveTo>
                      <a:cubicBezTo>
                        <a:pt x="104" y="3"/>
                        <a:pt x="92" y="3"/>
                        <a:pt x="113" y="4"/>
                      </a:cubicBezTo>
                      <a:cubicBezTo>
                        <a:pt x="135" y="4"/>
                        <a:pt x="191" y="5"/>
                        <a:pt x="215" y="4"/>
                      </a:cubicBezTo>
                      <a:cubicBezTo>
                        <a:pt x="245" y="8"/>
                        <a:pt x="281" y="10"/>
                        <a:pt x="296" y="30"/>
                      </a:cubicBezTo>
                      <a:cubicBezTo>
                        <a:pt x="311" y="49"/>
                        <a:pt x="306" y="102"/>
                        <a:pt x="307" y="120"/>
                      </a:cubicBezTo>
                      <a:cubicBezTo>
                        <a:pt x="304" y="139"/>
                        <a:pt x="301" y="139"/>
                        <a:pt x="276" y="143"/>
                      </a:cubicBezTo>
                      <a:cubicBezTo>
                        <a:pt x="257" y="147"/>
                        <a:pt x="215" y="151"/>
                        <a:pt x="195" y="151"/>
                      </a:cubicBezTo>
                      <a:cubicBezTo>
                        <a:pt x="175" y="151"/>
                        <a:pt x="177" y="147"/>
                        <a:pt x="154" y="145"/>
                      </a:cubicBezTo>
                      <a:cubicBezTo>
                        <a:pt x="118" y="144"/>
                        <a:pt x="83" y="139"/>
                        <a:pt x="59" y="136"/>
                      </a:cubicBezTo>
                      <a:cubicBezTo>
                        <a:pt x="35" y="133"/>
                        <a:pt x="18" y="142"/>
                        <a:pt x="9" y="127"/>
                      </a:cubicBezTo>
                      <a:cubicBezTo>
                        <a:pt x="0" y="112"/>
                        <a:pt x="1" y="65"/>
                        <a:pt x="5" y="45"/>
                      </a:cubicBezTo>
                      <a:cubicBezTo>
                        <a:pt x="10" y="27"/>
                        <a:pt x="18" y="15"/>
                        <a:pt x="31" y="7"/>
                      </a:cubicBezTo>
                      <a:cubicBezTo>
                        <a:pt x="45" y="0"/>
                        <a:pt x="75" y="2"/>
                        <a:pt x="87" y="1"/>
                      </a:cubicBezTo>
                      <a:close/>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83" name="Freeform 60"/>
                <p:cNvSpPr>
                  <a:spLocks/>
                </p:cNvSpPr>
                <p:nvPr/>
              </p:nvSpPr>
              <p:spPr bwMode="auto">
                <a:xfrm>
                  <a:off x="4394" y="1830"/>
                  <a:ext cx="315" cy="158"/>
                </a:xfrm>
                <a:custGeom>
                  <a:avLst/>
                  <a:gdLst/>
                  <a:ahLst/>
                  <a:cxnLst>
                    <a:cxn ang="0">
                      <a:pos x="88" y="10"/>
                    </a:cxn>
                    <a:cxn ang="0">
                      <a:pos x="148" y="1"/>
                    </a:cxn>
                    <a:cxn ang="0">
                      <a:pos x="216" y="13"/>
                    </a:cxn>
                    <a:cxn ang="0">
                      <a:pos x="261" y="9"/>
                    </a:cxn>
                    <a:cxn ang="0">
                      <a:pos x="300" y="14"/>
                    </a:cxn>
                    <a:cxn ang="0">
                      <a:pos x="315" y="26"/>
                    </a:cxn>
                    <a:cxn ang="0">
                      <a:pos x="313" y="135"/>
                    </a:cxn>
                    <a:cxn ang="0">
                      <a:pos x="305" y="149"/>
                    </a:cxn>
                    <a:cxn ang="0">
                      <a:pos x="277" y="152"/>
                    </a:cxn>
                    <a:cxn ang="0">
                      <a:pos x="155" y="153"/>
                    </a:cxn>
                    <a:cxn ang="0">
                      <a:pos x="63" y="155"/>
                    </a:cxn>
                    <a:cxn ang="0">
                      <a:pos x="10" y="136"/>
                    </a:cxn>
                    <a:cxn ang="0">
                      <a:pos x="5" y="41"/>
                    </a:cxn>
                    <a:cxn ang="0">
                      <a:pos x="25" y="15"/>
                    </a:cxn>
                    <a:cxn ang="0">
                      <a:pos x="88" y="10"/>
                    </a:cxn>
                  </a:cxnLst>
                  <a:rect l="0" t="0" r="r" b="b"/>
                  <a:pathLst>
                    <a:path w="315" h="158">
                      <a:moveTo>
                        <a:pt x="88" y="10"/>
                      </a:moveTo>
                      <a:cubicBezTo>
                        <a:pt x="105" y="11"/>
                        <a:pt x="127" y="0"/>
                        <a:pt x="148" y="1"/>
                      </a:cubicBezTo>
                      <a:cubicBezTo>
                        <a:pt x="169" y="2"/>
                        <a:pt x="197" y="12"/>
                        <a:pt x="216" y="13"/>
                      </a:cubicBezTo>
                      <a:cubicBezTo>
                        <a:pt x="224" y="13"/>
                        <a:pt x="253" y="9"/>
                        <a:pt x="261" y="9"/>
                      </a:cubicBezTo>
                      <a:cubicBezTo>
                        <a:pt x="281" y="10"/>
                        <a:pt x="280" y="14"/>
                        <a:pt x="300" y="14"/>
                      </a:cubicBezTo>
                      <a:cubicBezTo>
                        <a:pt x="310" y="15"/>
                        <a:pt x="312" y="18"/>
                        <a:pt x="315" y="26"/>
                      </a:cubicBezTo>
                      <a:cubicBezTo>
                        <a:pt x="314" y="63"/>
                        <a:pt x="314" y="99"/>
                        <a:pt x="313" y="135"/>
                      </a:cubicBezTo>
                      <a:cubicBezTo>
                        <a:pt x="313" y="139"/>
                        <a:pt x="310" y="147"/>
                        <a:pt x="305" y="149"/>
                      </a:cubicBezTo>
                      <a:cubicBezTo>
                        <a:pt x="297" y="153"/>
                        <a:pt x="286" y="152"/>
                        <a:pt x="277" y="152"/>
                      </a:cubicBezTo>
                      <a:cubicBezTo>
                        <a:pt x="236" y="153"/>
                        <a:pt x="196" y="153"/>
                        <a:pt x="155" y="153"/>
                      </a:cubicBezTo>
                      <a:cubicBezTo>
                        <a:pt x="120" y="155"/>
                        <a:pt x="87" y="158"/>
                        <a:pt x="63" y="155"/>
                      </a:cubicBezTo>
                      <a:cubicBezTo>
                        <a:pt x="38" y="152"/>
                        <a:pt x="19" y="155"/>
                        <a:pt x="10" y="136"/>
                      </a:cubicBezTo>
                      <a:cubicBezTo>
                        <a:pt x="0" y="117"/>
                        <a:pt x="3" y="61"/>
                        <a:pt x="5" y="41"/>
                      </a:cubicBezTo>
                      <a:cubicBezTo>
                        <a:pt x="8" y="23"/>
                        <a:pt x="12" y="20"/>
                        <a:pt x="25" y="15"/>
                      </a:cubicBezTo>
                      <a:cubicBezTo>
                        <a:pt x="39" y="10"/>
                        <a:pt x="75" y="11"/>
                        <a:pt x="88" y="10"/>
                      </a:cubicBezTo>
                      <a:close/>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84" name="Freeform 61"/>
                <p:cNvSpPr>
                  <a:spLocks/>
                </p:cNvSpPr>
                <p:nvPr/>
              </p:nvSpPr>
              <p:spPr bwMode="auto">
                <a:xfrm>
                  <a:off x="4399" y="1983"/>
                  <a:ext cx="318" cy="153"/>
                </a:xfrm>
                <a:custGeom>
                  <a:avLst/>
                  <a:gdLst/>
                  <a:ahLst/>
                  <a:cxnLst>
                    <a:cxn ang="0">
                      <a:pos x="2" y="24"/>
                    </a:cxn>
                    <a:cxn ang="0">
                      <a:pos x="0" y="54"/>
                    </a:cxn>
                    <a:cxn ang="0">
                      <a:pos x="5" y="103"/>
                    </a:cxn>
                    <a:cxn ang="0">
                      <a:pos x="21" y="133"/>
                    </a:cxn>
                    <a:cxn ang="0">
                      <a:pos x="107" y="142"/>
                    </a:cxn>
                    <a:cxn ang="0">
                      <a:pos x="140" y="147"/>
                    </a:cxn>
                    <a:cxn ang="0">
                      <a:pos x="178" y="149"/>
                    </a:cxn>
                    <a:cxn ang="0">
                      <a:pos x="229" y="150"/>
                    </a:cxn>
                    <a:cxn ang="0">
                      <a:pos x="257" y="146"/>
                    </a:cxn>
                    <a:cxn ang="0">
                      <a:pos x="302" y="135"/>
                    </a:cxn>
                    <a:cxn ang="0">
                      <a:pos x="311" y="103"/>
                    </a:cxn>
                    <a:cxn ang="0">
                      <a:pos x="317" y="52"/>
                    </a:cxn>
                    <a:cxn ang="0">
                      <a:pos x="305" y="9"/>
                    </a:cxn>
                    <a:cxn ang="0">
                      <a:pos x="286" y="2"/>
                    </a:cxn>
                    <a:cxn ang="0">
                      <a:pos x="260" y="11"/>
                    </a:cxn>
                    <a:cxn ang="0">
                      <a:pos x="186" y="1"/>
                    </a:cxn>
                    <a:cxn ang="0">
                      <a:pos x="122" y="3"/>
                    </a:cxn>
                    <a:cxn ang="0">
                      <a:pos x="75" y="12"/>
                    </a:cxn>
                    <a:cxn ang="0">
                      <a:pos x="36" y="3"/>
                    </a:cxn>
                    <a:cxn ang="0">
                      <a:pos x="3" y="24"/>
                    </a:cxn>
                  </a:cxnLst>
                  <a:rect l="0" t="0" r="r" b="b"/>
                  <a:pathLst>
                    <a:path w="318" h="153">
                      <a:moveTo>
                        <a:pt x="2" y="24"/>
                      </a:moveTo>
                      <a:cubicBezTo>
                        <a:pt x="1" y="29"/>
                        <a:pt x="0" y="41"/>
                        <a:pt x="0" y="54"/>
                      </a:cubicBezTo>
                      <a:cubicBezTo>
                        <a:pt x="0" y="67"/>
                        <a:pt x="1" y="91"/>
                        <a:pt x="5" y="103"/>
                      </a:cubicBezTo>
                      <a:cubicBezTo>
                        <a:pt x="7" y="113"/>
                        <a:pt x="5" y="127"/>
                        <a:pt x="21" y="133"/>
                      </a:cubicBezTo>
                      <a:cubicBezTo>
                        <a:pt x="38" y="140"/>
                        <a:pt x="87" y="140"/>
                        <a:pt x="107" y="142"/>
                      </a:cubicBezTo>
                      <a:cubicBezTo>
                        <a:pt x="127" y="144"/>
                        <a:pt x="129" y="146"/>
                        <a:pt x="140" y="147"/>
                      </a:cubicBezTo>
                      <a:cubicBezTo>
                        <a:pt x="155" y="148"/>
                        <a:pt x="165" y="148"/>
                        <a:pt x="178" y="149"/>
                      </a:cubicBezTo>
                      <a:cubicBezTo>
                        <a:pt x="195" y="153"/>
                        <a:pt x="207" y="151"/>
                        <a:pt x="229" y="150"/>
                      </a:cubicBezTo>
                      <a:cubicBezTo>
                        <a:pt x="239" y="149"/>
                        <a:pt x="248" y="147"/>
                        <a:pt x="257" y="146"/>
                      </a:cubicBezTo>
                      <a:cubicBezTo>
                        <a:pt x="266" y="142"/>
                        <a:pt x="295" y="142"/>
                        <a:pt x="302" y="135"/>
                      </a:cubicBezTo>
                      <a:cubicBezTo>
                        <a:pt x="311" y="128"/>
                        <a:pt x="309" y="118"/>
                        <a:pt x="311" y="103"/>
                      </a:cubicBezTo>
                      <a:cubicBezTo>
                        <a:pt x="313" y="90"/>
                        <a:pt x="318" y="68"/>
                        <a:pt x="317" y="52"/>
                      </a:cubicBezTo>
                      <a:cubicBezTo>
                        <a:pt x="317" y="35"/>
                        <a:pt x="315" y="16"/>
                        <a:pt x="305" y="9"/>
                      </a:cubicBezTo>
                      <a:cubicBezTo>
                        <a:pt x="299" y="1"/>
                        <a:pt x="293" y="2"/>
                        <a:pt x="286" y="2"/>
                      </a:cubicBezTo>
                      <a:cubicBezTo>
                        <a:pt x="279" y="2"/>
                        <a:pt x="277" y="11"/>
                        <a:pt x="260" y="11"/>
                      </a:cubicBezTo>
                      <a:cubicBezTo>
                        <a:pt x="241" y="11"/>
                        <a:pt x="217" y="1"/>
                        <a:pt x="186" y="1"/>
                      </a:cubicBezTo>
                      <a:cubicBezTo>
                        <a:pt x="163" y="0"/>
                        <a:pt x="140" y="1"/>
                        <a:pt x="122" y="3"/>
                      </a:cubicBezTo>
                      <a:cubicBezTo>
                        <a:pt x="104" y="5"/>
                        <a:pt x="89" y="12"/>
                        <a:pt x="75" y="12"/>
                      </a:cubicBezTo>
                      <a:cubicBezTo>
                        <a:pt x="65" y="11"/>
                        <a:pt x="47" y="6"/>
                        <a:pt x="36" y="3"/>
                      </a:cubicBezTo>
                      <a:cubicBezTo>
                        <a:pt x="5" y="4"/>
                        <a:pt x="10" y="20"/>
                        <a:pt x="3" y="24"/>
                      </a:cubicBezTo>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85" name="Freeform 62"/>
                <p:cNvSpPr>
                  <a:spLocks/>
                </p:cNvSpPr>
                <p:nvPr/>
              </p:nvSpPr>
              <p:spPr bwMode="auto">
                <a:xfrm>
                  <a:off x="4711" y="1976"/>
                  <a:ext cx="301" cy="160"/>
                </a:xfrm>
                <a:custGeom>
                  <a:avLst/>
                  <a:gdLst/>
                  <a:ahLst/>
                  <a:cxnLst>
                    <a:cxn ang="0">
                      <a:pos x="9" y="25"/>
                    </a:cxn>
                    <a:cxn ang="0">
                      <a:pos x="8" y="67"/>
                    </a:cxn>
                    <a:cxn ang="0">
                      <a:pos x="2" y="102"/>
                    </a:cxn>
                    <a:cxn ang="0">
                      <a:pos x="1" y="130"/>
                    </a:cxn>
                    <a:cxn ang="0">
                      <a:pos x="21" y="148"/>
                    </a:cxn>
                    <a:cxn ang="0">
                      <a:pos x="115" y="149"/>
                    </a:cxn>
                    <a:cxn ang="0">
                      <a:pos x="142" y="146"/>
                    </a:cxn>
                    <a:cxn ang="0">
                      <a:pos x="180" y="148"/>
                    </a:cxn>
                    <a:cxn ang="0">
                      <a:pos x="235" y="156"/>
                    </a:cxn>
                    <a:cxn ang="0">
                      <a:pos x="285" y="139"/>
                    </a:cxn>
                    <a:cxn ang="0">
                      <a:pos x="296" y="106"/>
                    </a:cxn>
                    <a:cxn ang="0">
                      <a:pos x="296" y="25"/>
                    </a:cxn>
                    <a:cxn ang="0">
                      <a:pos x="263" y="14"/>
                    </a:cxn>
                    <a:cxn ang="0">
                      <a:pos x="227" y="15"/>
                    </a:cxn>
                    <a:cxn ang="0">
                      <a:pos x="145" y="9"/>
                    </a:cxn>
                    <a:cxn ang="0">
                      <a:pos x="82" y="1"/>
                    </a:cxn>
                    <a:cxn ang="0">
                      <a:pos x="38" y="3"/>
                    </a:cxn>
                    <a:cxn ang="0">
                      <a:pos x="9" y="26"/>
                    </a:cxn>
                  </a:cxnLst>
                  <a:rect l="0" t="0" r="r" b="b"/>
                  <a:pathLst>
                    <a:path w="301" h="160">
                      <a:moveTo>
                        <a:pt x="9" y="25"/>
                      </a:moveTo>
                      <a:cubicBezTo>
                        <a:pt x="9" y="32"/>
                        <a:pt x="9" y="54"/>
                        <a:pt x="8" y="67"/>
                      </a:cubicBezTo>
                      <a:cubicBezTo>
                        <a:pt x="6" y="72"/>
                        <a:pt x="4" y="97"/>
                        <a:pt x="2" y="102"/>
                      </a:cubicBezTo>
                      <a:cubicBezTo>
                        <a:pt x="3" y="118"/>
                        <a:pt x="0" y="113"/>
                        <a:pt x="1" y="130"/>
                      </a:cubicBezTo>
                      <a:cubicBezTo>
                        <a:pt x="3" y="141"/>
                        <a:pt x="1" y="145"/>
                        <a:pt x="21" y="148"/>
                      </a:cubicBezTo>
                      <a:cubicBezTo>
                        <a:pt x="53" y="160"/>
                        <a:pt x="79" y="149"/>
                        <a:pt x="115" y="149"/>
                      </a:cubicBezTo>
                      <a:cubicBezTo>
                        <a:pt x="120" y="148"/>
                        <a:pt x="138" y="146"/>
                        <a:pt x="142" y="146"/>
                      </a:cubicBezTo>
                      <a:cubicBezTo>
                        <a:pt x="157" y="146"/>
                        <a:pt x="166" y="147"/>
                        <a:pt x="180" y="148"/>
                      </a:cubicBezTo>
                      <a:cubicBezTo>
                        <a:pt x="198" y="152"/>
                        <a:pt x="213" y="157"/>
                        <a:pt x="235" y="156"/>
                      </a:cubicBezTo>
                      <a:cubicBezTo>
                        <a:pt x="250" y="154"/>
                        <a:pt x="275" y="147"/>
                        <a:pt x="285" y="139"/>
                      </a:cubicBezTo>
                      <a:cubicBezTo>
                        <a:pt x="295" y="131"/>
                        <a:pt x="294" y="125"/>
                        <a:pt x="296" y="106"/>
                      </a:cubicBezTo>
                      <a:cubicBezTo>
                        <a:pt x="298" y="87"/>
                        <a:pt x="301" y="40"/>
                        <a:pt x="296" y="25"/>
                      </a:cubicBezTo>
                      <a:cubicBezTo>
                        <a:pt x="291" y="10"/>
                        <a:pt x="274" y="16"/>
                        <a:pt x="263" y="14"/>
                      </a:cubicBezTo>
                      <a:cubicBezTo>
                        <a:pt x="252" y="17"/>
                        <a:pt x="239" y="14"/>
                        <a:pt x="227" y="15"/>
                      </a:cubicBezTo>
                      <a:cubicBezTo>
                        <a:pt x="206" y="16"/>
                        <a:pt x="169" y="11"/>
                        <a:pt x="145" y="9"/>
                      </a:cubicBezTo>
                      <a:cubicBezTo>
                        <a:pt x="121" y="7"/>
                        <a:pt x="100" y="2"/>
                        <a:pt x="82" y="1"/>
                      </a:cubicBezTo>
                      <a:cubicBezTo>
                        <a:pt x="71" y="0"/>
                        <a:pt x="49" y="6"/>
                        <a:pt x="38" y="3"/>
                      </a:cubicBezTo>
                      <a:cubicBezTo>
                        <a:pt x="8" y="4"/>
                        <a:pt x="9" y="6"/>
                        <a:pt x="9" y="26"/>
                      </a:cubicBezTo>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86" name="Freeform 63"/>
                <p:cNvSpPr>
                  <a:spLocks/>
                </p:cNvSpPr>
                <p:nvPr/>
              </p:nvSpPr>
              <p:spPr bwMode="auto">
                <a:xfrm>
                  <a:off x="1001" y="1821"/>
                  <a:ext cx="317" cy="145"/>
                </a:xfrm>
                <a:custGeom>
                  <a:avLst/>
                  <a:gdLst/>
                  <a:ahLst/>
                  <a:cxnLst>
                    <a:cxn ang="0">
                      <a:pos x="87" y="1"/>
                    </a:cxn>
                    <a:cxn ang="0">
                      <a:pos x="113" y="4"/>
                    </a:cxn>
                    <a:cxn ang="0">
                      <a:pos x="215" y="4"/>
                    </a:cxn>
                    <a:cxn ang="0">
                      <a:pos x="302" y="25"/>
                    </a:cxn>
                    <a:cxn ang="0">
                      <a:pos x="307" y="120"/>
                    </a:cxn>
                    <a:cxn ang="0">
                      <a:pos x="276" y="143"/>
                    </a:cxn>
                    <a:cxn ang="0">
                      <a:pos x="154" y="145"/>
                    </a:cxn>
                    <a:cxn ang="0">
                      <a:pos x="59" y="136"/>
                    </a:cxn>
                    <a:cxn ang="0">
                      <a:pos x="9" y="127"/>
                    </a:cxn>
                    <a:cxn ang="0">
                      <a:pos x="5" y="45"/>
                    </a:cxn>
                    <a:cxn ang="0">
                      <a:pos x="31" y="7"/>
                    </a:cxn>
                    <a:cxn ang="0">
                      <a:pos x="87" y="1"/>
                    </a:cxn>
                  </a:cxnLst>
                  <a:rect l="0" t="0" r="r" b="b"/>
                  <a:pathLst>
                    <a:path w="317" h="145">
                      <a:moveTo>
                        <a:pt x="87" y="1"/>
                      </a:moveTo>
                      <a:cubicBezTo>
                        <a:pt x="104" y="3"/>
                        <a:pt x="92" y="3"/>
                        <a:pt x="113" y="4"/>
                      </a:cubicBezTo>
                      <a:cubicBezTo>
                        <a:pt x="135" y="4"/>
                        <a:pt x="184" y="1"/>
                        <a:pt x="215" y="4"/>
                      </a:cubicBezTo>
                      <a:cubicBezTo>
                        <a:pt x="245" y="8"/>
                        <a:pt x="287" y="6"/>
                        <a:pt x="302" y="25"/>
                      </a:cubicBezTo>
                      <a:cubicBezTo>
                        <a:pt x="317" y="44"/>
                        <a:pt x="307" y="101"/>
                        <a:pt x="307" y="120"/>
                      </a:cubicBezTo>
                      <a:cubicBezTo>
                        <a:pt x="303" y="140"/>
                        <a:pt x="301" y="139"/>
                        <a:pt x="276" y="143"/>
                      </a:cubicBezTo>
                      <a:cubicBezTo>
                        <a:pt x="235" y="144"/>
                        <a:pt x="195" y="144"/>
                        <a:pt x="154" y="145"/>
                      </a:cubicBezTo>
                      <a:cubicBezTo>
                        <a:pt x="118" y="144"/>
                        <a:pt x="83" y="139"/>
                        <a:pt x="59" y="136"/>
                      </a:cubicBezTo>
                      <a:cubicBezTo>
                        <a:pt x="35" y="133"/>
                        <a:pt x="18" y="142"/>
                        <a:pt x="9" y="127"/>
                      </a:cubicBezTo>
                      <a:cubicBezTo>
                        <a:pt x="0" y="112"/>
                        <a:pt x="1" y="65"/>
                        <a:pt x="5" y="45"/>
                      </a:cubicBezTo>
                      <a:cubicBezTo>
                        <a:pt x="10" y="27"/>
                        <a:pt x="18" y="15"/>
                        <a:pt x="31" y="7"/>
                      </a:cubicBezTo>
                      <a:cubicBezTo>
                        <a:pt x="45" y="0"/>
                        <a:pt x="75" y="2"/>
                        <a:pt x="87" y="1"/>
                      </a:cubicBezTo>
                      <a:close/>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87" name="Freeform 64"/>
                <p:cNvSpPr>
                  <a:spLocks/>
                </p:cNvSpPr>
                <p:nvPr/>
              </p:nvSpPr>
              <p:spPr bwMode="auto">
                <a:xfrm>
                  <a:off x="691" y="1821"/>
                  <a:ext cx="315" cy="149"/>
                </a:xfrm>
                <a:custGeom>
                  <a:avLst/>
                  <a:gdLst/>
                  <a:ahLst/>
                  <a:cxnLst>
                    <a:cxn ang="0">
                      <a:pos x="128" y="1"/>
                    </a:cxn>
                    <a:cxn ang="0">
                      <a:pos x="167" y="6"/>
                    </a:cxn>
                    <a:cxn ang="0">
                      <a:pos x="316" y="7"/>
                    </a:cxn>
                    <a:cxn ang="0">
                      <a:pos x="381" y="0"/>
                    </a:cxn>
                    <a:cxn ang="0">
                      <a:pos x="438" y="10"/>
                    </a:cxn>
                    <a:cxn ang="0">
                      <a:pos x="460" y="33"/>
                    </a:cxn>
                    <a:cxn ang="0">
                      <a:pos x="457" y="242"/>
                    </a:cxn>
                    <a:cxn ang="0">
                      <a:pos x="445" y="268"/>
                    </a:cxn>
                    <a:cxn ang="0">
                      <a:pos x="405" y="274"/>
                    </a:cxn>
                    <a:cxn ang="0">
                      <a:pos x="227" y="277"/>
                    </a:cxn>
                    <a:cxn ang="0">
                      <a:pos x="92" y="281"/>
                    </a:cxn>
                    <a:cxn ang="0">
                      <a:pos x="14" y="243"/>
                    </a:cxn>
                    <a:cxn ang="0">
                      <a:pos x="8" y="62"/>
                    </a:cxn>
                    <a:cxn ang="0">
                      <a:pos x="37" y="12"/>
                    </a:cxn>
                    <a:cxn ang="0">
                      <a:pos x="128" y="1"/>
                    </a:cxn>
                  </a:cxnLst>
                  <a:rect l="0" t="0" r="r" b="b"/>
                  <a:pathLst>
                    <a:path w="460" h="286">
                      <a:moveTo>
                        <a:pt x="128" y="1"/>
                      </a:moveTo>
                      <a:cubicBezTo>
                        <a:pt x="153" y="4"/>
                        <a:pt x="136" y="5"/>
                        <a:pt x="167" y="6"/>
                      </a:cubicBezTo>
                      <a:cubicBezTo>
                        <a:pt x="199" y="7"/>
                        <a:pt x="280" y="8"/>
                        <a:pt x="316" y="7"/>
                      </a:cubicBezTo>
                      <a:cubicBezTo>
                        <a:pt x="327" y="7"/>
                        <a:pt x="370" y="0"/>
                        <a:pt x="381" y="0"/>
                      </a:cubicBezTo>
                      <a:cubicBezTo>
                        <a:pt x="410" y="2"/>
                        <a:pt x="409" y="9"/>
                        <a:pt x="438" y="10"/>
                      </a:cubicBezTo>
                      <a:cubicBezTo>
                        <a:pt x="452" y="12"/>
                        <a:pt x="456" y="18"/>
                        <a:pt x="460" y="33"/>
                      </a:cubicBezTo>
                      <a:cubicBezTo>
                        <a:pt x="459" y="103"/>
                        <a:pt x="459" y="172"/>
                        <a:pt x="457" y="242"/>
                      </a:cubicBezTo>
                      <a:cubicBezTo>
                        <a:pt x="457" y="250"/>
                        <a:pt x="452" y="264"/>
                        <a:pt x="445" y="268"/>
                      </a:cubicBezTo>
                      <a:cubicBezTo>
                        <a:pt x="433" y="276"/>
                        <a:pt x="418" y="274"/>
                        <a:pt x="405" y="274"/>
                      </a:cubicBezTo>
                      <a:cubicBezTo>
                        <a:pt x="345" y="276"/>
                        <a:pt x="286" y="276"/>
                        <a:pt x="227" y="277"/>
                      </a:cubicBezTo>
                      <a:cubicBezTo>
                        <a:pt x="175" y="281"/>
                        <a:pt x="127" y="286"/>
                        <a:pt x="92" y="281"/>
                      </a:cubicBezTo>
                      <a:cubicBezTo>
                        <a:pt x="56" y="275"/>
                        <a:pt x="28" y="280"/>
                        <a:pt x="14" y="243"/>
                      </a:cubicBezTo>
                      <a:cubicBezTo>
                        <a:pt x="0" y="207"/>
                        <a:pt x="4" y="100"/>
                        <a:pt x="8" y="62"/>
                      </a:cubicBezTo>
                      <a:cubicBezTo>
                        <a:pt x="12" y="27"/>
                        <a:pt x="17" y="22"/>
                        <a:pt x="37" y="12"/>
                      </a:cubicBezTo>
                      <a:cubicBezTo>
                        <a:pt x="57" y="2"/>
                        <a:pt x="109" y="3"/>
                        <a:pt x="128" y="1"/>
                      </a:cubicBezTo>
                      <a:close/>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88" name="Freeform 65"/>
                <p:cNvSpPr>
                  <a:spLocks/>
                </p:cNvSpPr>
                <p:nvPr/>
              </p:nvSpPr>
              <p:spPr bwMode="auto">
                <a:xfrm>
                  <a:off x="695" y="1962"/>
                  <a:ext cx="320" cy="151"/>
                </a:xfrm>
                <a:custGeom>
                  <a:avLst/>
                  <a:gdLst/>
                  <a:ahLst/>
                  <a:cxnLst>
                    <a:cxn ang="0">
                      <a:pos x="2" y="24"/>
                    </a:cxn>
                    <a:cxn ang="0">
                      <a:pos x="1" y="52"/>
                    </a:cxn>
                    <a:cxn ang="0">
                      <a:pos x="6" y="101"/>
                    </a:cxn>
                    <a:cxn ang="0">
                      <a:pos x="22" y="131"/>
                    </a:cxn>
                    <a:cxn ang="0">
                      <a:pos x="108" y="140"/>
                    </a:cxn>
                    <a:cxn ang="0">
                      <a:pos x="141" y="145"/>
                    </a:cxn>
                    <a:cxn ang="0">
                      <a:pos x="179" y="147"/>
                    </a:cxn>
                    <a:cxn ang="0">
                      <a:pos x="230" y="148"/>
                    </a:cxn>
                    <a:cxn ang="0">
                      <a:pos x="258" y="144"/>
                    </a:cxn>
                    <a:cxn ang="0">
                      <a:pos x="303" y="133"/>
                    </a:cxn>
                    <a:cxn ang="0">
                      <a:pos x="312" y="101"/>
                    </a:cxn>
                    <a:cxn ang="0">
                      <a:pos x="318" y="50"/>
                    </a:cxn>
                    <a:cxn ang="0">
                      <a:pos x="300" y="5"/>
                    </a:cxn>
                    <a:cxn ang="0">
                      <a:pos x="261" y="9"/>
                    </a:cxn>
                    <a:cxn ang="0">
                      <a:pos x="227" y="13"/>
                    </a:cxn>
                    <a:cxn ang="0">
                      <a:pos x="187" y="5"/>
                    </a:cxn>
                    <a:cxn ang="0">
                      <a:pos x="76" y="10"/>
                    </a:cxn>
                    <a:cxn ang="0">
                      <a:pos x="37" y="1"/>
                    </a:cxn>
                    <a:cxn ang="0">
                      <a:pos x="3" y="25"/>
                    </a:cxn>
                  </a:cxnLst>
                  <a:rect l="0" t="0" r="r" b="b"/>
                  <a:pathLst>
                    <a:path w="320" h="151">
                      <a:moveTo>
                        <a:pt x="2" y="24"/>
                      </a:moveTo>
                      <a:cubicBezTo>
                        <a:pt x="2" y="29"/>
                        <a:pt x="0" y="39"/>
                        <a:pt x="1" y="52"/>
                      </a:cubicBezTo>
                      <a:cubicBezTo>
                        <a:pt x="2" y="65"/>
                        <a:pt x="2" y="89"/>
                        <a:pt x="6" y="101"/>
                      </a:cubicBezTo>
                      <a:cubicBezTo>
                        <a:pt x="8" y="111"/>
                        <a:pt x="6" y="125"/>
                        <a:pt x="22" y="131"/>
                      </a:cubicBezTo>
                      <a:cubicBezTo>
                        <a:pt x="39" y="138"/>
                        <a:pt x="88" y="138"/>
                        <a:pt x="108" y="140"/>
                      </a:cubicBezTo>
                      <a:cubicBezTo>
                        <a:pt x="128" y="142"/>
                        <a:pt x="130" y="144"/>
                        <a:pt x="141" y="145"/>
                      </a:cubicBezTo>
                      <a:cubicBezTo>
                        <a:pt x="156" y="146"/>
                        <a:pt x="166" y="146"/>
                        <a:pt x="179" y="147"/>
                      </a:cubicBezTo>
                      <a:cubicBezTo>
                        <a:pt x="196" y="151"/>
                        <a:pt x="208" y="149"/>
                        <a:pt x="230" y="148"/>
                      </a:cubicBezTo>
                      <a:cubicBezTo>
                        <a:pt x="240" y="147"/>
                        <a:pt x="249" y="145"/>
                        <a:pt x="258" y="144"/>
                      </a:cubicBezTo>
                      <a:cubicBezTo>
                        <a:pt x="267" y="140"/>
                        <a:pt x="296" y="140"/>
                        <a:pt x="303" y="133"/>
                      </a:cubicBezTo>
                      <a:cubicBezTo>
                        <a:pt x="312" y="126"/>
                        <a:pt x="310" y="116"/>
                        <a:pt x="312" y="101"/>
                      </a:cubicBezTo>
                      <a:cubicBezTo>
                        <a:pt x="314" y="88"/>
                        <a:pt x="320" y="65"/>
                        <a:pt x="318" y="50"/>
                      </a:cubicBezTo>
                      <a:cubicBezTo>
                        <a:pt x="318" y="33"/>
                        <a:pt x="310" y="12"/>
                        <a:pt x="300" y="5"/>
                      </a:cubicBezTo>
                      <a:cubicBezTo>
                        <a:pt x="290" y="0"/>
                        <a:pt x="273" y="7"/>
                        <a:pt x="261" y="9"/>
                      </a:cubicBezTo>
                      <a:cubicBezTo>
                        <a:pt x="250" y="11"/>
                        <a:pt x="238" y="12"/>
                        <a:pt x="227" y="13"/>
                      </a:cubicBezTo>
                      <a:cubicBezTo>
                        <a:pt x="212" y="15"/>
                        <a:pt x="211" y="5"/>
                        <a:pt x="187" y="5"/>
                      </a:cubicBezTo>
                      <a:cubicBezTo>
                        <a:pt x="162" y="4"/>
                        <a:pt x="101" y="11"/>
                        <a:pt x="76" y="10"/>
                      </a:cubicBezTo>
                      <a:cubicBezTo>
                        <a:pt x="66" y="9"/>
                        <a:pt x="48" y="4"/>
                        <a:pt x="37" y="1"/>
                      </a:cubicBezTo>
                      <a:cubicBezTo>
                        <a:pt x="6" y="2"/>
                        <a:pt x="10" y="20"/>
                        <a:pt x="3" y="25"/>
                      </a:cubicBezTo>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sp>
              <p:nvSpPr>
                <p:cNvPr id="989" name="Freeform 66"/>
                <p:cNvSpPr>
                  <a:spLocks/>
                </p:cNvSpPr>
                <p:nvPr/>
              </p:nvSpPr>
              <p:spPr bwMode="auto">
                <a:xfrm>
                  <a:off x="1004" y="1961"/>
                  <a:ext cx="311" cy="157"/>
                </a:xfrm>
                <a:custGeom>
                  <a:avLst/>
                  <a:gdLst/>
                  <a:ahLst/>
                  <a:cxnLst>
                    <a:cxn ang="0">
                      <a:pos x="9" y="22"/>
                    </a:cxn>
                    <a:cxn ang="0">
                      <a:pos x="8" y="64"/>
                    </a:cxn>
                    <a:cxn ang="0">
                      <a:pos x="2" y="99"/>
                    </a:cxn>
                    <a:cxn ang="0">
                      <a:pos x="1" y="127"/>
                    </a:cxn>
                    <a:cxn ang="0">
                      <a:pos x="21" y="145"/>
                    </a:cxn>
                    <a:cxn ang="0">
                      <a:pos x="115" y="146"/>
                    </a:cxn>
                    <a:cxn ang="0">
                      <a:pos x="142" y="143"/>
                    </a:cxn>
                    <a:cxn ang="0">
                      <a:pos x="180" y="145"/>
                    </a:cxn>
                    <a:cxn ang="0">
                      <a:pos x="231" y="146"/>
                    </a:cxn>
                    <a:cxn ang="0">
                      <a:pos x="293" y="139"/>
                    </a:cxn>
                    <a:cxn ang="0">
                      <a:pos x="308" y="103"/>
                    </a:cxn>
                    <a:cxn ang="0">
                      <a:pos x="309" y="59"/>
                    </a:cxn>
                    <a:cxn ang="0">
                      <a:pos x="301" y="25"/>
                    </a:cxn>
                    <a:cxn ang="0">
                      <a:pos x="290" y="4"/>
                    </a:cxn>
                    <a:cxn ang="0">
                      <a:pos x="236" y="5"/>
                    </a:cxn>
                    <a:cxn ang="0">
                      <a:pos x="138" y="11"/>
                    </a:cxn>
                    <a:cxn ang="0">
                      <a:pos x="82" y="7"/>
                    </a:cxn>
                    <a:cxn ang="0">
                      <a:pos x="38" y="0"/>
                    </a:cxn>
                    <a:cxn ang="0">
                      <a:pos x="9" y="23"/>
                    </a:cxn>
                  </a:cxnLst>
                  <a:rect l="0" t="0" r="r" b="b"/>
                  <a:pathLst>
                    <a:path w="311" h="157">
                      <a:moveTo>
                        <a:pt x="9" y="22"/>
                      </a:moveTo>
                      <a:cubicBezTo>
                        <a:pt x="9" y="29"/>
                        <a:pt x="9" y="51"/>
                        <a:pt x="8" y="64"/>
                      </a:cubicBezTo>
                      <a:cubicBezTo>
                        <a:pt x="6" y="69"/>
                        <a:pt x="4" y="94"/>
                        <a:pt x="2" y="99"/>
                      </a:cubicBezTo>
                      <a:cubicBezTo>
                        <a:pt x="3" y="115"/>
                        <a:pt x="0" y="110"/>
                        <a:pt x="1" y="127"/>
                      </a:cubicBezTo>
                      <a:cubicBezTo>
                        <a:pt x="3" y="138"/>
                        <a:pt x="1" y="142"/>
                        <a:pt x="21" y="145"/>
                      </a:cubicBezTo>
                      <a:cubicBezTo>
                        <a:pt x="53" y="157"/>
                        <a:pt x="79" y="146"/>
                        <a:pt x="115" y="146"/>
                      </a:cubicBezTo>
                      <a:cubicBezTo>
                        <a:pt x="120" y="145"/>
                        <a:pt x="138" y="143"/>
                        <a:pt x="142" y="143"/>
                      </a:cubicBezTo>
                      <a:cubicBezTo>
                        <a:pt x="157" y="143"/>
                        <a:pt x="166" y="144"/>
                        <a:pt x="180" y="145"/>
                      </a:cubicBezTo>
                      <a:cubicBezTo>
                        <a:pt x="198" y="149"/>
                        <a:pt x="209" y="147"/>
                        <a:pt x="231" y="146"/>
                      </a:cubicBezTo>
                      <a:cubicBezTo>
                        <a:pt x="241" y="145"/>
                        <a:pt x="284" y="141"/>
                        <a:pt x="293" y="139"/>
                      </a:cubicBezTo>
                      <a:cubicBezTo>
                        <a:pt x="300" y="132"/>
                        <a:pt x="305" y="116"/>
                        <a:pt x="308" y="103"/>
                      </a:cubicBezTo>
                      <a:cubicBezTo>
                        <a:pt x="311" y="90"/>
                        <a:pt x="310" y="72"/>
                        <a:pt x="309" y="59"/>
                      </a:cubicBezTo>
                      <a:cubicBezTo>
                        <a:pt x="308" y="46"/>
                        <a:pt x="304" y="34"/>
                        <a:pt x="301" y="25"/>
                      </a:cubicBezTo>
                      <a:cubicBezTo>
                        <a:pt x="294" y="19"/>
                        <a:pt x="302" y="2"/>
                        <a:pt x="290" y="4"/>
                      </a:cubicBezTo>
                      <a:cubicBezTo>
                        <a:pt x="279" y="7"/>
                        <a:pt x="248" y="4"/>
                        <a:pt x="236" y="5"/>
                      </a:cubicBezTo>
                      <a:cubicBezTo>
                        <a:pt x="215" y="5"/>
                        <a:pt x="164" y="11"/>
                        <a:pt x="138" y="11"/>
                      </a:cubicBezTo>
                      <a:cubicBezTo>
                        <a:pt x="112" y="11"/>
                        <a:pt x="99" y="9"/>
                        <a:pt x="82" y="7"/>
                      </a:cubicBezTo>
                      <a:cubicBezTo>
                        <a:pt x="71" y="6"/>
                        <a:pt x="49" y="3"/>
                        <a:pt x="38" y="0"/>
                      </a:cubicBezTo>
                      <a:cubicBezTo>
                        <a:pt x="8" y="1"/>
                        <a:pt x="9" y="3"/>
                        <a:pt x="9" y="23"/>
                      </a:cubicBezTo>
                    </a:path>
                  </a:pathLst>
                </a:custGeom>
                <a:grpFill/>
                <a:ln w="9525">
                  <a:solidFill>
                    <a:schemeClr val="tx1"/>
                  </a:solidFill>
                  <a:round/>
                  <a:headEnd/>
                  <a:tailEnd/>
                </a:ln>
                <a:effectLst/>
              </p:spPr>
              <p:txBody>
                <a:bodyPr/>
                <a:lstStyle/>
                <a:p>
                  <a:pPr defTabSz="457200">
                    <a:defRPr/>
                  </a:pPr>
                  <a:endParaRPr lang="es-ES_tradnl" sz="2400">
                    <a:latin typeface="Arial" charset="0"/>
                  </a:endParaRPr>
                </a:p>
              </p:txBody>
            </p:sp>
          </p:grpSp>
          <p:grpSp>
            <p:nvGrpSpPr>
              <p:cNvPr id="807" name="Group 96"/>
              <p:cNvGrpSpPr>
                <a:grpSpLocks/>
              </p:cNvGrpSpPr>
              <p:nvPr/>
            </p:nvGrpSpPr>
            <p:grpSpPr bwMode="auto">
              <a:xfrm>
                <a:off x="1442685" y="3380446"/>
                <a:ext cx="4754589" cy="223025"/>
                <a:chOff x="800" y="1871"/>
                <a:chExt cx="4094" cy="218"/>
              </a:xfrm>
            </p:grpSpPr>
            <p:sp>
              <p:nvSpPr>
                <p:cNvPr id="64690" name="Oval 68"/>
                <p:cNvSpPr>
                  <a:spLocks noChangeArrowheads="1"/>
                </p:cNvSpPr>
                <p:nvPr/>
              </p:nvSpPr>
              <p:spPr bwMode="auto">
                <a:xfrm>
                  <a:off x="803" y="1871"/>
                  <a:ext cx="73" cy="56"/>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691" name="Oval 69"/>
                <p:cNvSpPr>
                  <a:spLocks noChangeArrowheads="1"/>
                </p:cNvSpPr>
                <p:nvPr/>
              </p:nvSpPr>
              <p:spPr bwMode="auto">
                <a:xfrm>
                  <a:off x="1117" y="1879"/>
                  <a:ext cx="79" cy="44"/>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692" name="Oval 70"/>
                <p:cNvSpPr>
                  <a:spLocks noChangeArrowheads="1"/>
                </p:cNvSpPr>
                <p:nvPr/>
              </p:nvSpPr>
              <p:spPr bwMode="auto">
                <a:xfrm>
                  <a:off x="1122" y="2013"/>
                  <a:ext cx="73" cy="56"/>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693" name="Oval 71"/>
                <p:cNvSpPr>
                  <a:spLocks noChangeArrowheads="1"/>
                </p:cNvSpPr>
                <p:nvPr/>
              </p:nvSpPr>
              <p:spPr bwMode="auto">
                <a:xfrm>
                  <a:off x="1429" y="1883"/>
                  <a:ext cx="79" cy="44"/>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694" name="Oval 72"/>
                <p:cNvSpPr>
                  <a:spLocks noChangeArrowheads="1"/>
                </p:cNvSpPr>
                <p:nvPr/>
              </p:nvSpPr>
              <p:spPr bwMode="auto">
                <a:xfrm>
                  <a:off x="1420" y="2014"/>
                  <a:ext cx="73" cy="56"/>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695" name="Oval 73"/>
                <p:cNvSpPr>
                  <a:spLocks noChangeArrowheads="1"/>
                </p:cNvSpPr>
                <p:nvPr/>
              </p:nvSpPr>
              <p:spPr bwMode="auto">
                <a:xfrm>
                  <a:off x="1727" y="1884"/>
                  <a:ext cx="79" cy="44"/>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696" name="Oval 74"/>
                <p:cNvSpPr>
                  <a:spLocks noChangeArrowheads="1"/>
                </p:cNvSpPr>
                <p:nvPr/>
              </p:nvSpPr>
              <p:spPr bwMode="auto">
                <a:xfrm>
                  <a:off x="1742" y="2021"/>
                  <a:ext cx="73" cy="56"/>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697" name="Oval 75"/>
                <p:cNvSpPr>
                  <a:spLocks noChangeArrowheads="1"/>
                </p:cNvSpPr>
                <p:nvPr/>
              </p:nvSpPr>
              <p:spPr bwMode="auto">
                <a:xfrm>
                  <a:off x="2665" y="2023"/>
                  <a:ext cx="79" cy="44"/>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698" name="Oval 76"/>
                <p:cNvSpPr>
                  <a:spLocks noChangeArrowheads="1"/>
                </p:cNvSpPr>
                <p:nvPr/>
              </p:nvSpPr>
              <p:spPr bwMode="auto">
                <a:xfrm>
                  <a:off x="2354" y="2021"/>
                  <a:ext cx="73" cy="56"/>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699" name="Oval 77"/>
                <p:cNvSpPr>
                  <a:spLocks noChangeArrowheads="1"/>
                </p:cNvSpPr>
                <p:nvPr/>
              </p:nvSpPr>
              <p:spPr bwMode="auto">
                <a:xfrm>
                  <a:off x="2040" y="2021"/>
                  <a:ext cx="63" cy="56"/>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700" name="Oval 78"/>
                <p:cNvSpPr>
                  <a:spLocks noChangeArrowheads="1"/>
                </p:cNvSpPr>
                <p:nvPr/>
              </p:nvSpPr>
              <p:spPr bwMode="auto">
                <a:xfrm>
                  <a:off x="2062" y="1885"/>
                  <a:ext cx="63" cy="56"/>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701" name="Oval 79"/>
                <p:cNvSpPr>
                  <a:spLocks noChangeArrowheads="1"/>
                </p:cNvSpPr>
                <p:nvPr/>
              </p:nvSpPr>
              <p:spPr bwMode="auto">
                <a:xfrm>
                  <a:off x="2378" y="1891"/>
                  <a:ext cx="63" cy="56"/>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702" name="Oval 80"/>
                <p:cNvSpPr>
                  <a:spLocks noChangeArrowheads="1"/>
                </p:cNvSpPr>
                <p:nvPr/>
              </p:nvSpPr>
              <p:spPr bwMode="auto">
                <a:xfrm>
                  <a:off x="2960" y="2029"/>
                  <a:ext cx="79" cy="44"/>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703" name="Oval 81"/>
                <p:cNvSpPr>
                  <a:spLocks noChangeArrowheads="1"/>
                </p:cNvSpPr>
                <p:nvPr/>
              </p:nvSpPr>
              <p:spPr bwMode="auto">
                <a:xfrm>
                  <a:off x="2967" y="1896"/>
                  <a:ext cx="79" cy="44"/>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704" name="Oval 82"/>
                <p:cNvSpPr>
                  <a:spLocks noChangeArrowheads="1"/>
                </p:cNvSpPr>
                <p:nvPr/>
              </p:nvSpPr>
              <p:spPr bwMode="auto">
                <a:xfrm>
                  <a:off x="2661" y="1887"/>
                  <a:ext cx="73" cy="56"/>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705" name="Oval 83"/>
                <p:cNvSpPr>
                  <a:spLocks noChangeArrowheads="1"/>
                </p:cNvSpPr>
                <p:nvPr/>
              </p:nvSpPr>
              <p:spPr bwMode="auto">
                <a:xfrm>
                  <a:off x="3286" y="2022"/>
                  <a:ext cx="73" cy="56"/>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706" name="Oval 84"/>
                <p:cNvSpPr>
                  <a:spLocks noChangeArrowheads="1"/>
                </p:cNvSpPr>
                <p:nvPr/>
              </p:nvSpPr>
              <p:spPr bwMode="auto">
                <a:xfrm>
                  <a:off x="3576" y="1887"/>
                  <a:ext cx="73" cy="56"/>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707" name="Oval 85"/>
                <p:cNvSpPr>
                  <a:spLocks noChangeArrowheads="1"/>
                </p:cNvSpPr>
                <p:nvPr/>
              </p:nvSpPr>
              <p:spPr bwMode="auto">
                <a:xfrm>
                  <a:off x="3921" y="2026"/>
                  <a:ext cx="73" cy="56"/>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708" name="Oval 86"/>
                <p:cNvSpPr>
                  <a:spLocks noChangeArrowheads="1"/>
                </p:cNvSpPr>
                <p:nvPr/>
              </p:nvSpPr>
              <p:spPr bwMode="auto">
                <a:xfrm>
                  <a:off x="3283" y="1888"/>
                  <a:ext cx="79" cy="44"/>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709" name="Oval 87"/>
                <p:cNvSpPr>
                  <a:spLocks noChangeArrowheads="1"/>
                </p:cNvSpPr>
                <p:nvPr/>
              </p:nvSpPr>
              <p:spPr bwMode="auto">
                <a:xfrm>
                  <a:off x="3573" y="2026"/>
                  <a:ext cx="79" cy="44"/>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710" name="Oval 88"/>
                <p:cNvSpPr>
                  <a:spLocks noChangeArrowheads="1"/>
                </p:cNvSpPr>
                <p:nvPr/>
              </p:nvSpPr>
              <p:spPr bwMode="auto">
                <a:xfrm>
                  <a:off x="3911" y="1893"/>
                  <a:ext cx="70" cy="56"/>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711" name="Oval 89"/>
                <p:cNvSpPr>
                  <a:spLocks noChangeArrowheads="1"/>
                </p:cNvSpPr>
                <p:nvPr/>
              </p:nvSpPr>
              <p:spPr bwMode="auto">
                <a:xfrm>
                  <a:off x="4525" y="1887"/>
                  <a:ext cx="70" cy="56"/>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712" name="Oval 90"/>
                <p:cNvSpPr>
                  <a:spLocks noChangeArrowheads="1"/>
                </p:cNvSpPr>
                <p:nvPr/>
              </p:nvSpPr>
              <p:spPr bwMode="auto">
                <a:xfrm>
                  <a:off x="4210" y="2033"/>
                  <a:ext cx="70" cy="56"/>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713" name="Oval 91"/>
                <p:cNvSpPr>
                  <a:spLocks noChangeArrowheads="1"/>
                </p:cNvSpPr>
                <p:nvPr/>
              </p:nvSpPr>
              <p:spPr bwMode="auto">
                <a:xfrm>
                  <a:off x="4531" y="2032"/>
                  <a:ext cx="70" cy="56"/>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714" name="Oval 92"/>
                <p:cNvSpPr>
                  <a:spLocks noChangeArrowheads="1"/>
                </p:cNvSpPr>
                <p:nvPr/>
              </p:nvSpPr>
              <p:spPr bwMode="auto">
                <a:xfrm>
                  <a:off x="4215" y="1908"/>
                  <a:ext cx="68" cy="39"/>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715" name="Oval 93"/>
                <p:cNvSpPr>
                  <a:spLocks noChangeArrowheads="1"/>
                </p:cNvSpPr>
                <p:nvPr/>
              </p:nvSpPr>
              <p:spPr bwMode="auto">
                <a:xfrm>
                  <a:off x="4823" y="1902"/>
                  <a:ext cx="68" cy="39"/>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716" name="Oval 94"/>
                <p:cNvSpPr>
                  <a:spLocks noChangeArrowheads="1"/>
                </p:cNvSpPr>
                <p:nvPr/>
              </p:nvSpPr>
              <p:spPr bwMode="auto">
                <a:xfrm>
                  <a:off x="4824" y="2030"/>
                  <a:ext cx="70" cy="56"/>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sp>
              <p:nvSpPr>
                <p:cNvPr id="64717" name="Oval 57"/>
                <p:cNvSpPr>
                  <a:spLocks noChangeArrowheads="1"/>
                </p:cNvSpPr>
                <p:nvPr/>
              </p:nvSpPr>
              <p:spPr bwMode="auto">
                <a:xfrm>
                  <a:off x="800" y="2025"/>
                  <a:ext cx="79" cy="44"/>
                </a:xfrm>
                <a:prstGeom prst="ellipse">
                  <a:avLst/>
                </a:prstGeom>
                <a:solidFill>
                  <a:srgbClr val="00FF00"/>
                </a:solidFill>
                <a:ln w="9525">
                  <a:solidFill>
                    <a:schemeClr val="tx1"/>
                  </a:solidFill>
                  <a:round/>
                  <a:headEnd/>
                  <a:tailEnd/>
                </a:ln>
              </p:spPr>
              <p:txBody>
                <a:bodyPr wrap="none" anchor="ctr"/>
                <a:lstStyle/>
                <a:p>
                  <a:pPr defTabSz="457200"/>
                  <a:endParaRPr lang="es-MX" sz="2400"/>
                </a:p>
              </p:txBody>
            </p:sp>
          </p:grpSp>
        </p:grpSp>
        <p:grpSp>
          <p:nvGrpSpPr>
            <p:cNvPr id="808" name="Group 131"/>
            <p:cNvGrpSpPr>
              <a:grpSpLocks/>
            </p:cNvGrpSpPr>
            <p:nvPr/>
          </p:nvGrpSpPr>
          <p:grpSpPr bwMode="auto">
            <a:xfrm>
              <a:off x="5544214" y="5006560"/>
              <a:ext cx="283359" cy="156278"/>
              <a:chOff x="1671" y="1624"/>
              <a:chExt cx="224" cy="165"/>
            </a:xfrm>
          </p:grpSpPr>
          <p:sp>
            <p:nvSpPr>
              <p:cNvPr id="64681" name="Freeform 98"/>
              <p:cNvSpPr>
                <a:spLocks/>
              </p:cNvSpPr>
              <p:nvPr/>
            </p:nvSpPr>
            <p:spPr bwMode="auto">
              <a:xfrm>
                <a:off x="1695" y="1638"/>
                <a:ext cx="183" cy="130"/>
              </a:xfrm>
              <a:custGeom>
                <a:avLst/>
                <a:gdLst>
                  <a:gd name="T0" fmla="*/ 20 w 521"/>
                  <a:gd name="T1" fmla="*/ 3 h 368"/>
                  <a:gd name="T2" fmla="*/ 22 w 521"/>
                  <a:gd name="T3" fmla="*/ 8 h 368"/>
                  <a:gd name="T4" fmla="*/ 21 w 521"/>
                  <a:gd name="T5" fmla="*/ 11 h 368"/>
                  <a:gd name="T6" fmla="*/ 20 w 521"/>
                  <a:gd name="T7" fmla="*/ 14 h 368"/>
                  <a:gd name="T8" fmla="*/ 13 w 521"/>
                  <a:gd name="T9" fmla="*/ 16 h 368"/>
                  <a:gd name="T10" fmla="*/ 8 w 521"/>
                  <a:gd name="T11" fmla="*/ 15 h 368"/>
                  <a:gd name="T12" fmla="*/ 1 w 521"/>
                  <a:gd name="T13" fmla="*/ 14 h 368"/>
                  <a:gd name="T14" fmla="*/ 0 w 521"/>
                  <a:gd name="T15" fmla="*/ 6 h 368"/>
                  <a:gd name="T16" fmla="*/ 1 w 521"/>
                  <a:gd name="T17" fmla="*/ 3 h 368"/>
                  <a:gd name="T18" fmla="*/ 4 w 521"/>
                  <a:gd name="T19" fmla="*/ 1 h 368"/>
                  <a:gd name="T20" fmla="*/ 13 w 521"/>
                  <a:gd name="T21" fmla="*/ 0 h 368"/>
                  <a:gd name="T22" fmla="*/ 20 w 521"/>
                  <a:gd name="T23" fmla="*/ 3 h 3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1"/>
                  <a:gd name="T37" fmla="*/ 0 h 368"/>
                  <a:gd name="T38" fmla="*/ 521 w 521"/>
                  <a:gd name="T39" fmla="*/ 368 h 3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1" h="368">
                    <a:moveTo>
                      <a:pt x="470" y="67"/>
                    </a:moveTo>
                    <a:cubicBezTo>
                      <a:pt x="513" y="98"/>
                      <a:pt x="517" y="148"/>
                      <a:pt x="517" y="179"/>
                    </a:cubicBezTo>
                    <a:cubicBezTo>
                      <a:pt x="521" y="209"/>
                      <a:pt x="503" y="223"/>
                      <a:pt x="495" y="248"/>
                    </a:cubicBezTo>
                    <a:cubicBezTo>
                      <a:pt x="467" y="272"/>
                      <a:pt x="493" y="303"/>
                      <a:pt x="467" y="328"/>
                    </a:cubicBezTo>
                    <a:cubicBezTo>
                      <a:pt x="427" y="344"/>
                      <a:pt x="351" y="362"/>
                      <a:pt x="305" y="365"/>
                    </a:cubicBezTo>
                    <a:cubicBezTo>
                      <a:pt x="259" y="368"/>
                      <a:pt x="237" y="355"/>
                      <a:pt x="192" y="346"/>
                    </a:cubicBezTo>
                    <a:cubicBezTo>
                      <a:pt x="147" y="337"/>
                      <a:pt x="63" y="345"/>
                      <a:pt x="32" y="312"/>
                    </a:cubicBezTo>
                    <a:cubicBezTo>
                      <a:pt x="1" y="279"/>
                      <a:pt x="0" y="171"/>
                      <a:pt x="5" y="145"/>
                    </a:cubicBezTo>
                    <a:cubicBezTo>
                      <a:pt x="3" y="103"/>
                      <a:pt x="10" y="82"/>
                      <a:pt x="21" y="62"/>
                    </a:cubicBezTo>
                    <a:cubicBezTo>
                      <a:pt x="36" y="40"/>
                      <a:pt x="51" y="25"/>
                      <a:pt x="96" y="16"/>
                    </a:cubicBezTo>
                    <a:cubicBezTo>
                      <a:pt x="141" y="7"/>
                      <a:pt x="231" y="0"/>
                      <a:pt x="293" y="8"/>
                    </a:cubicBezTo>
                    <a:cubicBezTo>
                      <a:pt x="355" y="16"/>
                      <a:pt x="433" y="55"/>
                      <a:pt x="470" y="67"/>
                    </a:cubicBezTo>
                    <a:close/>
                  </a:path>
                </a:pathLst>
              </a:custGeom>
              <a:solidFill>
                <a:srgbClr val="EAEAEA"/>
              </a:solidFill>
              <a:ln w="9525">
                <a:solidFill>
                  <a:schemeClr val="tx1"/>
                </a:solidFill>
                <a:round/>
                <a:headEnd/>
                <a:tailEnd/>
              </a:ln>
            </p:spPr>
            <p:txBody>
              <a:bodyPr/>
              <a:lstStyle/>
              <a:p>
                <a:endParaRPr lang="es-MX" sz="2400"/>
              </a:p>
            </p:txBody>
          </p:sp>
          <p:sp>
            <p:nvSpPr>
              <p:cNvPr id="64682" name="Oval 101"/>
              <p:cNvSpPr>
                <a:spLocks noChangeArrowheads="1"/>
              </p:cNvSpPr>
              <p:nvPr/>
            </p:nvSpPr>
            <p:spPr bwMode="auto">
              <a:xfrm>
                <a:off x="1765" y="1691"/>
                <a:ext cx="48" cy="33"/>
              </a:xfrm>
              <a:prstGeom prst="ellipse">
                <a:avLst/>
              </a:prstGeom>
              <a:solidFill>
                <a:srgbClr val="2F4ACF"/>
              </a:solidFill>
              <a:ln w="6350">
                <a:solidFill>
                  <a:schemeClr val="tx1"/>
                </a:solidFill>
                <a:round/>
                <a:headEnd/>
                <a:tailEnd/>
              </a:ln>
            </p:spPr>
            <p:txBody>
              <a:bodyPr wrap="none" anchor="ctr"/>
              <a:lstStyle/>
              <a:p>
                <a:pPr defTabSz="457200"/>
                <a:endParaRPr lang="es-MX" sz="2400"/>
              </a:p>
            </p:txBody>
          </p:sp>
          <p:sp>
            <p:nvSpPr>
              <p:cNvPr id="64683" name="Freeform 122"/>
              <p:cNvSpPr>
                <a:spLocks/>
              </p:cNvSpPr>
              <p:nvPr/>
            </p:nvSpPr>
            <p:spPr bwMode="auto">
              <a:xfrm rot="4628957">
                <a:off x="1866" y="1716"/>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84" name="Freeform 125"/>
              <p:cNvSpPr>
                <a:spLocks/>
              </p:cNvSpPr>
              <p:nvPr/>
            </p:nvSpPr>
            <p:spPr bwMode="auto">
              <a:xfrm rot="-4558140">
                <a:off x="1689" y="1625"/>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85" name="Freeform 126"/>
              <p:cNvSpPr>
                <a:spLocks/>
              </p:cNvSpPr>
              <p:nvPr/>
            </p:nvSpPr>
            <p:spPr bwMode="auto">
              <a:xfrm rot="9490495">
                <a:off x="1756" y="1759"/>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86" name="Freeform 127"/>
              <p:cNvSpPr>
                <a:spLocks/>
              </p:cNvSpPr>
              <p:nvPr/>
            </p:nvSpPr>
            <p:spPr bwMode="auto">
              <a:xfrm rot="-1126060">
                <a:off x="1827" y="1624"/>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87" name="Freeform 128"/>
              <p:cNvSpPr>
                <a:spLocks/>
              </p:cNvSpPr>
              <p:nvPr/>
            </p:nvSpPr>
            <p:spPr bwMode="auto">
              <a:xfrm rot="-7469522">
                <a:off x="1672" y="1712"/>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grpSp>
        <p:grpSp>
          <p:nvGrpSpPr>
            <p:cNvPr id="810" name="Group 130"/>
            <p:cNvGrpSpPr>
              <a:grpSpLocks/>
            </p:cNvGrpSpPr>
            <p:nvPr/>
          </p:nvGrpSpPr>
          <p:grpSpPr bwMode="auto">
            <a:xfrm>
              <a:off x="4694137" y="5221810"/>
              <a:ext cx="281730" cy="145958"/>
              <a:chOff x="1472" y="1465"/>
              <a:chExt cx="221" cy="154"/>
            </a:xfrm>
          </p:grpSpPr>
          <p:sp>
            <p:nvSpPr>
              <p:cNvPr id="64674" name="Freeform 99"/>
              <p:cNvSpPr>
                <a:spLocks/>
              </p:cNvSpPr>
              <p:nvPr/>
            </p:nvSpPr>
            <p:spPr bwMode="auto">
              <a:xfrm>
                <a:off x="1489" y="1488"/>
                <a:ext cx="177" cy="121"/>
              </a:xfrm>
              <a:custGeom>
                <a:avLst/>
                <a:gdLst>
                  <a:gd name="T0" fmla="*/ 20 w 502"/>
                  <a:gd name="T1" fmla="*/ 3 h 342"/>
                  <a:gd name="T2" fmla="*/ 22 w 502"/>
                  <a:gd name="T3" fmla="*/ 7 h 342"/>
                  <a:gd name="T4" fmla="*/ 20 w 502"/>
                  <a:gd name="T5" fmla="*/ 11 h 342"/>
                  <a:gd name="T6" fmla="*/ 17 w 502"/>
                  <a:gd name="T7" fmla="*/ 14 h 342"/>
                  <a:gd name="T8" fmla="*/ 10 w 502"/>
                  <a:gd name="T9" fmla="*/ 15 h 342"/>
                  <a:gd name="T10" fmla="*/ 3 w 502"/>
                  <a:gd name="T11" fmla="*/ 14 h 342"/>
                  <a:gd name="T12" fmla="*/ 1 w 502"/>
                  <a:gd name="T13" fmla="*/ 11 h 342"/>
                  <a:gd name="T14" fmla="*/ 0 w 502"/>
                  <a:gd name="T15" fmla="*/ 6 h 342"/>
                  <a:gd name="T16" fmla="*/ 1 w 502"/>
                  <a:gd name="T17" fmla="*/ 3 h 342"/>
                  <a:gd name="T18" fmla="*/ 4 w 502"/>
                  <a:gd name="T19" fmla="*/ 1 h 342"/>
                  <a:gd name="T20" fmla="*/ 10 w 502"/>
                  <a:gd name="T21" fmla="*/ 1 h 342"/>
                  <a:gd name="T22" fmla="*/ 13 w 502"/>
                  <a:gd name="T23" fmla="*/ 0 h 342"/>
                  <a:gd name="T24" fmla="*/ 20 w 502"/>
                  <a:gd name="T25" fmla="*/ 3 h 3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2"/>
                  <a:gd name="T40" fmla="*/ 0 h 342"/>
                  <a:gd name="T41" fmla="*/ 502 w 502"/>
                  <a:gd name="T42" fmla="*/ 342 h 3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2" h="342">
                    <a:moveTo>
                      <a:pt x="467" y="66"/>
                    </a:moveTo>
                    <a:cubicBezTo>
                      <a:pt x="499" y="96"/>
                      <a:pt x="502" y="136"/>
                      <a:pt x="502" y="167"/>
                    </a:cubicBezTo>
                    <a:cubicBezTo>
                      <a:pt x="502" y="198"/>
                      <a:pt x="486" y="224"/>
                      <a:pt x="467" y="250"/>
                    </a:cubicBezTo>
                    <a:cubicBezTo>
                      <a:pt x="439" y="274"/>
                      <a:pt x="414" y="295"/>
                      <a:pt x="388" y="320"/>
                    </a:cubicBezTo>
                    <a:cubicBezTo>
                      <a:pt x="348" y="336"/>
                      <a:pt x="283" y="342"/>
                      <a:pt x="230" y="342"/>
                    </a:cubicBezTo>
                    <a:cubicBezTo>
                      <a:pt x="177" y="342"/>
                      <a:pt x="103" y="333"/>
                      <a:pt x="68" y="318"/>
                    </a:cubicBezTo>
                    <a:cubicBezTo>
                      <a:pt x="33" y="303"/>
                      <a:pt x="28" y="283"/>
                      <a:pt x="17" y="254"/>
                    </a:cubicBezTo>
                    <a:cubicBezTo>
                      <a:pt x="6" y="225"/>
                      <a:pt x="2" y="176"/>
                      <a:pt x="2" y="144"/>
                    </a:cubicBezTo>
                    <a:cubicBezTo>
                      <a:pt x="0" y="102"/>
                      <a:pt x="7" y="81"/>
                      <a:pt x="18" y="61"/>
                    </a:cubicBezTo>
                    <a:cubicBezTo>
                      <a:pt x="33" y="39"/>
                      <a:pt x="60" y="22"/>
                      <a:pt x="93" y="15"/>
                    </a:cubicBezTo>
                    <a:cubicBezTo>
                      <a:pt x="126" y="8"/>
                      <a:pt x="182" y="22"/>
                      <a:pt x="215" y="21"/>
                    </a:cubicBezTo>
                    <a:cubicBezTo>
                      <a:pt x="248" y="20"/>
                      <a:pt x="248" y="0"/>
                      <a:pt x="290" y="7"/>
                    </a:cubicBezTo>
                    <a:cubicBezTo>
                      <a:pt x="332" y="14"/>
                      <a:pt x="435" y="36"/>
                      <a:pt x="467" y="66"/>
                    </a:cubicBezTo>
                    <a:close/>
                  </a:path>
                </a:pathLst>
              </a:custGeom>
              <a:solidFill>
                <a:srgbClr val="EAEAEA"/>
              </a:solidFill>
              <a:ln w="9525">
                <a:solidFill>
                  <a:schemeClr val="tx1"/>
                </a:solidFill>
                <a:round/>
                <a:headEnd/>
                <a:tailEnd/>
              </a:ln>
            </p:spPr>
            <p:txBody>
              <a:bodyPr/>
              <a:lstStyle/>
              <a:p>
                <a:endParaRPr lang="es-MX" sz="2400"/>
              </a:p>
            </p:txBody>
          </p:sp>
          <p:sp>
            <p:nvSpPr>
              <p:cNvPr id="64675" name="Oval 100"/>
              <p:cNvSpPr>
                <a:spLocks noChangeArrowheads="1"/>
              </p:cNvSpPr>
              <p:nvPr/>
            </p:nvSpPr>
            <p:spPr bwMode="auto">
              <a:xfrm>
                <a:off x="1555" y="1539"/>
                <a:ext cx="47" cy="35"/>
              </a:xfrm>
              <a:prstGeom prst="ellipse">
                <a:avLst/>
              </a:prstGeom>
              <a:solidFill>
                <a:srgbClr val="2F4ACF"/>
              </a:solidFill>
              <a:ln w="6350">
                <a:solidFill>
                  <a:schemeClr val="tx1"/>
                </a:solidFill>
                <a:round/>
                <a:headEnd/>
                <a:tailEnd/>
              </a:ln>
            </p:spPr>
            <p:txBody>
              <a:bodyPr wrap="none" anchor="ctr"/>
              <a:lstStyle/>
              <a:p>
                <a:pPr defTabSz="457200"/>
                <a:endParaRPr lang="es-MX" sz="2400"/>
              </a:p>
            </p:txBody>
          </p:sp>
          <p:sp>
            <p:nvSpPr>
              <p:cNvPr id="64676" name="Freeform 120"/>
              <p:cNvSpPr>
                <a:spLocks/>
              </p:cNvSpPr>
              <p:nvPr/>
            </p:nvSpPr>
            <p:spPr bwMode="auto">
              <a:xfrm rot="-1632003">
                <a:off x="1586" y="1465"/>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77" name="Freeform 121"/>
              <p:cNvSpPr>
                <a:spLocks/>
              </p:cNvSpPr>
              <p:nvPr/>
            </p:nvSpPr>
            <p:spPr bwMode="auto">
              <a:xfrm rot="-5083819">
                <a:off x="1473" y="1486"/>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78" name="Freeform 123"/>
              <p:cNvSpPr>
                <a:spLocks/>
              </p:cNvSpPr>
              <p:nvPr/>
            </p:nvSpPr>
            <p:spPr bwMode="auto">
              <a:xfrm rot="-10289107">
                <a:off x="1483" y="1589"/>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79" name="Freeform 124"/>
              <p:cNvSpPr>
                <a:spLocks/>
              </p:cNvSpPr>
              <p:nvPr/>
            </p:nvSpPr>
            <p:spPr bwMode="auto">
              <a:xfrm rot="6260960">
                <a:off x="1627" y="1591"/>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80" name="Freeform 129"/>
              <p:cNvSpPr>
                <a:spLocks/>
              </p:cNvSpPr>
              <p:nvPr/>
            </p:nvSpPr>
            <p:spPr bwMode="auto">
              <a:xfrm rot="3393863">
                <a:off x="1664" y="1521"/>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grpSp>
        <p:grpSp>
          <p:nvGrpSpPr>
            <p:cNvPr id="811" name="Group 132"/>
            <p:cNvGrpSpPr>
              <a:grpSpLocks/>
            </p:cNvGrpSpPr>
            <p:nvPr/>
          </p:nvGrpSpPr>
          <p:grpSpPr bwMode="auto">
            <a:xfrm>
              <a:off x="6270525" y="4957907"/>
              <a:ext cx="283359" cy="156278"/>
              <a:chOff x="1671" y="1624"/>
              <a:chExt cx="224" cy="165"/>
            </a:xfrm>
          </p:grpSpPr>
          <p:sp>
            <p:nvSpPr>
              <p:cNvPr id="64667" name="Freeform 133"/>
              <p:cNvSpPr>
                <a:spLocks/>
              </p:cNvSpPr>
              <p:nvPr/>
            </p:nvSpPr>
            <p:spPr bwMode="auto">
              <a:xfrm>
                <a:off x="1695" y="1638"/>
                <a:ext cx="183" cy="130"/>
              </a:xfrm>
              <a:custGeom>
                <a:avLst/>
                <a:gdLst>
                  <a:gd name="T0" fmla="*/ 20 w 521"/>
                  <a:gd name="T1" fmla="*/ 3 h 368"/>
                  <a:gd name="T2" fmla="*/ 22 w 521"/>
                  <a:gd name="T3" fmla="*/ 8 h 368"/>
                  <a:gd name="T4" fmla="*/ 21 w 521"/>
                  <a:gd name="T5" fmla="*/ 11 h 368"/>
                  <a:gd name="T6" fmla="*/ 20 w 521"/>
                  <a:gd name="T7" fmla="*/ 14 h 368"/>
                  <a:gd name="T8" fmla="*/ 13 w 521"/>
                  <a:gd name="T9" fmla="*/ 16 h 368"/>
                  <a:gd name="T10" fmla="*/ 8 w 521"/>
                  <a:gd name="T11" fmla="*/ 15 h 368"/>
                  <a:gd name="T12" fmla="*/ 1 w 521"/>
                  <a:gd name="T13" fmla="*/ 14 h 368"/>
                  <a:gd name="T14" fmla="*/ 0 w 521"/>
                  <a:gd name="T15" fmla="*/ 6 h 368"/>
                  <a:gd name="T16" fmla="*/ 1 w 521"/>
                  <a:gd name="T17" fmla="*/ 3 h 368"/>
                  <a:gd name="T18" fmla="*/ 4 w 521"/>
                  <a:gd name="T19" fmla="*/ 1 h 368"/>
                  <a:gd name="T20" fmla="*/ 13 w 521"/>
                  <a:gd name="T21" fmla="*/ 0 h 368"/>
                  <a:gd name="T22" fmla="*/ 20 w 521"/>
                  <a:gd name="T23" fmla="*/ 3 h 3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1"/>
                  <a:gd name="T37" fmla="*/ 0 h 368"/>
                  <a:gd name="T38" fmla="*/ 521 w 521"/>
                  <a:gd name="T39" fmla="*/ 368 h 3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1" h="368">
                    <a:moveTo>
                      <a:pt x="470" y="67"/>
                    </a:moveTo>
                    <a:cubicBezTo>
                      <a:pt x="513" y="98"/>
                      <a:pt x="517" y="148"/>
                      <a:pt x="517" y="179"/>
                    </a:cubicBezTo>
                    <a:cubicBezTo>
                      <a:pt x="521" y="209"/>
                      <a:pt x="503" y="223"/>
                      <a:pt x="495" y="248"/>
                    </a:cubicBezTo>
                    <a:cubicBezTo>
                      <a:pt x="467" y="272"/>
                      <a:pt x="493" y="303"/>
                      <a:pt x="467" y="328"/>
                    </a:cubicBezTo>
                    <a:cubicBezTo>
                      <a:pt x="427" y="344"/>
                      <a:pt x="351" y="362"/>
                      <a:pt x="305" y="365"/>
                    </a:cubicBezTo>
                    <a:cubicBezTo>
                      <a:pt x="259" y="368"/>
                      <a:pt x="237" y="355"/>
                      <a:pt x="192" y="346"/>
                    </a:cubicBezTo>
                    <a:cubicBezTo>
                      <a:pt x="147" y="337"/>
                      <a:pt x="63" y="345"/>
                      <a:pt x="32" y="312"/>
                    </a:cubicBezTo>
                    <a:cubicBezTo>
                      <a:pt x="1" y="279"/>
                      <a:pt x="0" y="171"/>
                      <a:pt x="5" y="145"/>
                    </a:cubicBezTo>
                    <a:cubicBezTo>
                      <a:pt x="3" y="103"/>
                      <a:pt x="10" y="82"/>
                      <a:pt x="21" y="62"/>
                    </a:cubicBezTo>
                    <a:cubicBezTo>
                      <a:pt x="36" y="40"/>
                      <a:pt x="51" y="25"/>
                      <a:pt x="96" y="16"/>
                    </a:cubicBezTo>
                    <a:cubicBezTo>
                      <a:pt x="141" y="7"/>
                      <a:pt x="231" y="0"/>
                      <a:pt x="293" y="8"/>
                    </a:cubicBezTo>
                    <a:cubicBezTo>
                      <a:pt x="355" y="16"/>
                      <a:pt x="433" y="55"/>
                      <a:pt x="470" y="67"/>
                    </a:cubicBezTo>
                    <a:close/>
                  </a:path>
                </a:pathLst>
              </a:custGeom>
              <a:solidFill>
                <a:srgbClr val="EAEAEA"/>
              </a:solidFill>
              <a:ln w="9525">
                <a:solidFill>
                  <a:schemeClr val="tx1"/>
                </a:solidFill>
                <a:round/>
                <a:headEnd/>
                <a:tailEnd/>
              </a:ln>
            </p:spPr>
            <p:txBody>
              <a:bodyPr/>
              <a:lstStyle/>
              <a:p>
                <a:endParaRPr lang="es-MX" sz="2400"/>
              </a:p>
            </p:txBody>
          </p:sp>
          <p:sp>
            <p:nvSpPr>
              <p:cNvPr id="64668" name="Oval 134"/>
              <p:cNvSpPr>
                <a:spLocks noChangeArrowheads="1"/>
              </p:cNvSpPr>
              <p:nvPr/>
            </p:nvSpPr>
            <p:spPr bwMode="auto">
              <a:xfrm>
                <a:off x="1765" y="1691"/>
                <a:ext cx="48" cy="33"/>
              </a:xfrm>
              <a:prstGeom prst="ellipse">
                <a:avLst/>
              </a:prstGeom>
              <a:solidFill>
                <a:srgbClr val="2F4ACF"/>
              </a:solidFill>
              <a:ln w="6350">
                <a:solidFill>
                  <a:schemeClr val="tx1"/>
                </a:solidFill>
                <a:round/>
                <a:headEnd/>
                <a:tailEnd/>
              </a:ln>
            </p:spPr>
            <p:txBody>
              <a:bodyPr wrap="none" anchor="ctr"/>
              <a:lstStyle/>
              <a:p>
                <a:pPr defTabSz="457200"/>
                <a:endParaRPr lang="es-MX" sz="2400"/>
              </a:p>
            </p:txBody>
          </p:sp>
          <p:sp>
            <p:nvSpPr>
              <p:cNvPr id="64669" name="Freeform 135"/>
              <p:cNvSpPr>
                <a:spLocks/>
              </p:cNvSpPr>
              <p:nvPr/>
            </p:nvSpPr>
            <p:spPr bwMode="auto">
              <a:xfrm rot="4628957">
                <a:off x="1866" y="1716"/>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70" name="Freeform 136"/>
              <p:cNvSpPr>
                <a:spLocks/>
              </p:cNvSpPr>
              <p:nvPr/>
            </p:nvSpPr>
            <p:spPr bwMode="auto">
              <a:xfrm rot="-4558140">
                <a:off x="1689" y="1625"/>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71" name="Freeform 137"/>
              <p:cNvSpPr>
                <a:spLocks/>
              </p:cNvSpPr>
              <p:nvPr/>
            </p:nvSpPr>
            <p:spPr bwMode="auto">
              <a:xfrm rot="9490495">
                <a:off x="1756" y="1759"/>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72" name="Freeform 138"/>
              <p:cNvSpPr>
                <a:spLocks/>
              </p:cNvSpPr>
              <p:nvPr/>
            </p:nvSpPr>
            <p:spPr bwMode="auto">
              <a:xfrm rot="-1126060">
                <a:off x="1827" y="1624"/>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73" name="Freeform 139"/>
              <p:cNvSpPr>
                <a:spLocks/>
              </p:cNvSpPr>
              <p:nvPr/>
            </p:nvSpPr>
            <p:spPr bwMode="auto">
              <a:xfrm rot="-7469522">
                <a:off x="1672" y="1712"/>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grpSp>
        <p:grpSp>
          <p:nvGrpSpPr>
            <p:cNvPr id="812" name="Group 140"/>
            <p:cNvGrpSpPr>
              <a:grpSpLocks/>
            </p:cNvGrpSpPr>
            <p:nvPr/>
          </p:nvGrpSpPr>
          <p:grpSpPr bwMode="auto">
            <a:xfrm>
              <a:off x="4021567" y="5095019"/>
              <a:ext cx="281730" cy="145958"/>
              <a:chOff x="1472" y="1465"/>
              <a:chExt cx="221" cy="154"/>
            </a:xfrm>
          </p:grpSpPr>
          <p:sp>
            <p:nvSpPr>
              <p:cNvPr id="64660" name="Freeform 141"/>
              <p:cNvSpPr>
                <a:spLocks/>
              </p:cNvSpPr>
              <p:nvPr/>
            </p:nvSpPr>
            <p:spPr bwMode="auto">
              <a:xfrm>
                <a:off x="1489" y="1488"/>
                <a:ext cx="177" cy="121"/>
              </a:xfrm>
              <a:custGeom>
                <a:avLst/>
                <a:gdLst>
                  <a:gd name="T0" fmla="*/ 20 w 502"/>
                  <a:gd name="T1" fmla="*/ 3 h 342"/>
                  <a:gd name="T2" fmla="*/ 22 w 502"/>
                  <a:gd name="T3" fmla="*/ 7 h 342"/>
                  <a:gd name="T4" fmla="*/ 20 w 502"/>
                  <a:gd name="T5" fmla="*/ 11 h 342"/>
                  <a:gd name="T6" fmla="*/ 17 w 502"/>
                  <a:gd name="T7" fmla="*/ 14 h 342"/>
                  <a:gd name="T8" fmla="*/ 10 w 502"/>
                  <a:gd name="T9" fmla="*/ 15 h 342"/>
                  <a:gd name="T10" fmla="*/ 3 w 502"/>
                  <a:gd name="T11" fmla="*/ 14 h 342"/>
                  <a:gd name="T12" fmla="*/ 1 w 502"/>
                  <a:gd name="T13" fmla="*/ 11 h 342"/>
                  <a:gd name="T14" fmla="*/ 0 w 502"/>
                  <a:gd name="T15" fmla="*/ 6 h 342"/>
                  <a:gd name="T16" fmla="*/ 1 w 502"/>
                  <a:gd name="T17" fmla="*/ 3 h 342"/>
                  <a:gd name="T18" fmla="*/ 4 w 502"/>
                  <a:gd name="T19" fmla="*/ 1 h 342"/>
                  <a:gd name="T20" fmla="*/ 10 w 502"/>
                  <a:gd name="T21" fmla="*/ 1 h 342"/>
                  <a:gd name="T22" fmla="*/ 13 w 502"/>
                  <a:gd name="T23" fmla="*/ 0 h 342"/>
                  <a:gd name="T24" fmla="*/ 20 w 502"/>
                  <a:gd name="T25" fmla="*/ 3 h 3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2"/>
                  <a:gd name="T40" fmla="*/ 0 h 342"/>
                  <a:gd name="T41" fmla="*/ 502 w 502"/>
                  <a:gd name="T42" fmla="*/ 342 h 3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2" h="342">
                    <a:moveTo>
                      <a:pt x="467" y="66"/>
                    </a:moveTo>
                    <a:cubicBezTo>
                      <a:pt x="499" y="96"/>
                      <a:pt x="502" y="136"/>
                      <a:pt x="502" y="167"/>
                    </a:cubicBezTo>
                    <a:cubicBezTo>
                      <a:pt x="502" y="198"/>
                      <a:pt x="486" y="224"/>
                      <a:pt x="467" y="250"/>
                    </a:cubicBezTo>
                    <a:cubicBezTo>
                      <a:pt x="439" y="274"/>
                      <a:pt x="414" y="295"/>
                      <a:pt x="388" y="320"/>
                    </a:cubicBezTo>
                    <a:cubicBezTo>
                      <a:pt x="348" y="336"/>
                      <a:pt x="283" y="342"/>
                      <a:pt x="230" y="342"/>
                    </a:cubicBezTo>
                    <a:cubicBezTo>
                      <a:pt x="177" y="342"/>
                      <a:pt x="103" y="333"/>
                      <a:pt x="68" y="318"/>
                    </a:cubicBezTo>
                    <a:cubicBezTo>
                      <a:pt x="33" y="303"/>
                      <a:pt x="28" y="283"/>
                      <a:pt x="17" y="254"/>
                    </a:cubicBezTo>
                    <a:cubicBezTo>
                      <a:pt x="6" y="225"/>
                      <a:pt x="2" y="176"/>
                      <a:pt x="2" y="144"/>
                    </a:cubicBezTo>
                    <a:cubicBezTo>
                      <a:pt x="0" y="102"/>
                      <a:pt x="7" y="81"/>
                      <a:pt x="18" y="61"/>
                    </a:cubicBezTo>
                    <a:cubicBezTo>
                      <a:pt x="33" y="39"/>
                      <a:pt x="60" y="22"/>
                      <a:pt x="93" y="15"/>
                    </a:cubicBezTo>
                    <a:cubicBezTo>
                      <a:pt x="126" y="8"/>
                      <a:pt x="182" y="22"/>
                      <a:pt x="215" y="21"/>
                    </a:cubicBezTo>
                    <a:cubicBezTo>
                      <a:pt x="248" y="20"/>
                      <a:pt x="248" y="0"/>
                      <a:pt x="290" y="7"/>
                    </a:cubicBezTo>
                    <a:cubicBezTo>
                      <a:pt x="332" y="14"/>
                      <a:pt x="435" y="36"/>
                      <a:pt x="467" y="66"/>
                    </a:cubicBezTo>
                    <a:close/>
                  </a:path>
                </a:pathLst>
              </a:custGeom>
              <a:solidFill>
                <a:srgbClr val="EAEAEA"/>
              </a:solidFill>
              <a:ln w="9525">
                <a:solidFill>
                  <a:schemeClr val="tx1"/>
                </a:solidFill>
                <a:round/>
                <a:headEnd/>
                <a:tailEnd/>
              </a:ln>
            </p:spPr>
            <p:txBody>
              <a:bodyPr/>
              <a:lstStyle/>
              <a:p>
                <a:endParaRPr lang="es-MX" sz="2400"/>
              </a:p>
            </p:txBody>
          </p:sp>
          <p:sp>
            <p:nvSpPr>
              <p:cNvPr id="64661" name="Oval 142"/>
              <p:cNvSpPr>
                <a:spLocks noChangeArrowheads="1"/>
              </p:cNvSpPr>
              <p:nvPr/>
            </p:nvSpPr>
            <p:spPr bwMode="auto">
              <a:xfrm>
                <a:off x="1555" y="1539"/>
                <a:ext cx="47" cy="35"/>
              </a:xfrm>
              <a:prstGeom prst="ellipse">
                <a:avLst/>
              </a:prstGeom>
              <a:solidFill>
                <a:srgbClr val="2F4ACF"/>
              </a:solidFill>
              <a:ln w="6350">
                <a:solidFill>
                  <a:schemeClr val="tx1"/>
                </a:solidFill>
                <a:round/>
                <a:headEnd/>
                <a:tailEnd/>
              </a:ln>
            </p:spPr>
            <p:txBody>
              <a:bodyPr wrap="none" anchor="ctr"/>
              <a:lstStyle/>
              <a:p>
                <a:pPr defTabSz="457200"/>
                <a:endParaRPr lang="es-MX" sz="2400"/>
              </a:p>
            </p:txBody>
          </p:sp>
          <p:sp>
            <p:nvSpPr>
              <p:cNvPr id="64662" name="Freeform 143"/>
              <p:cNvSpPr>
                <a:spLocks/>
              </p:cNvSpPr>
              <p:nvPr/>
            </p:nvSpPr>
            <p:spPr bwMode="auto">
              <a:xfrm rot="-1632003">
                <a:off x="1586" y="1465"/>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63" name="Freeform 144"/>
              <p:cNvSpPr>
                <a:spLocks/>
              </p:cNvSpPr>
              <p:nvPr/>
            </p:nvSpPr>
            <p:spPr bwMode="auto">
              <a:xfrm rot="-5083819">
                <a:off x="1473" y="1486"/>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64" name="Freeform 145"/>
              <p:cNvSpPr>
                <a:spLocks/>
              </p:cNvSpPr>
              <p:nvPr/>
            </p:nvSpPr>
            <p:spPr bwMode="auto">
              <a:xfrm rot="-10289107">
                <a:off x="1483" y="1589"/>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65" name="Freeform 146"/>
              <p:cNvSpPr>
                <a:spLocks/>
              </p:cNvSpPr>
              <p:nvPr/>
            </p:nvSpPr>
            <p:spPr bwMode="auto">
              <a:xfrm rot="6260960">
                <a:off x="1627" y="1591"/>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66" name="Freeform 147"/>
              <p:cNvSpPr>
                <a:spLocks/>
              </p:cNvSpPr>
              <p:nvPr/>
            </p:nvSpPr>
            <p:spPr bwMode="auto">
              <a:xfrm rot="3393863">
                <a:off x="1664" y="1521"/>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grpSp>
        <p:grpSp>
          <p:nvGrpSpPr>
            <p:cNvPr id="813" name="Group 148"/>
            <p:cNvGrpSpPr>
              <a:grpSpLocks/>
            </p:cNvGrpSpPr>
            <p:nvPr/>
          </p:nvGrpSpPr>
          <p:grpSpPr bwMode="auto">
            <a:xfrm>
              <a:off x="5874800" y="4555417"/>
              <a:ext cx="283359" cy="156278"/>
              <a:chOff x="1671" y="1624"/>
              <a:chExt cx="224" cy="165"/>
            </a:xfrm>
          </p:grpSpPr>
          <p:sp>
            <p:nvSpPr>
              <p:cNvPr id="64653" name="Freeform 149"/>
              <p:cNvSpPr>
                <a:spLocks/>
              </p:cNvSpPr>
              <p:nvPr/>
            </p:nvSpPr>
            <p:spPr bwMode="auto">
              <a:xfrm>
                <a:off x="1695" y="1638"/>
                <a:ext cx="183" cy="130"/>
              </a:xfrm>
              <a:custGeom>
                <a:avLst/>
                <a:gdLst>
                  <a:gd name="T0" fmla="*/ 20 w 521"/>
                  <a:gd name="T1" fmla="*/ 3 h 368"/>
                  <a:gd name="T2" fmla="*/ 22 w 521"/>
                  <a:gd name="T3" fmla="*/ 8 h 368"/>
                  <a:gd name="T4" fmla="*/ 21 w 521"/>
                  <a:gd name="T5" fmla="*/ 11 h 368"/>
                  <a:gd name="T6" fmla="*/ 20 w 521"/>
                  <a:gd name="T7" fmla="*/ 14 h 368"/>
                  <a:gd name="T8" fmla="*/ 13 w 521"/>
                  <a:gd name="T9" fmla="*/ 16 h 368"/>
                  <a:gd name="T10" fmla="*/ 8 w 521"/>
                  <a:gd name="T11" fmla="*/ 15 h 368"/>
                  <a:gd name="T12" fmla="*/ 1 w 521"/>
                  <a:gd name="T13" fmla="*/ 14 h 368"/>
                  <a:gd name="T14" fmla="*/ 0 w 521"/>
                  <a:gd name="T15" fmla="*/ 6 h 368"/>
                  <a:gd name="T16" fmla="*/ 1 w 521"/>
                  <a:gd name="T17" fmla="*/ 3 h 368"/>
                  <a:gd name="T18" fmla="*/ 4 w 521"/>
                  <a:gd name="T19" fmla="*/ 1 h 368"/>
                  <a:gd name="T20" fmla="*/ 13 w 521"/>
                  <a:gd name="T21" fmla="*/ 0 h 368"/>
                  <a:gd name="T22" fmla="*/ 20 w 521"/>
                  <a:gd name="T23" fmla="*/ 3 h 3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1"/>
                  <a:gd name="T37" fmla="*/ 0 h 368"/>
                  <a:gd name="T38" fmla="*/ 521 w 521"/>
                  <a:gd name="T39" fmla="*/ 368 h 3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1" h="368">
                    <a:moveTo>
                      <a:pt x="470" y="67"/>
                    </a:moveTo>
                    <a:cubicBezTo>
                      <a:pt x="513" y="98"/>
                      <a:pt x="517" y="148"/>
                      <a:pt x="517" y="179"/>
                    </a:cubicBezTo>
                    <a:cubicBezTo>
                      <a:pt x="521" y="209"/>
                      <a:pt x="503" y="223"/>
                      <a:pt x="495" y="248"/>
                    </a:cubicBezTo>
                    <a:cubicBezTo>
                      <a:pt x="467" y="272"/>
                      <a:pt x="493" y="303"/>
                      <a:pt x="467" y="328"/>
                    </a:cubicBezTo>
                    <a:cubicBezTo>
                      <a:pt x="427" y="344"/>
                      <a:pt x="351" y="362"/>
                      <a:pt x="305" y="365"/>
                    </a:cubicBezTo>
                    <a:cubicBezTo>
                      <a:pt x="259" y="368"/>
                      <a:pt x="237" y="355"/>
                      <a:pt x="192" y="346"/>
                    </a:cubicBezTo>
                    <a:cubicBezTo>
                      <a:pt x="147" y="337"/>
                      <a:pt x="63" y="345"/>
                      <a:pt x="32" y="312"/>
                    </a:cubicBezTo>
                    <a:cubicBezTo>
                      <a:pt x="1" y="279"/>
                      <a:pt x="0" y="171"/>
                      <a:pt x="5" y="145"/>
                    </a:cubicBezTo>
                    <a:cubicBezTo>
                      <a:pt x="3" y="103"/>
                      <a:pt x="10" y="82"/>
                      <a:pt x="21" y="62"/>
                    </a:cubicBezTo>
                    <a:cubicBezTo>
                      <a:pt x="36" y="40"/>
                      <a:pt x="51" y="25"/>
                      <a:pt x="96" y="16"/>
                    </a:cubicBezTo>
                    <a:cubicBezTo>
                      <a:pt x="141" y="7"/>
                      <a:pt x="231" y="0"/>
                      <a:pt x="293" y="8"/>
                    </a:cubicBezTo>
                    <a:cubicBezTo>
                      <a:pt x="355" y="16"/>
                      <a:pt x="433" y="55"/>
                      <a:pt x="470" y="67"/>
                    </a:cubicBezTo>
                    <a:close/>
                  </a:path>
                </a:pathLst>
              </a:custGeom>
              <a:solidFill>
                <a:srgbClr val="EAEAEA"/>
              </a:solidFill>
              <a:ln w="9525">
                <a:solidFill>
                  <a:schemeClr val="tx1"/>
                </a:solidFill>
                <a:round/>
                <a:headEnd/>
                <a:tailEnd/>
              </a:ln>
            </p:spPr>
            <p:txBody>
              <a:bodyPr/>
              <a:lstStyle/>
              <a:p>
                <a:endParaRPr lang="es-MX" sz="2400"/>
              </a:p>
            </p:txBody>
          </p:sp>
          <p:sp>
            <p:nvSpPr>
              <p:cNvPr id="64654" name="Oval 150"/>
              <p:cNvSpPr>
                <a:spLocks noChangeArrowheads="1"/>
              </p:cNvSpPr>
              <p:nvPr/>
            </p:nvSpPr>
            <p:spPr bwMode="auto">
              <a:xfrm>
                <a:off x="1765" y="1691"/>
                <a:ext cx="48" cy="33"/>
              </a:xfrm>
              <a:prstGeom prst="ellipse">
                <a:avLst/>
              </a:prstGeom>
              <a:solidFill>
                <a:srgbClr val="2F4ACF"/>
              </a:solidFill>
              <a:ln w="6350">
                <a:solidFill>
                  <a:schemeClr val="tx1"/>
                </a:solidFill>
                <a:round/>
                <a:headEnd/>
                <a:tailEnd/>
              </a:ln>
            </p:spPr>
            <p:txBody>
              <a:bodyPr wrap="none" anchor="ctr"/>
              <a:lstStyle/>
              <a:p>
                <a:pPr defTabSz="457200"/>
                <a:endParaRPr lang="es-MX" sz="2400"/>
              </a:p>
            </p:txBody>
          </p:sp>
          <p:sp>
            <p:nvSpPr>
              <p:cNvPr id="64655" name="Freeform 151"/>
              <p:cNvSpPr>
                <a:spLocks/>
              </p:cNvSpPr>
              <p:nvPr/>
            </p:nvSpPr>
            <p:spPr bwMode="auto">
              <a:xfrm rot="4628957">
                <a:off x="1866" y="1716"/>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56" name="Freeform 152"/>
              <p:cNvSpPr>
                <a:spLocks/>
              </p:cNvSpPr>
              <p:nvPr/>
            </p:nvSpPr>
            <p:spPr bwMode="auto">
              <a:xfrm rot="-4558140">
                <a:off x="1689" y="1625"/>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57" name="Freeform 153"/>
              <p:cNvSpPr>
                <a:spLocks/>
              </p:cNvSpPr>
              <p:nvPr/>
            </p:nvSpPr>
            <p:spPr bwMode="auto">
              <a:xfrm rot="9490495">
                <a:off x="1756" y="1759"/>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58" name="Freeform 154"/>
              <p:cNvSpPr>
                <a:spLocks/>
              </p:cNvSpPr>
              <p:nvPr/>
            </p:nvSpPr>
            <p:spPr bwMode="auto">
              <a:xfrm rot="-1126060">
                <a:off x="1827" y="1624"/>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59" name="Freeform 155"/>
              <p:cNvSpPr>
                <a:spLocks/>
              </p:cNvSpPr>
              <p:nvPr/>
            </p:nvSpPr>
            <p:spPr bwMode="auto">
              <a:xfrm rot="-7469522">
                <a:off x="1672" y="1712"/>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grpSp>
        <p:grpSp>
          <p:nvGrpSpPr>
            <p:cNvPr id="814" name="Group 156"/>
            <p:cNvGrpSpPr>
              <a:grpSpLocks/>
            </p:cNvGrpSpPr>
            <p:nvPr/>
          </p:nvGrpSpPr>
          <p:grpSpPr bwMode="auto">
            <a:xfrm>
              <a:off x="4570372" y="4663043"/>
              <a:ext cx="281730" cy="145958"/>
              <a:chOff x="1472" y="1465"/>
              <a:chExt cx="221" cy="154"/>
            </a:xfrm>
          </p:grpSpPr>
          <p:sp>
            <p:nvSpPr>
              <p:cNvPr id="64646" name="Freeform 157"/>
              <p:cNvSpPr>
                <a:spLocks/>
              </p:cNvSpPr>
              <p:nvPr/>
            </p:nvSpPr>
            <p:spPr bwMode="auto">
              <a:xfrm>
                <a:off x="1489" y="1488"/>
                <a:ext cx="177" cy="121"/>
              </a:xfrm>
              <a:custGeom>
                <a:avLst/>
                <a:gdLst>
                  <a:gd name="T0" fmla="*/ 20 w 502"/>
                  <a:gd name="T1" fmla="*/ 3 h 342"/>
                  <a:gd name="T2" fmla="*/ 22 w 502"/>
                  <a:gd name="T3" fmla="*/ 7 h 342"/>
                  <a:gd name="T4" fmla="*/ 20 w 502"/>
                  <a:gd name="T5" fmla="*/ 11 h 342"/>
                  <a:gd name="T6" fmla="*/ 17 w 502"/>
                  <a:gd name="T7" fmla="*/ 14 h 342"/>
                  <a:gd name="T8" fmla="*/ 10 w 502"/>
                  <a:gd name="T9" fmla="*/ 15 h 342"/>
                  <a:gd name="T10" fmla="*/ 3 w 502"/>
                  <a:gd name="T11" fmla="*/ 14 h 342"/>
                  <a:gd name="T12" fmla="*/ 1 w 502"/>
                  <a:gd name="T13" fmla="*/ 11 h 342"/>
                  <a:gd name="T14" fmla="*/ 0 w 502"/>
                  <a:gd name="T15" fmla="*/ 6 h 342"/>
                  <a:gd name="T16" fmla="*/ 1 w 502"/>
                  <a:gd name="T17" fmla="*/ 3 h 342"/>
                  <a:gd name="T18" fmla="*/ 4 w 502"/>
                  <a:gd name="T19" fmla="*/ 1 h 342"/>
                  <a:gd name="T20" fmla="*/ 10 w 502"/>
                  <a:gd name="T21" fmla="*/ 1 h 342"/>
                  <a:gd name="T22" fmla="*/ 13 w 502"/>
                  <a:gd name="T23" fmla="*/ 0 h 342"/>
                  <a:gd name="T24" fmla="*/ 20 w 502"/>
                  <a:gd name="T25" fmla="*/ 3 h 3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2"/>
                  <a:gd name="T40" fmla="*/ 0 h 342"/>
                  <a:gd name="T41" fmla="*/ 502 w 502"/>
                  <a:gd name="T42" fmla="*/ 342 h 3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2" h="342">
                    <a:moveTo>
                      <a:pt x="467" y="66"/>
                    </a:moveTo>
                    <a:cubicBezTo>
                      <a:pt x="499" y="96"/>
                      <a:pt x="502" y="136"/>
                      <a:pt x="502" y="167"/>
                    </a:cubicBezTo>
                    <a:cubicBezTo>
                      <a:pt x="502" y="198"/>
                      <a:pt x="486" y="224"/>
                      <a:pt x="467" y="250"/>
                    </a:cubicBezTo>
                    <a:cubicBezTo>
                      <a:pt x="439" y="274"/>
                      <a:pt x="414" y="295"/>
                      <a:pt x="388" y="320"/>
                    </a:cubicBezTo>
                    <a:cubicBezTo>
                      <a:pt x="348" y="336"/>
                      <a:pt x="283" y="342"/>
                      <a:pt x="230" y="342"/>
                    </a:cubicBezTo>
                    <a:cubicBezTo>
                      <a:pt x="177" y="342"/>
                      <a:pt x="103" y="333"/>
                      <a:pt x="68" y="318"/>
                    </a:cubicBezTo>
                    <a:cubicBezTo>
                      <a:pt x="33" y="303"/>
                      <a:pt x="28" y="283"/>
                      <a:pt x="17" y="254"/>
                    </a:cubicBezTo>
                    <a:cubicBezTo>
                      <a:pt x="6" y="225"/>
                      <a:pt x="2" y="176"/>
                      <a:pt x="2" y="144"/>
                    </a:cubicBezTo>
                    <a:cubicBezTo>
                      <a:pt x="0" y="102"/>
                      <a:pt x="7" y="81"/>
                      <a:pt x="18" y="61"/>
                    </a:cubicBezTo>
                    <a:cubicBezTo>
                      <a:pt x="33" y="39"/>
                      <a:pt x="60" y="22"/>
                      <a:pt x="93" y="15"/>
                    </a:cubicBezTo>
                    <a:cubicBezTo>
                      <a:pt x="126" y="8"/>
                      <a:pt x="182" y="22"/>
                      <a:pt x="215" y="21"/>
                    </a:cubicBezTo>
                    <a:cubicBezTo>
                      <a:pt x="248" y="20"/>
                      <a:pt x="248" y="0"/>
                      <a:pt x="290" y="7"/>
                    </a:cubicBezTo>
                    <a:cubicBezTo>
                      <a:pt x="332" y="14"/>
                      <a:pt x="435" y="36"/>
                      <a:pt x="467" y="66"/>
                    </a:cubicBezTo>
                    <a:close/>
                  </a:path>
                </a:pathLst>
              </a:custGeom>
              <a:solidFill>
                <a:srgbClr val="EAEAEA"/>
              </a:solidFill>
              <a:ln w="9525">
                <a:solidFill>
                  <a:schemeClr val="tx1"/>
                </a:solidFill>
                <a:round/>
                <a:headEnd/>
                <a:tailEnd/>
              </a:ln>
            </p:spPr>
            <p:txBody>
              <a:bodyPr/>
              <a:lstStyle/>
              <a:p>
                <a:endParaRPr lang="es-MX" sz="2400"/>
              </a:p>
            </p:txBody>
          </p:sp>
          <p:sp>
            <p:nvSpPr>
              <p:cNvPr id="64647" name="Oval 158"/>
              <p:cNvSpPr>
                <a:spLocks noChangeArrowheads="1"/>
              </p:cNvSpPr>
              <p:nvPr/>
            </p:nvSpPr>
            <p:spPr bwMode="auto">
              <a:xfrm>
                <a:off x="1555" y="1539"/>
                <a:ext cx="47" cy="35"/>
              </a:xfrm>
              <a:prstGeom prst="ellipse">
                <a:avLst/>
              </a:prstGeom>
              <a:solidFill>
                <a:srgbClr val="2F4ACF"/>
              </a:solidFill>
              <a:ln w="6350">
                <a:solidFill>
                  <a:schemeClr val="tx1"/>
                </a:solidFill>
                <a:round/>
                <a:headEnd/>
                <a:tailEnd/>
              </a:ln>
            </p:spPr>
            <p:txBody>
              <a:bodyPr wrap="none" anchor="ctr"/>
              <a:lstStyle/>
              <a:p>
                <a:pPr defTabSz="457200"/>
                <a:endParaRPr lang="es-MX" sz="2400"/>
              </a:p>
            </p:txBody>
          </p:sp>
          <p:sp>
            <p:nvSpPr>
              <p:cNvPr id="64648" name="Freeform 159"/>
              <p:cNvSpPr>
                <a:spLocks/>
              </p:cNvSpPr>
              <p:nvPr/>
            </p:nvSpPr>
            <p:spPr bwMode="auto">
              <a:xfrm rot="-1632003">
                <a:off x="1586" y="1465"/>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49" name="Freeform 160"/>
              <p:cNvSpPr>
                <a:spLocks/>
              </p:cNvSpPr>
              <p:nvPr/>
            </p:nvSpPr>
            <p:spPr bwMode="auto">
              <a:xfrm rot="-5083819">
                <a:off x="1473" y="1486"/>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50" name="Freeform 161"/>
              <p:cNvSpPr>
                <a:spLocks/>
              </p:cNvSpPr>
              <p:nvPr/>
            </p:nvSpPr>
            <p:spPr bwMode="auto">
              <a:xfrm rot="-10289107">
                <a:off x="1483" y="1589"/>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51" name="Freeform 162"/>
              <p:cNvSpPr>
                <a:spLocks/>
              </p:cNvSpPr>
              <p:nvPr/>
            </p:nvSpPr>
            <p:spPr bwMode="auto">
              <a:xfrm rot="6260960">
                <a:off x="1627" y="1591"/>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52" name="Freeform 163"/>
              <p:cNvSpPr>
                <a:spLocks/>
              </p:cNvSpPr>
              <p:nvPr/>
            </p:nvSpPr>
            <p:spPr bwMode="auto">
              <a:xfrm rot="3393863">
                <a:off x="1664" y="1521"/>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grpSp>
        <p:grpSp>
          <p:nvGrpSpPr>
            <p:cNvPr id="815" name="Group 164"/>
            <p:cNvGrpSpPr>
              <a:grpSpLocks/>
            </p:cNvGrpSpPr>
            <p:nvPr/>
          </p:nvGrpSpPr>
          <p:grpSpPr bwMode="auto">
            <a:xfrm>
              <a:off x="5314596" y="5376614"/>
              <a:ext cx="283359" cy="157752"/>
              <a:chOff x="1671" y="1624"/>
              <a:chExt cx="224" cy="165"/>
            </a:xfrm>
          </p:grpSpPr>
          <p:sp>
            <p:nvSpPr>
              <p:cNvPr id="64639" name="Freeform 165"/>
              <p:cNvSpPr>
                <a:spLocks/>
              </p:cNvSpPr>
              <p:nvPr/>
            </p:nvSpPr>
            <p:spPr bwMode="auto">
              <a:xfrm>
                <a:off x="1695" y="1638"/>
                <a:ext cx="183" cy="130"/>
              </a:xfrm>
              <a:custGeom>
                <a:avLst/>
                <a:gdLst>
                  <a:gd name="T0" fmla="*/ 20 w 521"/>
                  <a:gd name="T1" fmla="*/ 3 h 368"/>
                  <a:gd name="T2" fmla="*/ 22 w 521"/>
                  <a:gd name="T3" fmla="*/ 8 h 368"/>
                  <a:gd name="T4" fmla="*/ 21 w 521"/>
                  <a:gd name="T5" fmla="*/ 11 h 368"/>
                  <a:gd name="T6" fmla="*/ 20 w 521"/>
                  <a:gd name="T7" fmla="*/ 14 h 368"/>
                  <a:gd name="T8" fmla="*/ 13 w 521"/>
                  <a:gd name="T9" fmla="*/ 16 h 368"/>
                  <a:gd name="T10" fmla="*/ 8 w 521"/>
                  <a:gd name="T11" fmla="*/ 15 h 368"/>
                  <a:gd name="T12" fmla="*/ 1 w 521"/>
                  <a:gd name="T13" fmla="*/ 14 h 368"/>
                  <a:gd name="T14" fmla="*/ 0 w 521"/>
                  <a:gd name="T15" fmla="*/ 6 h 368"/>
                  <a:gd name="T16" fmla="*/ 1 w 521"/>
                  <a:gd name="T17" fmla="*/ 3 h 368"/>
                  <a:gd name="T18" fmla="*/ 4 w 521"/>
                  <a:gd name="T19" fmla="*/ 1 h 368"/>
                  <a:gd name="T20" fmla="*/ 13 w 521"/>
                  <a:gd name="T21" fmla="*/ 0 h 368"/>
                  <a:gd name="T22" fmla="*/ 20 w 521"/>
                  <a:gd name="T23" fmla="*/ 3 h 3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1"/>
                  <a:gd name="T37" fmla="*/ 0 h 368"/>
                  <a:gd name="T38" fmla="*/ 521 w 521"/>
                  <a:gd name="T39" fmla="*/ 368 h 3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1" h="368">
                    <a:moveTo>
                      <a:pt x="470" y="67"/>
                    </a:moveTo>
                    <a:cubicBezTo>
                      <a:pt x="513" y="98"/>
                      <a:pt x="517" y="148"/>
                      <a:pt x="517" y="179"/>
                    </a:cubicBezTo>
                    <a:cubicBezTo>
                      <a:pt x="521" y="209"/>
                      <a:pt x="503" y="223"/>
                      <a:pt x="495" y="248"/>
                    </a:cubicBezTo>
                    <a:cubicBezTo>
                      <a:pt x="467" y="272"/>
                      <a:pt x="493" y="303"/>
                      <a:pt x="467" y="328"/>
                    </a:cubicBezTo>
                    <a:cubicBezTo>
                      <a:pt x="427" y="344"/>
                      <a:pt x="351" y="362"/>
                      <a:pt x="305" y="365"/>
                    </a:cubicBezTo>
                    <a:cubicBezTo>
                      <a:pt x="259" y="368"/>
                      <a:pt x="237" y="355"/>
                      <a:pt x="192" y="346"/>
                    </a:cubicBezTo>
                    <a:cubicBezTo>
                      <a:pt x="147" y="337"/>
                      <a:pt x="63" y="345"/>
                      <a:pt x="32" y="312"/>
                    </a:cubicBezTo>
                    <a:cubicBezTo>
                      <a:pt x="1" y="279"/>
                      <a:pt x="0" y="171"/>
                      <a:pt x="5" y="145"/>
                    </a:cubicBezTo>
                    <a:cubicBezTo>
                      <a:pt x="3" y="103"/>
                      <a:pt x="10" y="82"/>
                      <a:pt x="21" y="62"/>
                    </a:cubicBezTo>
                    <a:cubicBezTo>
                      <a:pt x="36" y="40"/>
                      <a:pt x="51" y="25"/>
                      <a:pt x="96" y="16"/>
                    </a:cubicBezTo>
                    <a:cubicBezTo>
                      <a:pt x="141" y="7"/>
                      <a:pt x="231" y="0"/>
                      <a:pt x="293" y="8"/>
                    </a:cubicBezTo>
                    <a:cubicBezTo>
                      <a:pt x="355" y="16"/>
                      <a:pt x="433" y="55"/>
                      <a:pt x="470" y="67"/>
                    </a:cubicBezTo>
                    <a:close/>
                  </a:path>
                </a:pathLst>
              </a:custGeom>
              <a:solidFill>
                <a:srgbClr val="EAEAEA"/>
              </a:solidFill>
              <a:ln w="9525">
                <a:solidFill>
                  <a:schemeClr val="tx1"/>
                </a:solidFill>
                <a:round/>
                <a:headEnd/>
                <a:tailEnd/>
              </a:ln>
            </p:spPr>
            <p:txBody>
              <a:bodyPr/>
              <a:lstStyle/>
              <a:p>
                <a:endParaRPr lang="es-MX" sz="2400"/>
              </a:p>
            </p:txBody>
          </p:sp>
          <p:sp>
            <p:nvSpPr>
              <p:cNvPr id="64640" name="Oval 166"/>
              <p:cNvSpPr>
                <a:spLocks noChangeArrowheads="1"/>
              </p:cNvSpPr>
              <p:nvPr/>
            </p:nvSpPr>
            <p:spPr bwMode="auto">
              <a:xfrm>
                <a:off x="1765" y="1691"/>
                <a:ext cx="48" cy="33"/>
              </a:xfrm>
              <a:prstGeom prst="ellipse">
                <a:avLst/>
              </a:prstGeom>
              <a:solidFill>
                <a:srgbClr val="2F4ACF"/>
              </a:solidFill>
              <a:ln w="6350">
                <a:solidFill>
                  <a:schemeClr val="tx1"/>
                </a:solidFill>
                <a:round/>
                <a:headEnd/>
                <a:tailEnd/>
              </a:ln>
            </p:spPr>
            <p:txBody>
              <a:bodyPr wrap="none" anchor="ctr"/>
              <a:lstStyle/>
              <a:p>
                <a:pPr defTabSz="457200"/>
                <a:endParaRPr lang="es-MX" sz="2400"/>
              </a:p>
            </p:txBody>
          </p:sp>
          <p:sp>
            <p:nvSpPr>
              <p:cNvPr id="64641" name="Freeform 167"/>
              <p:cNvSpPr>
                <a:spLocks/>
              </p:cNvSpPr>
              <p:nvPr/>
            </p:nvSpPr>
            <p:spPr bwMode="auto">
              <a:xfrm rot="4628957">
                <a:off x="1866" y="1716"/>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42" name="Freeform 168"/>
              <p:cNvSpPr>
                <a:spLocks/>
              </p:cNvSpPr>
              <p:nvPr/>
            </p:nvSpPr>
            <p:spPr bwMode="auto">
              <a:xfrm rot="-4558140">
                <a:off x="1689" y="1625"/>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43" name="Freeform 169"/>
              <p:cNvSpPr>
                <a:spLocks/>
              </p:cNvSpPr>
              <p:nvPr/>
            </p:nvSpPr>
            <p:spPr bwMode="auto">
              <a:xfrm rot="9490495">
                <a:off x="1756" y="1759"/>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44" name="Freeform 170"/>
              <p:cNvSpPr>
                <a:spLocks/>
              </p:cNvSpPr>
              <p:nvPr/>
            </p:nvSpPr>
            <p:spPr bwMode="auto">
              <a:xfrm rot="-1126060">
                <a:off x="1827" y="1624"/>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45" name="Freeform 171"/>
              <p:cNvSpPr>
                <a:spLocks/>
              </p:cNvSpPr>
              <p:nvPr/>
            </p:nvSpPr>
            <p:spPr bwMode="auto">
              <a:xfrm rot="-7469522">
                <a:off x="1672" y="1712"/>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grpSp>
        <p:grpSp>
          <p:nvGrpSpPr>
            <p:cNvPr id="816" name="Group 172"/>
            <p:cNvGrpSpPr>
              <a:grpSpLocks/>
            </p:cNvGrpSpPr>
            <p:nvPr/>
          </p:nvGrpSpPr>
          <p:grpSpPr bwMode="auto">
            <a:xfrm>
              <a:off x="3026554" y="5097967"/>
              <a:ext cx="281730" cy="145958"/>
              <a:chOff x="1472" y="1465"/>
              <a:chExt cx="221" cy="154"/>
            </a:xfrm>
          </p:grpSpPr>
          <p:sp>
            <p:nvSpPr>
              <p:cNvPr id="64632" name="Freeform 173"/>
              <p:cNvSpPr>
                <a:spLocks/>
              </p:cNvSpPr>
              <p:nvPr/>
            </p:nvSpPr>
            <p:spPr bwMode="auto">
              <a:xfrm>
                <a:off x="1489" y="1488"/>
                <a:ext cx="177" cy="121"/>
              </a:xfrm>
              <a:custGeom>
                <a:avLst/>
                <a:gdLst>
                  <a:gd name="T0" fmla="*/ 20 w 502"/>
                  <a:gd name="T1" fmla="*/ 3 h 342"/>
                  <a:gd name="T2" fmla="*/ 22 w 502"/>
                  <a:gd name="T3" fmla="*/ 7 h 342"/>
                  <a:gd name="T4" fmla="*/ 20 w 502"/>
                  <a:gd name="T5" fmla="*/ 11 h 342"/>
                  <a:gd name="T6" fmla="*/ 17 w 502"/>
                  <a:gd name="T7" fmla="*/ 14 h 342"/>
                  <a:gd name="T8" fmla="*/ 10 w 502"/>
                  <a:gd name="T9" fmla="*/ 15 h 342"/>
                  <a:gd name="T10" fmla="*/ 3 w 502"/>
                  <a:gd name="T11" fmla="*/ 14 h 342"/>
                  <a:gd name="T12" fmla="*/ 1 w 502"/>
                  <a:gd name="T13" fmla="*/ 11 h 342"/>
                  <a:gd name="T14" fmla="*/ 0 w 502"/>
                  <a:gd name="T15" fmla="*/ 6 h 342"/>
                  <a:gd name="T16" fmla="*/ 1 w 502"/>
                  <a:gd name="T17" fmla="*/ 3 h 342"/>
                  <a:gd name="T18" fmla="*/ 4 w 502"/>
                  <a:gd name="T19" fmla="*/ 1 h 342"/>
                  <a:gd name="T20" fmla="*/ 10 w 502"/>
                  <a:gd name="T21" fmla="*/ 1 h 342"/>
                  <a:gd name="T22" fmla="*/ 13 w 502"/>
                  <a:gd name="T23" fmla="*/ 0 h 342"/>
                  <a:gd name="T24" fmla="*/ 20 w 502"/>
                  <a:gd name="T25" fmla="*/ 3 h 3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2"/>
                  <a:gd name="T40" fmla="*/ 0 h 342"/>
                  <a:gd name="T41" fmla="*/ 502 w 502"/>
                  <a:gd name="T42" fmla="*/ 342 h 3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2" h="342">
                    <a:moveTo>
                      <a:pt x="467" y="66"/>
                    </a:moveTo>
                    <a:cubicBezTo>
                      <a:pt x="499" y="96"/>
                      <a:pt x="502" y="136"/>
                      <a:pt x="502" y="167"/>
                    </a:cubicBezTo>
                    <a:cubicBezTo>
                      <a:pt x="502" y="198"/>
                      <a:pt x="486" y="224"/>
                      <a:pt x="467" y="250"/>
                    </a:cubicBezTo>
                    <a:cubicBezTo>
                      <a:pt x="439" y="274"/>
                      <a:pt x="414" y="295"/>
                      <a:pt x="388" y="320"/>
                    </a:cubicBezTo>
                    <a:cubicBezTo>
                      <a:pt x="348" y="336"/>
                      <a:pt x="283" y="342"/>
                      <a:pt x="230" y="342"/>
                    </a:cubicBezTo>
                    <a:cubicBezTo>
                      <a:pt x="177" y="342"/>
                      <a:pt x="103" y="333"/>
                      <a:pt x="68" y="318"/>
                    </a:cubicBezTo>
                    <a:cubicBezTo>
                      <a:pt x="33" y="303"/>
                      <a:pt x="28" y="283"/>
                      <a:pt x="17" y="254"/>
                    </a:cubicBezTo>
                    <a:cubicBezTo>
                      <a:pt x="6" y="225"/>
                      <a:pt x="2" y="176"/>
                      <a:pt x="2" y="144"/>
                    </a:cubicBezTo>
                    <a:cubicBezTo>
                      <a:pt x="0" y="102"/>
                      <a:pt x="7" y="81"/>
                      <a:pt x="18" y="61"/>
                    </a:cubicBezTo>
                    <a:cubicBezTo>
                      <a:pt x="33" y="39"/>
                      <a:pt x="60" y="22"/>
                      <a:pt x="93" y="15"/>
                    </a:cubicBezTo>
                    <a:cubicBezTo>
                      <a:pt x="126" y="8"/>
                      <a:pt x="182" y="22"/>
                      <a:pt x="215" y="21"/>
                    </a:cubicBezTo>
                    <a:cubicBezTo>
                      <a:pt x="248" y="20"/>
                      <a:pt x="248" y="0"/>
                      <a:pt x="290" y="7"/>
                    </a:cubicBezTo>
                    <a:cubicBezTo>
                      <a:pt x="332" y="14"/>
                      <a:pt x="435" y="36"/>
                      <a:pt x="467" y="66"/>
                    </a:cubicBezTo>
                    <a:close/>
                  </a:path>
                </a:pathLst>
              </a:custGeom>
              <a:solidFill>
                <a:srgbClr val="EAEAEA"/>
              </a:solidFill>
              <a:ln w="9525">
                <a:solidFill>
                  <a:schemeClr val="tx1"/>
                </a:solidFill>
                <a:round/>
                <a:headEnd/>
                <a:tailEnd/>
              </a:ln>
            </p:spPr>
            <p:txBody>
              <a:bodyPr/>
              <a:lstStyle/>
              <a:p>
                <a:endParaRPr lang="es-MX" sz="2400"/>
              </a:p>
            </p:txBody>
          </p:sp>
          <p:sp>
            <p:nvSpPr>
              <p:cNvPr id="64633" name="Oval 174"/>
              <p:cNvSpPr>
                <a:spLocks noChangeArrowheads="1"/>
              </p:cNvSpPr>
              <p:nvPr/>
            </p:nvSpPr>
            <p:spPr bwMode="auto">
              <a:xfrm>
                <a:off x="1555" y="1539"/>
                <a:ext cx="47" cy="35"/>
              </a:xfrm>
              <a:prstGeom prst="ellipse">
                <a:avLst/>
              </a:prstGeom>
              <a:solidFill>
                <a:srgbClr val="2F4ACF"/>
              </a:solidFill>
              <a:ln w="6350">
                <a:solidFill>
                  <a:schemeClr val="tx1"/>
                </a:solidFill>
                <a:round/>
                <a:headEnd/>
                <a:tailEnd/>
              </a:ln>
            </p:spPr>
            <p:txBody>
              <a:bodyPr wrap="none" anchor="ctr"/>
              <a:lstStyle/>
              <a:p>
                <a:pPr defTabSz="457200"/>
                <a:endParaRPr lang="es-MX" sz="2400"/>
              </a:p>
            </p:txBody>
          </p:sp>
          <p:sp>
            <p:nvSpPr>
              <p:cNvPr id="64634" name="Freeform 175"/>
              <p:cNvSpPr>
                <a:spLocks/>
              </p:cNvSpPr>
              <p:nvPr/>
            </p:nvSpPr>
            <p:spPr bwMode="auto">
              <a:xfrm rot="-1632003">
                <a:off x="1586" y="1465"/>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35" name="Freeform 176"/>
              <p:cNvSpPr>
                <a:spLocks/>
              </p:cNvSpPr>
              <p:nvPr/>
            </p:nvSpPr>
            <p:spPr bwMode="auto">
              <a:xfrm rot="-5083819">
                <a:off x="1473" y="1486"/>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36" name="Freeform 177"/>
              <p:cNvSpPr>
                <a:spLocks/>
              </p:cNvSpPr>
              <p:nvPr/>
            </p:nvSpPr>
            <p:spPr bwMode="auto">
              <a:xfrm rot="-10289107">
                <a:off x="1483" y="1589"/>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37" name="Freeform 178"/>
              <p:cNvSpPr>
                <a:spLocks/>
              </p:cNvSpPr>
              <p:nvPr/>
            </p:nvSpPr>
            <p:spPr bwMode="auto">
              <a:xfrm rot="6260960">
                <a:off x="1627" y="1591"/>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38" name="Freeform 179"/>
              <p:cNvSpPr>
                <a:spLocks/>
              </p:cNvSpPr>
              <p:nvPr/>
            </p:nvSpPr>
            <p:spPr bwMode="auto">
              <a:xfrm rot="3393863">
                <a:off x="1664" y="1521"/>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grpSp>
        <p:sp>
          <p:nvSpPr>
            <p:cNvPr id="64531" name="Oval 182"/>
            <p:cNvSpPr>
              <a:spLocks noChangeArrowheads="1"/>
            </p:cNvSpPr>
            <p:nvPr/>
          </p:nvSpPr>
          <p:spPr bwMode="auto">
            <a:xfrm>
              <a:off x="4293527" y="5330910"/>
              <a:ext cx="252417" cy="48653"/>
            </a:xfrm>
            <a:prstGeom prst="ellipse">
              <a:avLst/>
            </a:prstGeom>
            <a:solidFill>
              <a:srgbClr val="CCFFCC"/>
            </a:solidFill>
            <a:ln w="9525">
              <a:solidFill>
                <a:srgbClr val="008000"/>
              </a:solidFill>
              <a:round/>
              <a:headEnd/>
              <a:tailEnd/>
            </a:ln>
          </p:spPr>
          <p:txBody>
            <a:bodyPr wrap="none" anchor="ctr"/>
            <a:lstStyle/>
            <a:p>
              <a:pPr defTabSz="457200"/>
              <a:endParaRPr lang="es-MX" sz="2400"/>
            </a:p>
          </p:txBody>
        </p:sp>
        <p:sp>
          <p:nvSpPr>
            <p:cNvPr id="64532" name="Oval 183"/>
            <p:cNvSpPr>
              <a:spLocks noChangeArrowheads="1"/>
            </p:cNvSpPr>
            <p:nvPr/>
          </p:nvSpPr>
          <p:spPr bwMode="auto">
            <a:xfrm>
              <a:off x="3500447" y="4574583"/>
              <a:ext cx="252417" cy="48653"/>
            </a:xfrm>
            <a:prstGeom prst="ellipse">
              <a:avLst/>
            </a:prstGeom>
            <a:solidFill>
              <a:srgbClr val="49AAB1"/>
            </a:solidFill>
            <a:ln w="9525">
              <a:solidFill>
                <a:schemeClr val="tx1"/>
              </a:solidFill>
              <a:round/>
              <a:headEnd/>
              <a:tailEnd/>
            </a:ln>
          </p:spPr>
          <p:txBody>
            <a:bodyPr wrap="none" anchor="ctr"/>
            <a:lstStyle/>
            <a:p>
              <a:pPr defTabSz="457200"/>
              <a:endParaRPr lang="es-MX" sz="2400"/>
            </a:p>
          </p:txBody>
        </p:sp>
        <p:sp>
          <p:nvSpPr>
            <p:cNvPr id="64533" name="Oval 184"/>
            <p:cNvSpPr>
              <a:spLocks noChangeArrowheads="1"/>
            </p:cNvSpPr>
            <p:nvPr/>
          </p:nvSpPr>
          <p:spPr bwMode="auto">
            <a:xfrm>
              <a:off x="5695665" y="5762886"/>
              <a:ext cx="252417" cy="48653"/>
            </a:xfrm>
            <a:prstGeom prst="ellipse">
              <a:avLst/>
            </a:prstGeom>
            <a:solidFill>
              <a:srgbClr val="49AAB1"/>
            </a:solidFill>
            <a:ln w="9525">
              <a:solidFill>
                <a:schemeClr val="tx1"/>
              </a:solidFill>
              <a:round/>
              <a:headEnd/>
              <a:tailEnd/>
            </a:ln>
          </p:spPr>
          <p:txBody>
            <a:bodyPr wrap="none" anchor="ctr"/>
            <a:lstStyle/>
            <a:p>
              <a:pPr defTabSz="457200"/>
              <a:endParaRPr lang="es-MX" sz="2400"/>
            </a:p>
          </p:txBody>
        </p:sp>
        <p:sp>
          <p:nvSpPr>
            <p:cNvPr id="64534" name="Oval 185"/>
            <p:cNvSpPr>
              <a:spLocks noChangeArrowheads="1"/>
            </p:cNvSpPr>
            <p:nvPr/>
          </p:nvSpPr>
          <p:spPr bwMode="auto">
            <a:xfrm>
              <a:off x="5523044" y="4838487"/>
              <a:ext cx="252417" cy="48653"/>
            </a:xfrm>
            <a:prstGeom prst="ellipse">
              <a:avLst/>
            </a:prstGeom>
            <a:solidFill>
              <a:srgbClr val="49AAB1"/>
            </a:solidFill>
            <a:ln w="9525">
              <a:solidFill>
                <a:schemeClr val="tx1"/>
              </a:solidFill>
              <a:round/>
              <a:headEnd/>
              <a:tailEnd/>
            </a:ln>
          </p:spPr>
          <p:txBody>
            <a:bodyPr wrap="none" anchor="ctr"/>
            <a:lstStyle/>
            <a:p>
              <a:pPr defTabSz="457200"/>
              <a:endParaRPr lang="es-MX" sz="2400"/>
            </a:p>
          </p:txBody>
        </p:sp>
        <p:sp>
          <p:nvSpPr>
            <p:cNvPr id="64535" name="Oval 186"/>
            <p:cNvSpPr>
              <a:spLocks noChangeArrowheads="1"/>
            </p:cNvSpPr>
            <p:nvPr/>
          </p:nvSpPr>
          <p:spPr bwMode="auto">
            <a:xfrm>
              <a:off x="3826147" y="4464009"/>
              <a:ext cx="141679" cy="89934"/>
            </a:xfrm>
            <a:prstGeom prst="ellipse">
              <a:avLst/>
            </a:prstGeom>
            <a:solidFill>
              <a:srgbClr val="EC3CE4"/>
            </a:solidFill>
            <a:ln w="9525">
              <a:solidFill>
                <a:srgbClr val="AD2CCC"/>
              </a:solidFill>
              <a:round/>
              <a:headEnd/>
              <a:tailEnd/>
            </a:ln>
          </p:spPr>
          <p:txBody>
            <a:bodyPr wrap="none" anchor="ctr"/>
            <a:lstStyle/>
            <a:p>
              <a:pPr defTabSz="457200"/>
              <a:endParaRPr lang="es-MX" sz="2400"/>
            </a:p>
          </p:txBody>
        </p:sp>
        <p:sp>
          <p:nvSpPr>
            <p:cNvPr id="64536" name="Oval 187"/>
            <p:cNvSpPr>
              <a:spLocks noChangeArrowheads="1"/>
            </p:cNvSpPr>
            <p:nvPr/>
          </p:nvSpPr>
          <p:spPr bwMode="auto">
            <a:xfrm>
              <a:off x="3370167" y="4732336"/>
              <a:ext cx="141679" cy="89934"/>
            </a:xfrm>
            <a:prstGeom prst="ellipse">
              <a:avLst/>
            </a:prstGeom>
            <a:solidFill>
              <a:srgbClr val="C0504D"/>
            </a:solidFill>
            <a:ln w="9525">
              <a:solidFill>
                <a:srgbClr val="AD2CCC"/>
              </a:solidFill>
              <a:round/>
              <a:headEnd/>
              <a:tailEnd/>
            </a:ln>
          </p:spPr>
          <p:txBody>
            <a:bodyPr wrap="none" anchor="ctr"/>
            <a:lstStyle/>
            <a:p>
              <a:pPr defTabSz="457200"/>
              <a:endParaRPr lang="es-MX" sz="2400"/>
            </a:p>
          </p:txBody>
        </p:sp>
        <p:sp>
          <p:nvSpPr>
            <p:cNvPr id="64537" name="Oval 188"/>
            <p:cNvSpPr>
              <a:spLocks noChangeArrowheads="1"/>
            </p:cNvSpPr>
            <p:nvPr/>
          </p:nvSpPr>
          <p:spPr bwMode="auto">
            <a:xfrm>
              <a:off x="4488947" y="4977073"/>
              <a:ext cx="140051" cy="89934"/>
            </a:xfrm>
            <a:prstGeom prst="ellipse">
              <a:avLst/>
            </a:prstGeom>
            <a:solidFill>
              <a:srgbClr val="EC3CE4"/>
            </a:solidFill>
            <a:ln w="9525">
              <a:solidFill>
                <a:srgbClr val="AD2CCC"/>
              </a:solidFill>
              <a:round/>
              <a:headEnd/>
              <a:tailEnd/>
            </a:ln>
          </p:spPr>
          <p:txBody>
            <a:bodyPr wrap="none" anchor="ctr"/>
            <a:lstStyle/>
            <a:p>
              <a:pPr defTabSz="457200"/>
              <a:endParaRPr lang="es-MX" sz="2400"/>
            </a:p>
          </p:txBody>
        </p:sp>
        <p:sp>
          <p:nvSpPr>
            <p:cNvPr id="64538" name="Oval 189"/>
            <p:cNvSpPr>
              <a:spLocks noChangeArrowheads="1"/>
            </p:cNvSpPr>
            <p:nvPr/>
          </p:nvSpPr>
          <p:spPr bwMode="auto">
            <a:xfrm>
              <a:off x="5216886" y="5692119"/>
              <a:ext cx="141679" cy="89934"/>
            </a:xfrm>
            <a:prstGeom prst="ellipse">
              <a:avLst/>
            </a:prstGeom>
            <a:solidFill>
              <a:srgbClr val="EC3CE4"/>
            </a:solidFill>
            <a:ln w="9525">
              <a:solidFill>
                <a:srgbClr val="AD2CCC"/>
              </a:solidFill>
              <a:round/>
              <a:headEnd/>
              <a:tailEnd/>
            </a:ln>
          </p:spPr>
          <p:txBody>
            <a:bodyPr wrap="none" anchor="ctr"/>
            <a:lstStyle/>
            <a:p>
              <a:pPr defTabSz="457200"/>
              <a:endParaRPr lang="es-MX" sz="2400"/>
            </a:p>
          </p:txBody>
        </p:sp>
        <p:sp>
          <p:nvSpPr>
            <p:cNvPr id="64539" name="Oval 190"/>
            <p:cNvSpPr>
              <a:spLocks noChangeArrowheads="1"/>
            </p:cNvSpPr>
            <p:nvPr/>
          </p:nvSpPr>
          <p:spPr bwMode="auto">
            <a:xfrm>
              <a:off x="6591339" y="4534777"/>
              <a:ext cx="141679" cy="89934"/>
            </a:xfrm>
            <a:prstGeom prst="ellipse">
              <a:avLst/>
            </a:prstGeom>
            <a:solidFill>
              <a:srgbClr val="EC3CE4"/>
            </a:solidFill>
            <a:ln w="9525">
              <a:solidFill>
                <a:srgbClr val="FF00FF"/>
              </a:solidFill>
              <a:round/>
              <a:headEnd/>
              <a:tailEnd/>
            </a:ln>
          </p:spPr>
          <p:txBody>
            <a:bodyPr wrap="none" anchor="ctr"/>
            <a:lstStyle/>
            <a:p>
              <a:pPr defTabSz="457200"/>
              <a:endParaRPr lang="es-MX" sz="2400"/>
            </a:p>
          </p:txBody>
        </p:sp>
        <p:grpSp>
          <p:nvGrpSpPr>
            <p:cNvPr id="817" name="Group 191"/>
            <p:cNvGrpSpPr>
              <a:grpSpLocks/>
            </p:cNvGrpSpPr>
            <p:nvPr/>
          </p:nvGrpSpPr>
          <p:grpSpPr bwMode="auto">
            <a:xfrm>
              <a:off x="5874800" y="5420844"/>
              <a:ext cx="283359" cy="156278"/>
              <a:chOff x="1671" y="1624"/>
              <a:chExt cx="224" cy="165"/>
            </a:xfrm>
          </p:grpSpPr>
          <p:sp>
            <p:nvSpPr>
              <p:cNvPr id="64625" name="Freeform 192"/>
              <p:cNvSpPr>
                <a:spLocks/>
              </p:cNvSpPr>
              <p:nvPr/>
            </p:nvSpPr>
            <p:spPr bwMode="auto">
              <a:xfrm>
                <a:off x="1695" y="1638"/>
                <a:ext cx="183" cy="130"/>
              </a:xfrm>
              <a:custGeom>
                <a:avLst/>
                <a:gdLst>
                  <a:gd name="T0" fmla="*/ 20 w 521"/>
                  <a:gd name="T1" fmla="*/ 3 h 368"/>
                  <a:gd name="T2" fmla="*/ 22 w 521"/>
                  <a:gd name="T3" fmla="*/ 8 h 368"/>
                  <a:gd name="T4" fmla="*/ 21 w 521"/>
                  <a:gd name="T5" fmla="*/ 11 h 368"/>
                  <a:gd name="T6" fmla="*/ 20 w 521"/>
                  <a:gd name="T7" fmla="*/ 14 h 368"/>
                  <a:gd name="T8" fmla="*/ 13 w 521"/>
                  <a:gd name="T9" fmla="*/ 16 h 368"/>
                  <a:gd name="T10" fmla="*/ 8 w 521"/>
                  <a:gd name="T11" fmla="*/ 15 h 368"/>
                  <a:gd name="T12" fmla="*/ 1 w 521"/>
                  <a:gd name="T13" fmla="*/ 14 h 368"/>
                  <a:gd name="T14" fmla="*/ 0 w 521"/>
                  <a:gd name="T15" fmla="*/ 6 h 368"/>
                  <a:gd name="T16" fmla="*/ 1 w 521"/>
                  <a:gd name="T17" fmla="*/ 3 h 368"/>
                  <a:gd name="T18" fmla="*/ 4 w 521"/>
                  <a:gd name="T19" fmla="*/ 1 h 368"/>
                  <a:gd name="T20" fmla="*/ 13 w 521"/>
                  <a:gd name="T21" fmla="*/ 0 h 368"/>
                  <a:gd name="T22" fmla="*/ 20 w 521"/>
                  <a:gd name="T23" fmla="*/ 3 h 3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1"/>
                  <a:gd name="T37" fmla="*/ 0 h 368"/>
                  <a:gd name="T38" fmla="*/ 521 w 521"/>
                  <a:gd name="T39" fmla="*/ 368 h 3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1" h="368">
                    <a:moveTo>
                      <a:pt x="470" y="67"/>
                    </a:moveTo>
                    <a:cubicBezTo>
                      <a:pt x="513" y="98"/>
                      <a:pt x="517" y="148"/>
                      <a:pt x="517" y="179"/>
                    </a:cubicBezTo>
                    <a:cubicBezTo>
                      <a:pt x="521" y="209"/>
                      <a:pt x="503" y="223"/>
                      <a:pt x="495" y="248"/>
                    </a:cubicBezTo>
                    <a:cubicBezTo>
                      <a:pt x="467" y="272"/>
                      <a:pt x="493" y="303"/>
                      <a:pt x="467" y="328"/>
                    </a:cubicBezTo>
                    <a:cubicBezTo>
                      <a:pt x="427" y="344"/>
                      <a:pt x="351" y="362"/>
                      <a:pt x="305" y="365"/>
                    </a:cubicBezTo>
                    <a:cubicBezTo>
                      <a:pt x="259" y="368"/>
                      <a:pt x="237" y="355"/>
                      <a:pt x="192" y="346"/>
                    </a:cubicBezTo>
                    <a:cubicBezTo>
                      <a:pt x="147" y="337"/>
                      <a:pt x="63" y="345"/>
                      <a:pt x="32" y="312"/>
                    </a:cubicBezTo>
                    <a:cubicBezTo>
                      <a:pt x="1" y="279"/>
                      <a:pt x="0" y="171"/>
                      <a:pt x="5" y="145"/>
                    </a:cubicBezTo>
                    <a:cubicBezTo>
                      <a:pt x="3" y="103"/>
                      <a:pt x="10" y="82"/>
                      <a:pt x="21" y="62"/>
                    </a:cubicBezTo>
                    <a:cubicBezTo>
                      <a:pt x="36" y="40"/>
                      <a:pt x="51" y="25"/>
                      <a:pt x="96" y="16"/>
                    </a:cubicBezTo>
                    <a:cubicBezTo>
                      <a:pt x="141" y="7"/>
                      <a:pt x="231" y="0"/>
                      <a:pt x="293" y="8"/>
                    </a:cubicBezTo>
                    <a:cubicBezTo>
                      <a:pt x="355" y="16"/>
                      <a:pt x="433" y="55"/>
                      <a:pt x="470" y="67"/>
                    </a:cubicBezTo>
                    <a:close/>
                  </a:path>
                </a:pathLst>
              </a:custGeom>
              <a:solidFill>
                <a:srgbClr val="EAEAEA"/>
              </a:solidFill>
              <a:ln w="9525">
                <a:solidFill>
                  <a:schemeClr val="tx1"/>
                </a:solidFill>
                <a:round/>
                <a:headEnd/>
                <a:tailEnd/>
              </a:ln>
            </p:spPr>
            <p:txBody>
              <a:bodyPr/>
              <a:lstStyle/>
              <a:p>
                <a:endParaRPr lang="es-MX" sz="2400"/>
              </a:p>
            </p:txBody>
          </p:sp>
          <p:sp>
            <p:nvSpPr>
              <p:cNvPr id="64626" name="Oval 193"/>
              <p:cNvSpPr>
                <a:spLocks noChangeArrowheads="1"/>
              </p:cNvSpPr>
              <p:nvPr/>
            </p:nvSpPr>
            <p:spPr bwMode="auto">
              <a:xfrm>
                <a:off x="1765" y="1691"/>
                <a:ext cx="48" cy="33"/>
              </a:xfrm>
              <a:prstGeom prst="ellipse">
                <a:avLst/>
              </a:prstGeom>
              <a:solidFill>
                <a:srgbClr val="2F4ACF"/>
              </a:solidFill>
              <a:ln w="6350">
                <a:solidFill>
                  <a:schemeClr val="tx1"/>
                </a:solidFill>
                <a:round/>
                <a:headEnd/>
                <a:tailEnd/>
              </a:ln>
            </p:spPr>
            <p:txBody>
              <a:bodyPr wrap="none" anchor="ctr"/>
              <a:lstStyle/>
              <a:p>
                <a:pPr defTabSz="457200"/>
                <a:endParaRPr lang="es-MX" sz="2400"/>
              </a:p>
            </p:txBody>
          </p:sp>
          <p:sp>
            <p:nvSpPr>
              <p:cNvPr id="64627" name="Freeform 194"/>
              <p:cNvSpPr>
                <a:spLocks/>
              </p:cNvSpPr>
              <p:nvPr/>
            </p:nvSpPr>
            <p:spPr bwMode="auto">
              <a:xfrm rot="4628957">
                <a:off x="1866" y="1716"/>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28" name="Freeform 195"/>
              <p:cNvSpPr>
                <a:spLocks/>
              </p:cNvSpPr>
              <p:nvPr/>
            </p:nvSpPr>
            <p:spPr bwMode="auto">
              <a:xfrm rot="-4558140">
                <a:off x="1689" y="1625"/>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29" name="Freeform 196"/>
              <p:cNvSpPr>
                <a:spLocks/>
              </p:cNvSpPr>
              <p:nvPr/>
            </p:nvSpPr>
            <p:spPr bwMode="auto">
              <a:xfrm rot="9490495">
                <a:off x="1756" y="1759"/>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30" name="Freeform 197"/>
              <p:cNvSpPr>
                <a:spLocks/>
              </p:cNvSpPr>
              <p:nvPr/>
            </p:nvSpPr>
            <p:spPr bwMode="auto">
              <a:xfrm rot="-1126060">
                <a:off x="1827" y="1624"/>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sp>
            <p:nvSpPr>
              <p:cNvPr id="64631" name="Freeform 198"/>
              <p:cNvSpPr>
                <a:spLocks/>
              </p:cNvSpPr>
              <p:nvPr/>
            </p:nvSpPr>
            <p:spPr bwMode="auto">
              <a:xfrm rot="-7469522">
                <a:off x="1672" y="1712"/>
                <a:ext cx="27" cy="30"/>
              </a:xfrm>
              <a:custGeom>
                <a:avLst/>
                <a:gdLst>
                  <a:gd name="T0" fmla="*/ 1 w 96"/>
                  <a:gd name="T1" fmla="*/ 4 h 81"/>
                  <a:gd name="T2" fmla="*/ 0 w 96"/>
                  <a:gd name="T3" fmla="*/ 3 h 81"/>
                  <a:gd name="T4" fmla="*/ 1 w 96"/>
                  <a:gd name="T5" fmla="*/ 1 h 81"/>
                  <a:gd name="T6" fmla="*/ 1 w 96"/>
                  <a:gd name="T7" fmla="*/ 0 h 81"/>
                  <a:gd name="T8" fmla="*/ 1 w 96"/>
                  <a:gd name="T9" fmla="*/ 0 h 81"/>
                  <a:gd name="T10" fmla="*/ 1 w 96"/>
                  <a:gd name="T11" fmla="*/ 1 h 81"/>
                  <a:gd name="T12" fmla="*/ 1 w 96"/>
                  <a:gd name="T13" fmla="*/ 2 h 81"/>
                  <a:gd name="T14" fmla="*/ 2 w 96"/>
                  <a:gd name="T15" fmla="*/ 1 h 81"/>
                  <a:gd name="T16" fmla="*/ 2 w 96"/>
                  <a:gd name="T17" fmla="*/ 1 h 81"/>
                  <a:gd name="T18" fmla="*/ 2 w 96"/>
                  <a:gd name="T19" fmla="*/ 3 h 81"/>
                  <a:gd name="T20" fmla="*/ 2 w 96"/>
                  <a:gd name="T21" fmla="*/ 4 h 81"/>
                  <a:gd name="T22" fmla="*/ 1 w 96"/>
                  <a:gd name="T23" fmla="*/ 4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FF6600"/>
              </a:solidFill>
              <a:ln w="3175">
                <a:solidFill>
                  <a:srgbClr val="C85100"/>
                </a:solidFill>
                <a:round/>
                <a:headEnd/>
                <a:tailEnd/>
              </a:ln>
            </p:spPr>
            <p:txBody>
              <a:bodyPr/>
              <a:lstStyle/>
              <a:p>
                <a:endParaRPr lang="es-MX" sz="2400"/>
              </a:p>
            </p:txBody>
          </p:sp>
        </p:grpSp>
        <p:sp>
          <p:nvSpPr>
            <p:cNvPr id="64541" name="Freeform 204"/>
            <p:cNvSpPr>
              <a:spLocks/>
            </p:cNvSpPr>
            <p:nvPr/>
          </p:nvSpPr>
          <p:spPr bwMode="auto">
            <a:xfrm>
              <a:off x="4860244" y="4835538"/>
              <a:ext cx="94453" cy="67819"/>
            </a:xfrm>
            <a:custGeom>
              <a:avLst/>
              <a:gdLst>
                <a:gd name="T0" fmla="*/ 6243556 w 161"/>
                <a:gd name="T1" fmla="*/ 1970776 h 142"/>
                <a:gd name="T2" fmla="*/ 10484560 w 161"/>
                <a:gd name="T3" fmla="*/ 428473 h 142"/>
                <a:gd name="T4" fmla="*/ 12251630 w 161"/>
                <a:gd name="T5" fmla="*/ 171423 h 142"/>
                <a:gd name="T6" fmla="*/ 13076132 w 161"/>
                <a:gd name="T7" fmla="*/ 1456675 h 142"/>
                <a:gd name="T8" fmla="*/ 11544762 w 161"/>
                <a:gd name="T9" fmla="*/ 2998977 h 142"/>
                <a:gd name="T10" fmla="*/ 12604962 w 161"/>
                <a:gd name="T11" fmla="*/ 5483853 h 142"/>
                <a:gd name="T12" fmla="*/ 15903407 w 161"/>
                <a:gd name="T13" fmla="*/ 5055381 h 142"/>
                <a:gd name="T14" fmla="*/ 17670468 w 161"/>
                <a:gd name="T15" fmla="*/ 3941552 h 142"/>
                <a:gd name="T16" fmla="*/ 18966359 w 161"/>
                <a:gd name="T17" fmla="*/ 5226804 h 142"/>
                <a:gd name="T18" fmla="*/ 15432225 w 161"/>
                <a:gd name="T19" fmla="*/ 9425240 h 142"/>
                <a:gd name="T20" fmla="*/ 14018703 w 161"/>
                <a:gd name="T21" fmla="*/ 10967541 h 142"/>
                <a:gd name="T22" fmla="*/ 11662607 w 161"/>
                <a:gd name="T23" fmla="*/ 11738692 h 142"/>
                <a:gd name="T24" fmla="*/ 8128473 w 161"/>
                <a:gd name="T25" fmla="*/ 11910118 h 142"/>
                <a:gd name="T26" fmla="*/ 3534135 w 161"/>
                <a:gd name="T27" fmla="*/ 9425240 h 142"/>
                <a:gd name="T28" fmla="*/ 353331 w 161"/>
                <a:gd name="T29" fmla="*/ 6340635 h 142"/>
                <a:gd name="T30" fmla="*/ 942354 w 161"/>
                <a:gd name="T31" fmla="*/ 3684501 h 142"/>
                <a:gd name="T32" fmla="*/ 6243556 w 161"/>
                <a:gd name="T33" fmla="*/ 1884981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142"/>
                <a:gd name="T53" fmla="*/ 161 w 161"/>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142">
                  <a:moveTo>
                    <a:pt x="53" y="23"/>
                  </a:moveTo>
                  <a:cubicBezTo>
                    <a:pt x="66" y="19"/>
                    <a:pt x="76" y="10"/>
                    <a:pt x="89" y="5"/>
                  </a:cubicBezTo>
                  <a:cubicBezTo>
                    <a:pt x="96" y="3"/>
                    <a:pt x="100" y="0"/>
                    <a:pt x="104" y="2"/>
                  </a:cubicBezTo>
                  <a:cubicBezTo>
                    <a:pt x="108" y="4"/>
                    <a:pt x="112" y="12"/>
                    <a:pt x="111" y="17"/>
                  </a:cubicBezTo>
                  <a:cubicBezTo>
                    <a:pt x="110" y="25"/>
                    <a:pt x="104" y="30"/>
                    <a:pt x="98" y="35"/>
                  </a:cubicBezTo>
                  <a:cubicBezTo>
                    <a:pt x="92" y="48"/>
                    <a:pt x="95" y="57"/>
                    <a:pt x="107" y="64"/>
                  </a:cubicBezTo>
                  <a:cubicBezTo>
                    <a:pt x="115" y="74"/>
                    <a:pt x="127" y="65"/>
                    <a:pt x="135" y="59"/>
                  </a:cubicBezTo>
                  <a:cubicBezTo>
                    <a:pt x="138" y="53"/>
                    <a:pt x="144" y="50"/>
                    <a:pt x="150" y="46"/>
                  </a:cubicBezTo>
                  <a:cubicBezTo>
                    <a:pt x="156" y="47"/>
                    <a:pt x="158" y="55"/>
                    <a:pt x="161" y="61"/>
                  </a:cubicBezTo>
                  <a:cubicBezTo>
                    <a:pt x="156" y="79"/>
                    <a:pt x="141" y="94"/>
                    <a:pt x="131" y="110"/>
                  </a:cubicBezTo>
                  <a:cubicBezTo>
                    <a:pt x="128" y="115"/>
                    <a:pt x="124" y="126"/>
                    <a:pt x="119" y="128"/>
                  </a:cubicBezTo>
                  <a:cubicBezTo>
                    <a:pt x="112" y="131"/>
                    <a:pt x="107" y="136"/>
                    <a:pt x="99" y="137"/>
                  </a:cubicBezTo>
                  <a:cubicBezTo>
                    <a:pt x="89" y="142"/>
                    <a:pt x="82" y="140"/>
                    <a:pt x="69" y="139"/>
                  </a:cubicBezTo>
                  <a:cubicBezTo>
                    <a:pt x="55" y="132"/>
                    <a:pt x="44" y="118"/>
                    <a:pt x="30" y="110"/>
                  </a:cubicBezTo>
                  <a:cubicBezTo>
                    <a:pt x="21" y="98"/>
                    <a:pt x="9" y="88"/>
                    <a:pt x="3" y="74"/>
                  </a:cubicBezTo>
                  <a:cubicBezTo>
                    <a:pt x="0" y="64"/>
                    <a:pt x="0" y="52"/>
                    <a:pt x="8" y="43"/>
                  </a:cubicBezTo>
                  <a:cubicBezTo>
                    <a:pt x="16" y="34"/>
                    <a:pt x="44" y="27"/>
                    <a:pt x="53" y="22"/>
                  </a:cubicBezTo>
                </a:path>
              </a:pathLst>
            </a:custGeom>
            <a:solidFill>
              <a:srgbClr val="6429B4"/>
            </a:solidFill>
            <a:ln w="6350">
              <a:solidFill>
                <a:srgbClr val="6429B4"/>
              </a:solidFill>
              <a:round/>
              <a:headEnd/>
              <a:tailEnd/>
            </a:ln>
          </p:spPr>
          <p:txBody>
            <a:bodyPr/>
            <a:lstStyle/>
            <a:p>
              <a:endParaRPr lang="es-MX" sz="2400"/>
            </a:p>
          </p:txBody>
        </p:sp>
        <p:sp>
          <p:nvSpPr>
            <p:cNvPr id="64542" name="Freeform 205"/>
            <p:cNvSpPr>
              <a:spLocks/>
            </p:cNvSpPr>
            <p:nvPr/>
          </p:nvSpPr>
          <p:spPr bwMode="auto">
            <a:xfrm>
              <a:off x="4146962" y="4520034"/>
              <a:ext cx="94453" cy="67819"/>
            </a:xfrm>
            <a:custGeom>
              <a:avLst/>
              <a:gdLst>
                <a:gd name="T0" fmla="*/ 6243556 w 161"/>
                <a:gd name="T1" fmla="*/ 1970776 h 142"/>
                <a:gd name="T2" fmla="*/ 10484560 w 161"/>
                <a:gd name="T3" fmla="*/ 428473 h 142"/>
                <a:gd name="T4" fmla="*/ 12251630 w 161"/>
                <a:gd name="T5" fmla="*/ 171423 h 142"/>
                <a:gd name="T6" fmla="*/ 13076132 w 161"/>
                <a:gd name="T7" fmla="*/ 1456675 h 142"/>
                <a:gd name="T8" fmla="*/ 11544762 w 161"/>
                <a:gd name="T9" fmla="*/ 2998977 h 142"/>
                <a:gd name="T10" fmla="*/ 12604962 w 161"/>
                <a:gd name="T11" fmla="*/ 5483853 h 142"/>
                <a:gd name="T12" fmla="*/ 15903407 w 161"/>
                <a:gd name="T13" fmla="*/ 5055381 h 142"/>
                <a:gd name="T14" fmla="*/ 17670468 w 161"/>
                <a:gd name="T15" fmla="*/ 3941552 h 142"/>
                <a:gd name="T16" fmla="*/ 18966359 w 161"/>
                <a:gd name="T17" fmla="*/ 5226804 h 142"/>
                <a:gd name="T18" fmla="*/ 15432225 w 161"/>
                <a:gd name="T19" fmla="*/ 9425240 h 142"/>
                <a:gd name="T20" fmla="*/ 14018703 w 161"/>
                <a:gd name="T21" fmla="*/ 10967541 h 142"/>
                <a:gd name="T22" fmla="*/ 11662607 w 161"/>
                <a:gd name="T23" fmla="*/ 11738692 h 142"/>
                <a:gd name="T24" fmla="*/ 8128473 w 161"/>
                <a:gd name="T25" fmla="*/ 11910118 h 142"/>
                <a:gd name="T26" fmla="*/ 3534135 w 161"/>
                <a:gd name="T27" fmla="*/ 9425240 h 142"/>
                <a:gd name="T28" fmla="*/ 353331 w 161"/>
                <a:gd name="T29" fmla="*/ 6340635 h 142"/>
                <a:gd name="T30" fmla="*/ 942354 w 161"/>
                <a:gd name="T31" fmla="*/ 3684501 h 142"/>
                <a:gd name="T32" fmla="*/ 6243556 w 161"/>
                <a:gd name="T33" fmla="*/ 1884981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142"/>
                <a:gd name="T53" fmla="*/ 161 w 161"/>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142">
                  <a:moveTo>
                    <a:pt x="53" y="23"/>
                  </a:moveTo>
                  <a:cubicBezTo>
                    <a:pt x="66" y="19"/>
                    <a:pt x="76" y="10"/>
                    <a:pt x="89" y="5"/>
                  </a:cubicBezTo>
                  <a:cubicBezTo>
                    <a:pt x="96" y="3"/>
                    <a:pt x="100" y="0"/>
                    <a:pt x="104" y="2"/>
                  </a:cubicBezTo>
                  <a:cubicBezTo>
                    <a:pt x="108" y="4"/>
                    <a:pt x="112" y="12"/>
                    <a:pt x="111" y="17"/>
                  </a:cubicBezTo>
                  <a:cubicBezTo>
                    <a:pt x="110" y="25"/>
                    <a:pt x="104" y="30"/>
                    <a:pt x="98" y="35"/>
                  </a:cubicBezTo>
                  <a:cubicBezTo>
                    <a:pt x="92" y="48"/>
                    <a:pt x="95" y="57"/>
                    <a:pt x="107" y="64"/>
                  </a:cubicBezTo>
                  <a:cubicBezTo>
                    <a:pt x="115" y="74"/>
                    <a:pt x="127" y="65"/>
                    <a:pt x="135" y="59"/>
                  </a:cubicBezTo>
                  <a:cubicBezTo>
                    <a:pt x="138" y="53"/>
                    <a:pt x="144" y="50"/>
                    <a:pt x="150" y="46"/>
                  </a:cubicBezTo>
                  <a:cubicBezTo>
                    <a:pt x="156" y="47"/>
                    <a:pt x="158" y="55"/>
                    <a:pt x="161" y="61"/>
                  </a:cubicBezTo>
                  <a:cubicBezTo>
                    <a:pt x="156" y="79"/>
                    <a:pt x="141" y="94"/>
                    <a:pt x="131" y="110"/>
                  </a:cubicBezTo>
                  <a:cubicBezTo>
                    <a:pt x="128" y="115"/>
                    <a:pt x="124" y="126"/>
                    <a:pt x="119" y="128"/>
                  </a:cubicBezTo>
                  <a:cubicBezTo>
                    <a:pt x="112" y="131"/>
                    <a:pt x="107" y="136"/>
                    <a:pt x="99" y="137"/>
                  </a:cubicBezTo>
                  <a:cubicBezTo>
                    <a:pt x="89" y="142"/>
                    <a:pt x="82" y="140"/>
                    <a:pt x="69" y="139"/>
                  </a:cubicBezTo>
                  <a:cubicBezTo>
                    <a:pt x="55" y="132"/>
                    <a:pt x="44" y="118"/>
                    <a:pt x="30" y="110"/>
                  </a:cubicBezTo>
                  <a:cubicBezTo>
                    <a:pt x="21" y="98"/>
                    <a:pt x="9" y="88"/>
                    <a:pt x="3" y="74"/>
                  </a:cubicBezTo>
                  <a:cubicBezTo>
                    <a:pt x="0" y="64"/>
                    <a:pt x="0" y="52"/>
                    <a:pt x="8" y="43"/>
                  </a:cubicBezTo>
                  <a:cubicBezTo>
                    <a:pt x="16" y="34"/>
                    <a:pt x="44" y="27"/>
                    <a:pt x="53" y="22"/>
                  </a:cubicBezTo>
                </a:path>
              </a:pathLst>
            </a:custGeom>
            <a:solidFill>
              <a:srgbClr val="6429B4"/>
            </a:solidFill>
            <a:ln w="6350">
              <a:solidFill>
                <a:srgbClr val="6429B4"/>
              </a:solidFill>
              <a:round/>
              <a:headEnd/>
              <a:tailEnd/>
            </a:ln>
          </p:spPr>
          <p:txBody>
            <a:bodyPr/>
            <a:lstStyle/>
            <a:p>
              <a:endParaRPr lang="es-MX" sz="2400"/>
            </a:p>
          </p:txBody>
        </p:sp>
        <p:sp>
          <p:nvSpPr>
            <p:cNvPr id="64543" name="Freeform 206"/>
            <p:cNvSpPr>
              <a:spLocks/>
            </p:cNvSpPr>
            <p:nvPr/>
          </p:nvSpPr>
          <p:spPr bwMode="auto">
            <a:xfrm>
              <a:off x="5417191" y="5167261"/>
              <a:ext cx="94453" cy="67819"/>
            </a:xfrm>
            <a:custGeom>
              <a:avLst/>
              <a:gdLst>
                <a:gd name="T0" fmla="*/ 6243556 w 161"/>
                <a:gd name="T1" fmla="*/ 1970776 h 142"/>
                <a:gd name="T2" fmla="*/ 10484560 w 161"/>
                <a:gd name="T3" fmla="*/ 428473 h 142"/>
                <a:gd name="T4" fmla="*/ 12251630 w 161"/>
                <a:gd name="T5" fmla="*/ 171423 h 142"/>
                <a:gd name="T6" fmla="*/ 13076132 w 161"/>
                <a:gd name="T7" fmla="*/ 1456675 h 142"/>
                <a:gd name="T8" fmla="*/ 11544762 w 161"/>
                <a:gd name="T9" fmla="*/ 2998977 h 142"/>
                <a:gd name="T10" fmla="*/ 12604962 w 161"/>
                <a:gd name="T11" fmla="*/ 5483853 h 142"/>
                <a:gd name="T12" fmla="*/ 15903407 w 161"/>
                <a:gd name="T13" fmla="*/ 5055381 h 142"/>
                <a:gd name="T14" fmla="*/ 17670468 w 161"/>
                <a:gd name="T15" fmla="*/ 3941552 h 142"/>
                <a:gd name="T16" fmla="*/ 18966359 w 161"/>
                <a:gd name="T17" fmla="*/ 5226804 h 142"/>
                <a:gd name="T18" fmla="*/ 15432225 w 161"/>
                <a:gd name="T19" fmla="*/ 9425240 h 142"/>
                <a:gd name="T20" fmla="*/ 14018703 w 161"/>
                <a:gd name="T21" fmla="*/ 10967541 h 142"/>
                <a:gd name="T22" fmla="*/ 11662607 w 161"/>
                <a:gd name="T23" fmla="*/ 11738692 h 142"/>
                <a:gd name="T24" fmla="*/ 8128473 w 161"/>
                <a:gd name="T25" fmla="*/ 11910118 h 142"/>
                <a:gd name="T26" fmla="*/ 3534135 w 161"/>
                <a:gd name="T27" fmla="*/ 9425240 h 142"/>
                <a:gd name="T28" fmla="*/ 353331 w 161"/>
                <a:gd name="T29" fmla="*/ 6340635 h 142"/>
                <a:gd name="T30" fmla="*/ 942354 w 161"/>
                <a:gd name="T31" fmla="*/ 3684501 h 142"/>
                <a:gd name="T32" fmla="*/ 6243556 w 161"/>
                <a:gd name="T33" fmla="*/ 1884981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142"/>
                <a:gd name="T53" fmla="*/ 161 w 161"/>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142">
                  <a:moveTo>
                    <a:pt x="53" y="23"/>
                  </a:moveTo>
                  <a:cubicBezTo>
                    <a:pt x="66" y="19"/>
                    <a:pt x="76" y="10"/>
                    <a:pt x="89" y="5"/>
                  </a:cubicBezTo>
                  <a:cubicBezTo>
                    <a:pt x="96" y="3"/>
                    <a:pt x="100" y="0"/>
                    <a:pt x="104" y="2"/>
                  </a:cubicBezTo>
                  <a:cubicBezTo>
                    <a:pt x="108" y="4"/>
                    <a:pt x="112" y="12"/>
                    <a:pt x="111" y="17"/>
                  </a:cubicBezTo>
                  <a:cubicBezTo>
                    <a:pt x="110" y="25"/>
                    <a:pt x="104" y="30"/>
                    <a:pt x="98" y="35"/>
                  </a:cubicBezTo>
                  <a:cubicBezTo>
                    <a:pt x="92" y="48"/>
                    <a:pt x="95" y="57"/>
                    <a:pt x="107" y="64"/>
                  </a:cubicBezTo>
                  <a:cubicBezTo>
                    <a:pt x="115" y="74"/>
                    <a:pt x="127" y="65"/>
                    <a:pt x="135" y="59"/>
                  </a:cubicBezTo>
                  <a:cubicBezTo>
                    <a:pt x="138" y="53"/>
                    <a:pt x="144" y="50"/>
                    <a:pt x="150" y="46"/>
                  </a:cubicBezTo>
                  <a:cubicBezTo>
                    <a:pt x="156" y="47"/>
                    <a:pt x="158" y="55"/>
                    <a:pt x="161" y="61"/>
                  </a:cubicBezTo>
                  <a:cubicBezTo>
                    <a:pt x="156" y="79"/>
                    <a:pt x="141" y="94"/>
                    <a:pt x="131" y="110"/>
                  </a:cubicBezTo>
                  <a:cubicBezTo>
                    <a:pt x="128" y="115"/>
                    <a:pt x="124" y="126"/>
                    <a:pt x="119" y="128"/>
                  </a:cubicBezTo>
                  <a:cubicBezTo>
                    <a:pt x="112" y="131"/>
                    <a:pt x="107" y="136"/>
                    <a:pt x="99" y="137"/>
                  </a:cubicBezTo>
                  <a:cubicBezTo>
                    <a:pt x="89" y="142"/>
                    <a:pt x="82" y="140"/>
                    <a:pt x="69" y="139"/>
                  </a:cubicBezTo>
                  <a:cubicBezTo>
                    <a:pt x="55" y="132"/>
                    <a:pt x="44" y="118"/>
                    <a:pt x="30" y="110"/>
                  </a:cubicBezTo>
                  <a:cubicBezTo>
                    <a:pt x="21" y="98"/>
                    <a:pt x="9" y="88"/>
                    <a:pt x="3" y="74"/>
                  </a:cubicBezTo>
                  <a:cubicBezTo>
                    <a:pt x="0" y="64"/>
                    <a:pt x="0" y="52"/>
                    <a:pt x="8" y="43"/>
                  </a:cubicBezTo>
                  <a:cubicBezTo>
                    <a:pt x="16" y="34"/>
                    <a:pt x="44" y="27"/>
                    <a:pt x="53" y="22"/>
                  </a:cubicBezTo>
                </a:path>
              </a:pathLst>
            </a:custGeom>
            <a:solidFill>
              <a:srgbClr val="6429B4"/>
            </a:solidFill>
            <a:ln w="6350">
              <a:solidFill>
                <a:srgbClr val="6429B4"/>
              </a:solidFill>
              <a:round/>
              <a:headEnd/>
              <a:tailEnd/>
            </a:ln>
          </p:spPr>
          <p:txBody>
            <a:bodyPr/>
            <a:lstStyle/>
            <a:p>
              <a:endParaRPr lang="es-MX" sz="2400"/>
            </a:p>
          </p:txBody>
        </p:sp>
        <p:sp>
          <p:nvSpPr>
            <p:cNvPr id="64544" name="Freeform 207"/>
            <p:cNvSpPr>
              <a:spLocks/>
            </p:cNvSpPr>
            <p:nvPr/>
          </p:nvSpPr>
          <p:spPr bwMode="auto">
            <a:xfrm>
              <a:off x="4099735" y="5345653"/>
              <a:ext cx="94453" cy="69293"/>
            </a:xfrm>
            <a:custGeom>
              <a:avLst/>
              <a:gdLst>
                <a:gd name="T0" fmla="*/ 6243556 w 161"/>
                <a:gd name="T1" fmla="*/ 2013619 h 142"/>
                <a:gd name="T2" fmla="*/ 10484560 w 161"/>
                <a:gd name="T3" fmla="*/ 437788 h 142"/>
                <a:gd name="T4" fmla="*/ 12251630 w 161"/>
                <a:gd name="T5" fmla="*/ 175149 h 142"/>
                <a:gd name="T6" fmla="*/ 13076132 w 161"/>
                <a:gd name="T7" fmla="*/ 1488342 h 142"/>
                <a:gd name="T8" fmla="*/ 11544762 w 161"/>
                <a:gd name="T9" fmla="*/ 3064172 h 142"/>
                <a:gd name="T10" fmla="*/ 12604962 w 161"/>
                <a:gd name="T11" fmla="*/ 5603068 h 142"/>
                <a:gd name="T12" fmla="*/ 15903407 w 161"/>
                <a:gd name="T13" fmla="*/ 5165281 h 142"/>
                <a:gd name="T14" fmla="*/ 17670468 w 161"/>
                <a:gd name="T15" fmla="*/ 4027238 h 142"/>
                <a:gd name="T16" fmla="*/ 18966359 w 161"/>
                <a:gd name="T17" fmla="*/ 5340430 h 142"/>
                <a:gd name="T18" fmla="*/ 15432225 w 161"/>
                <a:gd name="T19" fmla="*/ 9630137 h 142"/>
                <a:gd name="T20" fmla="*/ 14018703 w 161"/>
                <a:gd name="T21" fmla="*/ 11205966 h 142"/>
                <a:gd name="T22" fmla="*/ 11662607 w 161"/>
                <a:gd name="T23" fmla="*/ 11993881 h 142"/>
                <a:gd name="T24" fmla="*/ 8128473 w 161"/>
                <a:gd name="T25" fmla="*/ 12169034 h 142"/>
                <a:gd name="T26" fmla="*/ 3534135 w 161"/>
                <a:gd name="T27" fmla="*/ 9630137 h 142"/>
                <a:gd name="T28" fmla="*/ 353331 w 161"/>
                <a:gd name="T29" fmla="*/ 6478475 h 142"/>
                <a:gd name="T30" fmla="*/ 942354 w 161"/>
                <a:gd name="T31" fmla="*/ 3764599 h 142"/>
                <a:gd name="T32" fmla="*/ 6243556 w 161"/>
                <a:gd name="T33" fmla="*/ 1925959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142"/>
                <a:gd name="T53" fmla="*/ 161 w 161"/>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142">
                  <a:moveTo>
                    <a:pt x="53" y="23"/>
                  </a:moveTo>
                  <a:cubicBezTo>
                    <a:pt x="66" y="19"/>
                    <a:pt x="76" y="10"/>
                    <a:pt x="89" y="5"/>
                  </a:cubicBezTo>
                  <a:cubicBezTo>
                    <a:pt x="96" y="3"/>
                    <a:pt x="100" y="0"/>
                    <a:pt x="104" y="2"/>
                  </a:cubicBezTo>
                  <a:cubicBezTo>
                    <a:pt x="108" y="4"/>
                    <a:pt x="112" y="12"/>
                    <a:pt x="111" y="17"/>
                  </a:cubicBezTo>
                  <a:cubicBezTo>
                    <a:pt x="110" y="25"/>
                    <a:pt x="104" y="30"/>
                    <a:pt x="98" y="35"/>
                  </a:cubicBezTo>
                  <a:cubicBezTo>
                    <a:pt x="92" y="48"/>
                    <a:pt x="95" y="57"/>
                    <a:pt x="107" y="64"/>
                  </a:cubicBezTo>
                  <a:cubicBezTo>
                    <a:pt x="115" y="74"/>
                    <a:pt x="127" y="65"/>
                    <a:pt x="135" y="59"/>
                  </a:cubicBezTo>
                  <a:cubicBezTo>
                    <a:pt x="138" y="53"/>
                    <a:pt x="144" y="50"/>
                    <a:pt x="150" y="46"/>
                  </a:cubicBezTo>
                  <a:cubicBezTo>
                    <a:pt x="156" y="47"/>
                    <a:pt x="158" y="55"/>
                    <a:pt x="161" y="61"/>
                  </a:cubicBezTo>
                  <a:cubicBezTo>
                    <a:pt x="156" y="79"/>
                    <a:pt x="141" y="94"/>
                    <a:pt x="131" y="110"/>
                  </a:cubicBezTo>
                  <a:cubicBezTo>
                    <a:pt x="128" y="115"/>
                    <a:pt x="124" y="126"/>
                    <a:pt x="119" y="128"/>
                  </a:cubicBezTo>
                  <a:cubicBezTo>
                    <a:pt x="112" y="131"/>
                    <a:pt x="107" y="136"/>
                    <a:pt x="99" y="137"/>
                  </a:cubicBezTo>
                  <a:cubicBezTo>
                    <a:pt x="89" y="142"/>
                    <a:pt x="82" y="140"/>
                    <a:pt x="69" y="139"/>
                  </a:cubicBezTo>
                  <a:cubicBezTo>
                    <a:pt x="55" y="132"/>
                    <a:pt x="44" y="118"/>
                    <a:pt x="30" y="110"/>
                  </a:cubicBezTo>
                  <a:cubicBezTo>
                    <a:pt x="21" y="98"/>
                    <a:pt x="9" y="88"/>
                    <a:pt x="3" y="74"/>
                  </a:cubicBezTo>
                  <a:cubicBezTo>
                    <a:pt x="0" y="64"/>
                    <a:pt x="0" y="52"/>
                    <a:pt x="8" y="43"/>
                  </a:cubicBezTo>
                  <a:cubicBezTo>
                    <a:pt x="16" y="34"/>
                    <a:pt x="44" y="27"/>
                    <a:pt x="53" y="22"/>
                  </a:cubicBezTo>
                </a:path>
              </a:pathLst>
            </a:custGeom>
            <a:solidFill>
              <a:srgbClr val="6429B4"/>
            </a:solidFill>
            <a:ln w="6350">
              <a:solidFill>
                <a:srgbClr val="6429B4"/>
              </a:solidFill>
              <a:round/>
              <a:headEnd/>
              <a:tailEnd/>
            </a:ln>
          </p:spPr>
          <p:txBody>
            <a:bodyPr/>
            <a:lstStyle/>
            <a:p>
              <a:endParaRPr lang="es-MX" sz="2400"/>
            </a:p>
          </p:txBody>
        </p:sp>
        <p:sp>
          <p:nvSpPr>
            <p:cNvPr id="64545" name="Freeform 208"/>
            <p:cNvSpPr>
              <a:spLocks/>
            </p:cNvSpPr>
            <p:nvPr/>
          </p:nvSpPr>
          <p:spPr bwMode="auto">
            <a:xfrm>
              <a:off x="4153476" y="5650838"/>
              <a:ext cx="94453" cy="67819"/>
            </a:xfrm>
            <a:custGeom>
              <a:avLst/>
              <a:gdLst>
                <a:gd name="T0" fmla="*/ 6243556 w 161"/>
                <a:gd name="T1" fmla="*/ 1970776 h 142"/>
                <a:gd name="T2" fmla="*/ 10484560 w 161"/>
                <a:gd name="T3" fmla="*/ 428473 h 142"/>
                <a:gd name="T4" fmla="*/ 12251630 w 161"/>
                <a:gd name="T5" fmla="*/ 171423 h 142"/>
                <a:gd name="T6" fmla="*/ 13076132 w 161"/>
                <a:gd name="T7" fmla="*/ 1456675 h 142"/>
                <a:gd name="T8" fmla="*/ 11544762 w 161"/>
                <a:gd name="T9" fmla="*/ 2998977 h 142"/>
                <a:gd name="T10" fmla="*/ 12604962 w 161"/>
                <a:gd name="T11" fmla="*/ 5483853 h 142"/>
                <a:gd name="T12" fmla="*/ 15903407 w 161"/>
                <a:gd name="T13" fmla="*/ 5055381 h 142"/>
                <a:gd name="T14" fmla="*/ 17670468 w 161"/>
                <a:gd name="T15" fmla="*/ 3941552 h 142"/>
                <a:gd name="T16" fmla="*/ 18966359 w 161"/>
                <a:gd name="T17" fmla="*/ 5226804 h 142"/>
                <a:gd name="T18" fmla="*/ 15432225 w 161"/>
                <a:gd name="T19" fmla="*/ 9425240 h 142"/>
                <a:gd name="T20" fmla="*/ 14018703 w 161"/>
                <a:gd name="T21" fmla="*/ 10967541 h 142"/>
                <a:gd name="T22" fmla="*/ 11662607 w 161"/>
                <a:gd name="T23" fmla="*/ 11738692 h 142"/>
                <a:gd name="T24" fmla="*/ 8128473 w 161"/>
                <a:gd name="T25" fmla="*/ 11910118 h 142"/>
                <a:gd name="T26" fmla="*/ 3534135 w 161"/>
                <a:gd name="T27" fmla="*/ 9425240 h 142"/>
                <a:gd name="T28" fmla="*/ 353331 w 161"/>
                <a:gd name="T29" fmla="*/ 6340635 h 142"/>
                <a:gd name="T30" fmla="*/ 942354 w 161"/>
                <a:gd name="T31" fmla="*/ 3684501 h 142"/>
                <a:gd name="T32" fmla="*/ 6243556 w 161"/>
                <a:gd name="T33" fmla="*/ 1884981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142"/>
                <a:gd name="T53" fmla="*/ 161 w 161"/>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142">
                  <a:moveTo>
                    <a:pt x="53" y="23"/>
                  </a:moveTo>
                  <a:cubicBezTo>
                    <a:pt x="66" y="19"/>
                    <a:pt x="76" y="10"/>
                    <a:pt x="89" y="5"/>
                  </a:cubicBezTo>
                  <a:cubicBezTo>
                    <a:pt x="96" y="3"/>
                    <a:pt x="100" y="0"/>
                    <a:pt x="104" y="2"/>
                  </a:cubicBezTo>
                  <a:cubicBezTo>
                    <a:pt x="108" y="4"/>
                    <a:pt x="112" y="12"/>
                    <a:pt x="111" y="17"/>
                  </a:cubicBezTo>
                  <a:cubicBezTo>
                    <a:pt x="110" y="25"/>
                    <a:pt x="104" y="30"/>
                    <a:pt x="98" y="35"/>
                  </a:cubicBezTo>
                  <a:cubicBezTo>
                    <a:pt x="92" y="48"/>
                    <a:pt x="95" y="57"/>
                    <a:pt x="107" y="64"/>
                  </a:cubicBezTo>
                  <a:cubicBezTo>
                    <a:pt x="115" y="74"/>
                    <a:pt x="127" y="65"/>
                    <a:pt x="135" y="59"/>
                  </a:cubicBezTo>
                  <a:cubicBezTo>
                    <a:pt x="138" y="53"/>
                    <a:pt x="144" y="50"/>
                    <a:pt x="150" y="46"/>
                  </a:cubicBezTo>
                  <a:cubicBezTo>
                    <a:pt x="156" y="47"/>
                    <a:pt x="158" y="55"/>
                    <a:pt x="161" y="61"/>
                  </a:cubicBezTo>
                  <a:cubicBezTo>
                    <a:pt x="156" y="79"/>
                    <a:pt x="141" y="94"/>
                    <a:pt x="131" y="110"/>
                  </a:cubicBezTo>
                  <a:cubicBezTo>
                    <a:pt x="128" y="115"/>
                    <a:pt x="124" y="126"/>
                    <a:pt x="119" y="128"/>
                  </a:cubicBezTo>
                  <a:cubicBezTo>
                    <a:pt x="112" y="131"/>
                    <a:pt x="107" y="136"/>
                    <a:pt x="99" y="137"/>
                  </a:cubicBezTo>
                  <a:cubicBezTo>
                    <a:pt x="89" y="142"/>
                    <a:pt x="82" y="140"/>
                    <a:pt x="69" y="139"/>
                  </a:cubicBezTo>
                  <a:cubicBezTo>
                    <a:pt x="55" y="132"/>
                    <a:pt x="44" y="118"/>
                    <a:pt x="30" y="110"/>
                  </a:cubicBezTo>
                  <a:cubicBezTo>
                    <a:pt x="21" y="98"/>
                    <a:pt x="9" y="88"/>
                    <a:pt x="3" y="74"/>
                  </a:cubicBezTo>
                  <a:cubicBezTo>
                    <a:pt x="0" y="64"/>
                    <a:pt x="0" y="52"/>
                    <a:pt x="8" y="43"/>
                  </a:cubicBezTo>
                  <a:cubicBezTo>
                    <a:pt x="16" y="34"/>
                    <a:pt x="44" y="27"/>
                    <a:pt x="53" y="22"/>
                  </a:cubicBezTo>
                </a:path>
              </a:pathLst>
            </a:custGeom>
            <a:solidFill>
              <a:srgbClr val="005600"/>
            </a:solidFill>
            <a:ln w="6350">
              <a:solidFill>
                <a:srgbClr val="005600"/>
              </a:solidFill>
              <a:round/>
              <a:headEnd/>
              <a:tailEnd/>
            </a:ln>
          </p:spPr>
          <p:txBody>
            <a:bodyPr/>
            <a:lstStyle/>
            <a:p>
              <a:endParaRPr lang="es-MX" sz="2400"/>
            </a:p>
          </p:txBody>
        </p:sp>
        <p:sp>
          <p:nvSpPr>
            <p:cNvPr id="64546" name="Freeform 209"/>
            <p:cNvSpPr>
              <a:spLocks/>
            </p:cNvSpPr>
            <p:nvPr/>
          </p:nvSpPr>
          <p:spPr bwMode="auto">
            <a:xfrm>
              <a:off x="6281924" y="4742656"/>
              <a:ext cx="94453" cy="67819"/>
            </a:xfrm>
            <a:custGeom>
              <a:avLst/>
              <a:gdLst>
                <a:gd name="T0" fmla="*/ 6243556 w 161"/>
                <a:gd name="T1" fmla="*/ 1970776 h 142"/>
                <a:gd name="T2" fmla="*/ 10484560 w 161"/>
                <a:gd name="T3" fmla="*/ 428473 h 142"/>
                <a:gd name="T4" fmla="*/ 12251630 w 161"/>
                <a:gd name="T5" fmla="*/ 171423 h 142"/>
                <a:gd name="T6" fmla="*/ 13076132 w 161"/>
                <a:gd name="T7" fmla="*/ 1456675 h 142"/>
                <a:gd name="T8" fmla="*/ 11544762 w 161"/>
                <a:gd name="T9" fmla="*/ 2998977 h 142"/>
                <a:gd name="T10" fmla="*/ 12604962 w 161"/>
                <a:gd name="T11" fmla="*/ 5483853 h 142"/>
                <a:gd name="T12" fmla="*/ 15903407 w 161"/>
                <a:gd name="T13" fmla="*/ 5055381 h 142"/>
                <a:gd name="T14" fmla="*/ 17670468 w 161"/>
                <a:gd name="T15" fmla="*/ 3941552 h 142"/>
                <a:gd name="T16" fmla="*/ 18966359 w 161"/>
                <a:gd name="T17" fmla="*/ 5226804 h 142"/>
                <a:gd name="T18" fmla="*/ 15432225 w 161"/>
                <a:gd name="T19" fmla="*/ 9425240 h 142"/>
                <a:gd name="T20" fmla="*/ 14018703 w 161"/>
                <a:gd name="T21" fmla="*/ 10967541 h 142"/>
                <a:gd name="T22" fmla="*/ 11662607 w 161"/>
                <a:gd name="T23" fmla="*/ 11738692 h 142"/>
                <a:gd name="T24" fmla="*/ 8128473 w 161"/>
                <a:gd name="T25" fmla="*/ 11910118 h 142"/>
                <a:gd name="T26" fmla="*/ 3534135 w 161"/>
                <a:gd name="T27" fmla="*/ 9425240 h 142"/>
                <a:gd name="T28" fmla="*/ 353331 w 161"/>
                <a:gd name="T29" fmla="*/ 6340635 h 142"/>
                <a:gd name="T30" fmla="*/ 942354 w 161"/>
                <a:gd name="T31" fmla="*/ 3684501 h 142"/>
                <a:gd name="T32" fmla="*/ 6243556 w 161"/>
                <a:gd name="T33" fmla="*/ 1884981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142"/>
                <a:gd name="T53" fmla="*/ 161 w 161"/>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142">
                  <a:moveTo>
                    <a:pt x="53" y="23"/>
                  </a:moveTo>
                  <a:cubicBezTo>
                    <a:pt x="66" y="19"/>
                    <a:pt x="76" y="10"/>
                    <a:pt x="89" y="5"/>
                  </a:cubicBezTo>
                  <a:cubicBezTo>
                    <a:pt x="96" y="3"/>
                    <a:pt x="100" y="0"/>
                    <a:pt x="104" y="2"/>
                  </a:cubicBezTo>
                  <a:cubicBezTo>
                    <a:pt x="108" y="4"/>
                    <a:pt x="112" y="12"/>
                    <a:pt x="111" y="17"/>
                  </a:cubicBezTo>
                  <a:cubicBezTo>
                    <a:pt x="110" y="25"/>
                    <a:pt x="104" y="30"/>
                    <a:pt x="98" y="35"/>
                  </a:cubicBezTo>
                  <a:cubicBezTo>
                    <a:pt x="92" y="48"/>
                    <a:pt x="95" y="57"/>
                    <a:pt x="107" y="64"/>
                  </a:cubicBezTo>
                  <a:cubicBezTo>
                    <a:pt x="115" y="74"/>
                    <a:pt x="127" y="65"/>
                    <a:pt x="135" y="59"/>
                  </a:cubicBezTo>
                  <a:cubicBezTo>
                    <a:pt x="138" y="53"/>
                    <a:pt x="144" y="50"/>
                    <a:pt x="150" y="46"/>
                  </a:cubicBezTo>
                  <a:cubicBezTo>
                    <a:pt x="156" y="47"/>
                    <a:pt x="158" y="55"/>
                    <a:pt x="161" y="61"/>
                  </a:cubicBezTo>
                  <a:cubicBezTo>
                    <a:pt x="156" y="79"/>
                    <a:pt x="141" y="94"/>
                    <a:pt x="131" y="110"/>
                  </a:cubicBezTo>
                  <a:cubicBezTo>
                    <a:pt x="128" y="115"/>
                    <a:pt x="124" y="126"/>
                    <a:pt x="119" y="128"/>
                  </a:cubicBezTo>
                  <a:cubicBezTo>
                    <a:pt x="112" y="131"/>
                    <a:pt x="107" y="136"/>
                    <a:pt x="99" y="137"/>
                  </a:cubicBezTo>
                  <a:cubicBezTo>
                    <a:pt x="89" y="142"/>
                    <a:pt x="82" y="140"/>
                    <a:pt x="69" y="139"/>
                  </a:cubicBezTo>
                  <a:cubicBezTo>
                    <a:pt x="55" y="132"/>
                    <a:pt x="44" y="118"/>
                    <a:pt x="30" y="110"/>
                  </a:cubicBezTo>
                  <a:cubicBezTo>
                    <a:pt x="21" y="98"/>
                    <a:pt x="9" y="88"/>
                    <a:pt x="3" y="74"/>
                  </a:cubicBezTo>
                  <a:cubicBezTo>
                    <a:pt x="0" y="64"/>
                    <a:pt x="0" y="52"/>
                    <a:pt x="8" y="43"/>
                  </a:cubicBezTo>
                  <a:cubicBezTo>
                    <a:pt x="16" y="34"/>
                    <a:pt x="44" y="27"/>
                    <a:pt x="53" y="22"/>
                  </a:cubicBezTo>
                </a:path>
              </a:pathLst>
            </a:custGeom>
            <a:solidFill>
              <a:srgbClr val="6429B4"/>
            </a:solidFill>
            <a:ln w="6350">
              <a:solidFill>
                <a:srgbClr val="6429B4"/>
              </a:solidFill>
              <a:round/>
              <a:headEnd/>
              <a:tailEnd/>
            </a:ln>
          </p:spPr>
          <p:txBody>
            <a:bodyPr/>
            <a:lstStyle/>
            <a:p>
              <a:endParaRPr lang="es-MX" sz="2400"/>
            </a:p>
          </p:txBody>
        </p:sp>
        <p:sp>
          <p:nvSpPr>
            <p:cNvPr id="64547" name="Text Box 34"/>
            <p:cNvSpPr txBox="1">
              <a:spLocks noChangeArrowheads="1"/>
            </p:cNvSpPr>
            <p:nvPr/>
          </p:nvSpPr>
          <p:spPr bwMode="auto">
            <a:xfrm>
              <a:off x="3726809" y="3306667"/>
              <a:ext cx="1913487" cy="307777"/>
            </a:xfrm>
            <a:prstGeom prst="rect">
              <a:avLst/>
            </a:prstGeom>
            <a:noFill/>
            <a:ln w="9525">
              <a:solidFill>
                <a:schemeClr val="tx1"/>
              </a:solidFill>
              <a:miter lim="800000"/>
              <a:headEnd/>
              <a:tailEnd/>
            </a:ln>
          </p:spPr>
          <p:txBody>
            <a:bodyPr>
              <a:spAutoFit/>
            </a:bodyPr>
            <a:lstStyle/>
            <a:p>
              <a:pPr algn="ctr" defTabSz="457200">
                <a:spcBef>
                  <a:spcPct val="50000"/>
                </a:spcBef>
              </a:pPr>
              <a:r>
                <a:rPr lang="es-MX" sz="1400"/>
                <a:t>Epitelio intestinal</a:t>
              </a:r>
              <a:endParaRPr lang="es-ES" sz="1400"/>
            </a:p>
          </p:txBody>
        </p:sp>
        <p:sp>
          <p:nvSpPr>
            <p:cNvPr id="64548" name="Text Box 34"/>
            <p:cNvSpPr txBox="1">
              <a:spLocks noChangeArrowheads="1"/>
            </p:cNvSpPr>
            <p:nvPr/>
          </p:nvSpPr>
          <p:spPr bwMode="auto">
            <a:xfrm>
              <a:off x="5961110" y="5103865"/>
              <a:ext cx="1224632" cy="307777"/>
            </a:xfrm>
            <a:prstGeom prst="rect">
              <a:avLst/>
            </a:prstGeom>
            <a:noFill/>
            <a:ln w="9525">
              <a:solidFill>
                <a:schemeClr val="tx1"/>
              </a:solidFill>
              <a:miter lim="800000"/>
              <a:headEnd/>
              <a:tailEnd/>
            </a:ln>
          </p:spPr>
          <p:txBody>
            <a:bodyPr>
              <a:spAutoFit/>
            </a:bodyPr>
            <a:lstStyle/>
            <a:p>
              <a:pPr algn="ctr" defTabSz="457200">
                <a:spcBef>
                  <a:spcPct val="50000"/>
                </a:spcBef>
              </a:pPr>
              <a:r>
                <a:rPr lang="es-MX" sz="1400"/>
                <a:t>Hemocele</a:t>
              </a:r>
              <a:endParaRPr lang="es-ES" sz="1400"/>
            </a:p>
          </p:txBody>
        </p:sp>
        <p:cxnSp>
          <p:nvCxnSpPr>
            <p:cNvPr id="802" name="Conector recto 801"/>
            <p:cNvCxnSpPr/>
            <p:nvPr/>
          </p:nvCxnSpPr>
          <p:spPr bwMode="auto">
            <a:xfrm>
              <a:off x="2686198" y="4521508"/>
              <a:ext cx="156336" cy="32435"/>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3" name="Conector recto 802"/>
            <p:cNvCxnSpPr/>
            <p:nvPr/>
          </p:nvCxnSpPr>
          <p:spPr bwMode="auto">
            <a:xfrm>
              <a:off x="3329455" y="5851346"/>
              <a:ext cx="156336" cy="32435"/>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4" name="Conector recto 803"/>
            <p:cNvCxnSpPr/>
            <p:nvPr/>
          </p:nvCxnSpPr>
          <p:spPr bwMode="auto">
            <a:xfrm>
              <a:off x="5736377" y="5307321"/>
              <a:ext cx="182392" cy="14743"/>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5" name="Conector recto 804"/>
            <p:cNvCxnSpPr/>
            <p:nvPr/>
          </p:nvCxnSpPr>
          <p:spPr bwMode="auto">
            <a:xfrm flipV="1">
              <a:off x="6674393" y="4860602"/>
              <a:ext cx="156336" cy="29486"/>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6" name="Conector recto 805"/>
            <p:cNvCxnSpPr/>
            <p:nvPr/>
          </p:nvCxnSpPr>
          <p:spPr bwMode="auto">
            <a:xfrm flipV="1">
              <a:off x="4778819" y="5083224"/>
              <a:ext cx="164478" cy="47178"/>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4554" name="Freeform 208"/>
            <p:cNvSpPr>
              <a:spLocks/>
            </p:cNvSpPr>
            <p:nvPr/>
          </p:nvSpPr>
          <p:spPr bwMode="auto">
            <a:xfrm>
              <a:off x="4231644" y="4856179"/>
              <a:ext cx="94453" cy="67819"/>
            </a:xfrm>
            <a:custGeom>
              <a:avLst/>
              <a:gdLst>
                <a:gd name="T0" fmla="*/ 6243556 w 161"/>
                <a:gd name="T1" fmla="*/ 1970776 h 142"/>
                <a:gd name="T2" fmla="*/ 10484560 w 161"/>
                <a:gd name="T3" fmla="*/ 428473 h 142"/>
                <a:gd name="T4" fmla="*/ 12251630 w 161"/>
                <a:gd name="T5" fmla="*/ 171423 h 142"/>
                <a:gd name="T6" fmla="*/ 13076132 w 161"/>
                <a:gd name="T7" fmla="*/ 1456675 h 142"/>
                <a:gd name="T8" fmla="*/ 11544762 w 161"/>
                <a:gd name="T9" fmla="*/ 2998977 h 142"/>
                <a:gd name="T10" fmla="*/ 12604962 w 161"/>
                <a:gd name="T11" fmla="*/ 5483853 h 142"/>
                <a:gd name="T12" fmla="*/ 15903407 w 161"/>
                <a:gd name="T13" fmla="*/ 5055381 h 142"/>
                <a:gd name="T14" fmla="*/ 17670468 w 161"/>
                <a:gd name="T15" fmla="*/ 3941552 h 142"/>
                <a:gd name="T16" fmla="*/ 18966359 w 161"/>
                <a:gd name="T17" fmla="*/ 5226804 h 142"/>
                <a:gd name="T18" fmla="*/ 15432225 w 161"/>
                <a:gd name="T19" fmla="*/ 9425240 h 142"/>
                <a:gd name="T20" fmla="*/ 14018703 w 161"/>
                <a:gd name="T21" fmla="*/ 10967541 h 142"/>
                <a:gd name="T22" fmla="*/ 11662607 w 161"/>
                <a:gd name="T23" fmla="*/ 11738692 h 142"/>
                <a:gd name="T24" fmla="*/ 8128473 w 161"/>
                <a:gd name="T25" fmla="*/ 11910118 h 142"/>
                <a:gd name="T26" fmla="*/ 3534135 w 161"/>
                <a:gd name="T27" fmla="*/ 9425240 h 142"/>
                <a:gd name="T28" fmla="*/ 353331 w 161"/>
                <a:gd name="T29" fmla="*/ 6340635 h 142"/>
                <a:gd name="T30" fmla="*/ 942354 w 161"/>
                <a:gd name="T31" fmla="*/ 3684501 h 142"/>
                <a:gd name="T32" fmla="*/ 6243556 w 161"/>
                <a:gd name="T33" fmla="*/ 1884981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142"/>
                <a:gd name="T53" fmla="*/ 161 w 161"/>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142">
                  <a:moveTo>
                    <a:pt x="53" y="23"/>
                  </a:moveTo>
                  <a:cubicBezTo>
                    <a:pt x="66" y="19"/>
                    <a:pt x="76" y="10"/>
                    <a:pt x="89" y="5"/>
                  </a:cubicBezTo>
                  <a:cubicBezTo>
                    <a:pt x="96" y="3"/>
                    <a:pt x="100" y="0"/>
                    <a:pt x="104" y="2"/>
                  </a:cubicBezTo>
                  <a:cubicBezTo>
                    <a:pt x="108" y="4"/>
                    <a:pt x="112" y="12"/>
                    <a:pt x="111" y="17"/>
                  </a:cubicBezTo>
                  <a:cubicBezTo>
                    <a:pt x="110" y="25"/>
                    <a:pt x="104" y="30"/>
                    <a:pt x="98" y="35"/>
                  </a:cubicBezTo>
                  <a:cubicBezTo>
                    <a:pt x="92" y="48"/>
                    <a:pt x="95" y="57"/>
                    <a:pt x="107" y="64"/>
                  </a:cubicBezTo>
                  <a:cubicBezTo>
                    <a:pt x="115" y="74"/>
                    <a:pt x="127" y="65"/>
                    <a:pt x="135" y="59"/>
                  </a:cubicBezTo>
                  <a:cubicBezTo>
                    <a:pt x="138" y="53"/>
                    <a:pt x="144" y="50"/>
                    <a:pt x="150" y="46"/>
                  </a:cubicBezTo>
                  <a:cubicBezTo>
                    <a:pt x="156" y="47"/>
                    <a:pt x="158" y="55"/>
                    <a:pt x="161" y="61"/>
                  </a:cubicBezTo>
                  <a:cubicBezTo>
                    <a:pt x="156" y="79"/>
                    <a:pt x="141" y="94"/>
                    <a:pt x="131" y="110"/>
                  </a:cubicBezTo>
                  <a:cubicBezTo>
                    <a:pt x="128" y="115"/>
                    <a:pt x="124" y="126"/>
                    <a:pt x="119" y="128"/>
                  </a:cubicBezTo>
                  <a:cubicBezTo>
                    <a:pt x="112" y="131"/>
                    <a:pt x="107" y="136"/>
                    <a:pt x="99" y="137"/>
                  </a:cubicBezTo>
                  <a:cubicBezTo>
                    <a:pt x="89" y="142"/>
                    <a:pt x="82" y="140"/>
                    <a:pt x="69" y="139"/>
                  </a:cubicBezTo>
                  <a:cubicBezTo>
                    <a:pt x="55" y="132"/>
                    <a:pt x="44" y="118"/>
                    <a:pt x="30" y="110"/>
                  </a:cubicBezTo>
                  <a:cubicBezTo>
                    <a:pt x="21" y="98"/>
                    <a:pt x="9" y="88"/>
                    <a:pt x="3" y="74"/>
                  </a:cubicBezTo>
                  <a:cubicBezTo>
                    <a:pt x="0" y="64"/>
                    <a:pt x="0" y="52"/>
                    <a:pt x="8" y="43"/>
                  </a:cubicBezTo>
                  <a:cubicBezTo>
                    <a:pt x="16" y="34"/>
                    <a:pt x="44" y="27"/>
                    <a:pt x="53" y="22"/>
                  </a:cubicBezTo>
                </a:path>
              </a:pathLst>
            </a:custGeom>
            <a:solidFill>
              <a:srgbClr val="6429B4"/>
            </a:solidFill>
            <a:ln w="6350">
              <a:solidFill>
                <a:srgbClr val="6429B4"/>
              </a:solidFill>
              <a:round/>
              <a:headEnd/>
              <a:tailEnd/>
            </a:ln>
          </p:spPr>
          <p:txBody>
            <a:bodyPr/>
            <a:lstStyle/>
            <a:p>
              <a:endParaRPr lang="es-MX" sz="2400"/>
            </a:p>
          </p:txBody>
        </p:sp>
        <p:cxnSp>
          <p:nvCxnSpPr>
            <p:cNvPr id="809" name="Conector recto 808"/>
            <p:cNvCxnSpPr/>
            <p:nvPr/>
          </p:nvCxnSpPr>
          <p:spPr bwMode="auto">
            <a:xfrm flipV="1">
              <a:off x="4311440" y="4596698"/>
              <a:ext cx="174249" cy="61921"/>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818" name="Agrupar 674"/>
            <p:cNvGrpSpPr>
              <a:grpSpLocks/>
            </p:cNvGrpSpPr>
            <p:nvPr/>
          </p:nvGrpSpPr>
          <p:grpSpPr bwMode="auto">
            <a:xfrm>
              <a:off x="3848946" y="4686632"/>
              <a:ext cx="311043" cy="153329"/>
              <a:chOff x="3453906" y="4259977"/>
              <a:chExt cx="303164" cy="164048"/>
            </a:xfrm>
          </p:grpSpPr>
          <p:sp>
            <p:nvSpPr>
              <p:cNvPr id="862" name="Freeform 157"/>
              <p:cNvSpPr>
                <a:spLocks/>
              </p:cNvSpPr>
              <p:nvPr/>
            </p:nvSpPr>
            <p:spPr bwMode="auto">
              <a:xfrm>
                <a:off x="3469587" y="4283175"/>
                <a:ext cx="257247" cy="123041"/>
              </a:xfrm>
              <a:custGeom>
                <a:avLst/>
                <a:gdLst>
                  <a:gd name="T0" fmla="*/ 467 w 502"/>
                  <a:gd name="T1" fmla="*/ 66 h 342"/>
                  <a:gd name="T2" fmla="*/ 502 w 502"/>
                  <a:gd name="T3" fmla="*/ 167 h 342"/>
                  <a:gd name="T4" fmla="*/ 467 w 502"/>
                  <a:gd name="T5" fmla="*/ 250 h 342"/>
                  <a:gd name="T6" fmla="*/ 388 w 502"/>
                  <a:gd name="T7" fmla="*/ 320 h 342"/>
                  <a:gd name="T8" fmla="*/ 230 w 502"/>
                  <a:gd name="T9" fmla="*/ 342 h 342"/>
                  <a:gd name="T10" fmla="*/ 68 w 502"/>
                  <a:gd name="T11" fmla="*/ 318 h 342"/>
                  <a:gd name="T12" fmla="*/ 17 w 502"/>
                  <a:gd name="T13" fmla="*/ 254 h 342"/>
                  <a:gd name="T14" fmla="*/ 2 w 502"/>
                  <a:gd name="T15" fmla="*/ 144 h 342"/>
                  <a:gd name="T16" fmla="*/ 18 w 502"/>
                  <a:gd name="T17" fmla="*/ 61 h 342"/>
                  <a:gd name="T18" fmla="*/ 93 w 502"/>
                  <a:gd name="T19" fmla="*/ 15 h 342"/>
                  <a:gd name="T20" fmla="*/ 215 w 502"/>
                  <a:gd name="T21" fmla="*/ 21 h 342"/>
                  <a:gd name="T22" fmla="*/ 290 w 502"/>
                  <a:gd name="T23" fmla="*/ 7 h 342"/>
                  <a:gd name="T24" fmla="*/ 467 w 502"/>
                  <a:gd name="T25" fmla="*/ 66 h 3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2"/>
                  <a:gd name="T40" fmla="*/ 0 h 342"/>
                  <a:gd name="T41" fmla="*/ 502 w 502"/>
                  <a:gd name="T42" fmla="*/ 342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17 w 502"/>
                  <a:gd name="connsiteY6" fmla="*/ 254 h 342"/>
                  <a:gd name="connsiteX7" fmla="*/ 2 w 502"/>
                  <a:gd name="connsiteY7" fmla="*/ 144 h 342"/>
                  <a:gd name="connsiteX8" fmla="*/ 18 w 502"/>
                  <a:gd name="connsiteY8" fmla="*/ 61 h 342"/>
                  <a:gd name="connsiteX9" fmla="*/ 93 w 502"/>
                  <a:gd name="connsiteY9" fmla="*/ 15 h 342"/>
                  <a:gd name="connsiteX10" fmla="*/ 215 w 502"/>
                  <a:gd name="connsiteY10" fmla="*/ 21 h 342"/>
                  <a:gd name="connsiteX11" fmla="*/ 211 w 502"/>
                  <a:gd name="connsiteY11" fmla="*/ 25 h 342"/>
                  <a:gd name="connsiteX12" fmla="*/ 290 w 502"/>
                  <a:gd name="connsiteY12" fmla="*/ 7 h 342"/>
                  <a:gd name="connsiteX13" fmla="*/ 467 w 502"/>
                  <a:gd name="connsiteY13"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17 w 502"/>
                  <a:gd name="connsiteY6" fmla="*/ 254 h 342"/>
                  <a:gd name="connsiteX7" fmla="*/ 2 w 502"/>
                  <a:gd name="connsiteY7" fmla="*/ 144 h 342"/>
                  <a:gd name="connsiteX8" fmla="*/ 18 w 502"/>
                  <a:gd name="connsiteY8" fmla="*/ 61 h 342"/>
                  <a:gd name="connsiteX9" fmla="*/ 93 w 502"/>
                  <a:gd name="connsiteY9" fmla="*/ 15 h 342"/>
                  <a:gd name="connsiteX10" fmla="*/ 215 w 502"/>
                  <a:gd name="connsiteY10" fmla="*/ 21 h 342"/>
                  <a:gd name="connsiteX11" fmla="*/ 211 w 502"/>
                  <a:gd name="connsiteY11" fmla="*/ 25 h 342"/>
                  <a:gd name="connsiteX12" fmla="*/ 290 w 502"/>
                  <a:gd name="connsiteY12" fmla="*/ 7 h 342"/>
                  <a:gd name="connsiteX13" fmla="*/ 467 w 502"/>
                  <a:gd name="connsiteY13"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17 w 502"/>
                  <a:gd name="connsiteY6" fmla="*/ 254 h 342"/>
                  <a:gd name="connsiteX7" fmla="*/ 2 w 502"/>
                  <a:gd name="connsiteY7" fmla="*/ 144 h 342"/>
                  <a:gd name="connsiteX8" fmla="*/ 18 w 502"/>
                  <a:gd name="connsiteY8" fmla="*/ 61 h 342"/>
                  <a:gd name="connsiteX9" fmla="*/ 93 w 502"/>
                  <a:gd name="connsiteY9" fmla="*/ 15 h 342"/>
                  <a:gd name="connsiteX10" fmla="*/ 215 w 502"/>
                  <a:gd name="connsiteY10" fmla="*/ 21 h 342"/>
                  <a:gd name="connsiteX11" fmla="*/ 211 w 502"/>
                  <a:gd name="connsiteY11" fmla="*/ 25 h 342"/>
                  <a:gd name="connsiteX12" fmla="*/ 371 w 502"/>
                  <a:gd name="connsiteY12" fmla="*/ 7 h 342"/>
                  <a:gd name="connsiteX13" fmla="*/ 467 w 502"/>
                  <a:gd name="connsiteY13"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68 w 502"/>
                  <a:gd name="connsiteY6" fmla="*/ 315 h 342"/>
                  <a:gd name="connsiteX7" fmla="*/ 17 w 502"/>
                  <a:gd name="connsiteY7" fmla="*/ 254 h 342"/>
                  <a:gd name="connsiteX8" fmla="*/ 2 w 502"/>
                  <a:gd name="connsiteY8" fmla="*/ 144 h 342"/>
                  <a:gd name="connsiteX9" fmla="*/ 18 w 502"/>
                  <a:gd name="connsiteY9" fmla="*/ 61 h 342"/>
                  <a:gd name="connsiteX10" fmla="*/ 93 w 502"/>
                  <a:gd name="connsiteY10" fmla="*/ 15 h 342"/>
                  <a:gd name="connsiteX11" fmla="*/ 215 w 502"/>
                  <a:gd name="connsiteY11" fmla="*/ 21 h 342"/>
                  <a:gd name="connsiteX12" fmla="*/ 211 w 502"/>
                  <a:gd name="connsiteY12" fmla="*/ 25 h 342"/>
                  <a:gd name="connsiteX13" fmla="*/ 371 w 502"/>
                  <a:gd name="connsiteY13" fmla="*/ 7 h 342"/>
                  <a:gd name="connsiteX14" fmla="*/ 467 w 502"/>
                  <a:gd name="connsiteY14"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68 w 502"/>
                  <a:gd name="connsiteY6" fmla="*/ 315 h 342"/>
                  <a:gd name="connsiteX7" fmla="*/ 17 w 502"/>
                  <a:gd name="connsiteY7" fmla="*/ 254 h 342"/>
                  <a:gd name="connsiteX8" fmla="*/ 2 w 502"/>
                  <a:gd name="connsiteY8" fmla="*/ 144 h 342"/>
                  <a:gd name="connsiteX9" fmla="*/ 18 w 502"/>
                  <a:gd name="connsiteY9" fmla="*/ 61 h 342"/>
                  <a:gd name="connsiteX10" fmla="*/ 93 w 502"/>
                  <a:gd name="connsiteY10" fmla="*/ 15 h 342"/>
                  <a:gd name="connsiteX11" fmla="*/ 215 w 502"/>
                  <a:gd name="connsiteY11" fmla="*/ 21 h 342"/>
                  <a:gd name="connsiteX12" fmla="*/ 211 w 502"/>
                  <a:gd name="connsiteY12" fmla="*/ 25 h 342"/>
                  <a:gd name="connsiteX13" fmla="*/ 371 w 502"/>
                  <a:gd name="connsiteY13" fmla="*/ 7 h 342"/>
                  <a:gd name="connsiteX14" fmla="*/ 467 w 502"/>
                  <a:gd name="connsiteY14"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68 w 502"/>
                  <a:gd name="connsiteY6" fmla="*/ 315 h 342"/>
                  <a:gd name="connsiteX7" fmla="*/ 17 w 502"/>
                  <a:gd name="connsiteY7" fmla="*/ 254 h 342"/>
                  <a:gd name="connsiteX8" fmla="*/ 2 w 502"/>
                  <a:gd name="connsiteY8" fmla="*/ 144 h 342"/>
                  <a:gd name="connsiteX9" fmla="*/ 18 w 502"/>
                  <a:gd name="connsiteY9" fmla="*/ 61 h 342"/>
                  <a:gd name="connsiteX10" fmla="*/ 93 w 502"/>
                  <a:gd name="connsiteY10" fmla="*/ 15 h 342"/>
                  <a:gd name="connsiteX11" fmla="*/ 215 w 502"/>
                  <a:gd name="connsiteY11" fmla="*/ 21 h 342"/>
                  <a:gd name="connsiteX12" fmla="*/ 211 w 502"/>
                  <a:gd name="connsiteY12" fmla="*/ 25 h 342"/>
                  <a:gd name="connsiteX13" fmla="*/ 371 w 502"/>
                  <a:gd name="connsiteY13" fmla="*/ 7 h 342"/>
                  <a:gd name="connsiteX14" fmla="*/ 467 w 502"/>
                  <a:gd name="connsiteY14" fmla="*/ 66 h 342"/>
                  <a:gd name="connsiteX0" fmla="*/ 467 w 502"/>
                  <a:gd name="connsiteY0" fmla="*/ 67 h 343"/>
                  <a:gd name="connsiteX1" fmla="*/ 502 w 502"/>
                  <a:gd name="connsiteY1" fmla="*/ 168 h 343"/>
                  <a:gd name="connsiteX2" fmla="*/ 467 w 502"/>
                  <a:gd name="connsiteY2" fmla="*/ 251 h 343"/>
                  <a:gd name="connsiteX3" fmla="*/ 388 w 502"/>
                  <a:gd name="connsiteY3" fmla="*/ 321 h 343"/>
                  <a:gd name="connsiteX4" fmla="*/ 230 w 502"/>
                  <a:gd name="connsiteY4" fmla="*/ 343 h 343"/>
                  <a:gd name="connsiteX5" fmla="*/ 68 w 502"/>
                  <a:gd name="connsiteY5" fmla="*/ 319 h 343"/>
                  <a:gd name="connsiteX6" fmla="*/ 68 w 502"/>
                  <a:gd name="connsiteY6" fmla="*/ 316 h 343"/>
                  <a:gd name="connsiteX7" fmla="*/ 17 w 502"/>
                  <a:gd name="connsiteY7" fmla="*/ 255 h 343"/>
                  <a:gd name="connsiteX8" fmla="*/ 2 w 502"/>
                  <a:gd name="connsiteY8" fmla="*/ 145 h 343"/>
                  <a:gd name="connsiteX9" fmla="*/ 18 w 502"/>
                  <a:gd name="connsiteY9" fmla="*/ 62 h 343"/>
                  <a:gd name="connsiteX10" fmla="*/ 93 w 502"/>
                  <a:gd name="connsiteY10" fmla="*/ 16 h 343"/>
                  <a:gd name="connsiteX11" fmla="*/ 215 w 502"/>
                  <a:gd name="connsiteY11" fmla="*/ 22 h 343"/>
                  <a:gd name="connsiteX12" fmla="*/ 371 w 502"/>
                  <a:gd name="connsiteY12" fmla="*/ 8 h 343"/>
                  <a:gd name="connsiteX13" fmla="*/ 467 w 502"/>
                  <a:gd name="connsiteY13" fmla="*/ 67 h 343"/>
                  <a:gd name="connsiteX0" fmla="*/ 467 w 502"/>
                  <a:gd name="connsiteY0" fmla="*/ 67 h 343"/>
                  <a:gd name="connsiteX1" fmla="*/ 502 w 502"/>
                  <a:gd name="connsiteY1" fmla="*/ 168 h 343"/>
                  <a:gd name="connsiteX2" fmla="*/ 467 w 502"/>
                  <a:gd name="connsiteY2" fmla="*/ 251 h 343"/>
                  <a:gd name="connsiteX3" fmla="*/ 388 w 502"/>
                  <a:gd name="connsiteY3" fmla="*/ 321 h 343"/>
                  <a:gd name="connsiteX4" fmla="*/ 230 w 502"/>
                  <a:gd name="connsiteY4" fmla="*/ 343 h 343"/>
                  <a:gd name="connsiteX5" fmla="*/ 68 w 502"/>
                  <a:gd name="connsiteY5" fmla="*/ 319 h 343"/>
                  <a:gd name="connsiteX6" fmla="*/ 68 w 502"/>
                  <a:gd name="connsiteY6" fmla="*/ 316 h 343"/>
                  <a:gd name="connsiteX7" fmla="*/ 17 w 502"/>
                  <a:gd name="connsiteY7" fmla="*/ 255 h 343"/>
                  <a:gd name="connsiteX8" fmla="*/ 2 w 502"/>
                  <a:gd name="connsiteY8" fmla="*/ 145 h 343"/>
                  <a:gd name="connsiteX9" fmla="*/ 18 w 502"/>
                  <a:gd name="connsiteY9" fmla="*/ 62 h 343"/>
                  <a:gd name="connsiteX10" fmla="*/ 93 w 502"/>
                  <a:gd name="connsiteY10" fmla="*/ 16 h 343"/>
                  <a:gd name="connsiteX11" fmla="*/ 215 w 502"/>
                  <a:gd name="connsiteY11" fmla="*/ 22 h 343"/>
                  <a:gd name="connsiteX12" fmla="*/ 371 w 502"/>
                  <a:gd name="connsiteY12" fmla="*/ 8 h 343"/>
                  <a:gd name="connsiteX13" fmla="*/ 467 w 502"/>
                  <a:gd name="connsiteY13" fmla="*/ 67 h 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2" h="343">
                    <a:moveTo>
                      <a:pt x="467" y="67"/>
                    </a:moveTo>
                    <a:cubicBezTo>
                      <a:pt x="489" y="94"/>
                      <a:pt x="502" y="137"/>
                      <a:pt x="502" y="168"/>
                    </a:cubicBezTo>
                    <a:cubicBezTo>
                      <a:pt x="502" y="199"/>
                      <a:pt x="486" y="225"/>
                      <a:pt x="467" y="251"/>
                    </a:cubicBezTo>
                    <a:cubicBezTo>
                      <a:pt x="439" y="275"/>
                      <a:pt x="414" y="296"/>
                      <a:pt x="388" y="321"/>
                    </a:cubicBezTo>
                    <a:cubicBezTo>
                      <a:pt x="348" y="337"/>
                      <a:pt x="283" y="343"/>
                      <a:pt x="230" y="343"/>
                    </a:cubicBezTo>
                    <a:cubicBezTo>
                      <a:pt x="177" y="343"/>
                      <a:pt x="95" y="324"/>
                      <a:pt x="68" y="319"/>
                    </a:cubicBezTo>
                    <a:cubicBezTo>
                      <a:pt x="41" y="315"/>
                      <a:pt x="126" y="257"/>
                      <a:pt x="68" y="316"/>
                    </a:cubicBezTo>
                    <a:cubicBezTo>
                      <a:pt x="60" y="305"/>
                      <a:pt x="28" y="284"/>
                      <a:pt x="17" y="255"/>
                    </a:cubicBezTo>
                    <a:cubicBezTo>
                      <a:pt x="6" y="226"/>
                      <a:pt x="2" y="177"/>
                      <a:pt x="2" y="145"/>
                    </a:cubicBezTo>
                    <a:cubicBezTo>
                      <a:pt x="0" y="103"/>
                      <a:pt x="7" y="82"/>
                      <a:pt x="18" y="62"/>
                    </a:cubicBezTo>
                    <a:cubicBezTo>
                      <a:pt x="33" y="40"/>
                      <a:pt x="60" y="23"/>
                      <a:pt x="93" y="16"/>
                    </a:cubicBezTo>
                    <a:cubicBezTo>
                      <a:pt x="126" y="9"/>
                      <a:pt x="169" y="23"/>
                      <a:pt x="215" y="22"/>
                    </a:cubicBezTo>
                    <a:cubicBezTo>
                      <a:pt x="261" y="21"/>
                      <a:pt x="329" y="0"/>
                      <a:pt x="371" y="8"/>
                    </a:cubicBezTo>
                    <a:cubicBezTo>
                      <a:pt x="413" y="16"/>
                      <a:pt x="445" y="40"/>
                      <a:pt x="467" y="67"/>
                    </a:cubicBezTo>
                    <a:close/>
                  </a:path>
                </a:pathLst>
              </a:custGeom>
              <a:solidFill>
                <a:schemeClr val="accent6">
                  <a:lumMod val="40000"/>
                  <a:lumOff val="60000"/>
                </a:schemeClr>
              </a:solidFill>
              <a:ln w="9525">
                <a:solidFill>
                  <a:schemeClr val="tx1"/>
                </a:solidFill>
                <a:round/>
                <a:headEnd/>
                <a:tailEnd/>
              </a:ln>
            </p:spPr>
            <p:txBody>
              <a:bodyPr/>
              <a:lstStyle/>
              <a:p>
                <a:pPr defTabSz="457200">
                  <a:defRPr/>
                </a:pPr>
                <a:endParaRPr lang="es-ES_tradnl" sz="2400">
                  <a:latin typeface="Arial" charset="0"/>
                </a:endParaRPr>
              </a:p>
            </p:txBody>
          </p:sp>
          <p:sp>
            <p:nvSpPr>
              <p:cNvPr id="863" name="Oval 158"/>
              <p:cNvSpPr>
                <a:spLocks noChangeArrowheads="1"/>
              </p:cNvSpPr>
              <p:nvPr/>
            </p:nvSpPr>
            <p:spPr bwMode="auto">
              <a:xfrm>
                <a:off x="3587186" y="4335619"/>
                <a:ext cx="58799" cy="36307"/>
              </a:xfrm>
              <a:prstGeom prst="ellipse">
                <a:avLst/>
              </a:prstGeom>
              <a:solidFill>
                <a:schemeClr val="accent1">
                  <a:lumMod val="25000"/>
                </a:schemeClr>
              </a:solidFill>
              <a:ln w="6350">
                <a:solidFill>
                  <a:srgbClr val="224B50"/>
                </a:solidFill>
                <a:round/>
                <a:headEnd/>
                <a:tailEnd/>
              </a:ln>
            </p:spPr>
            <p:txBody>
              <a:bodyPr wrap="none" anchor="ctr"/>
              <a:lstStyle/>
              <a:p>
                <a:pPr defTabSz="457200">
                  <a:defRPr/>
                </a:pPr>
                <a:endParaRPr lang="es-ES_tradnl" sz="2400">
                  <a:latin typeface="Arial" charset="0"/>
                </a:endParaRPr>
              </a:p>
            </p:txBody>
          </p:sp>
          <p:sp>
            <p:nvSpPr>
              <p:cNvPr id="64620" name="Freeform 159"/>
              <p:cNvSpPr>
                <a:spLocks/>
              </p:cNvSpPr>
              <p:nvPr/>
            </p:nvSpPr>
            <p:spPr bwMode="auto">
              <a:xfrm rot="-1632003">
                <a:off x="3592995" y="4259977"/>
                <a:ext cx="33547" cy="30621"/>
              </a:xfrm>
              <a:custGeom>
                <a:avLst/>
                <a:gdLst>
                  <a:gd name="T0" fmla="*/ 1962979017 w 96"/>
                  <a:gd name="T1" fmla="*/ 2147483647 h 81"/>
                  <a:gd name="T2" fmla="*/ 426665811 w 96"/>
                  <a:gd name="T3" fmla="*/ 2147483647 h 81"/>
                  <a:gd name="T4" fmla="*/ 1024168967 w 96"/>
                  <a:gd name="T5" fmla="*/ 918495451 h 81"/>
                  <a:gd name="T6" fmla="*/ 1664167597 w 96"/>
                  <a:gd name="T7" fmla="*/ 216082959 h 81"/>
                  <a:gd name="T8" fmla="*/ 2147483647 w 96"/>
                  <a:gd name="T9" fmla="*/ 540207351 h 81"/>
                  <a:gd name="T10" fmla="*/ 1920240153 w 96"/>
                  <a:gd name="T11" fmla="*/ 1566744045 h 81"/>
                  <a:gd name="T12" fmla="*/ 2147483647 w 96"/>
                  <a:gd name="T13" fmla="*/ 2147483647 h 81"/>
                  <a:gd name="T14" fmla="*/ 2147483647 w 96"/>
                  <a:gd name="T15" fmla="*/ 1242619748 h 81"/>
                  <a:gd name="T16" fmla="*/ 2147483647 w 96"/>
                  <a:gd name="T17" fmla="*/ 1674785855 h 81"/>
                  <a:gd name="T18" fmla="*/ 2147483647 w 96"/>
                  <a:gd name="T19" fmla="*/ 2147483647 h 81"/>
                  <a:gd name="T20" fmla="*/ 2147483647 w 96"/>
                  <a:gd name="T21" fmla="*/ 2147483647 h 81"/>
                  <a:gd name="T22" fmla="*/ 1962979017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621" name="Freeform 160"/>
              <p:cNvSpPr>
                <a:spLocks/>
              </p:cNvSpPr>
              <p:nvPr/>
            </p:nvSpPr>
            <p:spPr bwMode="auto">
              <a:xfrm rot="-5083819">
                <a:off x="3458764" y="4284435"/>
                <a:ext cx="27559" cy="37275"/>
              </a:xfrm>
              <a:custGeom>
                <a:avLst/>
                <a:gdLst>
                  <a:gd name="T0" fmla="*/ 1088235379 w 96"/>
                  <a:gd name="T1" fmla="*/ 2147483647 h 81"/>
                  <a:gd name="T2" fmla="*/ 236601475 w 96"/>
                  <a:gd name="T3" fmla="*/ 2147483647 h 81"/>
                  <a:gd name="T4" fmla="*/ 567810671 w 96"/>
                  <a:gd name="T5" fmla="*/ 1656679388 h 81"/>
                  <a:gd name="T6" fmla="*/ 922671869 w 96"/>
                  <a:gd name="T7" fmla="*/ 389869317 h 81"/>
                  <a:gd name="T8" fmla="*/ 1301184566 w 96"/>
                  <a:gd name="T9" fmla="*/ 974567393 h 81"/>
                  <a:gd name="T10" fmla="*/ 1064583449 w 96"/>
                  <a:gd name="T11" fmla="*/ 2147483647 h 81"/>
                  <a:gd name="T12" fmla="*/ 1348488426 w 96"/>
                  <a:gd name="T13" fmla="*/ 2147483647 h 81"/>
                  <a:gd name="T14" fmla="*/ 1939951458 w 96"/>
                  <a:gd name="T15" fmla="*/ 2147483647 h 81"/>
                  <a:gd name="T16" fmla="*/ 2147483647 w 96"/>
                  <a:gd name="T17" fmla="*/ 2147483647 h 81"/>
                  <a:gd name="T18" fmla="*/ 2147483647 w 96"/>
                  <a:gd name="T19" fmla="*/ 2147483647 h 81"/>
                  <a:gd name="T20" fmla="*/ 1656045620 w 96"/>
                  <a:gd name="T21" fmla="*/ 2147483647 h 81"/>
                  <a:gd name="T22" fmla="*/ 1088235379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622" name="Freeform 161"/>
              <p:cNvSpPr>
                <a:spLocks/>
              </p:cNvSpPr>
              <p:nvPr/>
            </p:nvSpPr>
            <p:spPr bwMode="auto">
              <a:xfrm rot="-10289107">
                <a:off x="3496769" y="4389718"/>
                <a:ext cx="33547" cy="30621"/>
              </a:xfrm>
              <a:custGeom>
                <a:avLst/>
                <a:gdLst>
                  <a:gd name="T0" fmla="*/ 1962979017 w 96"/>
                  <a:gd name="T1" fmla="*/ 2147483647 h 81"/>
                  <a:gd name="T2" fmla="*/ 426665811 w 96"/>
                  <a:gd name="T3" fmla="*/ 2147483647 h 81"/>
                  <a:gd name="T4" fmla="*/ 1024168967 w 96"/>
                  <a:gd name="T5" fmla="*/ 918495451 h 81"/>
                  <a:gd name="T6" fmla="*/ 1664167597 w 96"/>
                  <a:gd name="T7" fmla="*/ 216082959 h 81"/>
                  <a:gd name="T8" fmla="*/ 2147483647 w 96"/>
                  <a:gd name="T9" fmla="*/ 540207351 h 81"/>
                  <a:gd name="T10" fmla="*/ 1920240153 w 96"/>
                  <a:gd name="T11" fmla="*/ 1566744045 h 81"/>
                  <a:gd name="T12" fmla="*/ 2147483647 w 96"/>
                  <a:gd name="T13" fmla="*/ 2147483647 h 81"/>
                  <a:gd name="T14" fmla="*/ 2147483647 w 96"/>
                  <a:gd name="T15" fmla="*/ 1242619748 h 81"/>
                  <a:gd name="T16" fmla="*/ 2147483647 w 96"/>
                  <a:gd name="T17" fmla="*/ 1674785855 h 81"/>
                  <a:gd name="T18" fmla="*/ 2147483647 w 96"/>
                  <a:gd name="T19" fmla="*/ 2147483647 h 81"/>
                  <a:gd name="T20" fmla="*/ 2147483647 w 96"/>
                  <a:gd name="T21" fmla="*/ 2147483647 h 81"/>
                  <a:gd name="T22" fmla="*/ 1962979017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623" name="Freeform 162"/>
              <p:cNvSpPr>
                <a:spLocks/>
              </p:cNvSpPr>
              <p:nvPr/>
            </p:nvSpPr>
            <p:spPr bwMode="auto">
              <a:xfrm rot="6260960">
                <a:off x="3640581" y="4391608"/>
                <a:ext cx="27559" cy="37275"/>
              </a:xfrm>
              <a:custGeom>
                <a:avLst/>
                <a:gdLst>
                  <a:gd name="T0" fmla="*/ 1088235379 w 96"/>
                  <a:gd name="T1" fmla="*/ 2147483647 h 81"/>
                  <a:gd name="T2" fmla="*/ 236601475 w 96"/>
                  <a:gd name="T3" fmla="*/ 2147483647 h 81"/>
                  <a:gd name="T4" fmla="*/ 567810671 w 96"/>
                  <a:gd name="T5" fmla="*/ 1656679388 h 81"/>
                  <a:gd name="T6" fmla="*/ 922671869 w 96"/>
                  <a:gd name="T7" fmla="*/ 389869317 h 81"/>
                  <a:gd name="T8" fmla="*/ 1301184566 w 96"/>
                  <a:gd name="T9" fmla="*/ 974567393 h 81"/>
                  <a:gd name="T10" fmla="*/ 1064583449 w 96"/>
                  <a:gd name="T11" fmla="*/ 2147483647 h 81"/>
                  <a:gd name="T12" fmla="*/ 1348488426 w 96"/>
                  <a:gd name="T13" fmla="*/ 2147483647 h 81"/>
                  <a:gd name="T14" fmla="*/ 1939951458 w 96"/>
                  <a:gd name="T15" fmla="*/ 2147483647 h 81"/>
                  <a:gd name="T16" fmla="*/ 2147483647 w 96"/>
                  <a:gd name="T17" fmla="*/ 2147483647 h 81"/>
                  <a:gd name="T18" fmla="*/ 2147483647 w 96"/>
                  <a:gd name="T19" fmla="*/ 2147483647 h 81"/>
                  <a:gd name="T20" fmla="*/ 1656045620 w 96"/>
                  <a:gd name="T21" fmla="*/ 2147483647 h 81"/>
                  <a:gd name="T22" fmla="*/ 1088235379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624" name="Freeform 163"/>
              <p:cNvSpPr>
                <a:spLocks/>
              </p:cNvSpPr>
              <p:nvPr/>
            </p:nvSpPr>
            <p:spPr bwMode="auto">
              <a:xfrm rot="3393863">
                <a:off x="3724653" y="4313809"/>
                <a:ext cx="27559" cy="37275"/>
              </a:xfrm>
              <a:custGeom>
                <a:avLst/>
                <a:gdLst>
                  <a:gd name="T0" fmla="*/ 1088235379 w 96"/>
                  <a:gd name="T1" fmla="*/ 2147483647 h 81"/>
                  <a:gd name="T2" fmla="*/ 236601475 w 96"/>
                  <a:gd name="T3" fmla="*/ 2147483647 h 81"/>
                  <a:gd name="T4" fmla="*/ 567810671 w 96"/>
                  <a:gd name="T5" fmla="*/ 1656679388 h 81"/>
                  <a:gd name="T6" fmla="*/ 922671869 w 96"/>
                  <a:gd name="T7" fmla="*/ 389869317 h 81"/>
                  <a:gd name="T8" fmla="*/ 1301184566 w 96"/>
                  <a:gd name="T9" fmla="*/ 974567393 h 81"/>
                  <a:gd name="T10" fmla="*/ 1064583449 w 96"/>
                  <a:gd name="T11" fmla="*/ 2147483647 h 81"/>
                  <a:gd name="T12" fmla="*/ 1348488426 w 96"/>
                  <a:gd name="T13" fmla="*/ 2147483647 h 81"/>
                  <a:gd name="T14" fmla="*/ 1939951458 w 96"/>
                  <a:gd name="T15" fmla="*/ 2147483647 h 81"/>
                  <a:gd name="T16" fmla="*/ 2147483647 w 96"/>
                  <a:gd name="T17" fmla="*/ 2147483647 h 81"/>
                  <a:gd name="T18" fmla="*/ 2147483647 w 96"/>
                  <a:gd name="T19" fmla="*/ 2147483647 h 81"/>
                  <a:gd name="T20" fmla="*/ 1656045620 w 96"/>
                  <a:gd name="T21" fmla="*/ 2147483647 h 81"/>
                  <a:gd name="T22" fmla="*/ 1088235379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grpSp>
        <p:grpSp>
          <p:nvGrpSpPr>
            <p:cNvPr id="819" name="Agrupar 675"/>
            <p:cNvGrpSpPr>
              <a:grpSpLocks/>
            </p:cNvGrpSpPr>
            <p:nvPr/>
          </p:nvGrpSpPr>
          <p:grpSpPr bwMode="auto">
            <a:xfrm>
              <a:off x="5330881" y="4564263"/>
              <a:ext cx="311043" cy="151855"/>
              <a:chOff x="3453906" y="4259977"/>
              <a:chExt cx="303164" cy="164048"/>
            </a:xfrm>
          </p:grpSpPr>
          <p:sp>
            <p:nvSpPr>
              <p:cNvPr id="855" name="Freeform 157"/>
              <p:cNvSpPr>
                <a:spLocks/>
              </p:cNvSpPr>
              <p:nvPr/>
            </p:nvSpPr>
            <p:spPr bwMode="auto">
              <a:xfrm>
                <a:off x="3471293" y="4285249"/>
                <a:ext cx="257247" cy="120163"/>
              </a:xfrm>
              <a:custGeom>
                <a:avLst/>
                <a:gdLst>
                  <a:gd name="T0" fmla="*/ 467 w 502"/>
                  <a:gd name="T1" fmla="*/ 66 h 342"/>
                  <a:gd name="T2" fmla="*/ 502 w 502"/>
                  <a:gd name="T3" fmla="*/ 167 h 342"/>
                  <a:gd name="T4" fmla="*/ 467 w 502"/>
                  <a:gd name="T5" fmla="*/ 250 h 342"/>
                  <a:gd name="T6" fmla="*/ 388 w 502"/>
                  <a:gd name="T7" fmla="*/ 320 h 342"/>
                  <a:gd name="T8" fmla="*/ 230 w 502"/>
                  <a:gd name="T9" fmla="*/ 342 h 342"/>
                  <a:gd name="T10" fmla="*/ 68 w 502"/>
                  <a:gd name="T11" fmla="*/ 318 h 342"/>
                  <a:gd name="T12" fmla="*/ 17 w 502"/>
                  <a:gd name="T13" fmla="*/ 254 h 342"/>
                  <a:gd name="T14" fmla="*/ 2 w 502"/>
                  <a:gd name="T15" fmla="*/ 144 h 342"/>
                  <a:gd name="T16" fmla="*/ 18 w 502"/>
                  <a:gd name="T17" fmla="*/ 61 h 342"/>
                  <a:gd name="T18" fmla="*/ 93 w 502"/>
                  <a:gd name="T19" fmla="*/ 15 h 342"/>
                  <a:gd name="T20" fmla="*/ 215 w 502"/>
                  <a:gd name="T21" fmla="*/ 21 h 342"/>
                  <a:gd name="T22" fmla="*/ 290 w 502"/>
                  <a:gd name="T23" fmla="*/ 7 h 342"/>
                  <a:gd name="T24" fmla="*/ 467 w 502"/>
                  <a:gd name="T25" fmla="*/ 66 h 3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2"/>
                  <a:gd name="T40" fmla="*/ 0 h 342"/>
                  <a:gd name="T41" fmla="*/ 502 w 502"/>
                  <a:gd name="T42" fmla="*/ 342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17 w 502"/>
                  <a:gd name="connsiteY6" fmla="*/ 254 h 342"/>
                  <a:gd name="connsiteX7" fmla="*/ 2 w 502"/>
                  <a:gd name="connsiteY7" fmla="*/ 144 h 342"/>
                  <a:gd name="connsiteX8" fmla="*/ 18 w 502"/>
                  <a:gd name="connsiteY8" fmla="*/ 61 h 342"/>
                  <a:gd name="connsiteX9" fmla="*/ 93 w 502"/>
                  <a:gd name="connsiteY9" fmla="*/ 15 h 342"/>
                  <a:gd name="connsiteX10" fmla="*/ 215 w 502"/>
                  <a:gd name="connsiteY10" fmla="*/ 21 h 342"/>
                  <a:gd name="connsiteX11" fmla="*/ 211 w 502"/>
                  <a:gd name="connsiteY11" fmla="*/ 25 h 342"/>
                  <a:gd name="connsiteX12" fmla="*/ 290 w 502"/>
                  <a:gd name="connsiteY12" fmla="*/ 7 h 342"/>
                  <a:gd name="connsiteX13" fmla="*/ 467 w 502"/>
                  <a:gd name="connsiteY13"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17 w 502"/>
                  <a:gd name="connsiteY6" fmla="*/ 254 h 342"/>
                  <a:gd name="connsiteX7" fmla="*/ 2 w 502"/>
                  <a:gd name="connsiteY7" fmla="*/ 144 h 342"/>
                  <a:gd name="connsiteX8" fmla="*/ 18 w 502"/>
                  <a:gd name="connsiteY8" fmla="*/ 61 h 342"/>
                  <a:gd name="connsiteX9" fmla="*/ 93 w 502"/>
                  <a:gd name="connsiteY9" fmla="*/ 15 h 342"/>
                  <a:gd name="connsiteX10" fmla="*/ 215 w 502"/>
                  <a:gd name="connsiteY10" fmla="*/ 21 h 342"/>
                  <a:gd name="connsiteX11" fmla="*/ 211 w 502"/>
                  <a:gd name="connsiteY11" fmla="*/ 25 h 342"/>
                  <a:gd name="connsiteX12" fmla="*/ 290 w 502"/>
                  <a:gd name="connsiteY12" fmla="*/ 7 h 342"/>
                  <a:gd name="connsiteX13" fmla="*/ 467 w 502"/>
                  <a:gd name="connsiteY13"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17 w 502"/>
                  <a:gd name="connsiteY6" fmla="*/ 254 h 342"/>
                  <a:gd name="connsiteX7" fmla="*/ 2 w 502"/>
                  <a:gd name="connsiteY7" fmla="*/ 144 h 342"/>
                  <a:gd name="connsiteX8" fmla="*/ 18 w 502"/>
                  <a:gd name="connsiteY8" fmla="*/ 61 h 342"/>
                  <a:gd name="connsiteX9" fmla="*/ 93 w 502"/>
                  <a:gd name="connsiteY9" fmla="*/ 15 h 342"/>
                  <a:gd name="connsiteX10" fmla="*/ 215 w 502"/>
                  <a:gd name="connsiteY10" fmla="*/ 21 h 342"/>
                  <a:gd name="connsiteX11" fmla="*/ 211 w 502"/>
                  <a:gd name="connsiteY11" fmla="*/ 25 h 342"/>
                  <a:gd name="connsiteX12" fmla="*/ 371 w 502"/>
                  <a:gd name="connsiteY12" fmla="*/ 7 h 342"/>
                  <a:gd name="connsiteX13" fmla="*/ 467 w 502"/>
                  <a:gd name="connsiteY13"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68 w 502"/>
                  <a:gd name="connsiteY6" fmla="*/ 315 h 342"/>
                  <a:gd name="connsiteX7" fmla="*/ 17 w 502"/>
                  <a:gd name="connsiteY7" fmla="*/ 254 h 342"/>
                  <a:gd name="connsiteX8" fmla="*/ 2 w 502"/>
                  <a:gd name="connsiteY8" fmla="*/ 144 h 342"/>
                  <a:gd name="connsiteX9" fmla="*/ 18 w 502"/>
                  <a:gd name="connsiteY9" fmla="*/ 61 h 342"/>
                  <a:gd name="connsiteX10" fmla="*/ 93 w 502"/>
                  <a:gd name="connsiteY10" fmla="*/ 15 h 342"/>
                  <a:gd name="connsiteX11" fmla="*/ 215 w 502"/>
                  <a:gd name="connsiteY11" fmla="*/ 21 h 342"/>
                  <a:gd name="connsiteX12" fmla="*/ 211 w 502"/>
                  <a:gd name="connsiteY12" fmla="*/ 25 h 342"/>
                  <a:gd name="connsiteX13" fmla="*/ 371 w 502"/>
                  <a:gd name="connsiteY13" fmla="*/ 7 h 342"/>
                  <a:gd name="connsiteX14" fmla="*/ 467 w 502"/>
                  <a:gd name="connsiteY14"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68 w 502"/>
                  <a:gd name="connsiteY6" fmla="*/ 315 h 342"/>
                  <a:gd name="connsiteX7" fmla="*/ 17 w 502"/>
                  <a:gd name="connsiteY7" fmla="*/ 254 h 342"/>
                  <a:gd name="connsiteX8" fmla="*/ 2 w 502"/>
                  <a:gd name="connsiteY8" fmla="*/ 144 h 342"/>
                  <a:gd name="connsiteX9" fmla="*/ 18 w 502"/>
                  <a:gd name="connsiteY9" fmla="*/ 61 h 342"/>
                  <a:gd name="connsiteX10" fmla="*/ 93 w 502"/>
                  <a:gd name="connsiteY10" fmla="*/ 15 h 342"/>
                  <a:gd name="connsiteX11" fmla="*/ 215 w 502"/>
                  <a:gd name="connsiteY11" fmla="*/ 21 h 342"/>
                  <a:gd name="connsiteX12" fmla="*/ 211 w 502"/>
                  <a:gd name="connsiteY12" fmla="*/ 25 h 342"/>
                  <a:gd name="connsiteX13" fmla="*/ 371 w 502"/>
                  <a:gd name="connsiteY13" fmla="*/ 7 h 342"/>
                  <a:gd name="connsiteX14" fmla="*/ 467 w 502"/>
                  <a:gd name="connsiteY14"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68 w 502"/>
                  <a:gd name="connsiteY6" fmla="*/ 315 h 342"/>
                  <a:gd name="connsiteX7" fmla="*/ 17 w 502"/>
                  <a:gd name="connsiteY7" fmla="*/ 254 h 342"/>
                  <a:gd name="connsiteX8" fmla="*/ 2 w 502"/>
                  <a:gd name="connsiteY8" fmla="*/ 144 h 342"/>
                  <a:gd name="connsiteX9" fmla="*/ 18 w 502"/>
                  <a:gd name="connsiteY9" fmla="*/ 61 h 342"/>
                  <a:gd name="connsiteX10" fmla="*/ 93 w 502"/>
                  <a:gd name="connsiteY10" fmla="*/ 15 h 342"/>
                  <a:gd name="connsiteX11" fmla="*/ 215 w 502"/>
                  <a:gd name="connsiteY11" fmla="*/ 21 h 342"/>
                  <a:gd name="connsiteX12" fmla="*/ 211 w 502"/>
                  <a:gd name="connsiteY12" fmla="*/ 25 h 342"/>
                  <a:gd name="connsiteX13" fmla="*/ 371 w 502"/>
                  <a:gd name="connsiteY13" fmla="*/ 7 h 342"/>
                  <a:gd name="connsiteX14" fmla="*/ 467 w 502"/>
                  <a:gd name="connsiteY14" fmla="*/ 66 h 342"/>
                  <a:gd name="connsiteX0" fmla="*/ 467 w 502"/>
                  <a:gd name="connsiteY0" fmla="*/ 67 h 343"/>
                  <a:gd name="connsiteX1" fmla="*/ 502 w 502"/>
                  <a:gd name="connsiteY1" fmla="*/ 168 h 343"/>
                  <a:gd name="connsiteX2" fmla="*/ 467 w 502"/>
                  <a:gd name="connsiteY2" fmla="*/ 251 h 343"/>
                  <a:gd name="connsiteX3" fmla="*/ 388 w 502"/>
                  <a:gd name="connsiteY3" fmla="*/ 321 h 343"/>
                  <a:gd name="connsiteX4" fmla="*/ 230 w 502"/>
                  <a:gd name="connsiteY4" fmla="*/ 343 h 343"/>
                  <a:gd name="connsiteX5" fmla="*/ 68 w 502"/>
                  <a:gd name="connsiteY5" fmla="*/ 319 h 343"/>
                  <a:gd name="connsiteX6" fmla="*/ 68 w 502"/>
                  <a:gd name="connsiteY6" fmla="*/ 316 h 343"/>
                  <a:gd name="connsiteX7" fmla="*/ 17 w 502"/>
                  <a:gd name="connsiteY7" fmla="*/ 255 h 343"/>
                  <a:gd name="connsiteX8" fmla="*/ 2 w 502"/>
                  <a:gd name="connsiteY8" fmla="*/ 145 h 343"/>
                  <a:gd name="connsiteX9" fmla="*/ 18 w 502"/>
                  <a:gd name="connsiteY9" fmla="*/ 62 h 343"/>
                  <a:gd name="connsiteX10" fmla="*/ 93 w 502"/>
                  <a:gd name="connsiteY10" fmla="*/ 16 h 343"/>
                  <a:gd name="connsiteX11" fmla="*/ 215 w 502"/>
                  <a:gd name="connsiteY11" fmla="*/ 22 h 343"/>
                  <a:gd name="connsiteX12" fmla="*/ 371 w 502"/>
                  <a:gd name="connsiteY12" fmla="*/ 8 h 343"/>
                  <a:gd name="connsiteX13" fmla="*/ 467 w 502"/>
                  <a:gd name="connsiteY13" fmla="*/ 67 h 343"/>
                  <a:gd name="connsiteX0" fmla="*/ 467 w 502"/>
                  <a:gd name="connsiteY0" fmla="*/ 67 h 343"/>
                  <a:gd name="connsiteX1" fmla="*/ 502 w 502"/>
                  <a:gd name="connsiteY1" fmla="*/ 168 h 343"/>
                  <a:gd name="connsiteX2" fmla="*/ 467 w 502"/>
                  <a:gd name="connsiteY2" fmla="*/ 251 h 343"/>
                  <a:gd name="connsiteX3" fmla="*/ 388 w 502"/>
                  <a:gd name="connsiteY3" fmla="*/ 321 h 343"/>
                  <a:gd name="connsiteX4" fmla="*/ 230 w 502"/>
                  <a:gd name="connsiteY4" fmla="*/ 343 h 343"/>
                  <a:gd name="connsiteX5" fmla="*/ 68 w 502"/>
                  <a:gd name="connsiteY5" fmla="*/ 319 h 343"/>
                  <a:gd name="connsiteX6" fmla="*/ 68 w 502"/>
                  <a:gd name="connsiteY6" fmla="*/ 316 h 343"/>
                  <a:gd name="connsiteX7" fmla="*/ 17 w 502"/>
                  <a:gd name="connsiteY7" fmla="*/ 255 h 343"/>
                  <a:gd name="connsiteX8" fmla="*/ 2 w 502"/>
                  <a:gd name="connsiteY8" fmla="*/ 145 h 343"/>
                  <a:gd name="connsiteX9" fmla="*/ 18 w 502"/>
                  <a:gd name="connsiteY9" fmla="*/ 62 h 343"/>
                  <a:gd name="connsiteX10" fmla="*/ 93 w 502"/>
                  <a:gd name="connsiteY10" fmla="*/ 16 h 343"/>
                  <a:gd name="connsiteX11" fmla="*/ 215 w 502"/>
                  <a:gd name="connsiteY11" fmla="*/ 22 h 343"/>
                  <a:gd name="connsiteX12" fmla="*/ 371 w 502"/>
                  <a:gd name="connsiteY12" fmla="*/ 8 h 343"/>
                  <a:gd name="connsiteX13" fmla="*/ 467 w 502"/>
                  <a:gd name="connsiteY13" fmla="*/ 67 h 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2" h="343">
                    <a:moveTo>
                      <a:pt x="467" y="67"/>
                    </a:moveTo>
                    <a:cubicBezTo>
                      <a:pt x="489" y="94"/>
                      <a:pt x="502" y="137"/>
                      <a:pt x="502" y="168"/>
                    </a:cubicBezTo>
                    <a:cubicBezTo>
                      <a:pt x="502" y="199"/>
                      <a:pt x="486" y="225"/>
                      <a:pt x="467" y="251"/>
                    </a:cubicBezTo>
                    <a:cubicBezTo>
                      <a:pt x="439" y="275"/>
                      <a:pt x="414" y="296"/>
                      <a:pt x="388" y="321"/>
                    </a:cubicBezTo>
                    <a:cubicBezTo>
                      <a:pt x="348" y="337"/>
                      <a:pt x="283" y="343"/>
                      <a:pt x="230" y="343"/>
                    </a:cubicBezTo>
                    <a:cubicBezTo>
                      <a:pt x="177" y="343"/>
                      <a:pt x="95" y="324"/>
                      <a:pt x="68" y="319"/>
                    </a:cubicBezTo>
                    <a:cubicBezTo>
                      <a:pt x="41" y="315"/>
                      <a:pt x="126" y="257"/>
                      <a:pt x="68" y="316"/>
                    </a:cubicBezTo>
                    <a:cubicBezTo>
                      <a:pt x="60" y="305"/>
                      <a:pt x="28" y="284"/>
                      <a:pt x="17" y="255"/>
                    </a:cubicBezTo>
                    <a:cubicBezTo>
                      <a:pt x="6" y="226"/>
                      <a:pt x="2" y="177"/>
                      <a:pt x="2" y="145"/>
                    </a:cubicBezTo>
                    <a:cubicBezTo>
                      <a:pt x="0" y="103"/>
                      <a:pt x="7" y="82"/>
                      <a:pt x="18" y="62"/>
                    </a:cubicBezTo>
                    <a:cubicBezTo>
                      <a:pt x="33" y="40"/>
                      <a:pt x="60" y="23"/>
                      <a:pt x="93" y="16"/>
                    </a:cubicBezTo>
                    <a:cubicBezTo>
                      <a:pt x="126" y="9"/>
                      <a:pt x="169" y="23"/>
                      <a:pt x="215" y="22"/>
                    </a:cubicBezTo>
                    <a:cubicBezTo>
                      <a:pt x="261" y="21"/>
                      <a:pt x="329" y="0"/>
                      <a:pt x="371" y="8"/>
                    </a:cubicBezTo>
                    <a:cubicBezTo>
                      <a:pt x="413" y="16"/>
                      <a:pt x="445" y="40"/>
                      <a:pt x="467" y="67"/>
                    </a:cubicBezTo>
                    <a:close/>
                  </a:path>
                </a:pathLst>
              </a:custGeom>
              <a:solidFill>
                <a:schemeClr val="accent6">
                  <a:lumMod val="40000"/>
                  <a:lumOff val="60000"/>
                </a:schemeClr>
              </a:solidFill>
              <a:ln w="9525">
                <a:solidFill>
                  <a:schemeClr val="tx1"/>
                </a:solidFill>
                <a:round/>
                <a:headEnd/>
                <a:tailEnd/>
              </a:ln>
            </p:spPr>
            <p:txBody>
              <a:bodyPr/>
              <a:lstStyle/>
              <a:p>
                <a:pPr defTabSz="457200">
                  <a:defRPr/>
                </a:pPr>
                <a:endParaRPr lang="es-ES_tradnl" sz="2400">
                  <a:latin typeface="Arial" charset="0"/>
                </a:endParaRPr>
              </a:p>
            </p:txBody>
          </p:sp>
          <p:sp>
            <p:nvSpPr>
              <p:cNvPr id="856" name="Oval 158"/>
              <p:cNvSpPr>
                <a:spLocks noChangeArrowheads="1"/>
              </p:cNvSpPr>
              <p:nvPr/>
            </p:nvSpPr>
            <p:spPr bwMode="auto">
              <a:xfrm>
                <a:off x="3588892" y="4336166"/>
                <a:ext cx="58799" cy="34622"/>
              </a:xfrm>
              <a:prstGeom prst="ellipse">
                <a:avLst/>
              </a:prstGeom>
              <a:solidFill>
                <a:schemeClr val="accent1">
                  <a:lumMod val="25000"/>
                </a:schemeClr>
              </a:solidFill>
              <a:ln w="6350">
                <a:solidFill>
                  <a:srgbClr val="224B50"/>
                </a:solidFill>
                <a:round/>
                <a:headEnd/>
                <a:tailEnd/>
              </a:ln>
            </p:spPr>
            <p:txBody>
              <a:bodyPr wrap="none" anchor="ctr"/>
              <a:lstStyle/>
              <a:p>
                <a:pPr defTabSz="457200">
                  <a:defRPr/>
                </a:pPr>
                <a:endParaRPr lang="es-ES_tradnl" sz="2400">
                  <a:latin typeface="Arial" charset="0"/>
                </a:endParaRPr>
              </a:p>
            </p:txBody>
          </p:sp>
          <p:sp>
            <p:nvSpPr>
              <p:cNvPr id="64613" name="Freeform 159"/>
              <p:cNvSpPr>
                <a:spLocks/>
              </p:cNvSpPr>
              <p:nvPr/>
            </p:nvSpPr>
            <p:spPr bwMode="auto">
              <a:xfrm rot="-1632003">
                <a:off x="3592995" y="4259977"/>
                <a:ext cx="33547" cy="30621"/>
              </a:xfrm>
              <a:custGeom>
                <a:avLst/>
                <a:gdLst>
                  <a:gd name="T0" fmla="*/ 1962979017 w 96"/>
                  <a:gd name="T1" fmla="*/ 2147483647 h 81"/>
                  <a:gd name="T2" fmla="*/ 426665811 w 96"/>
                  <a:gd name="T3" fmla="*/ 2147483647 h 81"/>
                  <a:gd name="T4" fmla="*/ 1024168967 w 96"/>
                  <a:gd name="T5" fmla="*/ 918495451 h 81"/>
                  <a:gd name="T6" fmla="*/ 1664167597 w 96"/>
                  <a:gd name="T7" fmla="*/ 216082959 h 81"/>
                  <a:gd name="T8" fmla="*/ 2147483647 w 96"/>
                  <a:gd name="T9" fmla="*/ 540207351 h 81"/>
                  <a:gd name="T10" fmla="*/ 1920240153 w 96"/>
                  <a:gd name="T11" fmla="*/ 1566744045 h 81"/>
                  <a:gd name="T12" fmla="*/ 2147483647 w 96"/>
                  <a:gd name="T13" fmla="*/ 2147483647 h 81"/>
                  <a:gd name="T14" fmla="*/ 2147483647 w 96"/>
                  <a:gd name="T15" fmla="*/ 1242619748 h 81"/>
                  <a:gd name="T16" fmla="*/ 2147483647 w 96"/>
                  <a:gd name="T17" fmla="*/ 1674785855 h 81"/>
                  <a:gd name="T18" fmla="*/ 2147483647 w 96"/>
                  <a:gd name="T19" fmla="*/ 2147483647 h 81"/>
                  <a:gd name="T20" fmla="*/ 2147483647 w 96"/>
                  <a:gd name="T21" fmla="*/ 2147483647 h 81"/>
                  <a:gd name="T22" fmla="*/ 1962979017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614" name="Freeform 160"/>
              <p:cNvSpPr>
                <a:spLocks/>
              </p:cNvSpPr>
              <p:nvPr/>
            </p:nvSpPr>
            <p:spPr bwMode="auto">
              <a:xfrm rot="-5083819">
                <a:off x="3458764" y="4284435"/>
                <a:ext cx="27559" cy="37275"/>
              </a:xfrm>
              <a:custGeom>
                <a:avLst/>
                <a:gdLst>
                  <a:gd name="T0" fmla="*/ 1088235379 w 96"/>
                  <a:gd name="T1" fmla="*/ 2147483647 h 81"/>
                  <a:gd name="T2" fmla="*/ 236601475 w 96"/>
                  <a:gd name="T3" fmla="*/ 2147483647 h 81"/>
                  <a:gd name="T4" fmla="*/ 567810671 w 96"/>
                  <a:gd name="T5" fmla="*/ 1656679388 h 81"/>
                  <a:gd name="T6" fmla="*/ 922671869 w 96"/>
                  <a:gd name="T7" fmla="*/ 389869317 h 81"/>
                  <a:gd name="T8" fmla="*/ 1301184566 w 96"/>
                  <a:gd name="T9" fmla="*/ 974567393 h 81"/>
                  <a:gd name="T10" fmla="*/ 1064583449 w 96"/>
                  <a:gd name="T11" fmla="*/ 2147483647 h 81"/>
                  <a:gd name="T12" fmla="*/ 1348488426 w 96"/>
                  <a:gd name="T13" fmla="*/ 2147483647 h 81"/>
                  <a:gd name="T14" fmla="*/ 1939951458 w 96"/>
                  <a:gd name="T15" fmla="*/ 2147483647 h 81"/>
                  <a:gd name="T16" fmla="*/ 2147483647 w 96"/>
                  <a:gd name="T17" fmla="*/ 2147483647 h 81"/>
                  <a:gd name="T18" fmla="*/ 2147483647 w 96"/>
                  <a:gd name="T19" fmla="*/ 2147483647 h 81"/>
                  <a:gd name="T20" fmla="*/ 1656045620 w 96"/>
                  <a:gd name="T21" fmla="*/ 2147483647 h 81"/>
                  <a:gd name="T22" fmla="*/ 1088235379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615" name="Freeform 161"/>
              <p:cNvSpPr>
                <a:spLocks/>
              </p:cNvSpPr>
              <p:nvPr/>
            </p:nvSpPr>
            <p:spPr bwMode="auto">
              <a:xfrm rot="-10289107">
                <a:off x="3496769" y="4389718"/>
                <a:ext cx="33547" cy="30621"/>
              </a:xfrm>
              <a:custGeom>
                <a:avLst/>
                <a:gdLst>
                  <a:gd name="T0" fmla="*/ 1962979017 w 96"/>
                  <a:gd name="T1" fmla="*/ 2147483647 h 81"/>
                  <a:gd name="T2" fmla="*/ 426665811 w 96"/>
                  <a:gd name="T3" fmla="*/ 2147483647 h 81"/>
                  <a:gd name="T4" fmla="*/ 1024168967 w 96"/>
                  <a:gd name="T5" fmla="*/ 918495451 h 81"/>
                  <a:gd name="T6" fmla="*/ 1664167597 w 96"/>
                  <a:gd name="T7" fmla="*/ 216082959 h 81"/>
                  <a:gd name="T8" fmla="*/ 2147483647 w 96"/>
                  <a:gd name="T9" fmla="*/ 540207351 h 81"/>
                  <a:gd name="T10" fmla="*/ 1920240153 w 96"/>
                  <a:gd name="T11" fmla="*/ 1566744045 h 81"/>
                  <a:gd name="T12" fmla="*/ 2147483647 w 96"/>
                  <a:gd name="T13" fmla="*/ 2147483647 h 81"/>
                  <a:gd name="T14" fmla="*/ 2147483647 w 96"/>
                  <a:gd name="T15" fmla="*/ 1242619748 h 81"/>
                  <a:gd name="T16" fmla="*/ 2147483647 w 96"/>
                  <a:gd name="T17" fmla="*/ 1674785855 h 81"/>
                  <a:gd name="T18" fmla="*/ 2147483647 w 96"/>
                  <a:gd name="T19" fmla="*/ 2147483647 h 81"/>
                  <a:gd name="T20" fmla="*/ 2147483647 w 96"/>
                  <a:gd name="T21" fmla="*/ 2147483647 h 81"/>
                  <a:gd name="T22" fmla="*/ 1962979017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616" name="Freeform 162"/>
              <p:cNvSpPr>
                <a:spLocks/>
              </p:cNvSpPr>
              <p:nvPr/>
            </p:nvSpPr>
            <p:spPr bwMode="auto">
              <a:xfrm rot="6260960">
                <a:off x="3640581" y="4391608"/>
                <a:ext cx="27559" cy="37275"/>
              </a:xfrm>
              <a:custGeom>
                <a:avLst/>
                <a:gdLst>
                  <a:gd name="T0" fmla="*/ 1088235379 w 96"/>
                  <a:gd name="T1" fmla="*/ 2147483647 h 81"/>
                  <a:gd name="T2" fmla="*/ 236601475 w 96"/>
                  <a:gd name="T3" fmla="*/ 2147483647 h 81"/>
                  <a:gd name="T4" fmla="*/ 567810671 w 96"/>
                  <a:gd name="T5" fmla="*/ 1656679388 h 81"/>
                  <a:gd name="T6" fmla="*/ 922671869 w 96"/>
                  <a:gd name="T7" fmla="*/ 389869317 h 81"/>
                  <a:gd name="T8" fmla="*/ 1301184566 w 96"/>
                  <a:gd name="T9" fmla="*/ 974567393 h 81"/>
                  <a:gd name="T10" fmla="*/ 1064583449 w 96"/>
                  <a:gd name="T11" fmla="*/ 2147483647 h 81"/>
                  <a:gd name="T12" fmla="*/ 1348488426 w 96"/>
                  <a:gd name="T13" fmla="*/ 2147483647 h 81"/>
                  <a:gd name="T14" fmla="*/ 1939951458 w 96"/>
                  <a:gd name="T15" fmla="*/ 2147483647 h 81"/>
                  <a:gd name="T16" fmla="*/ 2147483647 w 96"/>
                  <a:gd name="T17" fmla="*/ 2147483647 h 81"/>
                  <a:gd name="T18" fmla="*/ 2147483647 w 96"/>
                  <a:gd name="T19" fmla="*/ 2147483647 h 81"/>
                  <a:gd name="T20" fmla="*/ 1656045620 w 96"/>
                  <a:gd name="T21" fmla="*/ 2147483647 h 81"/>
                  <a:gd name="T22" fmla="*/ 1088235379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617" name="Freeform 163"/>
              <p:cNvSpPr>
                <a:spLocks/>
              </p:cNvSpPr>
              <p:nvPr/>
            </p:nvSpPr>
            <p:spPr bwMode="auto">
              <a:xfrm rot="3393863">
                <a:off x="3724653" y="4313809"/>
                <a:ext cx="27559" cy="37275"/>
              </a:xfrm>
              <a:custGeom>
                <a:avLst/>
                <a:gdLst>
                  <a:gd name="T0" fmla="*/ 1088235379 w 96"/>
                  <a:gd name="T1" fmla="*/ 2147483647 h 81"/>
                  <a:gd name="T2" fmla="*/ 236601475 w 96"/>
                  <a:gd name="T3" fmla="*/ 2147483647 h 81"/>
                  <a:gd name="T4" fmla="*/ 567810671 w 96"/>
                  <a:gd name="T5" fmla="*/ 1656679388 h 81"/>
                  <a:gd name="T6" fmla="*/ 922671869 w 96"/>
                  <a:gd name="T7" fmla="*/ 389869317 h 81"/>
                  <a:gd name="T8" fmla="*/ 1301184566 w 96"/>
                  <a:gd name="T9" fmla="*/ 974567393 h 81"/>
                  <a:gd name="T10" fmla="*/ 1064583449 w 96"/>
                  <a:gd name="T11" fmla="*/ 2147483647 h 81"/>
                  <a:gd name="T12" fmla="*/ 1348488426 w 96"/>
                  <a:gd name="T13" fmla="*/ 2147483647 h 81"/>
                  <a:gd name="T14" fmla="*/ 1939951458 w 96"/>
                  <a:gd name="T15" fmla="*/ 2147483647 h 81"/>
                  <a:gd name="T16" fmla="*/ 2147483647 w 96"/>
                  <a:gd name="T17" fmla="*/ 2147483647 h 81"/>
                  <a:gd name="T18" fmla="*/ 2147483647 w 96"/>
                  <a:gd name="T19" fmla="*/ 2147483647 h 81"/>
                  <a:gd name="T20" fmla="*/ 1656045620 w 96"/>
                  <a:gd name="T21" fmla="*/ 2147483647 h 81"/>
                  <a:gd name="T22" fmla="*/ 1088235379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grpSp>
        <p:grpSp>
          <p:nvGrpSpPr>
            <p:cNvPr id="820" name="Agrupar 683"/>
            <p:cNvGrpSpPr>
              <a:grpSpLocks/>
            </p:cNvGrpSpPr>
            <p:nvPr/>
          </p:nvGrpSpPr>
          <p:grpSpPr bwMode="auto">
            <a:xfrm>
              <a:off x="3690982" y="5683273"/>
              <a:ext cx="311043" cy="153329"/>
              <a:chOff x="3453906" y="4259977"/>
              <a:chExt cx="303164" cy="164048"/>
            </a:xfrm>
          </p:grpSpPr>
          <p:sp>
            <p:nvSpPr>
              <p:cNvPr id="848" name="Freeform 157"/>
              <p:cNvSpPr>
                <a:spLocks/>
              </p:cNvSpPr>
              <p:nvPr/>
            </p:nvSpPr>
            <p:spPr bwMode="auto">
              <a:xfrm>
                <a:off x="3471039" y="4283888"/>
                <a:ext cx="257247" cy="121023"/>
              </a:xfrm>
              <a:custGeom>
                <a:avLst/>
                <a:gdLst>
                  <a:gd name="T0" fmla="*/ 467 w 502"/>
                  <a:gd name="T1" fmla="*/ 66 h 342"/>
                  <a:gd name="T2" fmla="*/ 502 w 502"/>
                  <a:gd name="T3" fmla="*/ 167 h 342"/>
                  <a:gd name="T4" fmla="*/ 467 w 502"/>
                  <a:gd name="T5" fmla="*/ 250 h 342"/>
                  <a:gd name="T6" fmla="*/ 388 w 502"/>
                  <a:gd name="T7" fmla="*/ 320 h 342"/>
                  <a:gd name="T8" fmla="*/ 230 w 502"/>
                  <a:gd name="T9" fmla="*/ 342 h 342"/>
                  <a:gd name="T10" fmla="*/ 68 w 502"/>
                  <a:gd name="T11" fmla="*/ 318 h 342"/>
                  <a:gd name="T12" fmla="*/ 17 w 502"/>
                  <a:gd name="T13" fmla="*/ 254 h 342"/>
                  <a:gd name="T14" fmla="*/ 2 w 502"/>
                  <a:gd name="T15" fmla="*/ 144 h 342"/>
                  <a:gd name="T16" fmla="*/ 18 w 502"/>
                  <a:gd name="T17" fmla="*/ 61 h 342"/>
                  <a:gd name="T18" fmla="*/ 93 w 502"/>
                  <a:gd name="T19" fmla="*/ 15 h 342"/>
                  <a:gd name="T20" fmla="*/ 215 w 502"/>
                  <a:gd name="T21" fmla="*/ 21 h 342"/>
                  <a:gd name="T22" fmla="*/ 290 w 502"/>
                  <a:gd name="T23" fmla="*/ 7 h 342"/>
                  <a:gd name="T24" fmla="*/ 467 w 502"/>
                  <a:gd name="T25" fmla="*/ 66 h 3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2"/>
                  <a:gd name="T40" fmla="*/ 0 h 342"/>
                  <a:gd name="T41" fmla="*/ 502 w 502"/>
                  <a:gd name="T42" fmla="*/ 342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17 w 502"/>
                  <a:gd name="connsiteY6" fmla="*/ 254 h 342"/>
                  <a:gd name="connsiteX7" fmla="*/ 2 w 502"/>
                  <a:gd name="connsiteY7" fmla="*/ 144 h 342"/>
                  <a:gd name="connsiteX8" fmla="*/ 18 w 502"/>
                  <a:gd name="connsiteY8" fmla="*/ 61 h 342"/>
                  <a:gd name="connsiteX9" fmla="*/ 93 w 502"/>
                  <a:gd name="connsiteY9" fmla="*/ 15 h 342"/>
                  <a:gd name="connsiteX10" fmla="*/ 215 w 502"/>
                  <a:gd name="connsiteY10" fmla="*/ 21 h 342"/>
                  <a:gd name="connsiteX11" fmla="*/ 211 w 502"/>
                  <a:gd name="connsiteY11" fmla="*/ 25 h 342"/>
                  <a:gd name="connsiteX12" fmla="*/ 290 w 502"/>
                  <a:gd name="connsiteY12" fmla="*/ 7 h 342"/>
                  <a:gd name="connsiteX13" fmla="*/ 467 w 502"/>
                  <a:gd name="connsiteY13"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17 w 502"/>
                  <a:gd name="connsiteY6" fmla="*/ 254 h 342"/>
                  <a:gd name="connsiteX7" fmla="*/ 2 w 502"/>
                  <a:gd name="connsiteY7" fmla="*/ 144 h 342"/>
                  <a:gd name="connsiteX8" fmla="*/ 18 w 502"/>
                  <a:gd name="connsiteY8" fmla="*/ 61 h 342"/>
                  <a:gd name="connsiteX9" fmla="*/ 93 w 502"/>
                  <a:gd name="connsiteY9" fmla="*/ 15 h 342"/>
                  <a:gd name="connsiteX10" fmla="*/ 215 w 502"/>
                  <a:gd name="connsiteY10" fmla="*/ 21 h 342"/>
                  <a:gd name="connsiteX11" fmla="*/ 211 w 502"/>
                  <a:gd name="connsiteY11" fmla="*/ 25 h 342"/>
                  <a:gd name="connsiteX12" fmla="*/ 290 w 502"/>
                  <a:gd name="connsiteY12" fmla="*/ 7 h 342"/>
                  <a:gd name="connsiteX13" fmla="*/ 467 w 502"/>
                  <a:gd name="connsiteY13"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17 w 502"/>
                  <a:gd name="connsiteY6" fmla="*/ 254 h 342"/>
                  <a:gd name="connsiteX7" fmla="*/ 2 w 502"/>
                  <a:gd name="connsiteY7" fmla="*/ 144 h 342"/>
                  <a:gd name="connsiteX8" fmla="*/ 18 w 502"/>
                  <a:gd name="connsiteY8" fmla="*/ 61 h 342"/>
                  <a:gd name="connsiteX9" fmla="*/ 93 w 502"/>
                  <a:gd name="connsiteY9" fmla="*/ 15 h 342"/>
                  <a:gd name="connsiteX10" fmla="*/ 215 w 502"/>
                  <a:gd name="connsiteY10" fmla="*/ 21 h 342"/>
                  <a:gd name="connsiteX11" fmla="*/ 211 w 502"/>
                  <a:gd name="connsiteY11" fmla="*/ 25 h 342"/>
                  <a:gd name="connsiteX12" fmla="*/ 371 w 502"/>
                  <a:gd name="connsiteY12" fmla="*/ 7 h 342"/>
                  <a:gd name="connsiteX13" fmla="*/ 467 w 502"/>
                  <a:gd name="connsiteY13"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68 w 502"/>
                  <a:gd name="connsiteY6" fmla="*/ 315 h 342"/>
                  <a:gd name="connsiteX7" fmla="*/ 17 w 502"/>
                  <a:gd name="connsiteY7" fmla="*/ 254 h 342"/>
                  <a:gd name="connsiteX8" fmla="*/ 2 w 502"/>
                  <a:gd name="connsiteY8" fmla="*/ 144 h 342"/>
                  <a:gd name="connsiteX9" fmla="*/ 18 w 502"/>
                  <a:gd name="connsiteY9" fmla="*/ 61 h 342"/>
                  <a:gd name="connsiteX10" fmla="*/ 93 w 502"/>
                  <a:gd name="connsiteY10" fmla="*/ 15 h 342"/>
                  <a:gd name="connsiteX11" fmla="*/ 215 w 502"/>
                  <a:gd name="connsiteY11" fmla="*/ 21 h 342"/>
                  <a:gd name="connsiteX12" fmla="*/ 211 w 502"/>
                  <a:gd name="connsiteY12" fmla="*/ 25 h 342"/>
                  <a:gd name="connsiteX13" fmla="*/ 371 w 502"/>
                  <a:gd name="connsiteY13" fmla="*/ 7 h 342"/>
                  <a:gd name="connsiteX14" fmla="*/ 467 w 502"/>
                  <a:gd name="connsiteY14"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68 w 502"/>
                  <a:gd name="connsiteY6" fmla="*/ 315 h 342"/>
                  <a:gd name="connsiteX7" fmla="*/ 17 w 502"/>
                  <a:gd name="connsiteY7" fmla="*/ 254 h 342"/>
                  <a:gd name="connsiteX8" fmla="*/ 2 w 502"/>
                  <a:gd name="connsiteY8" fmla="*/ 144 h 342"/>
                  <a:gd name="connsiteX9" fmla="*/ 18 w 502"/>
                  <a:gd name="connsiteY9" fmla="*/ 61 h 342"/>
                  <a:gd name="connsiteX10" fmla="*/ 93 w 502"/>
                  <a:gd name="connsiteY10" fmla="*/ 15 h 342"/>
                  <a:gd name="connsiteX11" fmla="*/ 215 w 502"/>
                  <a:gd name="connsiteY11" fmla="*/ 21 h 342"/>
                  <a:gd name="connsiteX12" fmla="*/ 211 w 502"/>
                  <a:gd name="connsiteY12" fmla="*/ 25 h 342"/>
                  <a:gd name="connsiteX13" fmla="*/ 371 w 502"/>
                  <a:gd name="connsiteY13" fmla="*/ 7 h 342"/>
                  <a:gd name="connsiteX14" fmla="*/ 467 w 502"/>
                  <a:gd name="connsiteY14"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68 w 502"/>
                  <a:gd name="connsiteY6" fmla="*/ 315 h 342"/>
                  <a:gd name="connsiteX7" fmla="*/ 17 w 502"/>
                  <a:gd name="connsiteY7" fmla="*/ 254 h 342"/>
                  <a:gd name="connsiteX8" fmla="*/ 2 w 502"/>
                  <a:gd name="connsiteY8" fmla="*/ 144 h 342"/>
                  <a:gd name="connsiteX9" fmla="*/ 18 w 502"/>
                  <a:gd name="connsiteY9" fmla="*/ 61 h 342"/>
                  <a:gd name="connsiteX10" fmla="*/ 93 w 502"/>
                  <a:gd name="connsiteY10" fmla="*/ 15 h 342"/>
                  <a:gd name="connsiteX11" fmla="*/ 215 w 502"/>
                  <a:gd name="connsiteY11" fmla="*/ 21 h 342"/>
                  <a:gd name="connsiteX12" fmla="*/ 211 w 502"/>
                  <a:gd name="connsiteY12" fmla="*/ 25 h 342"/>
                  <a:gd name="connsiteX13" fmla="*/ 371 w 502"/>
                  <a:gd name="connsiteY13" fmla="*/ 7 h 342"/>
                  <a:gd name="connsiteX14" fmla="*/ 467 w 502"/>
                  <a:gd name="connsiteY14" fmla="*/ 66 h 342"/>
                  <a:gd name="connsiteX0" fmla="*/ 467 w 502"/>
                  <a:gd name="connsiteY0" fmla="*/ 67 h 343"/>
                  <a:gd name="connsiteX1" fmla="*/ 502 w 502"/>
                  <a:gd name="connsiteY1" fmla="*/ 168 h 343"/>
                  <a:gd name="connsiteX2" fmla="*/ 467 w 502"/>
                  <a:gd name="connsiteY2" fmla="*/ 251 h 343"/>
                  <a:gd name="connsiteX3" fmla="*/ 388 w 502"/>
                  <a:gd name="connsiteY3" fmla="*/ 321 h 343"/>
                  <a:gd name="connsiteX4" fmla="*/ 230 w 502"/>
                  <a:gd name="connsiteY4" fmla="*/ 343 h 343"/>
                  <a:gd name="connsiteX5" fmla="*/ 68 w 502"/>
                  <a:gd name="connsiteY5" fmla="*/ 319 h 343"/>
                  <a:gd name="connsiteX6" fmla="*/ 68 w 502"/>
                  <a:gd name="connsiteY6" fmla="*/ 316 h 343"/>
                  <a:gd name="connsiteX7" fmla="*/ 17 w 502"/>
                  <a:gd name="connsiteY7" fmla="*/ 255 h 343"/>
                  <a:gd name="connsiteX8" fmla="*/ 2 w 502"/>
                  <a:gd name="connsiteY8" fmla="*/ 145 h 343"/>
                  <a:gd name="connsiteX9" fmla="*/ 18 w 502"/>
                  <a:gd name="connsiteY9" fmla="*/ 62 h 343"/>
                  <a:gd name="connsiteX10" fmla="*/ 93 w 502"/>
                  <a:gd name="connsiteY10" fmla="*/ 16 h 343"/>
                  <a:gd name="connsiteX11" fmla="*/ 215 w 502"/>
                  <a:gd name="connsiteY11" fmla="*/ 22 h 343"/>
                  <a:gd name="connsiteX12" fmla="*/ 371 w 502"/>
                  <a:gd name="connsiteY12" fmla="*/ 8 h 343"/>
                  <a:gd name="connsiteX13" fmla="*/ 467 w 502"/>
                  <a:gd name="connsiteY13" fmla="*/ 67 h 343"/>
                  <a:gd name="connsiteX0" fmla="*/ 467 w 502"/>
                  <a:gd name="connsiteY0" fmla="*/ 67 h 343"/>
                  <a:gd name="connsiteX1" fmla="*/ 502 w 502"/>
                  <a:gd name="connsiteY1" fmla="*/ 168 h 343"/>
                  <a:gd name="connsiteX2" fmla="*/ 467 w 502"/>
                  <a:gd name="connsiteY2" fmla="*/ 251 h 343"/>
                  <a:gd name="connsiteX3" fmla="*/ 388 w 502"/>
                  <a:gd name="connsiteY3" fmla="*/ 321 h 343"/>
                  <a:gd name="connsiteX4" fmla="*/ 230 w 502"/>
                  <a:gd name="connsiteY4" fmla="*/ 343 h 343"/>
                  <a:gd name="connsiteX5" fmla="*/ 68 w 502"/>
                  <a:gd name="connsiteY5" fmla="*/ 319 h 343"/>
                  <a:gd name="connsiteX6" fmla="*/ 68 w 502"/>
                  <a:gd name="connsiteY6" fmla="*/ 316 h 343"/>
                  <a:gd name="connsiteX7" fmla="*/ 17 w 502"/>
                  <a:gd name="connsiteY7" fmla="*/ 255 h 343"/>
                  <a:gd name="connsiteX8" fmla="*/ 2 w 502"/>
                  <a:gd name="connsiteY8" fmla="*/ 145 h 343"/>
                  <a:gd name="connsiteX9" fmla="*/ 18 w 502"/>
                  <a:gd name="connsiteY9" fmla="*/ 62 h 343"/>
                  <a:gd name="connsiteX10" fmla="*/ 93 w 502"/>
                  <a:gd name="connsiteY10" fmla="*/ 16 h 343"/>
                  <a:gd name="connsiteX11" fmla="*/ 215 w 502"/>
                  <a:gd name="connsiteY11" fmla="*/ 22 h 343"/>
                  <a:gd name="connsiteX12" fmla="*/ 371 w 502"/>
                  <a:gd name="connsiteY12" fmla="*/ 8 h 343"/>
                  <a:gd name="connsiteX13" fmla="*/ 467 w 502"/>
                  <a:gd name="connsiteY13" fmla="*/ 67 h 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2" h="343">
                    <a:moveTo>
                      <a:pt x="467" y="67"/>
                    </a:moveTo>
                    <a:cubicBezTo>
                      <a:pt x="489" y="94"/>
                      <a:pt x="502" y="137"/>
                      <a:pt x="502" y="168"/>
                    </a:cubicBezTo>
                    <a:cubicBezTo>
                      <a:pt x="502" y="199"/>
                      <a:pt x="486" y="225"/>
                      <a:pt x="467" y="251"/>
                    </a:cubicBezTo>
                    <a:cubicBezTo>
                      <a:pt x="439" y="275"/>
                      <a:pt x="414" y="296"/>
                      <a:pt x="388" y="321"/>
                    </a:cubicBezTo>
                    <a:cubicBezTo>
                      <a:pt x="348" y="337"/>
                      <a:pt x="283" y="343"/>
                      <a:pt x="230" y="343"/>
                    </a:cubicBezTo>
                    <a:cubicBezTo>
                      <a:pt x="177" y="343"/>
                      <a:pt x="95" y="324"/>
                      <a:pt x="68" y="319"/>
                    </a:cubicBezTo>
                    <a:cubicBezTo>
                      <a:pt x="41" y="315"/>
                      <a:pt x="126" y="257"/>
                      <a:pt x="68" y="316"/>
                    </a:cubicBezTo>
                    <a:cubicBezTo>
                      <a:pt x="60" y="305"/>
                      <a:pt x="28" y="284"/>
                      <a:pt x="17" y="255"/>
                    </a:cubicBezTo>
                    <a:cubicBezTo>
                      <a:pt x="6" y="226"/>
                      <a:pt x="2" y="177"/>
                      <a:pt x="2" y="145"/>
                    </a:cubicBezTo>
                    <a:cubicBezTo>
                      <a:pt x="0" y="103"/>
                      <a:pt x="7" y="82"/>
                      <a:pt x="18" y="62"/>
                    </a:cubicBezTo>
                    <a:cubicBezTo>
                      <a:pt x="33" y="40"/>
                      <a:pt x="60" y="23"/>
                      <a:pt x="93" y="16"/>
                    </a:cubicBezTo>
                    <a:cubicBezTo>
                      <a:pt x="126" y="9"/>
                      <a:pt x="169" y="23"/>
                      <a:pt x="215" y="22"/>
                    </a:cubicBezTo>
                    <a:cubicBezTo>
                      <a:pt x="261" y="21"/>
                      <a:pt x="329" y="0"/>
                      <a:pt x="371" y="8"/>
                    </a:cubicBezTo>
                    <a:cubicBezTo>
                      <a:pt x="413" y="16"/>
                      <a:pt x="445" y="40"/>
                      <a:pt x="467" y="67"/>
                    </a:cubicBezTo>
                    <a:close/>
                  </a:path>
                </a:pathLst>
              </a:custGeom>
              <a:solidFill>
                <a:schemeClr val="accent6">
                  <a:lumMod val="40000"/>
                  <a:lumOff val="60000"/>
                </a:schemeClr>
              </a:solidFill>
              <a:ln w="9525">
                <a:solidFill>
                  <a:schemeClr val="tx1"/>
                </a:solidFill>
                <a:round/>
                <a:headEnd/>
                <a:tailEnd/>
              </a:ln>
            </p:spPr>
            <p:txBody>
              <a:bodyPr/>
              <a:lstStyle/>
              <a:p>
                <a:pPr defTabSz="457200">
                  <a:defRPr/>
                </a:pPr>
                <a:endParaRPr lang="es-ES_tradnl" sz="2400">
                  <a:latin typeface="Arial" charset="0"/>
                </a:endParaRPr>
              </a:p>
            </p:txBody>
          </p:sp>
          <p:sp>
            <p:nvSpPr>
              <p:cNvPr id="849" name="Oval 158"/>
              <p:cNvSpPr>
                <a:spLocks noChangeArrowheads="1"/>
              </p:cNvSpPr>
              <p:nvPr/>
            </p:nvSpPr>
            <p:spPr bwMode="auto">
              <a:xfrm>
                <a:off x="3588638" y="4334314"/>
                <a:ext cx="58799" cy="36307"/>
              </a:xfrm>
              <a:prstGeom prst="ellipse">
                <a:avLst/>
              </a:prstGeom>
              <a:solidFill>
                <a:schemeClr val="accent1">
                  <a:lumMod val="25000"/>
                </a:schemeClr>
              </a:solidFill>
              <a:ln w="6350">
                <a:solidFill>
                  <a:srgbClr val="224B50"/>
                </a:solidFill>
                <a:round/>
                <a:headEnd/>
                <a:tailEnd/>
              </a:ln>
            </p:spPr>
            <p:txBody>
              <a:bodyPr wrap="none" anchor="ctr"/>
              <a:lstStyle/>
              <a:p>
                <a:pPr defTabSz="457200">
                  <a:defRPr/>
                </a:pPr>
                <a:endParaRPr lang="es-ES_tradnl" sz="2400">
                  <a:latin typeface="Arial" charset="0"/>
                </a:endParaRPr>
              </a:p>
            </p:txBody>
          </p:sp>
          <p:sp>
            <p:nvSpPr>
              <p:cNvPr id="64606" name="Freeform 159"/>
              <p:cNvSpPr>
                <a:spLocks/>
              </p:cNvSpPr>
              <p:nvPr/>
            </p:nvSpPr>
            <p:spPr bwMode="auto">
              <a:xfrm rot="-1632003">
                <a:off x="3592995" y="4259977"/>
                <a:ext cx="33547" cy="30621"/>
              </a:xfrm>
              <a:custGeom>
                <a:avLst/>
                <a:gdLst>
                  <a:gd name="T0" fmla="*/ 1962979017 w 96"/>
                  <a:gd name="T1" fmla="*/ 2147483647 h 81"/>
                  <a:gd name="T2" fmla="*/ 426665811 w 96"/>
                  <a:gd name="T3" fmla="*/ 2147483647 h 81"/>
                  <a:gd name="T4" fmla="*/ 1024168967 w 96"/>
                  <a:gd name="T5" fmla="*/ 918495451 h 81"/>
                  <a:gd name="T6" fmla="*/ 1664167597 w 96"/>
                  <a:gd name="T7" fmla="*/ 216082959 h 81"/>
                  <a:gd name="T8" fmla="*/ 2147483647 w 96"/>
                  <a:gd name="T9" fmla="*/ 540207351 h 81"/>
                  <a:gd name="T10" fmla="*/ 1920240153 w 96"/>
                  <a:gd name="T11" fmla="*/ 1566744045 h 81"/>
                  <a:gd name="T12" fmla="*/ 2147483647 w 96"/>
                  <a:gd name="T13" fmla="*/ 2147483647 h 81"/>
                  <a:gd name="T14" fmla="*/ 2147483647 w 96"/>
                  <a:gd name="T15" fmla="*/ 1242619748 h 81"/>
                  <a:gd name="T16" fmla="*/ 2147483647 w 96"/>
                  <a:gd name="T17" fmla="*/ 1674785855 h 81"/>
                  <a:gd name="T18" fmla="*/ 2147483647 w 96"/>
                  <a:gd name="T19" fmla="*/ 2147483647 h 81"/>
                  <a:gd name="T20" fmla="*/ 2147483647 w 96"/>
                  <a:gd name="T21" fmla="*/ 2147483647 h 81"/>
                  <a:gd name="T22" fmla="*/ 1962979017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607" name="Freeform 160"/>
              <p:cNvSpPr>
                <a:spLocks/>
              </p:cNvSpPr>
              <p:nvPr/>
            </p:nvSpPr>
            <p:spPr bwMode="auto">
              <a:xfrm rot="-5083819">
                <a:off x="3458764" y="4284435"/>
                <a:ext cx="27559" cy="37275"/>
              </a:xfrm>
              <a:custGeom>
                <a:avLst/>
                <a:gdLst>
                  <a:gd name="T0" fmla="*/ 1088235379 w 96"/>
                  <a:gd name="T1" fmla="*/ 2147483647 h 81"/>
                  <a:gd name="T2" fmla="*/ 236601475 w 96"/>
                  <a:gd name="T3" fmla="*/ 2147483647 h 81"/>
                  <a:gd name="T4" fmla="*/ 567810671 w 96"/>
                  <a:gd name="T5" fmla="*/ 1656679388 h 81"/>
                  <a:gd name="T6" fmla="*/ 922671869 w 96"/>
                  <a:gd name="T7" fmla="*/ 389869317 h 81"/>
                  <a:gd name="T8" fmla="*/ 1301184566 w 96"/>
                  <a:gd name="T9" fmla="*/ 974567393 h 81"/>
                  <a:gd name="T10" fmla="*/ 1064583449 w 96"/>
                  <a:gd name="T11" fmla="*/ 2147483647 h 81"/>
                  <a:gd name="T12" fmla="*/ 1348488426 w 96"/>
                  <a:gd name="T13" fmla="*/ 2147483647 h 81"/>
                  <a:gd name="T14" fmla="*/ 1939951458 w 96"/>
                  <a:gd name="T15" fmla="*/ 2147483647 h 81"/>
                  <a:gd name="T16" fmla="*/ 2147483647 w 96"/>
                  <a:gd name="T17" fmla="*/ 2147483647 h 81"/>
                  <a:gd name="T18" fmla="*/ 2147483647 w 96"/>
                  <a:gd name="T19" fmla="*/ 2147483647 h 81"/>
                  <a:gd name="T20" fmla="*/ 1656045620 w 96"/>
                  <a:gd name="T21" fmla="*/ 2147483647 h 81"/>
                  <a:gd name="T22" fmla="*/ 1088235379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608" name="Freeform 161"/>
              <p:cNvSpPr>
                <a:spLocks/>
              </p:cNvSpPr>
              <p:nvPr/>
            </p:nvSpPr>
            <p:spPr bwMode="auto">
              <a:xfrm rot="-10289107">
                <a:off x="3496769" y="4389718"/>
                <a:ext cx="33547" cy="30621"/>
              </a:xfrm>
              <a:custGeom>
                <a:avLst/>
                <a:gdLst>
                  <a:gd name="T0" fmla="*/ 1962979017 w 96"/>
                  <a:gd name="T1" fmla="*/ 2147483647 h 81"/>
                  <a:gd name="T2" fmla="*/ 426665811 w 96"/>
                  <a:gd name="T3" fmla="*/ 2147483647 h 81"/>
                  <a:gd name="T4" fmla="*/ 1024168967 w 96"/>
                  <a:gd name="T5" fmla="*/ 918495451 h 81"/>
                  <a:gd name="T6" fmla="*/ 1664167597 w 96"/>
                  <a:gd name="T7" fmla="*/ 216082959 h 81"/>
                  <a:gd name="T8" fmla="*/ 2147483647 w 96"/>
                  <a:gd name="T9" fmla="*/ 540207351 h 81"/>
                  <a:gd name="T10" fmla="*/ 1920240153 w 96"/>
                  <a:gd name="T11" fmla="*/ 1566744045 h 81"/>
                  <a:gd name="T12" fmla="*/ 2147483647 w 96"/>
                  <a:gd name="T13" fmla="*/ 2147483647 h 81"/>
                  <a:gd name="T14" fmla="*/ 2147483647 w 96"/>
                  <a:gd name="T15" fmla="*/ 1242619748 h 81"/>
                  <a:gd name="T16" fmla="*/ 2147483647 w 96"/>
                  <a:gd name="T17" fmla="*/ 1674785855 h 81"/>
                  <a:gd name="T18" fmla="*/ 2147483647 w 96"/>
                  <a:gd name="T19" fmla="*/ 2147483647 h 81"/>
                  <a:gd name="T20" fmla="*/ 2147483647 w 96"/>
                  <a:gd name="T21" fmla="*/ 2147483647 h 81"/>
                  <a:gd name="T22" fmla="*/ 1962979017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609" name="Freeform 162"/>
              <p:cNvSpPr>
                <a:spLocks/>
              </p:cNvSpPr>
              <p:nvPr/>
            </p:nvSpPr>
            <p:spPr bwMode="auto">
              <a:xfrm rot="6260960">
                <a:off x="3640581" y="4391608"/>
                <a:ext cx="27559" cy="37275"/>
              </a:xfrm>
              <a:custGeom>
                <a:avLst/>
                <a:gdLst>
                  <a:gd name="T0" fmla="*/ 1088235379 w 96"/>
                  <a:gd name="T1" fmla="*/ 2147483647 h 81"/>
                  <a:gd name="T2" fmla="*/ 236601475 w 96"/>
                  <a:gd name="T3" fmla="*/ 2147483647 h 81"/>
                  <a:gd name="T4" fmla="*/ 567810671 w 96"/>
                  <a:gd name="T5" fmla="*/ 1656679388 h 81"/>
                  <a:gd name="T6" fmla="*/ 922671869 w 96"/>
                  <a:gd name="T7" fmla="*/ 389869317 h 81"/>
                  <a:gd name="T8" fmla="*/ 1301184566 w 96"/>
                  <a:gd name="T9" fmla="*/ 974567393 h 81"/>
                  <a:gd name="T10" fmla="*/ 1064583449 w 96"/>
                  <a:gd name="T11" fmla="*/ 2147483647 h 81"/>
                  <a:gd name="T12" fmla="*/ 1348488426 w 96"/>
                  <a:gd name="T13" fmla="*/ 2147483647 h 81"/>
                  <a:gd name="T14" fmla="*/ 1939951458 w 96"/>
                  <a:gd name="T15" fmla="*/ 2147483647 h 81"/>
                  <a:gd name="T16" fmla="*/ 2147483647 w 96"/>
                  <a:gd name="T17" fmla="*/ 2147483647 h 81"/>
                  <a:gd name="T18" fmla="*/ 2147483647 w 96"/>
                  <a:gd name="T19" fmla="*/ 2147483647 h 81"/>
                  <a:gd name="T20" fmla="*/ 1656045620 w 96"/>
                  <a:gd name="T21" fmla="*/ 2147483647 h 81"/>
                  <a:gd name="T22" fmla="*/ 1088235379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610" name="Freeform 163"/>
              <p:cNvSpPr>
                <a:spLocks/>
              </p:cNvSpPr>
              <p:nvPr/>
            </p:nvSpPr>
            <p:spPr bwMode="auto">
              <a:xfrm rot="3393863">
                <a:off x="3724653" y="4313809"/>
                <a:ext cx="27559" cy="37275"/>
              </a:xfrm>
              <a:custGeom>
                <a:avLst/>
                <a:gdLst>
                  <a:gd name="T0" fmla="*/ 1088235379 w 96"/>
                  <a:gd name="T1" fmla="*/ 2147483647 h 81"/>
                  <a:gd name="T2" fmla="*/ 236601475 w 96"/>
                  <a:gd name="T3" fmla="*/ 2147483647 h 81"/>
                  <a:gd name="T4" fmla="*/ 567810671 w 96"/>
                  <a:gd name="T5" fmla="*/ 1656679388 h 81"/>
                  <a:gd name="T6" fmla="*/ 922671869 w 96"/>
                  <a:gd name="T7" fmla="*/ 389869317 h 81"/>
                  <a:gd name="T8" fmla="*/ 1301184566 w 96"/>
                  <a:gd name="T9" fmla="*/ 974567393 h 81"/>
                  <a:gd name="T10" fmla="*/ 1064583449 w 96"/>
                  <a:gd name="T11" fmla="*/ 2147483647 h 81"/>
                  <a:gd name="T12" fmla="*/ 1348488426 w 96"/>
                  <a:gd name="T13" fmla="*/ 2147483647 h 81"/>
                  <a:gd name="T14" fmla="*/ 1939951458 w 96"/>
                  <a:gd name="T15" fmla="*/ 2147483647 h 81"/>
                  <a:gd name="T16" fmla="*/ 2147483647 w 96"/>
                  <a:gd name="T17" fmla="*/ 2147483647 h 81"/>
                  <a:gd name="T18" fmla="*/ 2147483647 w 96"/>
                  <a:gd name="T19" fmla="*/ 2147483647 h 81"/>
                  <a:gd name="T20" fmla="*/ 1656045620 w 96"/>
                  <a:gd name="T21" fmla="*/ 2147483647 h 81"/>
                  <a:gd name="T22" fmla="*/ 1088235379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grpSp>
        <p:grpSp>
          <p:nvGrpSpPr>
            <p:cNvPr id="821" name="Agrupar 691"/>
            <p:cNvGrpSpPr>
              <a:grpSpLocks/>
            </p:cNvGrpSpPr>
            <p:nvPr/>
          </p:nvGrpSpPr>
          <p:grpSpPr bwMode="auto">
            <a:xfrm>
              <a:off x="6599482" y="5383986"/>
              <a:ext cx="311043" cy="151855"/>
              <a:chOff x="3453906" y="4259977"/>
              <a:chExt cx="303164" cy="164048"/>
            </a:xfrm>
          </p:grpSpPr>
          <p:sp>
            <p:nvSpPr>
              <p:cNvPr id="841" name="Freeform 157"/>
              <p:cNvSpPr>
                <a:spLocks/>
              </p:cNvSpPr>
              <p:nvPr/>
            </p:nvSpPr>
            <p:spPr bwMode="auto">
              <a:xfrm>
                <a:off x="3469617" y="4283611"/>
                <a:ext cx="257247" cy="122199"/>
              </a:xfrm>
              <a:custGeom>
                <a:avLst/>
                <a:gdLst>
                  <a:gd name="T0" fmla="*/ 467 w 502"/>
                  <a:gd name="T1" fmla="*/ 66 h 342"/>
                  <a:gd name="T2" fmla="*/ 502 w 502"/>
                  <a:gd name="T3" fmla="*/ 167 h 342"/>
                  <a:gd name="T4" fmla="*/ 467 w 502"/>
                  <a:gd name="T5" fmla="*/ 250 h 342"/>
                  <a:gd name="T6" fmla="*/ 388 w 502"/>
                  <a:gd name="T7" fmla="*/ 320 h 342"/>
                  <a:gd name="T8" fmla="*/ 230 w 502"/>
                  <a:gd name="T9" fmla="*/ 342 h 342"/>
                  <a:gd name="T10" fmla="*/ 68 w 502"/>
                  <a:gd name="T11" fmla="*/ 318 h 342"/>
                  <a:gd name="T12" fmla="*/ 17 w 502"/>
                  <a:gd name="T13" fmla="*/ 254 h 342"/>
                  <a:gd name="T14" fmla="*/ 2 w 502"/>
                  <a:gd name="T15" fmla="*/ 144 h 342"/>
                  <a:gd name="T16" fmla="*/ 18 w 502"/>
                  <a:gd name="T17" fmla="*/ 61 h 342"/>
                  <a:gd name="T18" fmla="*/ 93 w 502"/>
                  <a:gd name="T19" fmla="*/ 15 h 342"/>
                  <a:gd name="T20" fmla="*/ 215 w 502"/>
                  <a:gd name="T21" fmla="*/ 21 h 342"/>
                  <a:gd name="T22" fmla="*/ 290 w 502"/>
                  <a:gd name="T23" fmla="*/ 7 h 342"/>
                  <a:gd name="T24" fmla="*/ 467 w 502"/>
                  <a:gd name="T25" fmla="*/ 66 h 3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2"/>
                  <a:gd name="T40" fmla="*/ 0 h 342"/>
                  <a:gd name="T41" fmla="*/ 502 w 502"/>
                  <a:gd name="T42" fmla="*/ 342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17 w 502"/>
                  <a:gd name="connsiteY6" fmla="*/ 254 h 342"/>
                  <a:gd name="connsiteX7" fmla="*/ 2 w 502"/>
                  <a:gd name="connsiteY7" fmla="*/ 144 h 342"/>
                  <a:gd name="connsiteX8" fmla="*/ 18 w 502"/>
                  <a:gd name="connsiteY8" fmla="*/ 61 h 342"/>
                  <a:gd name="connsiteX9" fmla="*/ 93 w 502"/>
                  <a:gd name="connsiteY9" fmla="*/ 15 h 342"/>
                  <a:gd name="connsiteX10" fmla="*/ 215 w 502"/>
                  <a:gd name="connsiteY10" fmla="*/ 21 h 342"/>
                  <a:gd name="connsiteX11" fmla="*/ 211 w 502"/>
                  <a:gd name="connsiteY11" fmla="*/ 25 h 342"/>
                  <a:gd name="connsiteX12" fmla="*/ 290 w 502"/>
                  <a:gd name="connsiteY12" fmla="*/ 7 h 342"/>
                  <a:gd name="connsiteX13" fmla="*/ 467 w 502"/>
                  <a:gd name="connsiteY13"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17 w 502"/>
                  <a:gd name="connsiteY6" fmla="*/ 254 h 342"/>
                  <a:gd name="connsiteX7" fmla="*/ 2 w 502"/>
                  <a:gd name="connsiteY7" fmla="*/ 144 h 342"/>
                  <a:gd name="connsiteX8" fmla="*/ 18 w 502"/>
                  <a:gd name="connsiteY8" fmla="*/ 61 h 342"/>
                  <a:gd name="connsiteX9" fmla="*/ 93 w 502"/>
                  <a:gd name="connsiteY9" fmla="*/ 15 h 342"/>
                  <a:gd name="connsiteX10" fmla="*/ 215 w 502"/>
                  <a:gd name="connsiteY10" fmla="*/ 21 h 342"/>
                  <a:gd name="connsiteX11" fmla="*/ 211 w 502"/>
                  <a:gd name="connsiteY11" fmla="*/ 25 h 342"/>
                  <a:gd name="connsiteX12" fmla="*/ 290 w 502"/>
                  <a:gd name="connsiteY12" fmla="*/ 7 h 342"/>
                  <a:gd name="connsiteX13" fmla="*/ 467 w 502"/>
                  <a:gd name="connsiteY13"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17 w 502"/>
                  <a:gd name="connsiteY6" fmla="*/ 254 h 342"/>
                  <a:gd name="connsiteX7" fmla="*/ 2 w 502"/>
                  <a:gd name="connsiteY7" fmla="*/ 144 h 342"/>
                  <a:gd name="connsiteX8" fmla="*/ 18 w 502"/>
                  <a:gd name="connsiteY8" fmla="*/ 61 h 342"/>
                  <a:gd name="connsiteX9" fmla="*/ 93 w 502"/>
                  <a:gd name="connsiteY9" fmla="*/ 15 h 342"/>
                  <a:gd name="connsiteX10" fmla="*/ 215 w 502"/>
                  <a:gd name="connsiteY10" fmla="*/ 21 h 342"/>
                  <a:gd name="connsiteX11" fmla="*/ 211 w 502"/>
                  <a:gd name="connsiteY11" fmla="*/ 25 h 342"/>
                  <a:gd name="connsiteX12" fmla="*/ 371 w 502"/>
                  <a:gd name="connsiteY12" fmla="*/ 7 h 342"/>
                  <a:gd name="connsiteX13" fmla="*/ 467 w 502"/>
                  <a:gd name="connsiteY13"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68 w 502"/>
                  <a:gd name="connsiteY6" fmla="*/ 315 h 342"/>
                  <a:gd name="connsiteX7" fmla="*/ 17 w 502"/>
                  <a:gd name="connsiteY7" fmla="*/ 254 h 342"/>
                  <a:gd name="connsiteX8" fmla="*/ 2 w 502"/>
                  <a:gd name="connsiteY8" fmla="*/ 144 h 342"/>
                  <a:gd name="connsiteX9" fmla="*/ 18 w 502"/>
                  <a:gd name="connsiteY9" fmla="*/ 61 h 342"/>
                  <a:gd name="connsiteX10" fmla="*/ 93 w 502"/>
                  <a:gd name="connsiteY10" fmla="*/ 15 h 342"/>
                  <a:gd name="connsiteX11" fmla="*/ 215 w 502"/>
                  <a:gd name="connsiteY11" fmla="*/ 21 h 342"/>
                  <a:gd name="connsiteX12" fmla="*/ 211 w 502"/>
                  <a:gd name="connsiteY12" fmla="*/ 25 h 342"/>
                  <a:gd name="connsiteX13" fmla="*/ 371 w 502"/>
                  <a:gd name="connsiteY13" fmla="*/ 7 h 342"/>
                  <a:gd name="connsiteX14" fmla="*/ 467 w 502"/>
                  <a:gd name="connsiteY14"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68 w 502"/>
                  <a:gd name="connsiteY6" fmla="*/ 315 h 342"/>
                  <a:gd name="connsiteX7" fmla="*/ 17 w 502"/>
                  <a:gd name="connsiteY7" fmla="*/ 254 h 342"/>
                  <a:gd name="connsiteX8" fmla="*/ 2 w 502"/>
                  <a:gd name="connsiteY8" fmla="*/ 144 h 342"/>
                  <a:gd name="connsiteX9" fmla="*/ 18 w 502"/>
                  <a:gd name="connsiteY9" fmla="*/ 61 h 342"/>
                  <a:gd name="connsiteX10" fmla="*/ 93 w 502"/>
                  <a:gd name="connsiteY10" fmla="*/ 15 h 342"/>
                  <a:gd name="connsiteX11" fmla="*/ 215 w 502"/>
                  <a:gd name="connsiteY11" fmla="*/ 21 h 342"/>
                  <a:gd name="connsiteX12" fmla="*/ 211 w 502"/>
                  <a:gd name="connsiteY12" fmla="*/ 25 h 342"/>
                  <a:gd name="connsiteX13" fmla="*/ 371 w 502"/>
                  <a:gd name="connsiteY13" fmla="*/ 7 h 342"/>
                  <a:gd name="connsiteX14" fmla="*/ 467 w 502"/>
                  <a:gd name="connsiteY14"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68 w 502"/>
                  <a:gd name="connsiteY6" fmla="*/ 315 h 342"/>
                  <a:gd name="connsiteX7" fmla="*/ 17 w 502"/>
                  <a:gd name="connsiteY7" fmla="*/ 254 h 342"/>
                  <a:gd name="connsiteX8" fmla="*/ 2 w 502"/>
                  <a:gd name="connsiteY8" fmla="*/ 144 h 342"/>
                  <a:gd name="connsiteX9" fmla="*/ 18 w 502"/>
                  <a:gd name="connsiteY9" fmla="*/ 61 h 342"/>
                  <a:gd name="connsiteX10" fmla="*/ 93 w 502"/>
                  <a:gd name="connsiteY10" fmla="*/ 15 h 342"/>
                  <a:gd name="connsiteX11" fmla="*/ 215 w 502"/>
                  <a:gd name="connsiteY11" fmla="*/ 21 h 342"/>
                  <a:gd name="connsiteX12" fmla="*/ 211 w 502"/>
                  <a:gd name="connsiteY12" fmla="*/ 25 h 342"/>
                  <a:gd name="connsiteX13" fmla="*/ 371 w 502"/>
                  <a:gd name="connsiteY13" fmla="*/ 7 h 342"/>
                  <a:gd name="connsiteX14" fmla="*/ 467 w 502"/>
                  <a:gd name="connsiteY14" fmla="*/ 66 h 342"/>
                  <a:gd name="connsiteX0" fmla="*/ 467 w 502"/>
                  <a:gd name="connsiteY0" fmla="*/ 67 h 343"/>
                  <a:gd name="connsiteX1" fmla="*/ 502 w 502"/>
                  <a:gd name="connsiteY1" fmla="*/ 168 h 343"/>
                  <a:gd name="connsiteX2" fmla="*/ 467 w 502"/>
                  <a:gd name="connsiteY2" fmla="*/ 251 h 343"/>
                  <a:gd name="connsiteX3" fmla="*/ 388 w 502"/>
                  <a:gd name="connsiteY3" fmla="*/ 321 h 343"/>
                  <a:gd name="connsiteX4" fmla="*/ 230 w 502"/>
                  <a:gd name="connsiteY4" fmla="*/ 343 h 343"/>
                  <a:gd name="connsiteX5" fmla="*/ 68 w 502"/>
                  <a:gd name="connsiteY5" fmla="*/ 319 h 343"/>
                  <a:gd name="connsiteX6" fmla="*/ 68 w 502"/>
                  <a:gd name="connsiteY6" fmla="*/ 316 h 343"/>
                  <a:gd name="connsiteX7" fmla="*/ 17 w 502"/>
                  <a:gd name="connsiteY7" fmla="*/ 255 h 343"/>
                  <a:gd name="connsiteX8" fmla="*/ 2 w 502"/>
                  <a:gd name="connsiteY8" fmla="*/ 145 h 343"/>
                  <a:gd name="connsiteX9" fmla="*/ 18 w 502"/>
                  <a:gd name="connsiteY9" fmla="*/ 62 h 343"/>
                  <a:gd name="connsiteX10" fmla="*/ 93 w 502"/>
                  <a:gd name="connsiteY10" fmla="*/ 16 h 343"/>
                  <a:gd name="connsiteX11" fmla="*/ 215 w 502"/>
                  <a:gd name="connsiteY11" fmla="*/ 22 h 343"/>
                  <a:gd name="connsiteX12" fmla="*/ 371 w 502"/>
                  <a:gd name="connsiteY12" fmla="*/ 8 h 343"/>
                  <a:gd name="connsiteX13" fmla="*/ 467 w 502"/>
                  <a:gd name="connsiteY13" fmla="*/ 67 h 343"/>
                  <a:gd name="connsiteX0" fmla="*/ 467 w 502"/>
                  <a:gd name="connsiteY0" fmla="*/ 67 h 343"/>
                  <a:gd name="connsiteX1" fmla="*/ 502 w 502"/>
                  <a:gd name="connsiteY1" fmla="*/ 168 h 343"/>
                  <a:gd name="connsiteX2" fmla="*/ 467 w 502"/>
                  <a:gd name="connsiteY2" fmla="*/ 251 h 343"/>
                  <a:gd name="connsiteX3" fmla="*/ 388 w 502"/>
                  <a:gd name="connsiteY3" fmla="*/ 321 h 343"/>
                  <a:gd name="connsiteX4" fmla="*/ 230 w 502"/>
                  <a:gd name="connsiteY4" fmla="*/ 343 h 343"/>
                  <a:gd name="connsiteX5" fmla="*/ 68 w 502"/>
                  <a:gd name="connsiteY5" fmla="*/ 319 h 343"/>
                  <a:gd name="connsiteX6" fmla="*/ 68 w 502"/>
                  <a:gd name="connsiteY6" fmla="*/ 316 h 343"/>
                  <a:gd name="connsiteX7" fmla="*/ 17 w 502"/>
                  <a:gd name="connsiteY7" fmla="*/ 255 h 343"/>
                  <a:gd name="connsiteX8" fmla="*/ 2 w 502"/>
                  <a:gd name="connsiteY8" fmla="*/ 145 h 343"/>
                  <a:gd name="connsiteX9" fmla="*/ 18 w 502"/>
                  <a:gd name="connsiteY9" fmla="*/ 62 h 343"/>
                  <a:gd name="connsiteX10" fmla="*/ 93 w 502"/>
                  <a:gd name="connsiteY10" fmla="*/ 16 h 343"/>
                  <a:gd name="connsiteX11" fmla="*/ 215 w 502"/>
                  <a:gd name="connsiteY11" fmla="*/ 22 h 343"/>
                  <a:gd name="connsiteX12" fmla="*/ 371 w 502"/>
                  <a:gd name="connsiteY12" fmla="*/ 8 h 343"/>
                  <a:gd name="connsiteX13" fmla="*/ 467 w 502"/>
                  <a:gd name="connsiteY13" fmla="*/ 67 h 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2" h="343">
                    <a:moveTo>
                      <a:pt x="467" y="67"/>
                    </a:moveTo>
                    <a:cubicBezTo>
                      <a:pt x="489" y="94"/>
                      <a:pt x="502" y="137"/>
                      <a:pt x="502" y="168"/>
                    </a:cubicBezTo>
                    <a:cubicBezTo>
                      <a:pt x="502" y="199"/>
                      <a:pt x="486" y="225"/>
                      <a:pt x="467" y="251"/>
                    </a:cubicBezTo>
                    <a:cubicBezTo>
                      <a:pt x="439" y="275"/>
                      <a:pt x="414" y="296"/>
                      <a:pt x="388" y="321"/>
                    </a:cubicBezTo>
                    <a:cubicBezTo>
                      <a:pt x="348" y="337"/>
                      <a:pt x="283" y="343"/>
                      <a:pt x="230" y="343"/>
                    </a:cubicBezTo>
                    <a:cubicBezTo>
                      <a:pt x="177" y="343"/>
                      <a:pt x="95" y="324"/>
                      <a:pt x="68" y="319"/>
                    </a:cubicBezTo>
                    <a:cubicBezTo>
                      <a:pt x="41" y="315"/>
                      <a:pt x="126" y="257"/>
                      <a:pt x="68" y="316"/>
                    </a:cubicBezTo>
                    <a:cubicBezTo>
                      <a:pt x="60" y="305"/>
                      <a:pt x="28" y="284"/>
                      <a:pt x="17" y="255"/>
                    </a:cubicBezTo>
                    <a:cubicBezTo>
                      <a:pt x="6" y="226"/>
                      <a:pt x="2" y="177"/>
                      <a:pt x="2" y="145"/>
                    </a:cubicBezTo>
                    <a:cubicBezTo>
                      <a:pt x="0" y="103"/>
                      <a:pt x="7" y="82"/>
                      <a:pt x="18" y="62"/>
                    </a:cubicBezTo>
                    <a:cubicBezTo>
                      <a:pt x="33" y="40"/>
                      <a:pt x="60" y="23"/>
                      <a:pt x="93" y="16"/>
                    </a:cubicBezTo>
                    <a:cubicBezTo>
                      <a:pt x="126" y="9"/>
                      <a:pt x="169" y="23"/>
                      <a:pt x="215" y="22"/>
                    </a:cubicBezTo>
                    <a:cubicBezTo>
                      <a:pt x="261" y="21"/>
                      <a:pt x="329" y="0"/>
                      <a:pt x="371" y="8"/>
                    </a:cubicBezTo>
                    <a:cubicBezTo>
                      <a:pt x="413" y="16"/>
                      <a:pt x="445" y="40"/>
                      <a:pt x="467" y="67"/>
                    </a:cubicBezTo>
                    <a:close/>
                  </a:path>
                </a:pathLst>
              </a:custGeom>
              <a:solidFill>
                <a:schemeClr val="accent6">
                  <a:lumMod val="40000"/>
                  <a:lumOff val="60000"/>
                </a:schemeClr>
              </a:solidFill>
              <a:ln w="9525">
                <a:solidFill>
                  <a:schemeClr val="tx1"/>
                </a:solidFill>
                <a:round/>
                <a:headEnd/>
                <a:tailEnd/>
              </a:ln>
            </p:spPr>
            <p:txBody>
              <a:bodyPr/>
              <a:lstStyle/>
              <a:p>
                <a:pPr defTabSz="457200">
                  <a:defRPr/>
                </a:pPr>
                <a:endParaRPr lang="es-ES_tradnl" sz="2400">
                  <a:latin typeface="Arial" charset="0"/>
                </a:endParaRPr>
              </a:p>
            </p:txBody>
          </p:sp>
          <p:sp>
            <p:nvSpPr>
              <p:cNvPr id="842" name="Oval 158"/>
              <p:cNvSpPr>
                <a:spLocks noChangeArrowheads="1"/>
              </p:cNvSpPr>
              <p:nvPr/>
            </p:nvSpPr>
            <p:spPr bwMode="auto">
              <a:xfrm>
                <a:off x="3587216" y="4334528"/>
                <a:ext cx="58799" cy="36660"/>
              </a:xfrm>
              <a:prstGeom prst="ellipse">
                <a:avLst/>
              </a:prstGeom>
              <a:solidFill>
                <a:schemeClr val="accent1">
                  <a:lumMod val="25000"/>
                </a:schemeClr>
              </a:solidFill>
              <a:ln w="6350">
                <a:solidFill>
                  <a:srgbClr val="224B50"/>
                </a:solidFill>
                <a:round/>
                <a:headEnd/>
                <a:tailEnd/>
              </a:ln>
            </p:spPr>
            <p:txBody>
              <a:bodyPr wrap="none" anchor="ctr"/>
              <a:lstStyle/>
              <a:p>
                <a:pPr defTabSz="457200">
                  <a:defRPr/>
                </a:pPr>
                <a:endParaRPr lang="es-ES_tradnl" sz="2400">
                  <a:latin typeface="Arial" charset="0"/>
                </a:endParaRPr>
              </a:p>
            </p:txBody>
          </p:sp>
          <p:sp>
            <p:nvSpPr>
              <p:cNvPr id="64599" name="Freeform 159"/>
              <p:cNvSpPr>
                <a:spLocks/>
              </p:cNvSpPr>
              <p:nvPr/>
            </p:nvSpPr>
            <p:spPr bwMode="auto">
              <a:xfrm rot="-1632003">
                <a:off x="3592995" y="4259977"/>
                <a:ext cx="33547" cy="30621"/>
              </a:xfrm>
              <a:custGeom>
                <a:avLst/>
                <a:gdLst>
                  <a:gd name="T0" fmla="*/ 1962979017 w 96"/>
                  <a:gd name="T1" fmla="*/ 2147483647 h 81"/>
                  <a:gd name="T2" fmla="*/ 426665811 w 96"/>
                  <a:gd name="T3" fmla="*/ 2147483647 h 81"/>
                  <a:gd name="T4" fmla="*/ 1024168967 w 96"/>
                  <a:gd name="T5" fmla="*/ 918495451 h 81"/>
                  <a:gd name="T6" fmla="*/ 1664167597 w 96"/>
                  <a:gd name="T7" fmla="*/ 216082959 h 81"/>
                  <a:gd name="T8" fmla="*/ 2147483647 w 96"/>
                  <a:gd name="T9" fmla="*/ 540207351 h 81"/>
                  <a:gd name="T10" fmla="*/ 1920240153 w 96"/>
                  <a:gd name="T11" fmla="*/ 1566744045 h 81"/>
                  <a:gd name="T12" fmla="*/ 2147483647 w 96"/>
                  <a:gd name="T13" fmla="*/ 2147483647 h 81"/>
                  <a:gd name="T14" fmla="*/ 2147483647 w 96"/>
                  <a:gd name="T15" fmla="*/ 1242619748 h 81"/>
                  <a:gd name="T16" fmla="*/ 2147483647 w 96"/>
                  <a:gd name="T17" fmla="*/ 1674785855 h 81"/>
                  <a:gd name="T18" fmla="*/ 2147483647 w 96"/>
                  <a:gd name="T19" fmla="*/ 2147483647 h 81"/>
                  <a:gd name="T20" fmla="*/ 2147483647 w 96"/>
                  <a:gd name="T21" fmla="*/ 2147483647 h 81"/>
                  <a:gd name="T22" fmla="*/ 1962979017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600" name="Freeform 160"/>
              <p:cNvSpPr>
                <a:spLocks/>
              </p:cNvSpPr>
              <p:nvPr/>
            </p:nvSpPr>
            <p:spPr bwMode="auto">
              <a:xfrm rot="-5083819">
                <a:off x="3458764" y="4284435"/>
                <a:ext cx="27559" cy="37275"/>
              </a:xfrm>
              <a:custGeom>
                <a:avLst/>
                <a:gdLst>
                  <a:gd name="T0" fmla="*/ 1088235379 w 96"/>
                  <a:gd name="T1" fmla="*/ 2147483647 h 81"/>
                  <a:gd name="T2" fmla="*/ 236601475 w 96"/>
                  <a:gd name="T3" fmla="*/ 2147483647 h 81"/>
                  <a:gd name="T4" fmla="*/ 567810671 w 96"/>
                  <a:gd name="T5" fmla="*/ 1656679388 h 81"/>
                  <a:gd name="T6" fmla="*/ 922671869 w 96"/>
                  <a:gd name="T7" fmla="*/ 389869317 h 81"/>
                  <a:gd name="T8" fmla="*/ 1301184566 w 96"/>
                  <a:gd name="T9" fmla="*/ 974567393 h 81"/>
                  <a:gd name="T10" fmla="*/ 1064583449 w 96"/>
                  <a:gd name="T11" fmla="*/ 2147483647 h 81"/>
                  <a:gd name="T12" fmla="*/ 1348488426 w 96"/>
                  <a:gd name="T13" fmla="*/ 2147483647 h 81"/>
                  <a:gd name="T14" fmla="*/ 1939951458 w 96"/>
                  <a:gd name="T15" fmla="*/ 2147483647 h 81"/>
                  <a:gd name="T16" fmla="*/ 2147483647 w 96"/>
                  <a:gd name="T17" fmla="*/ 2147483647 h 81"/>
                  <a:gd name="T18" fmla="*/ 2147483647 w 96"/>
                  <a:gd name="T19" fmla="*/ 2147483647 h 81"/>
                  <a:gd name="T20" fmla="*/ 1656045620 w 96"/>
                  <a:gd name="T21" fmla="*/ 2147483647 h 81"/>
                  <a:gd name="T22" fmla="*/ 1088235379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601" name="Freeform 161"/>
              <p:cNvSpPr>
                <a:spLocks/>
              </p:cNvSpPr>
              <p:nvPr/>
            </p:nvSpPr>
            <p:spPr bwMode="auto">
              <a:xfrm rot="-10289107">
                <a:off x="3496769" y="4389718"/>
                <a:ext cx="33547" cy="30621"/>
              </a:xfrm>
              <a:custGeom>
                <a:avLst/>
                <a:gdLst>
                  <a:gd name="T0" fmla="*/ 1962979017 w 96"/>
                  <a:gd name="T1" fmla="*/ 2147483647 h 81"/>
                  <a:gd name="T2" fmla="*/ 426665811 w 96"/>
                  <a:gd name="T3" fmla="*/ 2147483647 h 81"/>
                  <a:gd name="T4" fmla="*/ 1024168967 w 96"/>
                  <a:gd name="T5" fmla="*/ 918495451 h 81"/>
                  <a:gd name="T6" fmla="*/ 1664167597 w 96"/>
                  <a:gd name="T7" fmla="*/ 216082959 h 81"/>
                  <a:gd name="T8" fmla="*/ 2147483647 w 96"/>
                  <a:gd name="T9" fmla="*/ 540207351 h 81"/>
                  <a:gd name="T10" fmla="*/ 1920240153 w 96"/>
                  <a:gd name="T11" fmla="*/ 1566744045 h 81"/>
                  <a:gd name="T12" fmla="*/ 2147483647 w 96"/>
                  <a:gd name="T13" fmla="*/ 2147483647 h 81"/>
                  <a:gd name="T14" fmla="*/ 2147483647 w 96"/>
                  <a:gd name="T15" fmla="*/ 1242619748 h 81"/>
                  <a:gd name="T16" fmla="*/ 2147483647 w 96"/>
                  <a:gd name="T17" fmla="*/ 1674785855 h 81"/>
                  <a:gd name="T18" fmla="*/ 2147483647 w 96"/>
                  <a:gd name="T19" fmla="*/ 2147483647 h 81"/>
                  <a:gd name="T20" fmla="*/ 2147483647 w 96"/>
                  <a:gd name="T21" fmla="*/ 2147483647 h 81"/>
                  <a:gd name="T22" fmla="*/ 1962979017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602" name="Freeform 162"/>
              <p:cNvSpPr>
                <a:spLocks/>
              </p:cNvSpPr>
              <p:nvPr/>
            </p:nvSpPr>
            <p:spPr bwMode="auto">
              <a:xfrm rot="6260960">
                <a:off x="3640581" y="4391608"/>
                <a:ext cx="27559" cy="37275"/>
              </a:xfrm>
              <a:custGeom>
                <a:avLst/>
                <a:gdLst>
                  <a:gd name="T0" fmla="*/ 1088235379 w 96"/>
                  <a:gd name="T1" fmla="*/ 2147483647 h 81"/>
                  <a:gd name="T2" fmla="*/ 236601475 w 96"/>
                  <a:gd name="T3" fmla="*/ 2147483647 h 81"/>
                  <a:gd name="T4" fmla="*/ 567810671 w 96"/>
                  <a:gd name="T5" fmla="*/ 1656679388 h 81"/>
                  <a:gd name="T6" fmla="*/ 922671869 w 96"/>
                  <a:gd name="T7" fmla="*/ 389869317 h 81"/>
                  <a:gd name="T8" fmla="*/ 1301184566 w 96"/>
                  <a:gd name="T9" fmla="*/ 974567393 h 81"/>
                  <a:gd name="T10" fmla="*/ 1064583449 w 96"/>
                  <a:gd name="T11" fmla="*/ 2147483647 h 81"/>
                  <a:gd name="T12" fmla="*/ 1348488426 w 96"/>
                  <a:gd name="T13" fmla="*/ 2147483647 h 81"/>
                  <a:gd name="T14" fmla="*/ 1939951458 w 96"/>
                  <a:gd name="T15" fmla="*/ 2147483647 h 81"/>
                  <a:gd name="T16" fmla="*/ 2147483647 w 96"/>
                  <a:gd name="T17" fmla="*/ 2147483647 h 81"/>
                  <a:gd name="T18" fmla="*/ 2147483647 w 96"/>
                  <a:gd name="T19" fmla="*/ 2147483647 h 81"/>
                  <a:gd name="T20" fmla="*/ 1656045620 w 96"/>
                  <a:gd name="T21" fmla="*/ 2147483647 h 81"/>
                  <a:gd name="T22" fmla="*/ 1088235379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603" name="Freeform 163"/>
              <p:cNvSpPr>
                <a:spLocks/>
              </p:cNvSpPr>
              <p:nvPr/>
            </p:nvSpPr>
            <p:spPr bwMode="auto">
              <a:xfrm rot="3393863">
                <a:off x="3724653" y="4313809"/>
                <a:ext cx="27559" cy="37275"/>
              </a:xfrm>
              <a:custGeom>
                <a:avLst/>
                <a:gdLst>
                  <a:gd name="T0" fmla="*/ 1088235379 w 96"/>
                  <a:gd name="T1" fmla="*/ 2147483647 h 81"/>
                  <a:gd name="T2" fmla="*/ 236601475 w 96"/>
                  <a:gd name="T3" fmla="*/ 2147483647 h 81"/>
                  <a:gd name="T4" fmla="*/ 567810671 w 96"/>
                  <a:gd name="T5" fmla="*/ 1656679388 h 81"/>
                  <a:gd name="T6" fmla="*/ 922671869 w 96"/>
                  <a:gd name="T7" fmla="*/ 389869317 h 81"/>
                  <a:gd name="T8" fmla="*/ 1301184566 w 96"/>
                  <a:gd name="T9" fmla="*/ 974567393 h 81"/>
                  <a:gd name="T10" fmla="*/ 1064583449 w 96"/>
                  <a:gd name="T11" fmla="*/ 2147483647 h 81"/>
                  <a:gd name="T12" fmla="*/ 1348488426 w 96"/>
                  <a:gd name="T13" fmla="*/ 2147483647 h 81"/>
                  <a:gd name="T14" fmla="*/ 1939951458 w 96"/>
                  <a:gd name="T15" fmla="*/ 2147483647 h 81"/>
                  <a:gd name="T16" fmla="*/ 2147483647 w 96"/>
                  <a:gd name="T17" fmla="*/ 2147483647 h 81"/>
                  <a:gd name="T18" fmla="*/ 2147483647 w 96"/>
                  <a:gd name="T19" fmla="*/ 2147483647 h 81"/>
                  <a:gd name="T20" fmla="*/ 1656045620 w 96"/>
                  <a:gd name="T21" fmla="*/ 2147483647 h 81"/>
                  <a:gd name="T22" fmla="*/ 1088235379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grpSp>
        <p:grpSp>
          <p:nvGrpSpPr>
            <p:cNvPr id="822" name="Agrupar 699"/>
            <p:cNvGrpSpPr>
              <a:grpSpLocks/>
            </p:cNvGrpSpPr>
            <p:nvPr/>
          </p:nvGrpSpPr>
          <p:grpSpPr bwMode="auto">
            <a:xfrm>
              <a:off x="3528132" y="4990342"/>
              <a:ext cx="311043" cy="151855"/>
              <a:chOff x="3453906" y="4259977"/>
              <a:chExt cx="303164" cy="164048"/>
            </a:xfrm>
          </p:grpSpPr>
          <p:sp>
            <p:nvSpPr>
              <p:cNvPr id="834" name="Freeform 157"/>
              <p:cNvSpPr>
                <a:spLocks/>
              </p:cNvSpPr>
              <p:nvPr/>
            </p:nvSpPr>
            <p:spPr bwMode="auto">
              <a:xfrm>
                <a:off x="3469902" y="4285240"/>
                <a:ext cx="257247" cy="120163"/>
              </a:xfrm>
              <a:custGeom>
                <a:avLst/>
                <a:gdLst>
                  <a:gd name="T0" fmla="*/ 467 w 502"/>
                  <a:gd name="T1" fmla="*/ 66 h 342"/>
                  <a:gd name="T2" fmla="*/ 502 w 502"/>
                  <a:gd name="T3" fmla="*/ 167 h 342"/>
                  <a:gd name="T4" fmla="*/ 467 w 502"/>
                  <a:gd name="T5" fmla="*/ 250 h 342"/>
                  <a:gd name="T6" fmla="*/ 388 w 502"/>
                  <a:gd name="T7" fmla="*/ 320 h 342"/>
                  <a:gd name="T8" fmla="*/ 230 w 502"/>
                  <a:gd name="T9" fmla="*/ 342 h 342"/>
                  <a:gd name="T10" fmla="*/ 68 w 502"/>
                  <a:gd name="T11" fmla="*/ 318 h 342"/>
                  <a:gd name="T12" fmla="*/ 17 w 502"/>
                  <a:gd name="T13" fmla="*/ 254 h 342"/>
                  <a:gd name="T14" fmla="*/ 2 w 502"/>
                  <a:gd name="T15" fmla="*/ 144 h 342"/>
                  <a:gd name="T16" fmla="*/ 18 w 502"/>
                  <a:gd name="T17" fmla="*/ 61 h 342"/>
                  <a:gd name="T18" fmla="*/ 93 w 502"/>
                  <a:gd name="T19" fmla="*/ 15 h 342"/>
                  <a:gd name="T20" fmla="*/ 215 w 502"/>
                  <a:gd name="T21" fmla="*/ 21 h 342"/>
                  <a:gd name="T22" fmla="*/ 290 w 502"/>
                  <a:gd name="T23" fmla="*/ 7 h 342"/>
                  <a:gd name="T24" fmla="*/ 467 w 502"/>
                  <a:gd name="T25" fmla="*/ 66 h 3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2"/>
                  <a:gd name="T40" fmla="*/ 0 h 342"/>
                  <a:gd name="T41" fmla="*/ 502 w 502"/>
                  <a:gd name="T42" fmla="*/ 342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17 w 502"/>
                  <a:gd name="connsiteY6" fmla="*/ 254 h 342"/>
                  <a:gd name="connsiteX7" fmla="*/ 2 w 502"/>
                  <a:gd name="connsiteY7" fmla="*/ 144 h 342"/>
                  <a:gd name="connsiteX8" fmla="*/ 18 w 502"/>
                  <a:gd name="connsiteY8" fmla="*/ 61 h 342"/>
                  <a:gd name="connsiteX9" fmla="*/ 93 w 502"/>
                  <a:gd name="connsiteY9" fmla="*/ 15 h 342"/>
                  <a:gd name="connsiteX10" fmla="*/ 215 w 502"/>
                  <a:gd name="connsiteY10" fmla="*/ 21 h 342"/>
                  <a:gd name="connsiteX11" fmla="*/ 211 w 502"/>
                  <a:gd name="connsiteY11" fmla="*/ 25 h 342"/>
                  <a:gd name="connsiteX12" fmla="*/ 290 w 502"/>
                  <a:gd name="connsiteY12" fmla="*/ 7 h 342"/>
                  <a:gd name="connsiteX13" fmla="*/ 467 w 502"/>
                  <a:gd name="connsiteY13"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17 w 502"/>
                  <a:gd name="connsiteY6" fmla="*/ 254 h 342"/>
                  <a:gd name="connsiteX7" fmla="*/ 2 w 502"/>
                  <a:gd name="connsiteY7" fmla="*/ 144 h 342"/>
                  <a:gd name="connsiteX8" fmla="*/ 18 w 502"/>
                  <a:gd name="connsiteY8" fmla="*/ 61 h 342"/>
                  <a:gd name="connsiteX9" fmla="*/ 93 w 502"/>
                  <a:gd name="connsiteY9" fmla="*/ 15 h 342"/>
                  <a:gd name="connsiteX10" fmla="*/ 215 w 502"/>
                  <a:gd name="connsiteY10" fmla="*/ 21 h 342"/>
                  <a:gd name="connsiteX11" fmla="*/ 211 w 502"/>
                  <a:gd name="connsiteY11" fmla="*/ 25 h 342"/>
                  <a:gd name="connsiteX12" fmla="*/ 290 w 502"/>
                  <a:gd name="connsiteY12" fmla="*/ 7 h 342"/>
                  <a:gd name="connsiteX13" fmla="*/ 467 w 502"/>
                  <a:gd name="connsiteY13"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17 w 502"/>
                  <a:gd name="connsiteY6" fmla="*/ 254 h 342"/>
                  <a:gd name="connsiteX7" fmla="*/ 2 w 502"/>
                  <a:gd name="connsiteY7" fmla="*/ 144 h 342"/>
                  <a:gd name="connsiteX8" fmla="*/ 18 w 502"/>
                  <a:gd name="connsiteY8" fmla="*/ 61 h 342"/>
                  <a:gd name="connsiteX9" fmla="*/ 93 w 502"/>
                  <a:gd name="connsiteY9" fmla="*/ 15 h 342"/>
                  <a:gd name="connsiteX10" fmla="*/ 215 w 502"/>
                  <a:gd name="connsiteY10" fmla="*/ 21 h 342"/>
                  <a:gd name="connsiteX11" fmla="*/ 211 w 502"/>
                  <a:gd name="connsiteY11" fmla="*/ 25 h 342"/>
                  <a:gd name="connsiteX12" fmla="*/ 371 w 502"/>
                  <a:gd name="connsiteY12" fmla="*/ 7 h 342"/>
                  <a:gd name="connsiteX13" fmla="*/ 467 w 502"/>
                  <a:gd name="connsiteY13"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68 w 502"/>
                  <a:gd name="connsiteY6" fmla="*/ 315 h 342"/>
                  <a:gd name="connsiteX7" fmla="*/ 17 w 502"/>
                  <a:gd name="connsiteY7" fmla="*/ 254 h 342"/>
                  <a:gd name="connsiteX8" fmla="*/ 2 w 502"/>
                  <a:gd name="connsiteY8" fmla="*/ 144 h 342"/>
                  <a:gd name="connsiteX9" fmla="*/ 18 w 502"/>
                  <a:gd name="connsiteY9" fmla="*/ 61 h 342"/>
                  <a:gd name="connsiteX10" fmla="*/ 93 w 502"/>
                  <a:gd name="connsiteY10" fmla="*/ 15 h 342"/>
                  <a:gd name="connsiteX11" fmla="*/ 215 w 502"/>
                  <a:gd name="connsiteY11" fmla="*/ 21 h 342"/>
                  <a:gd name="connsiteX12" fmla="*/ 211 w 502"/>
                  <a:gd name="connsiteY12" fmla="*/ 25 h 342"/>
                  <a:gd name="connsiteX13" fmla="*/ 371 w 502"/>
                  <a:gd name="connsiteY13" fmla="*/ 7 h 342"/>
                  <a:gd name="connsiteX14" fmla="*/ 467 w 502"/>
                  <a:gd name="connsiteY14"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68 w 502"/>
                  <a:gd name="connsiteY6" fmla="*/ 315 h 342"/>
                  <a:gd name="connsiteX7" fmla="*/ 17 w 502"/>
                  <a:gd name="connsiteY7" fmla="*/ 254 h 342"/>
                  <a:gd name="connsiteX8" fmla="*/ 2 w 502"/>
                  <a:gd name="connsiteY8" fmla="*/ 144 h 342"/>
                  <a:gd name="connsiteX9" fmla="*/ 18 w 502"/>
                  <a:gd name="connsiteY9" fmla="*/ 61 h 342"/>
                  <a:gd name="connsiteX10" fmla="*/ 93 w 502"/>
                  <a:gd name="connsiteY10" fmla="*/ 15 h 342"/>
                  <a:gd name="connsiteX11" fmla="*/ 215 w 502"/>
                  <a:gd name="connsiteY11" fmla="*/ 21 h 342"/>
                  <a:gd name="connsiteX12" fmla="*/ 211 w 502"/>
                  <a:gd name="connsiteY12" fmla="*/ 25 h 342"/>
                  <a:gd name="connsiteX13" fmla="*/ 371 w 502"/>
                  <a:gd name="connsiteY13" fmla="*/ 7 h 342"/>
                  <a:gd name="connsiteX14" fmla="*/ 467 w 502"/>
                  <a:gd name="connsiteY14"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68 w 502"/>
                  <a:gd name="connsiteY6" fmla="*/ 315 h 342"/>
                  <a:gd name="connsiteX7" fmla="*/ 17 w 502"/>
                  <a:gd name="connsiteY7" fmla="*/ 254 h 342"/>
                  <a:gd name="connsiteX8" fmla="*/ 2 w 502"/>
                  <a:gd name="connsiteY8" fmla="*/ 144 h 342"/>
                  <a:gd name="connsiteX9" fmla="*/ 18 w 502"/>
                  <a:gd name="connsiteY9" fmla="*/ 61 h 342"/>
                  <a:gd name="connsiteX10" fmla="*/ 93 w 502"/>
                  <a:gd name="connsiteY10" fmla="*/ 15 h 342"/>
                  <a:gd name="connsiteX11" fmla="*/ 215 w 502"/>
                  <a:gd name="connsiteY11" fmla="*/ 21 h 342"/>
                  <a:gd name="connsiteX12" fmla="*/ 211 w 502"/>
                  <a:gd name="connsiteY12" fmla="*/ 25 h 342"/>
                  <a:gd name="connsiteX13" fmla="*/ 371 w 502"/>
                  <a:gd name="connsiteY13" fmla="*/ 7 h 342"/>
                  <a:gd name="connsiteX14" fmla="*/ 467 w 502"/>
                  <a:gd name="connsiteY14" fmla="*/ 66 h 342"/>
                  <a:gd name="connsiteX0" fmla="*/ 467 w 502"/>
                  <a:gd name="connsiteY0" fmla="*/ 67 h 343"/>
                  <a:gd name="connsiteX1" fmla="*/ 502 w 502"/>
                  <a:gd name="connsiteY1" fmla="*/ 168 h 343"/>
                  <a:gd name="connsiteX2" fmla="*/ 467 w 502"/>
                  <a:gd name="connsiteY2" fmla="*/ 251 h 343"/>
                  <a:gd name="connsiteX3" fmla="*/ 388 w 502"/>
                  <a:gd name="connsiteY3" fmla="*/ 321 h 343"/>
                  <a:gd name="connsiteX4" fmla="*/ 230 w 502"/>
                  <a:gd name="connsiteY4" fmla="*/ 343 h 343"/>
                  <a:gd name="connsiteX5" fmla="*/ 68 w 502"/>
                  <a:gd name="connsiteY5" fmla="*/ 319 h 343"/>
                  <a:gd name="connsiteX6" fmla="*/ 68 w 502"/>
                  <a:gd name="connsiteY6" fmla="*/ 316 h 343"/>
                  <a:gd name="connsiteX7" fmla="*/ 17 w 502"/>
                  <a:gd name="connsiteY7" fmla="*/ 255 h 343"/>
                  <a:gd name="connsiteX8" fmla="*/ 2 w 502"/>
                  <a:gd name="connsiteY8" fmla="*/ 145 h 343"/>
                  <a:gd name="connsiteX9" fmla="*/ 18 w 502"/>
                  <a:gd name="connsiteY9" fmla="*/ 62 h 343"/>
                  <a:gd name="connsiteX10" fmla="*/ 93 w 502"/>
                  <a:gd name="connsiteY10" fmla="*/ 16 h 343"/>
                  <a:gd name="connsiteX11" fmla="*/ 215 w 502"/>
                  <a:gd name="connsiteY11" fmla="*/ 22 h 343"/>
                  <a:gd name="connsiteX12" fmla="*/ 371 w 502"/>
                  <a:gd name="connsiteY12" fmla="*/ 8 h 343"/>
                  <a:gd name="connsiteX13" fmla="*/ 467 w 502"/>
                  <a:gd name="connsiteY13" fmla="*/ 67 h 343"/>
                  <a:gd name="connsiteX0" fmla="*/ 467 w 502"/>
                  <a:gd name="connsiteY0" fmla="*/ 67 h 343"/>
                  <a:gd name="connsiteX1" fmla="*/ 502 w 502"/>
                  <a:gd name="connsiteY1" fmla="*/ 168 h 343"/>
                  <a:gd name="connsiteX2" fmla="*/ 467 w 502"/>
                  <a:gd name="connsiteY2" fmla="*/ 251 h 343"/>
                  <a:gd name="connsiteX3" fmla="*/ 388 w 502"/>
                  <a:gd name="connsiteY3" fmla="*/ 321 h 343"/>
                  <a:gd name="connsiteX4" fmla="*/ 230 w 502"/>
                  <a:gd name="connsiteY4" fmla="*/ 343 h 343"/>
                  <a:gd name="connsiteX5" fmla="*/ 68 w 502"/>
                  <a:gd name="connsiteY5" fmla="*/ 319 h 343"/>
                  <a:gd name="connsiteX6" fmla="*/ 68 w 502"/>
                  <a:gd name="connsiteY6" fmla="*/ 316 h 343"/>
                  <a:gd name="connsiteX7" fmla="*/ 17 w 502"/>
                  <a:gd name="connsiteY7" fmla="*/ 255 h 343"/>
                  <a:gd name="connsiteX8" fmla="*/ 2 w 502"/>
                  <a:gd name="connsiteY8" fmla="*/ 145 h 343"/>
                  <a:gd name="connsiteX9" fmla="*/ 18 w 502"/>
                  <a:gd name="connsiteY9" fmla="*/ 62 h 343"/>
                  <a:gd name="connsiteX10" fmla="*/ 93 w 502"/>
                  <a:gd name="connsiteY10" fmla="*/ 16 h 343"/>
                  <a:gd name="connsiteX11" fmla="*/ 215 w 502"/>
                  <a:gd name="connsiteY11" fmla="*/ 22 h 343"/>
                  <a:gd name="connsiteX12" fmla="*/ 371 w 502"/>
                  <a:gd name="connsiteY12" fmla="*/ 8 h 343"/>
                  <a:gd name="connsiteX13" fmla="*/ 467 w 502"/>
                  <a:gd name="connsiteY13" fmla="*/ 67 h 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2" h="343">
                    <a:moveTo>
                      <a:pt x="467" y="67"/>
                    </a:moveTo>
                    <a:cubicBezTo>
                      <a:pt x="489" y="94"/>
                      <a:pt x="502" y="137"/>
                      <a:pt x="502" y="168"/>
                    </a:cubicBezTo>
                    <a:cubicBezTo>
                      <a:pt x="502" y="199"/>
                      <a:pt x="486" y="225"/>
                      <a:pt x="467" y="251"/>
                    </a:cubicBezTo>
                    <a:cubicBezTo>
                      <a:pt x="439" y="275"/>
                      <a:pt x="414" y="296"/>
                      <a:pt x="388" y="321"/>
                    </a:cubicBezTo>
                    <a:cubicBezTo>
                      <a:pt x="348" y="337"/>
                      <a:pt x="283" y="343"/>
                      <a:pt x="230" y="343"/>
                    </a:cubicBezTo>
                    <a:cubicBezTo>
                      <a:pt x="177" y="343"/>
                      <a:pt x="95" y="324"/>
                      <a:pt x="68" y="319"/>
                    </a:cubicBezTo>
                    <a:cubicBezTo>
                      <a:pt x="41" y="315"/>
                      <a:pt x="126" y="257"/>
                      <a:pt x="68" y="316"/>
                    </a:cubicBezTo>
                    <a:cubicBezTo>
                      <a:pt x="60" y="305"/>
                      <a:pt x="28" y="284"/>
                      <a:pt x="17" y="255"/>
                    </a:cubicBezTo>
                    <a:cubicBezTo>
                      <a:pt x="6" y="226"/>
                      <a:pt x="2" y="177"/>
                      <a:pt x="2" y="145"/>
                    </a:cubicBezTo>
                    <a:cubicBezTo>
                      <a:pt x="0" y="103"/>
                      <a:pt x="7" y="82"/>
                      <a:pt x="18" y="62"/>
                    </a:cubicBezTo>
                    <a:cubicBezTo>
                      <a:pt x="33" y="40"/>
                      <a:pt x="60" y="23"/>
                      <a:pt x="93" y="16"/>
                    </a:cubicBezTo>
                    <a:cubicBezTo>
                      <a:pt x="126" y="9"/>
                      <a:pt x="169" y="23"/>
                      <a:pt x="215" y="22"/>
                    </a:cubicBezTo>
                    <a:cubicBezTo>
                      <a:pt x="261" y="21"/>
                      <a:pt x="329" y="0"/>
                      <a:pt x="371" y="8"/>
                    </a:cubicBezTo>
                    <a:cubicBezTo>
                      <a:pt x="413" y="16"/>
                      <a:pt x="445" y="40"/>
                      <a:pt x="467" y="67"/>
                    </a:cubicBezTo>
                    <a:close/>
                  </a:path>
                </a:pathLst>
              </a:custGeom>
              <a:solidFill>
                <a:schemeClr val="accent6">
                  <a:lumMod val="40000"/>
                  <a:lumOff val="60000"/>
                </a:schemeClr>
              </a:solidFill>
              <a:ln w="9525">
                <a:solidFill>
                  <a:schemeClr val="tx1"/>
                </a:solidFill>
                <a:round/>
                <a:headEnd/>
                <a:tailEnd/>
              </a:ln>
            </p:spPr>
            <p:txBody>
              <a:bodyPr/>
              <a:lstStyle/>
              <a:p>
                <a:pPr defTabSz="457200">
                  <a:defRPr/>
                </a:pPr>
                <a:endParaRPr lang="es-ES_tradnl" sz="2400">
                  <a:latin typeface="Arial" charset="0"/>
                </a:endParaRPr>
              </a:p>
            </p:txBody>
          </p:sp>
          <p:sp>
            <p:nvSpPr>
              <p:cNvPr id="835" name="Oval 158"/>
              <p:cNvSpPr>
                <a:spLocks noChangeArrowheads="1"/>
              </p:cNvSpPr>
              <p:nvPr/>
            </p:nvSpPr>
            <p:spPr bwMode="auto">
              <a:xfrm>
                <a:off x="3587501" y="4336157"/>
                <a:ext cx="58799" cy="34622"/>
              </a:xfrm>
              <a:prstGeom prst="ellipse">
                <a:avLst/>
              </a:prstGeom>
              <a:solidFill>
                <a:schemeClr val="accent1">
                  <a:lumMod val="25000"/>
                </a:schemeClr>
              </a:solidFill>
              <a:ln w="6350">
                <a:solidFill>
                  <a:srgbClr val="224B50"/>
                </a:solidFill>
                <a:round/>
                <a:headEnd/>
                <a:tailEnd/>
              </a:ln>
            </p:spPr>
            <p:txBody>
              <a:bodyPr wrap="none" anchor="ctr"/>
              <a:lstStyle/>
              <a:p>
                <a:pPr defTabSz="457200">
                  <a:defRPr/>
                </a:pPr>
                <a:endParaRPr lang="es-ES_tradnl" sz="2400">
                  <a:latin typeface="Arial" charset="0"/>
                </a:endParaRPr>
              </a:p>
            </p:txBody>
          </p:sp>
          <p:sp>
            <p:nvSpPr>
              <p:cNvPr id="64592" name="Freeform 159"/>
              <p:cNvSpPr>
                <a:spLocks/>
              </p:cNvSpPr>
              <p:nvPr/>
            </p:nvSpPr>
            <p:spPr bwMode="auto">
              <a:xfrm rot="-1632003">
                <a:off x="3592995" y="4259977"/>
                <a:ext cx="33547" cy="30621"/>
              </a:xfrm>
              <a:custGeom>
                <a:avLst/>
                <a:gdLst>
                  <a:gd name="T0" fmla="*/ 1962979017 w 96"/>
                  <a:gd name="T1" fmla="*/ 2147483647 h 81"/>
                  <a:gd name="T2" fmla="*/ 426665811 w 96"/>
                  <a:gd name="T3" fmla="*/ 2147483647 h 81"/>
                  <a:gd name="T4" fmla="*/ 1024168967 w 96"/>
                  <a:gd name="T5" fmla="*/ 918495451 h 81"/>
                  <a:gd name="T6" fmla="*/ 1664167597 w 96"/>
                  <a:gd name="T7" fmla="*/ 216082959 h 81"/>
                  <a:gd name="T8" fmla="*/ 2147483647 w 96"/>
                  <a:gd name="T9" fmla="*/ 540207351 h 81"/>
                  <a:gd name="T10" fmla="*/ 1920240153 w 96"/>
                  <a:gd name="T11" fmla="*/ 1566744045 h 81"/>
                  <a:gd name="T12" fmla="*/ 2147483647 w 96"/>
                  <a:gd name="T13" fmla="*/ 2147483647 h 81"/>
                  <a:gd name="T14" fmla="*/ 2147483647 w 96"/>
                  <a:gd name="T15" fmla="*/ 1242619748 h 81"/>
                  <a:gd name="T16" fmla="*/ 2147483647 w 96"/>
                  <a:gd name="T17" fmla="*/ 1674785855 h 81"/>
                  <a:gd name="T18" fmla="*/ 2147483647 w 96"/>
                  <a:gd name="T19" fmla="*/ 2147483647 h 81"/>
                  <a:gd name="T20" fmla="*/ 2147483647 w 96"/>
                  <a:gd name="T21" fmla="*/ 2147483647 h 81"/>
                  <a:gd name="T22" fmla="*/ 1962979017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593" name="Freeform 160"/>
              <p:cNvSpPr>
                <a:spLocks/>
              </p:cNvSpPr>
              <p:nvPr/>
            </p:nvSpPr>
            <p:spPr bwMode="auto">
              <a:xfrm rot="-5083819">
                <a:off x="3458764" y="4284435"/>
                <a:ext cx="27559" cy="37275"/>
              </a:xfrm>
              <a:custGeom>
                <a:avLst/>
                <a:gdLst>
                  <a:gd name="T0" fmla="*/ 1088235379 w 96"/>
                  <a:gd name="T1" fmla="*/ 2147483647 h 81"/>
                  <a:gd name="T2" fmla="*/ 236601475 w 96"/>
                  <a:gd name="T3" fmla="*/ 2147483647 h 81"/>
                  <a:gd name="T4" fmla="*/ 567810671 w 96"/>
                  <a:gd name="T5" fmla="*/ 1656679388 h 81"/>
                  <a:gd name="T6" fmla="*/ 922671869 w 96"/>
                  <a:gd name="T7" fmla="*/ 389869317 h 81"/>
                  <a:gd name="T8" fmla="*/ 1301184566 w 96"/>
                  <a:gd name="T9" fmla="*/ 974567393 h 81"/>
                  <a:gd name="T10" fmla="*/ 1064583449 w 96"/>
                  <a:gd name="T11" fmla="*/ 2147483647 h 81"/>
                  <a:gd name="T12" fmla="*/ 1348488426 w 96"/>
                  <a:gd name="T13" fmla="*/ 2147483647 h 81"/>
                  <a:gd name="T14" fmla="*/ 1939951458 w 96"/>
                  <a:gd name="T15" fmla="*/ 2147483647 h 81"/>
                  <a:gd name="T16" fmla="*/ 2147483647 w 96"/>
                  <a:gd name="T17" fmla="*/ 2147483647 h 81"/>
                  <a:gd name="T18" fmla="*/ 2147483647 w 96"/>
                  <a:gd name="T19" fmla="*/ 2147483647 h 81"/>
                  <a:gd name="T20" fmla="*/ 1656045620 w 96"/>
                  <a:gd name="T21" fmla="*/ 2147483647 h 81"/>
                  <a:gd name="T22" fmla="*/ 1088235379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594" name="Freeform 161"/>
              <p:cNvSpPr>
                <a:spLocks/>
              </p:cNvSpPr>
              <p:nvPr/>
            </p:nvSpPr>
            <p:spPr bwMode="auto">
              <a:xfrm rot="-10289107">
                <a:off x="3496769" y="4389718"/>
                <a:ext cx="33547" cy="30621"/>
              </a:xfrm>
              <a:custGeom>
                <a:avLst/>
                <a:gdLst>
                  <a:gd name="T0" fmla="*/ 1962979017 w 96"/>
                  <a:gd name="T1" fmla="*/ 2147483647 h 81"/>
                  <a:gd name="T2" fmla="*/ 426665811 w 96"/>
                  <a:gd name="T3" fmla="*/ 2147483647 h 81"/>
                  <a:gd name="T4" fmla="*/ 1024168967 w 96"/>
                  <a:gd name="T5" fmla="*/ 918495451 h 81"/>
                  <a:gd name="T6" fmla="*/ 1664167597 w 96"/>
                  <a:gd name="T7" fmla="*/ 216082959 h 81"/>
                  <a:gd name="T8" fmla="*/ 2147483647 w 96"/>
                  <a:gd name="T9" fmla="*/ 540207351 h 81"/>
                  <a:gd name="T10" fmla="*/ 1920240153 w 96"/>
                  <a:gd name="T11" fmla="*/ 1566744045 h 81"/>
                  <a:gd name="T12" fmla="*/ 2147483647 w 96"/>
                  <a:gd name="T13" fmla="*/ 2147483647 h 81"/>
                  <a:gd name="T14" fmla="*/ 2147483647 w 96"/>
                  <a:gd name="T15" fmla="*/ 1242619748 h 81"/>
                  <a:gd name="T16" fmla="*/ 2147483647 w 96"/>
                  <a:gd name="T17" fmla="*/ 1674785855 h 81"/>
                  <a:gd name="T18" fmla="*/ 2147483647 w 96"/>
                  <a:gd name="T19" fmla="*/ 2147483647 h 81"/>
                  <a:gd name="T20" fmla="*/ 2147483647 w 96"/>
                  <a:gd name="T21" fmla="*/ 2147483647 h 81"/>
                  <a:gd name="T22" fmla="*/ 1962979017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595" name="Freeform 162"/>
              <p:cNvSpPr>
                <a:spLocks/>
              </p:cNvSpPr>
              <p:nvPr/>
            </p:nvSpPr>
            <p:spPr bwMode="auto">
              <a:xfrm rot="6260960">
                <a:off x="3640581" y="4391608"/>
                <a:ext cx="27559" cy="37275"/>
              </a:xfrm>
              <a:custGeom>
                <a:avLst/>
                <a:gdLst>
                  <a:gd name="T0" fmla="*/ 1088235379 w 96"/>
                  <a:gd name="T1" fmla="*/ 2147483647 h 81"/>
                  <a:gd name="T2" fmla="*/ 236601475 w 96"/>
                  <a:gd name="T3" fmla="*/ 2147483647 h 81"/>
                  <a:gd name="T4" fmla="*/ 567810671 w 96"/>
                  <a:gd name="T5" fmla="*/ 1656679388 h 81"/>
                  <a:gd name="T6" fmla="*/ 922671869 w 96"/>
                  <a:gd name="T7" fmla="*/ 389869317 h 81"/>
                  <a:gd name="T8" fmla="*/ 1301184566 w 96"/>
                  <a:gd name="T9" fmla="*/ 974567393 h 81"/>
                  <a:gd name="T10" fmla="*/ 1064583449 w 96"/>
                  <a:gd name="T11" fmla="*/ 2147483647 h 81"/>
                  <a:gd name="T12" fmla="*/ 1348488426 w 96"/>
                  <a:gd name="T13" fmla="*/ 2147483647 h 81"/>
                  <a:gd name="T14" fmla="*/ 1939951458 w 96"/>
                  <a:gd name="T15" fmla="*/ 2147483647 h 81"/>
                  <a:gd name="T16" fmla="*/ 2147483647 w 96"/>
                  <a:gd name="T17" fmla="*/ 2147483647 h 81"/>
                  <a:gd name="T18" fmla="*/ 2147483647 w 96"/>
                  <a:gd name="T19" fmla="*/ 2147483647 h 81"/>
                  <a:gd name="T20" fmla="*/ 1656045620 w 96"/>
                  <a:gd name="T21" fmla="*/ 2147483647 h 81"/>
                  <a:gd name="T22" fmla="*/ 1088235379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596" name="Freeform 163"/>
              <p:cNvSpPr>
                <a:spLocks/>
              </p:cNvSpPr>
              <p:nvPr/>
            </p:nvSpPr>
            <p:spPr bwMode="auto">
              <a:xfrm rot="3393863">
                <a:off x="3724653" y="4313809"/>
                <a:ext cx="27559" cy="37275"/>
              </a:xfrm>
              <a:custGeom>
                <a:avLst/>
                <a:gdLst>
                  <a:gd name="T0" fmla="*/ 1088235379 w 96"/>
                  <a:gd name="T1" fmla="*/ 2147483647 h 81"/>
                  <a:gd name="T2" fmla="*/ 236601475 w 96"/>
                  <a:gd name="T3" fmla="*/ 2147483647 h 81"/>
                  <a:gd name="T4" fmla="*/ 567810671 w 96"/>
                  <a:gd name="T5" fmla="*/ 1656679388 h 81"/>
                  <a:gd name="T6" fmla="*/ 922671869 w 96"/>
                  <a:gd name="T7" fmla="*/ 389869317 h 81"/>
                  <a:gd name="T8" fmla="*/ 1301184566 w 96"/>
                  <a:gd name="T9" fmla="*/ 974567393 h 81"/>
                  <a:gd name="T10" fmla="*/ 1064583449 w 96"/>
                  <a:gd name="T11" fmla="*/ 2147483647 h 81"/>
                  <a:gd name="T12" fmla="*/ 1348488426 w 96"/>
                  <a:gd name="T13" fmla="*/ 2147483647 h 81"/>
                  <a:gd name="T14" fmla="*/ 1939951458 w 96"/>
                  <a:gd name="T15" fmla="*/ 2147483647 h 81"/>
                  <a:gd name="T16" fmla="*/ 2147483647 w 96"/>
                  <a:gd name="T17" fmla="*/ 2147483647 h 81"/>
                  <a:gd name="T18" fmla="*/ 2147483647 w 96"/>
                  <a:gd name="T19" fmla="*/ 2147483647 h 81"/>
                  <a:gd name="T20" fmla="*/ 1656045620 w 96"/>
                  <a:gd name="T21" fmla="*/ 2147483647 h 81"/>
                  <a:gd name="T22" fmla="*/ 1088235379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grpSp>
        <p:grpSp>
          <p:nvGrpSpPr>
            <p:cNvPr id="823" name="Agrupar 707"/>
            <p:cNvGrpSpPr>
              <a:grpSpLocks/>
            </p:cNvGrpSpPr>
            <p:nvPr/>
          </p:nvGrpSpPr>
          <p:grpSpPr bwMode="auto">
            <a:xfrm>
              <a:off x="4601313" y="5758463"/>
              <a:ext cx="311043" cy="153329"/>
              <a:chOff x="3453906" y="4259977"/>
              <a:chExt cx="303164" cy="164048"/>
            </a:xfrm>
          </p:grpSpPr>
          <p:sp>
            <p:nvSpPr>
              <p:cNvPr id="827" name="Freeform 157"/>
              <p:cNvSpPr>
                <a:spLocks/>
              </p:cNvSpPr>
              <p:nvPr/>
            </p:nvSpPr>
            <p:spPr bwMode="auto">
              <a:xfrm>
                <a:off x="3471273" y="4284123"/>
                <a:ext cx="257247" cy="121023"/>
              </a:xfrm>
              <a:custGeom>
                <a:avLst/>
                <a:gdLst>
                  <a:gd name="T0" fmla="*/ 467 w 502"/>
                  <a:gd name="T1" fmla="*/ 66 h 342"/>
                  <a:gd name="T2" fmla="*/ 502 w 502"/>
                  <a:gd name="T3" fmla="*/ 167 h 342"/>
                  <a:gd name="T4" fmla="*/ 467 w 502"/>
                  <a:gd name="T5" fmla="*/ 250 h 342"/>
                  <a:gd name="T6" fmla="*/ 388 w 502"/>
                  <a:gd name="T7" fmla="*/ 320 h 342"/>
                  <a:gd name="T8" fmla="*/ 230 w 502"/>
                  <a:gd name="T9" fmla="*/ 342 h 342"/>
                  <a:gd name="T10" fmla="*/ 68 w 502"/>
                  <a:gd name="T11" fmla="*/ 318 h 342"/>
                  <a:gd name="T12" fmla="*/ 17 w 502"/>
                  <a:gd name="T13" fmla="*/ 254 h 342"/>
                  <a:gd name="T14" fmla="*/ 2 w 502"/>
                  <a:gd name="T15" fmla="*/ 144 h 342"/>
                  <a:gd name="T16" fmla="*/ 18 w 502"/>
                  <a:gd name="T17" fmla="*/ 61 h 342"/>
                  <a:gd name="T18" fmla="*/ 93 w 502"/>
                  <a:gd name="T19" fmla="*/ 15 h 342"/>
                  <a:gd name="T20" fmla="*/ 215 w 502"/>
                  <a:gd name="T21" fmla="*/ 21 h 342"/>
                  <a:gd name="T22" fmla="*/ 290 w 502"/>
                  <a:gd name="T23" fmla="*/ 7 h 342"/>
                  <a:gd name="T24" fmla="*/ 467 w 502"/>
                  <a:gd name="T25" fmla="*/ 66 h 3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2"/>
                  <a:gd name="T40" fmla="*/ 0 h 342"/>
                  <a:gd name="T41" fmla="*/ 502 w 502"/>
                  <a:gd name="T42" fmla="*/ 342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17 w 502"/>
                  <a:gd name="connsiteY6" fmla="*/ 254 h 342"/>
                  <a:gd name="connsiteX7" fmla="*/ 2 w 502"/>
                  <a:gd name="connsiteY7" fmla="*/ 144 h 342"/>
                  <a:gd name="connsiteX8" fmla="*/ 18 w 502"/>
                  <a:gd name="connsiteY8" fmla="*/ 61 h 342"/>
                  <a:gd name="connsiteX9" fmla="*/ 93 w 502"/>
                  <a:gd name="connsiteY9" fmla="*/ 15 h 342"/>
                  <a:gd name="connsiteX10" fmla="*/ 215 w 502"/>
                  <a:gd name="connsiteY10" fmla="*/ 21 h 342"/>
                  <a:gd name="connsiteX11" fmla="*/ 211 w 502"/>
                  <a:gd name="connsiteY11" fmla="*/ 25 h 342"/>
                  <a:gd name="connsiteX12" fmla="*/ 290 w 502"/>
                  <a:gd name="connsiteY12" fmla="*/ 7 h 342"/>
                  <a:gd name="connsiteX13" fmla="*/ 467 w 502"/>
                  <a:gd name="connsiteY13"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17 w 502"/>
                  <a:gd name="connsiteY6" fmla="*/ 254 h 342"/>
                  <a:gd name="connsiteX7" fmla="*/ 2 w 502"/>
                  <a:gd name="connsiteY7" fmla="*/ 144 h 342"/>
                  <a:gd name="connsiteX8" fmla="*/ 18 w 502"/>
                  <a:gd name="connsiteY8" fmla="*/ 61 h 342"/>
                  <a:gd name="connsiteX9" fmla="*/ 93 w 502"/>
                  <a:gd name="connsiteY9" fmla="*/ 15 h 342"/>
                  <a:gd name="connsiteX10" fmla="*/ 215 w 502"/>
                  <a:gd name="connsiteY10" fmla="*/ 21 h 342"/>
                  <a:gd name="connsiteX11" fmla="*/ 211 w 502"/>
                  <a:gd name="connsiteY11" fmla="*/ 25 h 342"/>
                  <a:gd name="connsiteX12" fmla="*/ 290 w 502"/>
                  <a:gd name="connsiteY12" fmla="*/ 7 h 342"/>
                  <a:gd name="connsiteX13" fmla="*/ 467 w 502"/>
                  <a:gd name="connsiteY13"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17 w 502"/>
                  <a:gd name="connsiteY6" fmla="*/ 254 h 342"/>
                  <a:gd name="connsiteX7" fmla="*/ 2 w 502"/>
                  <a:gd name="connsiteY7" fmla="*/ 144 h 342"/>
                  <a:gd name="connsiteX8" fmla="*/ 18 w 502"/>
                  <a:gd name="connsiteY8" fmla="*/ 61 h 342"/>
                  <a:gd name="connsiteX9" fmla="*/ 93 w 502"/>
                  <a:gd name="connsiteY9" fmla="*/ 15 h 342"/>
                  <a:gd name="connsiteX10" fmla="*/ 215 w 502"/>
                  <a:gd name="connsiteY10" fmla="*/ 21 h 342"/>
                  <a:gd name="connsiteX11" fmla="*/ 211 w 502"/>
                  <a:gd name="connsiteY11" fmla="*/ 25 h 342"/>
                  <a:gd name="connsiteX12" fmla="*/ 371 w 502"/>
                  <a:gd name="connsiteY12" fmla="*/ 7 h 342"/>
                  <a:gd name="connsiteX13" fmla="*/ 467 w 502"/>
                  <a:gd name="connsiteY13"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68 w 502"/>
                  <a:gd name="connsiteY6" fmla="*/ 315 h 342"/>
                  <a:gd name="connsiteX7" fmla="*/ 17 w 502"/>
                  <a:gd name="connsiteY7" fmla="*/ 254 h 342"/>
                  <a:gd name="connsiteX8" fmla="*/ 2 w 502"/>
                  <a:gd name="connsiteY8" fmla="*/ 144 h 342"/>
                  <a:gd name="connsiteX9" fmla="*/ 18 w 502"/>
                  <a:gd name="connsiteY9" fmla="*/ 61 h 342"/>
                  <a:gd name="connsiteX10" fmla="*/ 93 w 502"/>
                  <a:gd name="connsiteY10" fmla="*/ 15 h 342"/>
                  <a:gd name="connsiteX11" fmla="*/ 215 w 502"/>
                  <a:gd name="connsiteY11" fmla="*/ 21 h 342"/>
                  <a:gd name="connsiteX12" fmla="*/ 211 w 502"/>
                  <a:gd name="connsiteY12" fmla="*/ 25 h 342"/>
                  <a:gd name="connsiteX13" fmla="*/ 371 w 502"/>
                  <a:gd name="connsiteY13" fmla="*/ 7 h 342"/>
                  <a:gd name="connsiteX14" fmla="*/ 467 w 502"/>
                  <a:gd name="connsiteY14"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68 w 502"/>
                  <a:gd name="connsiteY6" fmla="*/ 315 h 342"/>
                  <a:gd name="connsiteX7" fmla="*/ 17 w 502"/>
                  <a:gd name="connsiteY7" fmla="*/ 254 h 342"/>
                  <a:gd name="connsiteX8" fmla="*/ 2 w 502"/>
                  <a:gd name="connsiteY8" fmla="*/ 144 h 342"/>
                  <a:gd name="connsiteX9" fmla="*/ 18 w 502"/>
                  <a:gd name="connsiteY9" fmla="*/ 61 h 342"/>
                  <a:gd name="connsiteX10" fmla="*/ 93 w 502"/>
                  <a:gd name="connsiteY10" fmla="*/ 15 h 342"/>
                  <a:gd name="connsiteX11" fmla="*/ 215 w 502"/>
                  <a:gd name="connsiteY11" fmla="*/ 21 h 342"/>
                  <a:gd name="connsiteX12" fmla="*/ 211 w 502"/>
                  <a:gd name="connsiteY12" fmla="*/ 25 h 342"/>
                  <a:gd name="connsiteX13" fmla="*/ 371 w 502"/>
                  <a:gd name="connsiteY13" fmla="*/ 7 h 342"/>
                  <a:gd name="connsiteX14" fmla="*/ 467 w 502"/>
                  <a:gd name="connsiteY14" fmla="*/ 66 h 342"/>
                  <a:gd name="connsiteX0" fmla="*/ 467 w 502"/>
                  <a:gd name="connsiteY0" fmla="*/ 66 h 342"/>
                  <a:gd name="connsiteX1" fmla="*/ 502 w 502"/>
                  <a:gd name="connsiteY1" fmla="*/ 167 h 342"/>
                  <a:gd name="connsiteX2" fmla="*/ 467 w 502"/>
                  <a:gd name="connsiteY2" fmla="*/ 250 h 342"/>
                  <a:gd name="connsiteX3" fmla="*/ 388 w 502"/>
                  <a:gd name="connsiteY3" fmla="*/ 320 h 342"/>
                  <a:gd name="connsiteX4" fmla="*/ 230 w 502"/>
                  <a:gd name="connsiteY4" fmla="*/ 342 h 342"/>
                  <a:gd name="connsiteX5" fmla="*/ 68 w 502"/>
                  <a:gd name="connsiteY5" fmla="*/ 318 h 342"/>
                  <a:gd name="connsiteX6" fmla="*/ 68 w 502"/>
                  <a:gd name="connsiteY6" fmla="*/ 315 h 342"/>
                  <a:gd name="connsiteX7" fmla="*/ 17 w 502"/>
                  <a:gd name="connsiteY7" fmla="*/ 254 h 342"/>
                  <a:gd name="connsiteX8" fmla="*/ 2 w 502"/>
                  <a:gd name="connsiteY8" fmla="*/ 144 h 342"/>
                  <a:gd name="connsiteX9" fmla="*/ 18 w 502"/>
                  <a:gd name="connsiteY9" fmla="*/ 61 h 342"/>
                  <a:gd name="connsiteX10" fmla="*/ 93 w 502"/>
                  <a:gd name="connsiteY10" fmla="*/ 15 h 342"/>
                  <a:gd name="connsiteX11" fmla="*/ 215 w 502"/>
                  <a:gd name="connsiteY11" fmla="*/ 21 h 342"/>
                  <a:gd name="connsiteX12" fmla="*/ 211 w 502"/>
                  <a:gd name="connsiteY12" fmla="*/ 25 h 342"/>
                  <a:gd name="connsiteX13" fmla="*/ 371 w 502"/>
                  <a:gd name="connsiteY13" fmla="*/ 7 h 342"/>
                  <a:gd name="connsiteX14" fmla="*/ 467 w 502"/>
                  <a:gd name="connsiteY14" fmla="*/ 66 h 342"/>
                  <a:gd name="connsiteX0" fmla="*/ 467 w 502"/>
                  <a:gd name="connsiteY0" fmla="*/ 67 h 343"/>
                  <a:gd name="connsiteX1" fmla="*/ 502 w 502"/>
                  <a:gd name="connsiteY1" fmla="*/ 168 h 343"/>
                  <a:gd name="connsiteX2" fmla="*/ 467 w 502"/>
                  <a:gd name="connsiteY2" fmla="*/ 251 h 343"/>
                  <a:gd name="connsiteX3" fmla="*/ 388 w 502"/>
                  <a:gd name="connsiteY3" fmla="*/ 321 h 343"/>
                  <a:gd name="connsiteX4" fmla="*/ 230 w 502"/>
                  <a:gd name="connsiteY4" fmla="*/ 343 h 343"/>
                  <a:gd name="connsiteX5" fmla="*/ 68 w 502"/>
                  <a:gd name="connsiteY5" fmla="*/ 319 h 343"/>
                  <a:gd name="connsiteX6" fmla="*/ 68 w 502"/>
                  <a:gd name="connsiteY6" fmla="*/ 316 h 343"/>
                  <a:gd name="connsiteX7" fmla="*/ 17 w 502"/>
                  <a:gd name="connsiteY7" fmla="*/ 255 h 343"/>
                  <a:gd name="connsiteX8" fmla="*/ 2 w 502"/>
                  <a:gd name="connsiteY8" fmla="*/ 145 h 343"/>
                  <a:gd name="connsiteX9" fmla="*/ 18 w 502"/>
                  <a:gd name="connsiteY9" fmla="*/ 62 h 343"/>
                  <a:gd name="connsiteX10" fmla="*/ 93 w 502"/>
                  <a:gd name="connsiteY10" fmla="*/ 16 h 343"/>
                  <a:gd name="connsiteX11" fmla="*/ 215 w 502"/>
                  <a:gd name="connsiteY11" fmla="*/ 22 h 343"/>
                  <a:gd name="connsiteX12" fmla="*/ 371 w 502"/>
                  <a:gd name="connsiteY12" fmla="*/ 8 h 343"/>
                  <a:gd name="connsiteX13" fmla="*/ 467 w 502"/>
                  <a:gd name="connsiteY13" fmla="*/ 67 h 343"/>
                  <a:gd name="connsiteX0" fmla="*/ 467 w 502"/>
                  <a:gd name="connsiteY0" fmla="*/ 67 h 343"/>
                  <a:gd name="connsiteX1" fmla="*/ 502 w 502"/>
                  <a:gd name="connsiteY1" fmla="*/ 168 h 343"/>
                  <a:gd name="connsiteX2" fmla="*/ 467 w 502"/>
                  <a:gd name="connsiteY2" fmla="*/ 251 h 343"/>
                  <a:gd name="connsiteX3" fmla="*/ 388 w 502"/>
                  <a:gd name="connsiteY3" fmla="*/ 321 h 343"/>
                  <a:gd name="connsiteX4" fmla="*/ 230 w 502"/>
                  <a:gd name="connsiteY4" fmla="*/ 343 h 343"/>
                  <a:gd name="connsiteX5" fmla="*/ 68 w 502"/>
                  <a:gd name="connsiteY5" fmla="*/ 319 h 343"/>
                  <a:gd name="connsiteX6" fmla="*/ 68 w 502"/>
                  <a:gd name="connsiteY6" fmla="*/ 316 h 343"/>
                  <a:gd name="connsiteX7" fmla="*/ 17 w 502"/>
                  <a:gd name="connsiteY7" fmla="*/ 255 h 343"/>
                  <a:gd name="connsiteX8" fmla="*/ 2 w 502"/>
                  <a:gd name="connsiteY8" fmla="*/ 145 h 343"/>
                  <a:gd name="connsiteX9" fmla="*/ 18 w 502"/>
                  <a:gd name="connsiteY9" fmla="*/ 62 h 343"/>
                  <a:gd name="connsiteX10" fmla="*/ 93 w 502"/>
                  <a:gd name="connsiteY10" fmla="*/ 16 h 343"/>
                  <a:gd name="connsiteX11" fmla="*/ 215 w 502"/>
                  <a:gd name="connsiteY11" fmla="*/ 22 h 343"/>
                  <a:gd name="connsiteX12" fmla="*/ 371 w 502"/>
                  <a:gd name="connsiteY12" fmla="*/ 8 h 343"/>
                  <a:gd name="connsiteX13" fmla="*/ 467 w 502"/>
                  <a:gd name="connsiteY13" fmla="*/ 67 h 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2" h="343">
                    <a:moveTo>
                      <a:pt x="467" y="67"/>
                    </a:moveTo>
                    <a:cubicBezTo>
                      <a:pt x="489" y="94"/>
                      <a:pt x="502" y="137"/>
                      <a:pt x="502" y="168"/>
                    </a:cubicBezTo>
                    <a:cubicBezTo>
                      <a:pt x="502" y="199"/>
                      <a:pt x="486" y="225"/>
                      <a:pt x="467" y="251"/>
                    </a:cubicBezTo>
                    <a:cubicBezTo>
                      <a:pt x="439" y="275"/>
                      <a:pt x="414" y="296"/>
                      <a:pt x="388" y="321"/>
                    </a:cubicBezTo>
                    <a:cubicBezTo>
                      <a:pt x="348" y="337"/>
                      <a:pt x="283" y="343"/>
                      <a:pt x="230" y="343"/>
                    </a:cubicBezTo>
                    <a:cubicBezTo>
                      <a:pt x="177" y="343"/>
                      <a:pt x="95" y="324"/>
                      <a:pt x="68" y="319"/>
                    </a:cubicBezTo>
                    <a:cubicBezTo>
                      <a:pt x="41" y="315"/>
                      <a:pt x="126" y="257"/>
                      <a:pt x="68" y="316"/>
                    </a:cubicBezTo>
                    <a:cubicBezTo>
                      <a:pt x="60" y="305"/>
                      <a:pt x="28" y="284"/>
                      <a:pt x="17" y="255"/>
                    </a:cubicBezTo>
                    <a:cubicBezTo>
                      <a:pt x="6" y="226"/>
                      <a:pt x="2" y="177"/>
                      <a:pt x="2" y="145"/>
                    </a:cubicBezTo>
                    <a:cubicBezTo>
                      <a:pt x="0" y="103"/>
                      <a:pt x="7" y="82"/>
                      <a:pt x="18" y="62"/>
                    </a:cubicBezTo>
                    <a:cubicBezTo>
                      <a:pt x="33" y="40"/>
                      <a:pt x="60" y="23"/>
                      <a:pt x="93" y="16"/>
                    </a:cubicBezTo>
                    <a:cubicBezTo>
                      <a:pt x="126" y="9"/>
                      <a:pt x="169" y="23"/>
                      <a:pt x="215" y="22"/>
                    </a:cubicBezTo>
                    <a:cubicBezTo>
                      <a:pt x="261" y="21"/>
                      <a:pt x="329" y="0"/>
                      <a:pt x="371" y="8"/>
                    </a:cubicBezTo>
                    <a:cubicBezTo>
                      <a:pt x="413" y="16"/>
                      <a:pt x="445" y="40"/>
                      <a:pt x="467" y="67"/>
                    </a:cubicBezTo>
                    <a:close/>
                  </a:path>
                </a:pathLst>
              </a:custGeom>
              <a:solidFill>
                <a:schemeClr val="accent6">
                  <a:lumMod val="40000"/>
                  <a:lumOff val="60000"/>
                </a:schemeClr>
              </a:solidFill>
              <a:ln w="9525">
                <a:solidFill>
                  <a:schemeClr val="tx1"/>
                </a:solidFill>
                <a:round/>
                <a:headEnd/>
                <a:tailEnd/>
              </a:ln>
            </p:spPr>
            <p:txBody>
              <a:bodyPr/>
              <a:lstStyle/>
              <a:p>
                <a:pPr defTabSz="457200">
                  <a:defRPr/>
                </a:pPr>
                <a:endParaRPr lang="es-ES_tradnl" sz="2400">
                  <a:latin typeface="Arial" charset="0"/>
                </a:endParaRPr>
              </a:p>
            </p:txBody>
          </p:sp>
          <p:sp>
            <p:nvSpPr>
              <p:cNvPr id="828" name="Oval 158"/>
              <p:cNvSpPr>
                <a:spLocks noChangeArrowheads="1"/>
              </p:cNvSpPr>
              <p:nvPr/>
            </p:nvSpPr>
            <p:spPr bwMode="auto">
              <a:xfrm>
                <a:off x="3588871" y="4334549"/>
                <a:ext cx="58799" cy="36307"/>
              </a:xfrm>
              <a:prstGeom prst="ellipse">
                <a:avLst/>
              </a:prstGeom>
              <a:solidFill>
                <a:schemeClr val="accent1">
                  <a:lumMod val="25000"/>
                </a:schemeClr>
              </a:solidFill>
              <a:ln w="6350">
                <a:solidFill>
                  <a:srgbClr val="224B50"/>
                </a:solidFill>
                <a:round/>
                <a:headEnd/>
                <a:tailEnd/>
              </a:ln>
            </p:spPr>
            <p:txBody>
              <a:bodyPr wrap="none" anchor="ctr"/>
              <a:lstStyle/>
              <a:p>
                <a:pPr defTabSz="457200">
                  <a:defRPr/>
                </a:pPr>
                <a:endParaRPr lang="es-ES_tradnl" sz="2400">
                  <a:latin typeface="Arial" charset="0"/>
                </a:endParaRPr>
              </a:p>
            </p:txBody>
          </p:sp>
          <p:sp>
            <p:nvSpPr>
              <p:cNvPr id="64585" name="Freeform 159"/>
              <p:cNvSpPr>
                <a:spLocks/>
              </p:cNvSpPr>
              <p:nvPr/>
            </p:nvSpPr>
            <p:spPr bwMode="auto">
              <a:xfrm rot="-1632003">
                <a:off x="3592995" y="4259977"/>
                <a:ext cx="33547" cy="30621"/>
              </a:xfrm>
              <a:custGeom>
                <a:avLst/>
                <a:gdLst>
                  <a:gd name="T0" fmla="*/ 1962979017 w 96"/>
                  <a:gd name="T1" fmla="*/ 2147483647 h 81"/>
                  <a:gd name="T2" fmla="*/ 426665811 w 96"/>
                  <a:gd name="T3" fmla="*/ 2147483647 h 81"/>
                  <a:gd name="T4" fmla="*/ 1024168967 w 96"/>
                  <a:gd name="T5" fmla="*/ 918495451 h 81"/>
                  <a:gd name="T6" fmla="*/ 1664167597 w 96"/>
                  <a:gd name="T7" fmla="*/ 216082959 h 81"/>
                  <a:gd name="T8" fmla="*/ 2147483647 w 96"/>
                  <a:gd name="T9" fmla="*/ 540207351 h 81"/>
                  <a:gd name="T10" fmla="*/ 1920240153 w 96"/>
                  <a:gd name="T11" fmla="*/ 1566744045 h 81"/>
                  <a:gd name="T12" fmla="*/ 2147483647 w 96"/>
                  <a:gd name="T13" fmla="*/ 2147483647 h 81"/>
                  <a:gd name="T14" fmla="*/ 2147483647 w 96"/>
                  <a:gd name="T15" fmla="*/ 1242619748 h 81"/>
                  <a:gd name="T16" fmla="*/ 2147483647 w 96"/>
                  <a:gd name="T17" fmla="*/ 1674785855 h 81"/>
                  <a:gd name="T18" fmla="*/ 2147483647 w 96"/>
                  <a:gd name="T19" fmla="*/ 2147483647 h 81"/>
                  <a:gd name="T20" fmla="*/ 2147483647 w 96"/>
                  <a:gd name="T21" fmla="*/ 2147483647 h 81"/>
                  <a:gd name="T22" fmla="*/ 1962979017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586" name="Freeform 160"/>
              <p:cNvSpPr>
                <a:spLocks/>
              </p:cNvSpPr>
              <p:nvPr/>
            </p:nvSpPr>
            <p:spPr bwMode="auto">
              <a:xfrm rot="-5083819">
                <a:off x="3458764" y="4284435"/>
                <a:ext cx="27559" cy="37275"/>
              </a:xfrm>
              <a:custGeom>
                <a:avLst/>
                <a:gdLst>
                  <a:gd name="T0" fmla="*/ 1088235379 w 96"/>
                  <a:gd name="T1" fmla="*/ 2147483647 h 81"/>
                  <a:gd name="T2" fmla="*/ 236601475 w 96"/>
                  <a:gd name="T3" fmla="*/ 2147483647 h 81"/>
                  <a:gd name="T4" fmla="*/ 567810671 w 96"/>
                  <a:gd name="T5" fmla="*/ 1656679388 h 81"/>
                  <a:gd name="T6" fmla="*/ 922671869 w 96"/>
                  <a:gd name="T7" fmla="*/ 389869317 h 81"/>
                  <a:gd name="T8" fmla="*/ 1301184566 w 96"/>
                  <a:gd name="T9" fmla="*/ 974567393 h 81"/>
                  <a:gd name="T10" fmla="*/ 1064583449 w 96"/>
                  <a:gd name="T11" fmla="*/ 2147483647 h 81"/>
                  <a:gd name="T12" fmla="*/ 1348488426 w 96"/>
                  <a:gd name="T13" fmla="*/ 2147483647 h 81"/>
                  <a:gd name="T14" fmla="*/ 1939951458 w 96"/>
                  <a:gd name="T15" fmla="*/ 2147483647 h 81"/>
                  <a:gd name="T16" fmla="*/ 2147483647 w 96"/>
                  <a:gd name="T17" fmla="*/ 2147483647 h 81"/>
                  <a:gd name="T18" fmla="*/ 2147483647 w 96"/>
                  <a:gd name="T19" fmla="*/ 2147483647 h 81"/>
                  <a:gd name="T20" fmla="*/ 1656045620 w 96"/>
                  <a:gd name="T21" fmla="*/ 2147483647 h 81"/>
                  <a:gd name="T22" fmla="*/ 1088235379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587" name="Freeform 161"/>
              <p:cNvSpPr>
                <a:spLocks/>
              </p:cNvSpPr>
              <p:nvPr/>
            </p:nvSpPr>
            <p:spPr bwMode="auto">
              <a:xfrm rot="-10289107">
                <a:off x="3496769" y="4389718"/>
                <a:ext cx="33547" cy="30621"/>
              </a:xfrm>
              <a:custGeom>
                <a:avLst/>
                <a:gdLst>
                  <a:gd name="T0" fmla="*/ 1962979017 w 96"/>
                  <a:gd name="T1" fmla="*/ 2147483647 h 81"/>
                  <a:gd name="T2" fmla="*/ 426665811 w 96"/>
                  <a:gd name="T3" fmla="*/ 2147483647 h 81"/>
                  <a:gd name="T4" fmla="*/ 1024168967 w 96"/>
                  <a:gd name="T5" fmla="*/ 918495451 h 81"/>
                  <a:gd name="T6" fmla="*/ 1664167597 w 96"/>
                  <a:gd name="T7" fmla="*/ 216082959 h 81"/>
                  <a:gd name="T8" fmla="*/ 2147483647 w 96"/>
                  <a:gd name="T9" fmla="*/ 540207351 h 81"/>
                  <a:gd name="T10" fmla="*/ 1920240153 w 96"/>
                  <a:gd name="T11" fmla="*/ 1566744045 h 81"/>
                  <a:gd name="T12" fmla="*/ 2147483647 w 96"/>
                  <a:gd name="T13" fmla="*/ 2147483647 h 81"/>
                  <a:gd name="T14" fmla="*/ 2147483647 w 96"/>
                  <a:gd name="T15" fmla="*/ 1242619748 h 81"/>
                  <a:gd name="T16" fmla="*/ 2147483647 w 96"/>
                  <a:gd name="T17" fmla="*/ 1674785855 h 81"/>
                  <a:gd name="T18" fmla="*/ 2147483647 w 96"/>
                  <a:gd name="T19" fmla="*/ 2147483647 h 81"/>
                  <a:gd name="T20" fmla="*/ 2147483647 w 96"/>
                  <a:gd name="T21" fmla="*/ 2147483647 h 81"/>
                  <a:gd name="T22" fmla="*/ 1962979017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588" name="Freeform 162"/>
              <p:cNvSpPr>
                <a:spLocks/>
              </p:cNvSpPr>
              <p:nvPr/>
            </p:nvSpPr>
            <p:spPr bwMode="auto">
              <a:xfrm rot="6260960">
                <a:off x="3640581" y="4391608"/>
                <a:ext cx="27559" cy="37275"/>
              </a:xfrm>
              <a:custGeom>
                <a:avLst/>
                <a:gdLst>
                  <a:gd name="T0" fmla="*/ 1088235379 w 96"/>
                  <a:gd name="T1" fmla="*/ 2147483647 h 81"/>
                  <a:gd name="T2" fmla="*/ 236601475 w 96"/>
                  <a:gd name="T3" fmla="*/ 2147483647 h 81"/>
                  <a:gd name="T4" fmla="*/ 567810671 w 96"/>
                  <a:gd name="T5" fmla="*/ 1656679388 h 81"/>
                  <a:gd name="T6" fmla="*/ 922671869 w 96"/>
                  <a:gd name="T7" fmla="*/ 389869317 h 81"/>
                  <a:gd name="T8" fmla="*/ 1301184566 w 96"/>
                  <a:gd name="T9" fmla="*/ 974567393 h 81"/>
                  <a:gd name="T10" fmla="*/ 1064583449 w 96"/>
                  <a:gd name="T11" fmla="*/ 2147483647 h 81"/>
                  <a:gd name="T12" fmla="*/ 1348488426 w 96"/>
                  <a:gd name="T13" fmla="*/ 2147483647 h 81"/>
                  <a:gd name="T14" fmla="*/ 1939951458 w 96"/>
                  <a:gd name="T15" fmla="*/ 2147483647 h 81"/>
                  <a:gd name="T16" fmla="*/ 2147483647 w 96"/>
                  <a:gd name="T17" fmla="*/ 2147483647 h 81"/>
                  <a:gd name="T18" fmla="*/ 2147483647 w 96"/>
                  <a:gd name="T19" fmla="*/ 2147483647 h 81"/>
                  <a:gd name="T20" fmla="*/ 1656045620 w 96"/>
                  <a:gd name="T21" fmla="*/ 2147483647 h 81"/>
                  <a:gd name="T22" fmla="*/ 1088235379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sp>
            <p:nvSpPr>
              <p:cNvPr id="64589" name="Freeform 163"/>
              <p:cNvSpPr>
                <a:spLocks/>
              </p:cNvSpPr>
              <p:nvPr/>
            </p:nvSpPr>
            <p:spPr bwMode="auto">
              <a:xfrm rot="3393863">
                <a:off x="3724653" y="4313809"/>
                <a:ext cx="27559" cy="37275"/>
              </a:xfrm>
              <a:custGeom>
                <a:avLst/>
                <a:gdLst>
                  <a:gd name="T0" fmla="*/ 1088235379 w 96"/>
                  <a:gd name="T1" fmla="*/ 2147483647 h 81"/>
                  <a:gd name="T2" fmla="*/ 236601475 w 96"/>
                  <a:gd name="T3" fmla="*/ 2147483647 h 81"/>
                  <a:gd name="T4" fmla="*/ 567810671 w 96"/>
                  <a:gd name="T5" fmla="*/ 1656679388 h 81"/>
                  <a:gd name="T6" fmla="*/ 922671869 w 96"/>
                  <a:gd name="T7" fmla="*/ 389869317 h 81"/>
                  <a:gd name="T8" fmla="*/ 1301184566 w 96"/>
                  <a:gd name="T9" fmla="*/ 974567393 h 81"/>
                  <a:gd name="T10" fmla="*/ 1064583449 w 96"/>
                  <a:gd name="T11" fmla="*/ 2147483647 h 81"/>
                  <a:gd name="T12" fmla="*/ 1348488426 w 96"/>
                  <a:gd name="T13" fmla="*/ 2147483647 h 81"/>
                  <a:gd name="T14" fmla="*/ 1939951458 w 96"/>
                  <a:gd name="T15" fmla="*/ 2147483647 h 81"/>
                  <a:gd name="T16" fmla="*/ 2147483647 w 96"/>
                  <a:gd name="T17" fmla="*/ 2147483647 h 81"/>
                  <a:gd name="T18" fmla="*/ 2147483647 w 96"/>
                  <a:gd name="T19" fmla="*/ 2147483647 h 81"/>
                  <a:gd name="T20" fmla="*/ 1656045620 w 96"/>
                  <a:gd name="T21" fmla="*/ 2147483647 h 81"/>
                  <a:gd name="T22" fmla="*/ 1088235379 w 96"/>
                  <a:gd name="T23" fmla="*/ 2147483647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81"/>
                  <a:gd name="T38" fmla="*/ 96 w 96"/>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81">
                    <a:moveTo>
                      <a:pt x="46" y="79"/>
                    </a:moveTo>
                    <a:cubicBezTo>
                      <a:pt x="32" y="74"/>
                      <a:pt x="23" y="63"/>
                      <a:pt x="10" y="55"/>
                    </a:cubicBezTo>
                    <a:cubicBezTo>
                      <a:pt x="0" y="42"/>
                      <a:pt x="10" y="22"/>
                      <a:pt x="24" y="17"/>
                    </a:cubicBezTo>
                    <a:cubicBezTo>
                      <a:pt x="29" y="10"/>
                      <a:pt x="30" y="6"/>
                      <a:pt x="39" y="4"/>
                    </a:cubicBezTo>
                    <a:cubicBezTo>
                      <a:pt x="47" y="0"/>
                      <a:pt x="53" y="1"/>
                      <a:pt x="55" y="10"/>
                    </a:cubicBezTo>
                    <a:cubicBezTo>
                      <a:pt x="54" y="15"/>
                      <a:pt x="48" y="25"/>
                      <a:pt x="45" y="29"/>
                    </a:cubicBezTo>
                    <a:cubicBezTo>
                      <a:pt x="46" y="40"/>
                      <a:pt x="48" y="36"/>
                      <a:pt x="57" y="40"/>
                    </a:cubicBezTo>
                    <a:cubicBezTo>
                      <a:pt x="79" y="36"/>
                      <a:pt x="67" y="30"/>
                      <a:pt x="82" y="23"/>
                    </a:cubicBezTo>
                    <a:cubicBezTo>
                      <a:pt x="89" y="25"/>
                      <a:pt x="92" y="24"/>
                      <a:pt x="96" y="31"/>
                    </a:cubicBezTo>
                    <a:cubicBezTo>
                      <a:pt x="95" y="37"/>
                      <a:pt x="96" y="44"/>
                      <a:pt x="94" y="50"/>
                    </a:cubicBezTo>
                    <a:cubicBezTo>
                      <a:pt x="93" y="55"/>
                      <a:pt x="75" y="79"/>
                      <a:pt x="70" y="80"/>
                    </a:cubicBezTo>
                    <a:cubicBezTo>
                      <a:pt x="62" y="81"/>
                      <a:pt x="54" y="79"/>
                      <a:pt x="46" y="79"/>
                    </a:cubicBezTo>
                    <a:close/>
                  </a:path>
                </a:pathLst>
              </a:custGeom>
              <a:solidFill>
                <a:srgbClr val="008000"/>
              </a:solidFill>
              <a:ln w="3175">
                <a:solidFill>
                  <a:srgbClr val="008000"/>
                </a:solidFill>
                <a:round/>
                <a:headEnd/>
                <a:tailEnd/>
              </a:ln>
            </p:spPr>
            <p:txBody>
              <a:bodyPr/>
              <a:lstStyle/>
              <a:p>
                <a:endParaRPr lang="es-MX" sz="2400"/>
              </a:p>
            </p:txBody>
          </p:sp>
        </p:grpSp>
        <p:sp>
          <p:nvSpPr>
            <p:cNvPr id="64562" name="Freeform 208"/>
            <p:cNvSpPr>
              <a:spLocks/>
            </p:cNvSpPr>
            <p:nvPr/>
          </p:nvSpPr>
          <p:spPr bwMode="auto">
            <a:xfrm>
              <a:off x="5992052" y="5022777"/>
              <a:ext cx="94453" cy="67819"/>
            </a:xfrm>
            <a:custGeom>
              <a:avLst/>
              <a:gdLst>
                <a:gd name="T0" fmla="*/ 6243556 w 161"/>
                <a:gd name="T1" fmla="*/ 1970776 h 142"/>
                <a:gd name="T2" fmla="*/ 10484560 w 161"/>
                <a:gd name="T3" fmla="*/ 428473 h 142"/>
                <a:gd name="T4" fmla="*/ 12251630 w 161"/>
                <a:gd name="T5" fmla="*/ 171423 h 142"/>
                <a:gd name="T6" fmla="*/ 13076132 w 161"/>
                <a:gd name="T7" fmla="*/ 1456675 h 142"/>
                <a:gd name="T8" fmla="*/ 11544762 w 161"/>
                <a:gd name="T9" fmla="*/ 2998977 h 142"/>
                <a:gd name="T10" fmla="*/ 12604962 w 161"/>
                <a:gd name="T11" fmla="*/ 5483853 h 142"/>
                <a:gd name="T12" fmla="*/ 15903407 w 161"/>
                <a:gd name="T13" fmla="*/ 5055381 h 142"/>
                <a:gd name="T14" fmla="*/ 17670468 w 161"/>
                <a:gd name="T15" fmla="*/ 3941552 h 142"/>
                <a:gd name="T16" fmla="*/ 18966359 w 161"/>
                <a:gd name="T17" fmla="*/ 5226804 h 142"/>
                <a:gd name="T18" fmla="*/ 15432225 w 161"/>
                <a:gd name="T19" fmla="*/ 9425240 h 142"/>
                <a:gd name="T20" fmla="*/ 14018703 w 161"/>
                <a:gd name="T21" fmla="*/ 10967541 h 142"/>
                <a:gd name="T22" fmla="*/ 11662607 w 161"/>
                <a:gd name="T23" fmla="*/ 11738692 h 142"/>
                <a:gd name="T24" fmla="*/ 8128473 w 161"/>
                <a:gd name="T25" fmla="*/ 11910118 h 142"/>
                <a:gd name="T26" fmla="*/ 3534135 w 161"/>
                <a:gd name="T27" fmla="*/ 9425240 h 142"/>
                <a:gd name="T28" fmla="*/ 353331 w 161"/>
                <a:gd name="T29" fmla="*/ 6340635 h 142"/>
                <a:gd name="T30" fmla="*/ 942354 w 161"/>
                <a:gd name="T31" fmla="*/ 3684501 h 142"/>
                <a:gd name="T32" fmla="*/ 6243556 w 161"/>
                <a:gd name="T33" fmla="*/ 1884981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142"/>
                <a:gd name="T53" fmla="*/ 161 w 161"/>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142">
                  <a:moveTo>
                    <a:pt x="53" y="23"/>
                  </a:moveTo>
                  <a:cubicBezTo>
                    <a:pt x="66" y="19"/>
                    <a:pt x="76" y="10"/>
                    <a:pt x="89" y="5"/>
                  </a:cubicBezTo>
                  <a:cubicBezTo>
                    <a:pt x="96" y="3"/>
                    <a:pt x="100" y="0"/>
                    <a:pt x="104" y="2"/>
                  </a:cubicBezTo>
                  <a:cubicBezTo>
                    <a:pt x="108" y="4"/>
                    <a:pt x="112" y="12"/>
                    <a:pt x="111" y="17"/>
                  </a:cubicBezTo>
                  <a:cubicBezTo>
                    <a:pt x="110" y="25"/>
                    <a:pt x="104" y="30"/>
                    <a:pt x="98" y="35"/>
                  </a:cubicBezTo>
                  <a:cubicBezTo>
                    <a:pt x="92" y="48"/>
                    <a:pt x="95" y="57"/>
                    <a:pt x="107" y="64"/>
                  </a:cubicBezTo>
                  <a:cubicBezTo>
                    <a:pt x="115" y="74"/>
                    <a:pt x="127" y="65"/>
                    <a:pt x="135" y="59"/>
                  </a:cubicBezTo>
                  <a:cubicBezTo>
                    <a:pt x="138" y="53"/>
                    <a:pt x="144" y="50"/>
                    <a:pt x="150" y="46"/>
                  </a:cubicBezTo>
                  <a:cubicBezTo>
                    <a:pt x="156" y="47"/>
                    <a:pt x="158" y="55"/>
                    <a:pt x="161" y="61"/>
                  </a:cubicBezTo>
                  <a:cubicBezTo>
                    <a:pt x="156" y="79"/>
                    <a:pt x="141" y="94"/>
                    <a:pt x="131" y="110"/>
                  </a:cubicBezTo>
                  <a:cubicBezTo>
                    <a:pt x="128" y="115"/>
                    <a:pt x="124" y="126"/>
                    <a:pt x="119" y="128"/>
                  </a:cubicBezTo>
                  <a:cubicBezTo>
                    <a:pt x="112" y="131"/>
                    <a:pt x="107" y="136"/>
                    <a:pt x="99" y="137"/>
                  </a:cubicBezTo>
                  <a:cubicBezTo>
                    <a:pt x="89" y="142"/>
                    <a:pt x="82" y="140"/>
                    <a:pt x="69" y="139"/>
                  </a:cubicBezTo>
                  <a:cubicBezTo>
                    <a:pt x="55" y="132"/>
                    <a:pt x="44" y="118"/>
                    <a:pt x="30" y="110"/>
                  </a:cubicBezTo>
                  <a:cubicBezTo>
                    <a:pt x="21" y="98"/>
                    <a:pt x="9" y="88"/>
                    <a:pt x="3" y="74"/>
                  </a:cubicBezTo>
                  <a:cubicBezTo>
                    <a:pt x="0" y="64"/>
                    <a:pt x="0" y="52"/>
                    <a:pt x="8" y="43"/>
                  </a:cubicBezTo>
                  <a:cubicBezTo>
                    <a:pt x="16" y="34"/>
                    <a:pt x="44" y="27"/>
                    <a:pt x="53" y="22"/>
                  </a:cubicBezTo>
                </a:path>
              </a:pathLst>
            </a:custGeom>
            <a:solidFill>
              <a:srgbClr val="005600"/>
            </a:solidFill>
            <a:ln w="6350">
              <a:solidFill>
                <a:srgbClr val="005600"/>
              </a:solidFill>
              <a:round/>
              <a:headEnd/>
              <a:tailEnd/>
            </a:ln>
          </p:spPr>
          <p:txBody>
            <a:bodyPr/>
            <a:lstStyle/>
            <a:p>
              <a:endParaRPr lang="es-MX" sz="2400"/>
            </a:p>
          </p:txBody>
        </p:sp>
        <p:sp>
          <p:nvSpPr>
            <p:cNvPr id="64563" name="Freeform 208"/>
            <p:cNvSpPr>
              <a:spLocks/>
            </p:cNvSpPr>
            <p:nvPr/>
          </p:nvSpPr>
          <p:spPr bwMode="auto">
            <a:xfrm>
              <a:off x="5221771" y="4832590"/>
              <a:ext cx="94453" cy="67819"/>
            </a:xfrm>
            <a:custGeom>
              <a:avLst/>
              <a:gdLst>
                <a:gd name="T0" fmla="*/ 6243556 w 161"/>
                <a:gd name="T1" fmla="*/ 1970776 h 142"/>
                <a:gd name="T2" fmla="*/ 10484560 w 161"/>
                <a:gd name="T3" fmla="*/ 428473 h 142"/>
                <a:gd name="T4" fmla="*/ 12251630 w 161"/>
                <a:gd name="T5" fmla="*/ 171423 h 142"/>
                <a:gd name="T6" fmla="*/ 13076132 w 161"/>
                <a:gd name="T7" fmla="*/ 1456675 h 142"/>
                <a:gd name="T8" fmla="*/ 11544762 w 161"/>
                <a:gd name="T9" fmla="*/ 2998977 h 142"/>
                <a:gd name="T10" fmla="*/ 12604962 w 161"/>
                <a:gd name="T11" fmla="*/ 5483853 h 142"/>
                <a:gd name="T12" fmla="*/ 15903407 w 161"/>
                <a:gd name="T13" fmla="*/ 5055381 h 142"/>
                <a:gd name="T14" fmla="*/ 17670468 w 161"/>
                <a:gd name="T15" fmla="*/ 3941552 h 142"/>
                <a:gd name="T16" fmla="*/ 18966359 w 161"/>
                <a:gd name="T17" fmla="*/ 5226804 h 142"/>
                <a:gd name="T18" fmla="*/ 15432225 w 161"/>
                <a:gd name="T19" fmla="*/ 9425240 h 142"/>
                <a:gd name="T20" fmla="*/ 14018703 w 161"/>
                <a:gd name="T21" fmla="*/ 10967541 h 142"/>
                <a:gd name="T22" fmla="*/ 11662607 w 161"/>
                <a:gd name="T23" fmla="*/ 11738692 h 142"/>
                <a:gd name="T24" fmla="*/ 8128473 w 161"/>
                <a:gd name="T25" fmla="*/ 11910118 h 142"/>
                <a:gd name="T26" fmla="*/ 3534135 w 161"/>
                <a:gd name="T27" fmla="*/ 9425240 h 142"/>
                <a:gd name="T28" fmla="*/ 353331 w 161"/>
                <a:gd name="T29" fmla="*/ 6340635 h 142"/>
                <a:gd name="T30" fmla="*/ 942354 w 161"/>
                <a:gd name="T31" fmla="*/ 3684501 h 142"/>
                <a:gd name="T32" fmla="*/ 6243556 w 161"/>
                <a:gd name="T33" fmla="*/ 1884981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142"/>
                <a:gd name="T53" fmla="*/ 161 w 161"/>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142">
                  <a:moveTo>
                    <a:pt x="53" y="23"/>
                  </a:moveTo>
                  <a:cubicBezTo>
                    <a:pt x="66" y="19"/>
                    <a:pt x="76" y="10"/>
                    <a:pt x="89" y="5"/>
                  </a:cubicBezTo>
                  <a:cubicBezTo>
                    <a:pt x="96" y="3"/>
                    <a:pt x="100" y="0"/>
                    <a:pt x="104" y="2"/>
                  </a:cubicBezTo>
                  <a:cubicBezTo>
                    <a:pt x="108" y="4"/>
                    <a:pt x="112" y="12"/>
                    <a:pt x="111" y="17"/>
                  </a:cubicBezTo>
                  <a:cubicBezTo>
                    <a:pt x="110" y="25"/>
                    <a:pt x="104" y="30"/>
                    <a:pt x="98" y="35"/>
                  </a:cubicBezTo>
                  <a:cubicBezTo>
                    <a:pt x="92" y="48"/>
                    <a:pt x="95" y="57"/>
                    <a:pt x="107" y="64"/>
                  </a:cubicBezTo>
                  <a:cubicBezTo>
                    <a:pt x="115" y="74"/>
                    <a:pt x="127" y="65"/>
                    <a:pt x="135" y="59"/>
                  </a:cubicBezTo>
                  <a:cubicBezTo>
                    <a:pt x="138" y="53"/>
                    <a:pt x="144" y="50"/>
                    <a:pt x="150" y="46"/>
                  </a:cubicBezTo>
                  <a:cubicBezTo>
                    <a:pt x="156" y="47"/>
                    <a:pt x="158" y="55"/>
                    <a:pt x="161" y="61"/>
                  </a:cubicBezTo>
                  <a:cubicBezTo>
                    <a:pt x="156" y="79"/>
                    <a:pt x="141" y="94"/>
                    <a:pt x="131" y="110"/>
                  </a:cubicBezTo>
                  <a:cubicBezTo>
                    <a:pt x="128" y="115"/>
                    <a:pt x="124" y="126"/>
                    <a:pt x="119" y="128"/>
                  </a:cubicBezTo>
                  <a:cubicBezTo>
                    <a:pt x="112" y="131"/>
                    <a:pt x="107" y="136"/>
                    <a:pt x="99" y="137"/>
                  </a:cubicBezTo>
                  <a:cubicBezTo>
                    <a:pt x="89" y="142"/>
                    <a:pt x="82" y="140"/>
                    <a:pt x="69" y="139"/>
                  </a:cubicBezTo>
                  <a:cubicBezTo>
                    <a:pt x="55" y="132"/>
                    <a:pt x="44" y="118"/>
                    <a:pt x="30" y="110"/>
                  </a:cubicBezTo>
                  <a:cubicBezTo>
                    <a:pt x="21" y="98"/>
                    <a:pt x="9" y="88"/>
                    <a:pt x="3" y="74"/>
                  </a:cubicBezTo>
                  <a:cubicBezTo>
                    <a:pt x="0" y="64"/>
                    <a:pt x="0" y="52"/>
                    <a:pt x="8" y="43"/>
                  </a:cubicBezTo>
                  <a:cubicBezTo>
                    <a:pt x="16" y="34"/>
                    <a:pt x="44" y="27"/>
                    <a:pt x="53" y="22"/>
                  </a:cubicBezTo>
                </a:path>
              </a:pathLst>
            </a:custGeom>
            <a:solidFill>
              <a:srgbClr val="005600"/>
            </a:solidFill>
            <a:ln w="6350">
              <a:solidFill>
                <a:srgbClr val="005600"/>
              </a:solidFill>
              <a:round/>
              <a:headEnd/>
              <a:tailEnd/>
            </a:ln>
          </p:spPr>
          <p:txBody>
            <a:bodyPr/>
            <a:lstStyle/>
            <a:p>
              <a:endParaRPr lang="es-MX" sz="2400"/>
            </a:p>
          </p:txBody>
        </p:sp>
        <p:sp>
          <p:nvSpPr>
            <p:cNvPr id="64564" name="Freeform 208"/>
            <p:cNvSpPr>
              <a:spLocks/>
            </p:cNvSpPr>
            <p:nvPr/>
          </p:nvSpPr>
          <p:spPr bwMode="auto">
            <a:xfrm>
              <a:off x="5016580" y="5498983"/>
              <a:ext cx="94453" cy="67819"/>
            </a:xfrm>
            <a:custGeom>
              <a:avLst/>
              <a:gdLst>
                <a:gd name="T0" fmla="*/ 6243556 w 161"/>
                <a:gd name="T1" fmla="*/ 1970776 h 142"/>
                <a:gd name="T2" fmla="*/ 10484560 w 161"/>
                <a:gd name="T3" fmla="*/ 428473 h 142"/>
                <a:gd name="T4" fmla="*/ 12251630 w 161"/>
                <a:gd name="T5" fmla="*/ 171423 h 142"/>
                <a:gd name="T6" fmla="*/ 13076132 w 161"/>
                <a:gd name="T7" fmla="*/ 1456675 h 142"/>
                <a:gd name="T8" fmla="*/ 11544762 w 161"/>
                <a:gd name="T9" fmla="*/ 2998977 h 142"/>
                <a:gd name="T10" fmla="*/ 12604962 w 161"/>
                <a:gd name="T11" fmla="*/ 5483853 h 142"/>
                <a:gd name="T12" fmla="*/ 15903407 w 161"/>
                <a:gd name="T13" fmla="*/ 5055381 h 142"/>
                <a:gd name="T14" fmla="*/ 17670468 w 161"/>
                <a:gd name="T15" fmla="*/ 3941552 h 142"/>
                <a:gd name="T16" fmla="*/ 18966359 w 161"/>
                <a:gd name="T17" fmla="*/ 5226804 h 142"/>
                <a:gd name="T18" fmla="*/ 15432225 w 161"/>
                <a:gd name="T19" fmla="*/ 9425240 h 142"/>
                <a:gd name="T20" fmla="*/ 14018703 w 161"/>
                <a:gd name="T21" fmla="*/ 10967541 h 142"/>
                <a:gd name="T22" fmla="*/ 11662607 w 161"/>
                <a:gd name="T23" fmla="*/ 11738692 h 142"/>
                <a:gd name="T24" fmla="*/ 8128473 w 161"/>
                <a:gd name="T25" fmla="*/ 11910118 h 142"/>
                <a:gd name="T26" fmla="*/ 3534135 w 161"/>
                <a:gd name="T27" fmla="*/ 9425240 h 142"/>
                <a:gd name="T28" fmla="*/ 353331 w 161"/>
                <a:gd name="T29" fmla="*/ 6340635 h 142"/>
                <a:gd name="T30" fmla="*/ 942354 w 161"/>
                <a:gd name="T31" fmla="*/ 3684501 h 142"/>
                <a:gd name="T32" fmla="*/ 6243556 w 161"/>
                <a:gd name="T33" fmla="*/ 1884981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142"/>
                <a:gd name="T53" fmla="*/ 161 w 161"/>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142">
                  <a:moveTo>
                    <a:pt x="53" y="23"/>
                  </a:moveTo>
                  <a:cubicBezTo>
                    <a:pt x="66" y="19"/>
                    <a:pt x="76" y="10"/>
                    <a:pt x="89" y="5"/>
                  </a:cubicBezTo>
                  <a:cubicBezTo>
                    <a:pt x="96" y="3"/>
                    <a:pt x="100" y="0"/>
                    <a:pt x="104" y="2"/>
                  </a:cubicBezTo>
                  <a:cubicBezTo>
                    <a:pt x="108" y="4"/>
                    <a:pt x="112" y="12"/>
                    <a:pt x="111" y="17"/>
                  </a:cubicBezTo>
                  <a:cubicBezTo>
                    <a:pt x="110" y="25"/>
                    <a:pt x="104" y="30"/>
                    <a:pt x="98" y="35"/>
                  </a:cubicBezTo>
                  <a:cubicBezTo>
                    <a:pt x="92" y="48"/>
                    <a:pt x="95" y="57"/>
                    <a:pt x="107" y="64"/>
                  </a:cubicBezTo>
                  <a:cubicBezTo>
                    <a:pt x="115" y="74"/>
                    <a:pt x="127" y="65"/>
                    <a:pt x="135" y="59"/>
                  </a:cubicBezTo>
                  <a:cubicBezTo>
                    <a:pt x="138" y="53"/>
                    <a:pt x="144" y="50"/>
                    <a:pt x="150" y="46"/>
                  </a:cubicBezTo>
                  <a:cubicBezTo>
                    <a:pt x="156" y="47"/>
                    <a:pt x="158" y="55"/>
                    <a:pt x="161" y="61"/>
                  </a:cubicBezTo>
                  <a:cubicBezTo>
                    <a:pt x="156" y="79"/>
                    <a:pt x="141" y="94"/>
                    <a:pt x="131" y="110"/>
                  </a:cubicBezTo>
                  <a:cubicBezTo>
                    <a:pt x="128" y="115"/>
                    <a:pt x="124" y="126"/>
                    <a:pt x="119" y="128"/>
                  </a:cubicBezTo>
                  <a:cubicBezTo>
                    <a:pt x="112" y="131"/>
                    <a:pt x="107" y="136"/>
                    <a:pt x="99" y="137"/>
                  </a:cubicBezTo>
                  <a:cubicBezTo>
                    <a:pt x="89" y="142"/>
                    <a:pt x="82" y="140"/>
                    <a:pt x="69" y="139"/>
                  </a:cubicBezTo>
                  <a:cubicBezTo>
                    <a:pt x="55" y="132"/>
                    <a:pt x="44" y="118"/>
                    <a:pt x="30" y="110"/>
                  </a:cubicBezTo>
                  <a:cubicBezTo>
                    <a:pt x="21" y="98"/>
                    <a:pt x="9" y="88"/>
                    <a:pt x="3" y="74"/>
                  </a:cubicBezTo>
                  <a:cubicBezTo>
                    <a:pt x="0" y="64"/>
                    <a:pt x="0" y="52"/>
                    <a:pt x="8" y="43"/>
                  </a:cubicBezTo>
                  <a:cubicBezTo>
                    <a:pt x="16" y="34"/>
                    <a:pt x="44" y="27"/>
                    <a:pt x="53" y="22"/>
                  </a:cubicBezTo>
                </a:path>
              </a:pathLst>
            </a:custGeom>
            <a:solidFill>
              <a:srgbClr val="005600"/>
            </a:solidFill>
            <a:ln w="6350">
              <a:solidFill>
                <a:srgbClr val="005600"/>
              </a:solidFill>
              <a:round/>
              <a:headEnd/>
              <a:tailEnd/>
            </a:ln>
          </p:spPr>
          <p:txBody>
            <a:bodyPr/>
            <a:lstStyle/>
            <a:p>
              <a:endParaRPr lang="es-MX" sz="2400"/>
            </a:p>
          </p:txBody>
        </p:sp>
        <p:sp>
          <p:nvSpPr>
            <p:cNvPr id="64565" name="Oval 189"/>
            <p:cNvSpPr>
              <a:spLocks noChangeArrowheads="1"/>
            </p:cNvSpPr>
            <p:nvPr/>
          </p:nvSpPr>
          <p:spPr bwMode="auto">
            <a:xfrm>
              <a:off x="6338922" y="5510777"/>
              <a:ext cx="141679" cy="89934"/>
            </a:xfrm>
            <a:prstGeom prst="ellipse">
              <a:avLst/>
            </a:prstGeom>
            <a:solidFill>
              <a:srgbClr val="C0504D"/>
            </a:solidFill>
            <a:ln w="9525">
              <a:solidFill>
                <a:srgbClr val="AD2CCC"/>
              </a:solidFill>
              <a:round/>
              <a:headEnd/>
              <a:tailEnd/>
            </a:ln>
          </p:spPr>
          <p:txBody>
            <a:bodyPr wrap="none" anchor="ctr"/>
            <a:lstStyle/>
            <a:p>
              <a:pPr defTabSz="457200"/>
              <a:endParaRPr lang="es-MX" sz="2400"/>
            </a:p>
          </p:txBody>
        </p:sp>
        <p:sp>
          <p:nvSpPr>
            <p:cNvPr id="64566" name="Text Box 34"/>
            <p:cNvSpPr txBox="1">
              <a:spLocks noChangeArrowheads="1"/>
            </p:cNvSpPr>
            <p:nvPr/>
          </p:nvSpPr>
          <p:spPr bwMode="auto">
            <a:xfrm>
              <a:off x="1489250" y="4515611"/>
              <a:ext cx="1076438" cy="276999"/>
            </a:xfrm>
            <a:prstGeom prst="rect">
              <a:avLst/>
            </a:prstGeom>
            <a:noFill/>
            <a:ln w="9525">
              <a:solidFill>
                <a:schemeClr val="tx1"/>
              </a:solidFill>
              <a:miter lim="800000"/>
              <a:headEnd/>
              <a:tailEnd/>
            </a:ln>
          </p:spPr>
          <p:txBody>
            <a:bodyPr>
              <a:spAutoFit/>
            </a:bodyPr>
            <a:lstStyle/>
            <a:p>
              <a:pPr algn="ctr" defTabSz="457200">
                <a:spcBef>
                  <a:spcPct val="50000"/>
                </a:spcBef>
              </a:pPr>
              <a:r>
                <a:rPr lang="es-MX" sz="1200"/>
                <a:t>Glándulas salivales</a:t>
              </a:r>
              <a:endParaRPr lang="es-ES" sz="1200"/>
            </a:p>
          </p:txBody>
        </p:sp>
        <p:cxnSp>
          <p:nvCxnSpPr>
            <p:cNvPr id="1014" name="Conector recto 1013"/>
            <p:cNvCxnSpPr/>
            <p:nvPr/>
          </p:nvCxnSpPr>
          <p:spPr bwMode="auto">
            <a:xfrm>
              <a:off x="4534545" y="5566802"/>
              <a:ext cx="133537" cy="89934"/>
            </a:xfrm>
            <a:prstGeom prst="line">
              <a:avLst/>
            </a:prstGeom>
            <a:ln w="38100" cap="flat" cmpd="sng" algn="ctr">
              <a:solidFill>
                <a:srgbClr val="FF5206"/>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15" name="Conector recto 1014"/>
            <p:cNvCxnSpPr/>
            <p:nvPr/>
          </p:nvCxnSpPr>
          <p:spPr bwMode="auto">
            <a:xfrm flipV="1">
              <a:off x="6505029" y="5731926"/>
              <a:ext cx="166107" cy="47178"/>
            </a:xfrm>
            <a:prstGeom prst="line">
              <a:avLst/>
            </a:prstGeom>
            <a:ln w="38100" cap="flat" cmpd="sng" algn="ctr">
              <a:solidFill>
                <a:srgbClr val="FF5206"/>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17" name="Conector recto 1016"/>
            <p:cNvCxnSpPr/>
            <p:nvPr/>
          </p:nvCxnSpPr>
          <p:spPr bwMode="auto">
            <a:xfrm flipV="1">
              <a:off x="4985639" y="4586378"/>
              <a:ext cx="164478" cy="47178"/>
            </a:xfrm>
            <a:prstGeom prst="line">
              <a:avLst/>
            </a:prstGeom>
            <a:ln w="38100" cap="flat" cmpd="sng" algn="ctr">
              <a:solidFill>
                <a:srgbClr val="FF5206"/>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18" name="Conector recto 1017"/>
            <p:cNvCxnSpPr/>
            <p:nvPr/>
          </p:nvCxnSpPr>
          <p:spPr bwMode="auto">
            <a:xfrm flipV="1">
              <a:off x="3682839" y="5400203"/>
              <a:ext cx="166107" cy="47178"/>
            </a:xfrm>
            <a:prstGeom prst="line">
              <a:avLst/>
            </a:prstGeom>
            <a:ln w="38100" cap="flat" cmpd="sng" algn="ctr">
              <a:solidFill>
                <a:srgbClr val="FF5206"/>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4571" name="Freeform 208"/>
            <p:cNvSpPr>
              <a:spLocks/>
            </p:cNvSpPr>
            <p:nvPr/>
          </p:nvSpPr>
          <p:spPr bwMode="auto">
            <a:xfrm rot="19427401">
              <a:off x="3083551" y="4323949"/>
              <a:ext cx="94453" cy="67819"/>
            </a:xfrm>
            <a:custGeom>
              <a:avLst/>
              <a:gdLst>
                <a:gd name="T0" fmla="*/ 6243556 w 161"/>
                <a:gd name="T1" fmla="*/ 1970776 h 142"/>
                <a:gd name="T2" fmla="*/ 10484560 w 161"/>
                <a:gd name="T3" fmla="*/ 428473 h 142"/>
                <a:gd name="T4" fmla="*/ 12251630 w 161"/>
                <a:gd name="T5" fmla="*/ 171423 h 142"/>
                <a:gd name="T6" fmla="*/ 13076132 w 161"/>
                <a:gd name="T7" fmla="*/ 1456675 h 142"/>
                <a:gd name="T8" fmla="*/ 11544762 w 161"/>
                <a:gd name="T9" fmla="*/ 2998977 h 142"/>
                <a:gd name="T10" fmla="*/ 12604962 w 161"/>
                <a:gd name="T11" fmla="*/ 5483853 h 142"/>
                <a:gd name="T12" fmla="*/ 15903407 w 161"/>
                <a:gd name="T13" fmla="*/ 5055381 h 142"/>
                <a:gd name="T14" fmla="*/ 17670468 w 161"/>
                <a:gd name="T15" fmla="*/ 3941552 h 142"/>
                <a:gd name="T16" fmla="*/ 18966359 w 161"/>
                <a:gd name="T17" fmla="*/ 5226804 h 142"/>
                <a:gd name="T18" fmla="*/ 15432225 w 161"/>
                <a:gd name="T19" fmla="*/ 9425240 h 142"/>
                <a:gd name="T20" fmla="*/ 14018703 w 161"/>
                <a:gd name="T21" fmla="*/ 10967541 h 142"/>
                <a:gd name="T22" fmla="*/ 11662607 w 161"/>
                <a:gd name="T23" fmla="*/ 11738692 h 142"/>
                <a:gd name="T24" fmla="*/ 8128473 w 161"/>
                <a:gd name="T25" fmla="*/ 11910118 h 142"/>
                <a:gd name="T26" fmla="*/ 3534135 w 161"/>
                <a:gd name="T27" fmla="*/ 9425240 h 142"/>
                <a:gd name="T28" fmla="*/ 353331 w 161"/>
                <a:gd name="T29" fmla="*/ 6340635 h 142"/>
                <a:gd name="T30" fmla="*/ 942354 w 161"/>
                <a:gd name="T31" fmla="*/ 3684501 h 142"/>
                <a:gd name="T32" fmla="*/ 6243556 w 161"/>
                <a:gd name="T33" fmla="*/ 1884981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142"/>
                <a:gd name="T53" fmla="*/ 161 w 161"/>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142">
                  <a:moveTo>
                    <a:pt x="53" y="23"/>
                  </a:moveTo>
                  <a:cubicBezTo>
                    <a:pt x="66" y="19"/>
                    <a:pt x="76" y="10"/>
                    <a:pt x="89" y="5"/>
                  </a:cubicBezTo>
                  <a:cubicBezTo>
                    <a:pt x="96" y="3"/>
                    <a:pt x="100" y="0"/>
                    <a:pt x="104" y="2"/>
                  </a:cubicBezTo>
                  <a:cubicBezTo>
                    <a:pt x="108" y="4"/>
                    <a:pt x="112" y="12"/>
                    <a:pt x="111" y="17"/>
                  </a:cubicBezTo>
                  <a:cubicBezTo>
                    <a:pt x="110" y="25"/>
                    <a:pt x="104" y="30"/>
                    <a:pt x="98" y="35"/>
                  </a:cubicBezTo>
                  <a:cubicBezTo>
                    <a:pt x="92" y="48"/>
                    <a:pt x="95" y="57"/>
                    <a:pt x="107" y="64"/>
                  </a:cubicBezTo>
                  <a:cubicBezTo>
                    <a:pt x="115" y="74"/>
                    <a:pt x="127" y="65"/>
                    <a:pt x="135" y="59"/>
                  </a:cubicBezTo>
                  <a:cubicBezTo>
                    <a:pt x="138" y="53"/>
                    <a:pt x="144" y="50"/>
                    <a:pt x="150" y="46"/>
                  </a:cubicBezTo>
                  <a:cubicBezTo>
                    <a:pt x="156" y="47"/>
                    <a:pt x="158" y="55"/>
                    <a:pt x="161" y="61"/>
                  </a:cubicBezTo>
                  <a:cubicBezTo>
                    <a:pt x="156" y="79"/>
                    <a:pt x="141" y="94"/>
                    <a:pt x="131" y="110"/>
                  </a:cubicBezTo>
                  <a:cubicBezTo>
                    <a:pt x="128" y="115"/>
                    <a:pt x="124" y="126"/>
                    <a:pt x="119" y="128"/>
                  </a:cubicBezTo>
                  <a:cubicBezTo>
                    <a:pt x="112" y="131"/>
                    <a:pt x="107" y="136"/>
                    <a:pt x="99" y="137"/>
                  </a:cubicBezTo>
                  <a:cubicBezTo>
                    <a:pt x="89" y="142"/>
                    <a:pt x="82" y="140"/>
                    <a:pt x="69" y="139"/>
                  </a:cubicBezTo>
                  <a:cubicBezTo>
                    <a:pt x="55" y="132"/>
                    <a:pt x="44" y="118"/>
                    <a:pt x="30" y="110"/>
                  </a:cubicBezTo>
                  <a:cubicBezTo>
                    <a:pt x="21" y="98"/>
                    <a:pt x="9" y="88"/>
                    <a:pt x="3" y="74"/>
                  </a:cubicBezTo>
                  <a:cubicBezTo>
                    <a:pt x="0" y="64"/>
                    <a:pt x="0" y="52"/>
                    <a:pt x="8" y="43"/>
                  </a:cubicBezTo>
                  <a:cubicBezTo>
                    <a:pt x="16" y="34"/>
                    <a:pt x="44" y="27"/>
                    <a:pt x="53" y="22"/>
                  </a:cubicBezTo>
                </a:path>
              </a:pathLst>
            </a:custGeom>
            <a:solidFill>
              <a:srgbClr val="6429B4"/>
            </a:solidFill>
            <a:ln w="6350">
              <a:solidFill>
                <a:srgbClr val="6429B4"/>
              </a:solidFill>
              <a:round/>
              <a:headEnd/>
              <a:tailEnd/>
            </a:ln>
          </p:spPr>
          <p:txBody>
            <a:bodyPr/>
            <a:lstStyle/>
            <a:p>
              <a:endParaRPr lang="es-MX" sz="2400"/>
            </a:p>
          </p:txBody>
        </p:sp>
        <p:grpSp>
          <p:nvGrpSpPr>
            <p:cNvPr id="824" name="Agrupar 1029"/>
            <p:cNvGrpSpPr>
              <a:grpSpLocks/>
            </p:cNvGrpSpPr>
            <p:nvPr/>
          </p:nvGrpSpPr>
          <p:grpSpPr bwMode="auto">
            <a:xfrm>
              <a:off x="1893118" y="4794257"/>
              <a:ext cx="1511248" cy="1040871"/>
              <a:chOff x="2213996" y="4416143"/>
              <a:chExt cx="1473200" cy="1120775"/>
            </a:xfrm>
          </p:grpSpPr>
          <p:sp>
            <p:nvSpPr>
              <p:cNvPr id="64576" name="Freeform 454"/>
              <p:cNvSpPr>
                <a:spLocks/>
              </p:cNvSpPr>
              <p:nvPr/>
            </p:nvSpPr>
            <p:spPr bwMode="auto">
              <a:xfrm rot="-5807292">
                <a:off x="2390208" y="4239931"/>
                <a:ext cx="1120775" cy="1473200"/>
              </a:xfrm>
              <a:custGeom>
                <a:avLst/>
                <a:gdLst>
                  <a:gd name="T0" fmla="*/ 137 w 389"/>
                  <a:gd name="T1" fmla="*/ 53 h 434"/>
                  <a:gd name="T2" fmla="*/ 80 w 389"/>
                  <a:gd name="T3" fmla="*/ 75 h 434"/>
                  <a:gd name="T4" fmla="*/ 32 w 389"/>
                  <a:gd name="T5" fmla="*/ 105 h 434"/>
                  <a:gd name="T6" fmla="*/ 32 w 389"/>
                  <a:gd name="T7" fmla="*/ 153 h 434"/>
                  <a:gd name="T8" fmla="*/ 8 w 389"/>
                  <a:gd name="T9" fmla="*/ 188 h 434"/>
                  <a:gd name="T10" fmla="*/ 2 w 389"/>
                  <a:gd name="T11" fmla="*/ 227 h 434"/>
                  <a:gd name="T12" fmla="*/ 5 w 389"/>
                  <a:gd name="T13" fmla="*/ 275 h 434"/>
                  <a:gd name="T14" fmla="*/ 22 w 389"/>
                  <a:gd name="T15" fmla="*/ 315 h 434"/>
                  <a:gd name="T16" fmla="*/ 50 w 389"/>
                  <a:gd name="T17" fmla="*/ 359 h 434"/>
                  <a:gd name="T18" fmla="*/ 92 w 389"/>
                  <a:gd name="T19" fmla="*/ 425 h 434"/>
                  <a:gd name="T20" fmla="*/ 142 w 389"/>
                  <a:gd name="T21" fmla="*/ 392 h 434"/>
                  <a:gd name="T22" fmla="*/ 104 w 389"/>
                  <a:gd name="T23" fmla="*/ 341 h 434"/>
                  <a:gd name="T24" fmla="*/ 67 w 389"/>
                  <a:gd name="T25" fmla="*/ 315 h 434"/>
                  <a:gd name="T26" fmla="*/ 64 w 389"/>
                  <a:gd name="T27" fmla="*/ 261 h 434"/>
                  <a:gd name="T28" fmla="*/ 58 w 389"/>
                  <a:gd name="T29" fmla="*/ 221 h 434"/>
                  <a:gd name="T30" fmla="*/ 91 w 389"/>
                  <a:gd name="T31" fmla="*/ 192 h 434"/>
                  <a:gd name="T32" fmla="*/ 85 w 389"/>
                  <a:gd name="T33" fmla="*/ 143 h 434"/>
                  <a:gd name="T34" fmla="*/ 113 w 389"/>
                  <a:gd name="T35" fmla="*/ 104 h 434"/>
                  <a:gd name="T36" fmla="*/ 163 w 389"/>
                  <a:gd name="T37" fmla="*/ 95 h 434"/>
                  <a:gd name="T38" fmla="*/ 161 w 389"/>
                  <a:gd name="T39" fmla="*/ 113 h 434"/>
                  <a:gd name="T40" fmla="*/ 176 w 389"/>
                  <a:gd name="T41" fmla="*/ 134 h 434"/>
                  <a:gd name="T42" fmla="*/ 172 w 389"/>
                  <a:gd name="T43" fmla="*/ 195 h 434"/>
                  <a:gd name="T44" fmla="*/ 202 w 389"/>
                  <a:gd name="T45" fmla="*/ 258 h 434"/>
                  <a:gd name="T46" fmla="*/ 235 w 389"/>
                  <a:gd name="T47" fmla="*/ 245 h 434"/>
                  <a:gd name="T48" fmla="*/ 241 w 389"/>
                  <a:gd name="T49" fmla="*/ 210 h 434"/>
                  <a:gd name="T50" fmla="*/ 224 w 389"/>
                  <a:gd name="T51" fmla="*/ 165 h 434"/>
                  <a:gd name="T52" fmla="*/ 191 w 389"/>
                  <a:gd name="T53" fmla="*/ 123 h 434"/>
                  <a:gd name="T54" fmla="*/ 179 w 389"/>
                  <a:gd name="T55" fmla="*/ 89 h 434"/>
                  <a:gd name="T56" fmla="*/ 199 w 389"/>
                  <a:gd name="T57" fmla="*/ 86 h 434"/>
                  <a:gd name="T58" fmla="*/ 245 w 389"/>
                  <a:gd name="T59" fmla="*/ 66 h 434"/>
                  <a:gd name="T60" fmla="*/ 281 w 389"/>
                  <a:gd name="T61" fmla="*/ 92 h 434"/>
                  <a:gd name="T62" fmla="*/ 293 w 389"/>
                  <a:gd name="T63" fmla="*/ 131 h 434"/>
                  <a:gd name="T64" fmla="*/ 310 w 389"/>
                  <a:gd name="T65" fmla="*/ 172 h 434"/>
                  <a:gd name="T66" fmla="*/ 305 w 389"/>
                  <a:gd name="T67" fmla="*/ 198 h 434"/>
                  <a:gd name="T68" fmla="*/ 317 w 389"/>
                  <a:gd name="T69" fmla="*/ 225 h 434"/>
                  <a:gd name="T70" fmla="*/ 331 w 389"/>
                  <a:gd name="T71" fmla="*/ 256 h 434"/>
                  <a:gd name="T72" fmla="*/ 316 w 389"/>
                  <a:gd name="T73" fmla="*/ 306 h 434"/>
                  <a:gd name="T74" fmla="*/ 317 w 389"/>
                  <a:gd name="T75" fmla="*/ 351 h 434"/>
                  <a:gd name="T76" fmla="*/ 364 w 389"/>
                  <a:gd name="T77" fmla="*/ 358 h 434"/>
                  <a:gd name="T78" fmla="*/ 386 w 389"/>
                  <a:gd name="T79" fmla="*/ 315 h 434"/>
                  <a:gd name="T80" fmla="*/ 382 w 389"/>
                  <a:gd name="T81" fmla="*/ 273 h 434"/>
                  <a:gd name="T82" fmla="*/ 352 w 389"/>
                  <a:gd name="T83" fmla="*/ 234 h 434"/>
                  <a:gd name="T84" fmla="*/ 364 w 389"/>
                  <a:gd name="T85" fmla="*/ 211 h 434"/>
                  <a:gd name="T86" fmla="*/ 361 w 389"/>
                  <a:gd name="T87" fmla="*/ 181 h 434"/>
                  <a:gd name="T88" fmla="*/ 346 w 389"/>
                  <a:gd name="T89" fmla="*/ 110 h 434"/>
                  <a:gd name="T90" fmla="*/ 325 w 389"/>
                  <a:gd name="T91" fmla="*/ 52 h 434"/>
                  <a:gd name="T92" fmla="*/ 287 w 389"/>
                  <a:gd name="T93" fmla="*/ 27 h 434"/>
                  <a:gd name="T94" fmla="*/ 175 w 389"/>
                  <a:gd name="T95" fmla="*/ 54 h 4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89"/>
                  <a:gd name="T145" fmla="*/ 0 h 434"/>
                  <a:gd name="T146" fmla="*/ 389 w 389"/>
                  <a:gd name="T147" fmla="*/ 434 h 4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89" h="434">
                    <a:moveTo>
                      <a:pt x="132" y="12"/>
                    </a:moveTo>
                    <a:cubicBezTo>
                      <a:pt x="133" y="21"/>
                      <a:pt x="141" y="44"/>
                      <a:pt x="137" y="53"/>
                    </a:cubicBezTo>
                    <a:cubicBezTo>
                      <a:pt x="133" y="62"/>
                      <a:pt x="118" y="62"/>
                      <a:pt x="109" y="66"/>
                    </a:cubicBezTo>
                    <a:cubicBezTo>
                      <a:pt x="100" y="70"/>
                      <a:pt x="89" y="71"/>
                      <a:pt x="80" y="75"/>
                    </a:cubicBezTo>
                    <a:cubicBezTo>
                      <a:pt x="71" y="79"/>
                      <a:pt x="60" y="85"/>
                      <a:pt x="52" y="90"/>
                    </a:cubicBezTo>
                    <a:cubicBezTo>
                      <a:pt x="44" y="95"/>
                      <a:pt x="37" y="99"/>
                      <a:pt x="32" y="105"/>
                    </a:cubicBezTo>
                    <a:cubicBezTo>
                      <a:pt x="27" y="111"/>
                      <a:pt x="22" y="121"/>
                      <a:pt x="22" y="129"/>
                    </a:cubicBezTo>
                    <a:cubicBezTo>
                      <a:pt x="22" y="137"/>
                      <a:pt x="30" y="148"/>
                      <a:pt x="32" y="153"/>
                    </a:cubicBezTo>
                    <a:cubicBezTo>
                      <a:pt x="34" y="158"/>
                      <a:pt x="36" y="156"/>
                      <a:pt x="32" y="162"/>
                    </a:cubicBezTo>
                    <a:cubicBezTo>
                      <a:pt x="29" y="171"/>
                      <a:pt x="13" y="178"/>
                      <a:pt x="8" y="188"/>
                    </a:cubicBezTo>
                    <a:cubicBezTo>
                      <a:pt x="3" y="195"/>
                      <a:pt x="2" y="198"/>
                      <a:pt x="1" y="204"/>
                    </a:cubicBezTo>
                    <a:cubicBezTo>
                      <a:pt x="0" y="210"/>
                      <a:pt x="0" y="220"/>
                      <a:pt x="2" y="227"/>
                    </a:cubicBezTo>
                    <a:cubicBezTo>
                      <a:pt x="4" y="234"/>
                      <a:pt x="10" y="241"/>
                      <a:pt x="11" y="249"/>
                    </a:cubicBezTo>
                    <a:cubicBezTo>
                      <a:pt x="12" y="257"/>
                      <a:pt x="6" y="268"/>
                      <a:pt x="5" y="275"/>
                    </a:cubicBezTo>
                    <a:cubicBezTo>
                      <a:pt x="4" y="282"/>
                      <a:pt x="2" y="286"/>
                      <a:pt x="5" y="293"/>
                    </a:cubicBezTo>
                    <a:cubicBezTo>
                      <a:pt x="8" y="300"/>
                      <a:pt x="14" y="308"/>
                      <a:pt x="22" y="315"/>
                    </a:cubicBezTo>
                    <a:cubicBezTo>
                      <a:pt x="30" y="322"/>
                      <a:pt x="48" y="328"/>
                      <a:pt x="53" y="335"/>
                    </a:cubicBezTo>
                    <a:cubicBezTo>
                      <a:pt x="58" y="343"/>
                      <a:pt x="49" y="350"/>
                      <a:pt x="50" y="359"/>
                    </a:cubicBezTo>
                    <a:cubicBezTo>
                      <a:pt x="51" y="368"/>
                      <a:pt x="52" y="378"/>
                      <a:pt x="59" y="389"/>
                    </a:cubicBezTo>
                    <a:cubicBezTo>
                      <a:pt x="66" y="404"/>
                      <a:pt x="80" y="418"/>
                      <a:pt x="92" y="425"/>
                    </a:cubicBezTo>
                    <a:cubicBezTo>
                      <a:pt x="104" y="432"/>
                      <a:pt x="122" y="434"/>
                      <a:pt x="130" y="429"/>
                    </a:cubicBezTo>
                    <a:cubicBezTo>
                      <a:pt x="138" y="424"/>
                      <a:pt x="143" y="404"/>
                      <a:pt x="142" y="392"/>
                    </a:cubicBezTo>
                    <a:cubicBezTo>
                      <a:pt x="141" y="380"/>
                      <a:pt x="131" y="365"/>
                      <a:pt x="125" y="357"/>
                    </a:cubicBezTo>
                    <a:cubicBezTo>
                      <a:pt x="119" y="349"/>
                      <a:pt x="112" y="346"/>
                      <a:pt x="104" y="341"/>
                    </a:cubicBezTo>
                    <a:cubicBezTo>
                      <a:pt x="96" y="336"/>
                      <a:pt x="85" y="331"/>
                      <a:pt x="79" y="327"/>
                    </a:cubicBezTo>
                    <a:cubicBezTo>
                      <a:pt x="73" y="323"/>
                      <a:pt x="69" y="322"/>
                      <a:pt x="67" y="315"/>
                    </a:cubicBezTo>
                    <a:cubicBezTo>
                      <a:pt x="65" y="308"/>
                      <a:pt x="68" y="291"/>
                      <a:pt x="68" y="282"/>
                    </a:cubicBezTo>
                    <a:cubicBezTo>
                      <a:pt x="68" y="273"/>
                      <a:pt x="67" y="268"/>
                      <a:pt x="64" y="261"/>
                    </a:cubicBezTo>
                    <a:cubicBezTo>
                      <a:pt x="61" y="254"/>
                      <a:pt x="53" y="249"/>
                      <a:pt x="52" y="242"/>
                    </a:cubicBezTo>
                    <a:cubicBezTo>
                      <a:pt x="51" y="235"/>
                      <a:pt x="54" y="226"/>
                      <a:pt x="58" y="221"/>
                    </a:cubicBezTo>
                    <a:cubicBezTo>
                      <a:pt x="62" y="216"/>
                      <a:pt x="69" y="215"/>
                      <a:pt x="74" y="210"/>
                    </a:cubicBezTo>
                    <a:cubicBezTo>
                      <a:pt x="79" y="205"/>
                      <a:pt x="87" y="199"/>
                      <a:pt x="91" y="192"/>
                    </a:cubicBezTo>
                    <a:cubicBezTo>
                      <a:pt x="95" y="185"/>
                      <a:pt x="98" y="176"/>
                      <a:pt x="97" y="168"/>
                    </a:cubicBezTo>
                    <a:cubicBezTo>
                      <a:pt x="97" y="160"/>
                      <a:pt x="86" y="151"/>
                      <a:pt x="85" y="143"/>
                    </a:cubicBezTo>
                    <a:cubicBezTo>
                      <a:pt x="84" y="135"/>
                      <a:pt x="86" y="123"/>
                      <a:pt x="91" y="117"/>
                    </a:cubicBezTo>
                    <a:cubicBezTo>
                      <a:pt x="96" y="111"/>
                      <a:pt x="104" y="107"/>
                      <a:pt x="113" y="104"/>
                    </a:cubicBezTo>
                    <a:cubicBezTo>
                      <a:pt x="122" y="101"/>
                      <a:pt x="137" y="101"/>
                      <a:pt x="145" y="99"/>
                    </a:cubicBezTo>
                    <a:cubicBezTo>
                      <a:pt x="153" y="97"/>
                      <a:pt x="160" y="94"/>
                      <a:pt x="163" y="95"/>
                    </a:cubicBezTo>
                    <a:cubicBezTo>
                      <a:pt x="166" y="96"/>
                      <a:pt x="163" y="104"/>
                      <a:pt x="163" y="107"/>
                    </a:cubicBezTo>
                    <a:cubicBezTo>
                      <a:pt x="163" y="110"/>
                      <a:pt x="161" y="111"/>
                      <a:pt x="161" y="113"/>
                    </a:cubicBezTo>
                    <a:cubicBezTo>
                      <a:pt x="161" y="115"/>
                      <a:pt x="162" y="119"/>
                      <a:pt x="164" y="122"/>
                    </a:cubicBezTo>
                    <a:cubicBezTo>
                      <a:pt x="166" y="125"/>
                      <a:pt x="174" y="126"/>
                      <a:pt x="176" y="134"/>
                    </a:cubicBezTo>
                    <a:cubicBezTo>
                      <a:pt x="178" y="142"/>
                      <a:pt x="174" y="161"/>
                      <a:pt x="173" y="171"/>
                    </a:cubicBezTo>
                    <a:cubicBezTo>
                      <a:pt x="172" y="181"/>
                      <a:pt x="171" y="183"/>
                      <a:pt x="172" y="195"/>
                    </a:cubicBezTo>
                    <a:cubicBezTo>
                      <a:pt x="173" y="207"/>
                      <a:pt x="176" y="233"/>
                      <a:pt x="181" y="243"/>
                    </a:cubicBezTo>
                    <a:cubicBezTo>
                      <a:pt x="186" y="253"/>
                      <a:pt x="195" y="256"/>
                      <a:pt x="202" y="258"/>
                    </a:cubicBezTo>
                    <a:cubicBezTo>
                      <a:pt x="209" y="260"/>
                      <a:pt x="216" y="259"/>
                      <a:pt x="221" y="257"/>
                    </a:cubicBezTo>
                    <a:cubicBezTo>
                      <a:pt x="226" y="255"/>
                      <a:pt x="232" y="250"/>
                      <a:pt x="235" y="245"/>
                    </a:cubicBezTo>
                    <a:cubicBezTo>
                      <a:pt x="238" y="240"/>
                      <a:pt x="240" y="234"/>
                      <a:pt x="241" y="228"/>
                    </a:cubicBezTo>
                    <a:cubicBezTo>
                      <a:pt x="242" y="222"/>
                      <a:pt x="242" y="216"/>
                      <a:pt x="241" y="210"/>
                    </a:cubicBezTo>
                    <a:cubicBezTo>
                      <a:pt x="240" y="204"/>
                      <a:pt x="239" y="198"/>
                      <a:pt x="236" y="191"/>
                    </a:cubicBezTo>
                    <a:cubicBezTo>
                      <a:pt x="233" y="184"/>
                      <a:pt x="228" y="173"/>
                      <a:pt x="224" y="165"/>
                    </a:cubicBezTo>
                    <a:cubicBezTo>
                      <a:pt x="220" y="157"/>
                      <a:pt x="216" y="151"/>
                      <a:pt x="211" y="144"/>
                    </a:cubicBezTo>
                    <a:cubicBezTo>
                      <a:pt x="201" y="134"/>
                      <a:pt x="194" y="129"/>
                      <a:pt x="191" y="123"/>
                    </a:cubicBezTo>
                    <a:cubicBezTo>
                      <a:pt x="188" y="117"/>
                      <a:pt x="192" y="113"/>
                      <a:pt x="190" y="107"/>
                    </a:cubicBezTo>
                    <a:cubicBezTo>
                      <a:pt x="188" y="101"/>
                      <a:pt x="182" y="92"/>
                      <a:pt x="179" y="89"/>
                    </a:cubicBezTo>
                    <a:cubicBezTo>
                      <a:pt x="176" y="86"/>
                      <a:pt x="171" y="90"/>
                      <a:pt x="174" y="89"/>
                    </a:cubicBezTo>
                    <a:cubicBezTo>
                      <a:pt x="177" y="89"/>
                      <a:pt x="190" y="88"/>
                      <a:pt x="199" y="86"/>
                    </a:cubicBezTo>
                    <a:cubicBezTo>
                      <a:pt x="208" y="85"/>
                      <a:pt x="219" y="83"/>
                      <a:pt x="227" y="80"/>
                    </a:cubicBezTo>
                    <a:cubicBezTo>
                      <a:pt x="235" y="77"/>
                      <a:pt x="240" y="66"/>
                      <a:pt x="245" y="66"/>
                    </a:cubicBezTo>
                    <a:cubicBezTo>
                      <a:pt x="250" y="66"/>
                      <a:pt x="253" y="77"/>
                      <a:pt x="259" y="81"/>
                    </a:cubicBezTo>
                    <a:cubicBezTo>
                      <a:pt x="265" y="85"/>
                      <a:pt x="277" y="87"/>
                      <a:pt x="281" y="92"/>
                    </a:cubicBezTo>
                    <a:cubicBezTo>
                      <a:pt x="285" y="97"/>
                      <a:pt x="282" y="107"/>
                      <a:pt x="284" y="113"/>
                    </a:cubicBezTo>
                    <a:cubicBezTo>
                      <a:pt x="286" y="119"/>
                      <a:pt x="289" y="124"/>
                      <a:pt x="293" y="131"/>
                    </a:cubicBezTo>
                    <a:cubicBezTo>
                      <a:pt x="297" y="138"/>
                      <a:pt x="307" y="146"/>
                      <a:pt x="310" y="153"/>
                    </a:cubicBezTo>
                    <a:cubicBezTo>
                      <a:pt x="313" y="160"/>
                      <a:pt x="310" y="167"/>
                      <a:pt x="310" y="172"/>
                    </a:cubicBezTo>
                    <a:cubicBezTo>
                      <a:pt x="310" y="177"/>
                      <a:pt x="308" y="180"/>
                      <a:pt x="307" y="184"/>
                    </a:cubicBezTo>
                    <a:cubicBezTo>
                      <a:pt x="306" y="188"/>
                      <a:pt x="305" y="193"/>
                      <a:pt x="305" y="198"/>
                    </a:cubicBezTo>
                    <a:cubicBezTo>
                      <a:pt x="305" y="203"/>
                      <a:pt x="308" y="213"/>
                      <a:pt x="310" y="217"/>
                    </a:cubicBezTo>
                    <a:cubicBezTo>
                      <a:pt x="312" y="221"/>
                      <a:pt x="313" y="221"/>
                      <a:pt x="317" y="225"/>
                    </a:cubicBezTo>
                    <a:cubicBezTo>
                      <a:pt x="321" y="229"/>
                      <a:pt x="332" y="236"/>
                      <a:pt x="334" y="241"/>
                    </a:cubicBezTo>
                    <a:cubicBezTo>
                      <a:pt x="336" y="246"/>
                      <a:pt x="331" y="252"/>
                      <a:pt x="331" y="256"/>
                    </a:cubicBezTo>
                    <a:cubicBezTo>
                      <a:pt x="331" y="262"/>
                      <a:pt x="332" y="269"/>
                      <a:pt x="332" y="275"/>
                    </a:cubicBezTo>
                    <a:cubicBezTo>
                      <a:pt x="330" y="282"/>
                      <a:pt x="320" y="296"/>
                      <a:pt x="316" y="306"/>
                    </a:cubicBezTo>
                    <a:cubicBezTo>
                      <a:pt x="312" y="316"/>
                      <a:pt x="310" y="326"/>
                      <a:pt x="310" y="333"/>
                    </a:cubicBezTo>
                    <a:cubicBezTo>
                      <a:pt x="310" y="340"/>
                      <a:pt x="313" y="346"/>
                      <a:pt x="317" y="351"/>
                    </a:cubicBezTo>
                    <a:cubicBezTo>
                      <a:pt x="321" y="356"/>
                      <a:pt x="327" y="360"/>
                      <a:pt x="335" y="361"/>
                    </a:cubicBezTo>
                    <a:cubicBezTo>
                      <a:pt x="343" y="362"/>
                      <a:pt x="357" y="362"/>
                      <a:pt x="364" y="358"/>
                    </a:cubicBezTo>
                    <a:cubicBezTo>
                      <a:pt x="371" y="354"/>
                      <a:pt x="376" y="342"/>
                      <a:pt x="380" y="335"/>
                    </a:cubicBezTo>
                    <a:cubicBezTo>
                      <a:pt x="383" y="329"/>
                      <a:pt x="385" y="321"/>
                      <a:pt x="386" y="315"/>
                    </a:cubicBezTo>
                    <a:cubicBezTo>
                      <a:pt x="387" y="309"/>
                      <a:pt x="389" y="304"/>
                      <a:pt x="388" y="297"/>
                    </a:cubicBezTo>
                    <a:cubicBezTo>
                      <a:pt x="387" y="290"/>
                      <a:pt x="385" y="280"/>
                      <a:pt x="382" y="273"/>
                    </a:cubicBezTo>
                    <a:cubicBezTo>
                      <a:pt x="379" y="266"/>
                      <a:pt x="372" y="258"/>
                      <a:pt x="367" y="252"/>
                    </a:cubicBezTo>
                    <a:cubicBezTo>
                      <a:pt x="362" y="246"/>
                      <a:pt x="353" y="239"/>
                      <a:pt x="352" y="234"/>
                    </a:cubicBezTo>
                    <a:cubicBezTo>
                      <a:pt x="350" y="228"/>
                      <a:pt x="357" y="224"/>
                      <a:pt x="359" y="220"/>
                    </a:cubicBezTo>
                    <a:cubicBezTo>
                      <a:pt x="361" y="216"/>
                      <a:pt x="363" y="214"/>
                      <a:pt x="364" y="211"/>
                    </a:cubicBezTo>
                    <a:cubicBezTo>
                      <a:pt x="365" y="208"/>
                      <a:pt x="366" y="207"/>
                      <a:pt x="365" y="202"/>
                    </a:cubicBezTo>
                    <a:cubicBezTo>
                      <a:pt x="364" y="197"/>
                      <a:pt x="364" y="189"/>
                      <a:pt x="361" y="181"/>
                    </a:cubicBezTo>
                    <a:cubicBezTo>
                      <a:pt x="358" y="173"/>
                      <a:pt x="346" y="167"/>
                      <a:pt x="344" y="155"/>
                    </a:cubicBezTo>
                    <a:cubicBezTo>
                      <a:pt x="340" y="140"/>
                      <a:pt x="349" y="125"/>
                      <a:pt x="346" y="110"/>
                    </a:cubicBezTo>
                    <a:cubicBezTo>
                      <a:pt x="344" y="97"/>
                      <a:pt x="335" y="85"/>
                      <a:pt x="331" y="75"/>
                    </a:cubicBezTo>
                    <a:cubicBezTo>
                      <a:pt x="328" y="65"/>
                      <a:pt x="328" y="58"/>
                      <a:pt x="325" y="52"/>
                    </a:cubicBezTo>
                    <a:cubicBezTo>
                      <a:pt x="322" y="46"/>
                      <a:pt x="320" y="40"/>
                      <a:pt x="314" y="36"/>
                    </a:cubicBezTo>
                    <a:cubicBezTo>
                      <a:pt x="308" y="32"/>
                      <a:pt x="300" y="28"/>
                      <a:pt x="287" y="27"/>
                    </a:cubicBezTo>
                    <a:cubicBezTo>
                      <a:pt x="272" y="21"/>
                      <a:pt x="255" y="26"/>
                      <a:pt x="236" y="29"/>
                    </a:cubicBezTo>
                    <a:cubicBezTo>
                      <a:pt x="215" y="30"/>
                      <a:pt x="195" y="52"/>
                      <a:pt x="175" y="54"/>
                    </a:cubicBezTo>
                    <a:cubicBezTo>
                      <a:pt x="163" y="51"/>
                      <a:pt x="156" y="9"/>
                      <a:pt x="153" y="0"/>
                    </a:cubicBezTo>
                  </a:path>
                </a:pathLst>
              </a:custGeom>
              <a:solidFill>
                <a:srgbClr val="CCECFF"/>
              </a:solidFill>
              <a:ln w="19050">
                <a:solidFill>
                  <a:srgbClr val="BC0082"/>
                </a:solidFill>
                <a:round/>
                <a:headEnd/>
                <a:tailEnd/>
              </a:ln>
            </p:spPr>
            <p:txBody>
              <a:bodyPr/>
              <a:lstStyle/>
              <a:p>
                <a:endParaRPr lang="es-MX" sz="2400"/>
              </a:p>
            </p:txBody>
          </p:sp>
          <p:sp>
            <p:nvSpPr>
              <p:cNvPr id="64577" name="Freeform 455"/>
              <p:cNvSpPr>
                <a:spLocks/>
              </p:cNvSpPr>
              <p:nvPr/>
            </p:nvSpPr>
            <p:spPr bwMode="auto">
              <a:xfrm rot="-5807292">
                <a:off x="2523611" y="4616680"/>
                <a:ext cx="249972" cy="836515"/>
              </a:xfrm>
              <a:custGeom>
                <a:avLst/>
                <a:gdLst>
                  <a:gd name="T0" fmla="*/ 0 w 87"/>
                  <a:gd name="T1" fmla="*/ 0 h 247"/>
                  <a:gd name="T2" fmla="*/ 2147483647 w 87"/>
                  <a:gd name="T3" fmla="*/ 2147483647 h 247"/>
                  <a:gd name="T4" fmla="*/ 2147483647 w 87"/>
                  <a:gd name="T5" fmla="*/ 2147483647 h 247"/>
                  <a:gd name="T6" fmla="*/ 2147483647 w 87"/>
                  <a:gd name="T7" fmla="*/ 2147483647 h 247"/>
                  <a:gd name="T8" fmla="*/ 2147483647 w 87"/>
                  <a:gd name="T9" fmla="*/ 2147483647 h 247"/>
                  <a:gd name="T10" fmla="*/ 2147483647 w 87"/>
                  <a:gd name="T11" fmla="*/ 2147483647 h 247"/>
                  <a:gd name="T12" fmla="*/ 2147483647 w 87"/>
                  <a:gd name="T13" fmla="*/ 2147483647 h 247"/>
                  <a:gd name="T14" fmla="*/ 2147483647 w 87"/>
                  <a:gd name="T15" fmla="*/ 2147483647 h 247"/>
                  <a:gd name="T16" fmla="*/ 2147483647 w 87"/>
                  <a:gd name="T17" fmla="*/ 2147483647 h 247"/>
                  <a:gd name="T18" fmla="*/ 2147483647 w 87"/>
                  <a:gd name="T19" fmla="*/ 2147483647 h 247"/>
                  <a:gd name="T20" fmla="*/ 2147483647 w 87"/>
                  <a:gd name="T21" fmla="*/ 2147483647 h 247"/>
                  <a:gd name="T22" fmla="*/ 2147483647 w 87"/>
                  <a:gd name="T23" fmla="*/ 2147483647 h 247"/>
                  <a:gd name="T24" fmla="*/ 2147483647 w 87"/>
                  <a:gd name="T25" fmla="*/ 2147483647 h 2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7"/>
                  <a:gd name="T40" fmla="*/ 0 h 247"/>
                  <a:gd name="T41" fmla="*/ 87 w 87"/>
                  <a:gd name="T42" fmla="*/ 247 h 2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7" h="247">
                    <a:moveTo>
                      <a:pt x="0" y="0"/>
                    </a:moveTo>
                    <a:cubicBezTo>
                      <a:pt x="1" y="18"/>
                      <a:pt x="3" y="26"/>
                      <a:pt x="9" y="41"/>
                    </a:cubicBezTo>
                    <a:cubicBezTo>
                      <a:pt x="11" y="51"/>
                      <a:pt x="19" y="62"/>
                      <a:pt x="24" y="71"/>
                    </a:cubicBezTo>
                    <a:cubicBezTo>
                      <a:pt x="25" y="78"/>
                      <a:pt x="23" y="77"/>
                      <a:pt x="27" y="83"/>
                    </a:cubicBezTo>
                    <a:cubicBezTo>
                      <a:pt x="29" y="91"/>
                      <a:pt x="35" y="106"/>
                      <a:pt x="39" y="113"/>
                    </a:cubicBezTo>
                    <a:cubicBezTo>
                      <a:pt x="40" y="121"/>
                      <a:pt x="42" y="125"/>
                      <a:pt x="43" y="134"/>
                    </a:cubicBezTo>
                    <a:cubicBezTo>
                      <a:pt x="44" y="148"/>
                      <a:pt x="37" y="182"/>
                      <a:pt x="42" y="200"/>
                    </a:cubicBezTo>
                    <a:cubicBezTo>
                      <a:pt x="44" y="218"/>
                      <a:pt x="48" y="233"/>
                      <a:pt x="54" y="240"/>
                    </a:cubicBezTo>
                    <a:cubicBezTo>
                      <a:pt x="60" y="247"/>
                      <a:pt x="70" y="247"/>
                      <a:pt x="76" y="242"/>
                    </a:cubicBezTo>
                    <a:cubicBezTo>
                      <a:pt x="80" y="236"/>
                      <a:pt x="87" y="223"/>
                      <a:pt x="87" y="212"/>
                    </a:cubicBezTo>
                    <a:cubicBezTo>
                      <a:pt x="87" y="201"/>
                      <a:pt x="78" y="184"/>
                      <a:pt x="73" y="173"/>
                    </a:cubicBezTo>
                    <a:cubicBezTo>
                      <a:pt x="67" y="164"/>
                      <a:pt x="66" y="150"/>
                      <a:pt x="57" y="143"/>
                    </a:cubicBezTo>
                    <a:cubicBezTo>
                      <a:pt x="52" y="135"/>
                      <a:pt x="45" y="131"/>
                      <a:pt x="42" y="122"/>
                    </a:cubicBezTo>
                  </a:path>
                </a:pathLst>
              </a:custGeom>
              <a:noFill/>
              <a:ln w="9525">
                <a:solidFill>
                  <a:srgbClr val="9900FF"/>
                </a:solidFill>
                <a:round/>
                <a:headEnd/>
                <a:tailEnd/>
              </a:ln>
            </p:spPr>
            <p:txBody>
              <a:bodyPr/>
              <a:lstStyle/>
              <a:p>
                <a:endParaRPr lang="es-MX" sz="2400"/>
              </a:p>
            </p:txBody>
          </p:sp>
          <p:sp>
            <p:nvSpPr>
              <p:cNvPr id="64578" name="Freeform 456"/>
              <p:cNvSpPr>
                <a:spLocks/>
              </p:cNvSpPr>
              <p:nvPr/>
            </p:nvSpPr>
            <p:spPr bwMode="auto">
              <a:xfrm rot="-5807292">
                <a:off x="2873660" y="4648381"/>
                <a:ext cx="377981" cy="1202157"/>
              </a:xfrm>
              <a:custGeom>
                <a:avLst/>
                <a:gdLst>
                  <a:gd name="T0" fmla="*/ 2147483647 w 128"/>
                  <a:gd name="T1" fmla="*/ 0 h 352"/>
                  <a:gd name="T2" fmla="*/ 2147483647 w 128"/>
                  <a:gd name="T3" fmla="*/ 2147483647 h 352"/>
                  <a:gd name="T4" fmla="*/ 2147483647 w 128"/>
                  <a:gd name="T5" fmla="*/ 2147483647 h 352"/>
                  <a:gd name="T6" fmla="*/ 2147483647 w 128"/>
                  <a:gd name="T7" fmla="*/ 2147483647 h 352"/>
                  <a:gd name="T8" fmla="*/ 2147483647 w 128"/>
                  <a:gd name="T9" fmla="*/ 2147483647 h 352"/>
                  <a:gd name="T10" fmla="*/ 2147483647 w 128"/>
                  <a:gd name="T11" fmla="*/ 2147483647 h 352"/>
                  <a:gd name="T12" fmla="*/ 2147483647 w 128"/>
                  <a:gd name="T13" fmla="*/ 2147483647 h 352"/>
                  <a:gd name="T14" fmla="*/ 2147483647 w 128"/>
                  <a:gd name="T15" fmla="*/ 2147483647 h 352"/>
                  <a:gd name="T16" fmla="*/ 2147483647 w 128"/>
                  <a:gd name="T17" fmla="*/ 2147483647 h 352"/>
                  <a:gd name="T18" fmla="*/ 2147483647 w 128"/>
                  <a:gd name="T19" fmla="*/ 2147483647 h 352"/>
                  <a:gd name="T20" fmla="*/ 2147483647 w 128"/>
                  <a:gd name="T21" fmla="*/ 2147483647 h 352"/>
                  <a:gd name="T22" fmla="*/ 2147483647 w 128"/>
                  <a:gd name="T23" fmla="*/ 2147483647 h 352"/>
                  <a:gd name="T24" fmla="*/ 2147483647 w 128"/>
                  <a:gd name="T25" fmla="*/ 2147483647 h 352"/>
                  <a:gd name="T26" fmla="*/ 2147483647 w 128"/>
                  <a:gd name="T27" fmla="*/ 2147483647 h 352"/>
                  <a:gd name="T28" fmla="*/ 2147483647 w 128"/>
                  <a:gd name="T29" fmla="*/ 2147483647 h 352"/>
                  <a:gd name="T30" fmla="*/ 2147483647 w 128"/>
                  <a:gd name="T31" fmla="*/ 2147483647 h 3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8"/>
                  <a:gd name="T49" fmla="*/ 0 h 352"/>
                  <a:gd name="T50" fmla="*/ 128 w 128"/>
                  <a:gd name="T51" fmla="*/ 352 h 3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8" h="352">
                    <a:moveTo>
                      <a:pt x="128" y="0"/>
                    </a:moveTo>
                    <a:cubicBezTo>
                      <a:pt x="123" y="5"/>
                      <a:pt x="121" y="8"/>
                      <a:pt x="114" y="9"/>
                    </a:cubicBezTo>
                    <a:cubicBezTo>
                      <a:pt x="102" y="15"/>
                      <a:pt x="88" y="21"/>
                      <a:pt x="75" y="24"/>
                    </a:cubicBezTo>
                    <a:cubicBezTo>
                      <a:pt x="66" y="31"/>
                      <a:pt x="55" y="38"/>
                      <a:pt x="45" y="44"/>
                    </a:cubicBezTo>
                    <a:cubicBezTo>
                      <a:pt x="38" y="52"/>
                      <a:pt x="32" y="61"/>
                      <a:pt x="29" y="72"/>
                    </a:cubicBezTo>
                    <a:cubicBezTo>
                      <a:pt x="26" y="83"/>
                      <a:pt x="28" y="100"/>
                      <a:pt x="24" y="113"/>
                    </a:cubicBezTo>
                    <a:cubicBezTo>
                      <a:pt x="20" y="126"/>
                      <a:pt x="7" y="136"/>
                      <a:pt x="3" y="152"/>
                    </a:cubicBezTo>
                    <a:cubicBezTo>
                      <a:pt x="2" y="167"/>
                      <a:pt x="0" y="193"/>
                      <a:pt x="2" y="209"/>
                    </a:cubicBezTo>
                    <a:cubicBezTo>
                      <a:pt x="4" y="225"/>
                      <a:pt x="9" y="235"/>
                      <a:pt x="15" y="246"/>
                    </a:cubicBezTo>
                    <a:cubicBezTo>
                      <a:pt x="20" y="256"/>
                      <a:pt x="32" y="260"/>
                      <a:pt x="38" y="273"/>
                    </a:cubicBezTo>
                    <a:cubicBezTo>
                      <a:pt x="41" y="294"/>
                      <a:pt x="37" y="310"/>
                      <a:pt x="50" y="327"/>
                    </a:cubicBezTo>
                    <a:cubicBezTo>
                      <a:pt x="55" y="338"/>
                      <a:pt x="63" y="343"/>
                      <a:pt x="69" y="347"/>
                    </a:cubicBezTo>
                    <a:cubicBezTo>
                      <a:pt x="75" y="351"/>
                      <a:pt x="80" y="352"/>
                      <a:pt x="84" y="351"/>
                    </a:cubicBezTo>
                    <a:cubicBezTo>
                      <a:pt x="88" y="350"/>
                      <a:pt x="96" y="347"/>
                      <a:pt x="95" y="339"/>
                    </a:cubicBezTo>
                    <a:cubicBezTo>
                      <a:pt x="98" y="322"/>
                      <a:pt x="92" y="310"/>
                      <a:pt x="78" y="302"/>
                    </a:cubicBezTo>
                    <a:cubicBezTo>
                      <a:pt x="72" y="294"/>
                      <a:pt x="46" y="277"/>
                      <a:pt x="38" y="272"/>
                    </a:cubicBezTo>
                  </a:path>
                </a:pathLst>
              </a:custGeom>
              <a:noFill/>
              <a:ln w="9525">
                <a:solidFill>
                  <a:srgbClr val="9900FF"/>
                </a:solidFill>
                <a:round/>
                <a:headEnd/>
                <a:tailEnd/>
              </a:ln>
            </p:spPr>
            <p:txBody>
              <a:bodyPr/>
              <a:lstStyle/>
              <a:p>
                <a:endParaRPr lang="es-MX" sz="2400"/>
              </a:p>
            </p:txBody>
          </p:sp>
          <p:sp>
            <p:nvSpPr>
              <p:cNvPr id="64579" name="Freeform 457"/>
              <p:cNvSpPr>
                <a:spLocks/>
              </p:cNvSpPr>
              <p:nvPr/>
            </p:nvSpPr>
            <p:spPr bwMode="auto">
              <a:xfrm rot="-5807292">
                <a:off x="2547531" y="4261435"/>
                <a:ext cx="621173" cy="1027247"/>
              </a:xfrm>
              <a:custGeom>
                <a:avLst/>
                <a:gdLst>
                  <a:gd name="T0" fmla="*/ 0 w 215"/>
                  <a:gd name="T1" fmla="*/ 2147483647 h 302"/>
                  <a:gd name="T2" fmla="*/ 2147483647 w 215"/>
                  <a:gd name="T3" fmla="*/ 2147483647 h 302"/>
                  <a:gd name="T4" fmla="*/ 2147483647 w 215"/>
                  <a:gd name="T5" fmla="*/ 2147483647 h 302"/>
                  <a:gd name="T6" fmla="*/ 2147483647 w 215"/>
                  <a:gd name="T7" fmla="*/ 2147483647 h 302"/>
                  <a:gd name="T8" fmla="*/ 2147483647 w 215"/>
                  <a:gd name="T9" fmla="*/ 2147483647 h 302"/>
                  <a:gd name="T10" fmla="*/ 2147483647 w 215"/>
                  <a:gd name="T11" fmla="*/ 2147483647 h 302"/>
                  <a:gd name="T12" fmla="*/ 2147483647 w 215"/>
                  <a:gd name="T13" fmla="*/ 2147483647 h 302"/>
                  <a:gd name="T14" fmla="*/ 2147483647 w 215"/>
                  <a:gd name="T15" fmla="*/ 2147483647 h 302"/>
                  <a:gd name="T16" fmla="*/ 2147483647 w 215"/>
                  <a:gd name="T17" fmla="*/ 2147483647 h 302"/>
                  <a:gd name="T18" fmla="*/ 2147483647 w 215"/>
                  <a:gd name="T19" fmla="*/ 2147483647 h 302"/>
                  <a:gd name="T20" fmla="*/ 2147483647 w 215"/>
                  <a:gd name="T21" fmla="*/ 2147483647 h 302"/>
                  <a:gd name="T22" fmla="*/ 2147483647 w 215"/>
                  <a:gd name="T23" fmla="*/ 2147483647 h 302"/>
                  <a:gd name="T24" fmla="*/ 2147483647 w 215"/>
                  <a:gd name="T25" fmla="*/ 2147483647 h 302"/>
                  <a:gd name="T26" fmla="*/ 2147483647 w 215"/>
                  <a:gd name="T27" fmla="*/ 2147483647 h 302"/>
                  <a:gd name="T28" fmla="*/ 2147483647 w 215"/>
                  <a:gd name="T29" fmla="*/ 2147483647 h 302"/>
                  <a:gd name="T30" fmla="*/ 2147483647 w 215"/>
                  <a:gd name="T31" fmla="*/ 2147483647 h 302"/>
                  <a:gd name="T32" fmla="*/ 2147483647 w 215"/>
                  <a:gd name="T33" fmla="*/ 2147483647 h 302"/>
                  <a:gd name="T34" fmla="*/ 2147483647 w 215"/>
                  <a:gd name="T35" fmla="*/ 2147483647 h 302"/>
                  <a:gd name="T36" fmla="*/ 2147483647 w 215"/>
                  <a:gd name="T37" fmla="*/ 2147483647 h 302"/>
                  <a:gd name="T38" fmla="*/ 2147483647 w 215"/>
                  <a:gd name="T39" fmla="*/ 2147483647 h 3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5"/>
                  <a:gd name="T61" fmla="*/ 0 h 302"/>
                  <a:gd name="T62" fmla="*/ 215 w 215"/>
                  <a:gd name="T63" fmla="*/ 302 h 3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5" h="302">
                    <a:moveTo>
                      <a:pt x="0" y="17"/>
                    </a:moveTo>
                    <a:cubicBezTo>
                      <a:pt x="5" y="24"/>
                      <a:pt x="10" y="26"/>
                      <a:pt x="19" y="27"/>
                    </a:cubicBezTo>
                    <a:cubicBezTo>
                      <a:pt x="28" y="27"/>
                      <a:pt x="43" y="13"/>
                      <a:pt x="58" y="9"/>
                    </a:cubicBezTo>
                    <a:cubicBezTo>
                      <a:pt x="68" y="5"/>
                      <a:pt x="74" y="3"/>
                      <a:pt x="82" y="2"/>
                    </a:cubicBezTo>
                    <a:cubicBezTo>
                      <a:pt x="90" y="1"/>
                      <a:pt x="101" y="0"/>
                      <a:pt x="109" y="2"/>
                    </a:cubicBezTo>
                    <a:cubicBezTo>
                      <a:pt x="117" y="3"/>
                      <a:pt x="124" y="10"/>
                      <a:pt x="130" y="15"/>
                    </a:cubicBezTo>
                    <a:cubicBezTo>
                      <a:pt x="136" y="20"/>
                      <a:pt x="143" y="25"/>
                      <a:pt x="147" y="30"/>
                    </a:cubicBezTo>
                    <a:cubicBezTo>
                      <a:pt x="151" y="36"/>
                      <a:pt x="154" y="39"/>
                      <a:pt x="156" y="48"/>
                    </a:cubicBezTo>
                    <a:cubicBezTo>
                      <a:pt x="159" y="57"/>
                      <a:pt x="160" y="72"/>
                      <a:pt x="162" y="83"/>
                    </a:cubicBezTo>
                    <a:cubicBezTo>
                      <a:pt x="164" y="94"/>
                      <a:pt x="167" y="107"/>
                      <a:pt x="169" y="116"/>
                    </a:cubicBezTo>
                    <a:cubicBezTo>
                      <a:pt x="171" y="125"/>
                      <a:pt x="172" y="137"/>
                      <a:pt x="172" y="137"/>
                    </a:cubicBezTo>
                    <a:cubicBezTo>
                      <a:pt x="173" y="150"/>
                      <a:pt x="177" y="167"/>
                      <a:pt x="180" y="180"/>
                    </a:cubicBezTo>
                    <a:cubicBezTo>
                      <a:pt x="183" y="188"/>
                      <a:pt x="185" y="198"/>
                      <a:pt x="186" y="207"/>
                    </a:cubicBezTo>
                    <a:cubicBezTo>
                      <a:pt x="187" y="216"/>
                      <a:pt x="187" y="224"/>
                      <a:pt x="186" y="233"/>
                    </a:cubicBezTo>
                    <a:cubicBezTo>
                      <a:pt x="183" y="244"/>
                      <a:pt x="170" y="265"/>
                      <a:pt x="169" y="276"/>
                    </a:cubicBezTo>
                    <a:cubicBezTo>
                      <a:pt x="167" y="286"/>
                      <a:pt x="164" y="296"/>
                      <a:pt x="177" y="299"/>
                    </a:cubicBezTo>
                    <a:cubicBezTo>
                      <a:pt x="183" y="302"/>
                      <a:pt x="195" y="296"/>
                      <a:pt x="196" y="293"/>
                    </a:cubicBezTo>
                    <a:cubicBezTo>
                      <a:pt x="201" y="288"/>
                      <a:pt x="211" y="272"/>
                      <a:pt x="213" y="263"/>
                    </a:cubicBezTo>
                    <a:cubicBezTo>
                      <a:pt x="215" y="254"/>
                      <a:pt x="211" y="245"/>
                      <a:pt x="207" y="236"/>
                    </a:cubicBezTo>
                    <a:cubicBezTo>
                      <a:pt x="203" y="227"/>
                      <a:pt x="193" y="215"/>
                      <a:pt x="189" y="210"/>
                    </a:cubicBezTo>
                  </a:path>
                </a:pathLst>
              </a:custGeom>
              <a:noFill/>
              <a:ln w="9525">
                <a:solidFill>
                  <a:srgbClr val="9900FF"/>
                </a:solidFill>
                <a:round/>
                <a:headEnd/>
                <a:tailEnd/>
              </a:ln>
            </p:spPr>
            <p:txBody>
              <a:bodyPr/>
              <a:lstStyle/>
              <a:p>
                <a:endParaRPr lang="es-MX" sz="2400"/>
              </a:p>
            </p:txBody>
          </p:sp>
          <p:sp>
            <p:nvSpPr>
              <p:cNvPr id="64580" name="Freeform 460"/>
              <p:cNvSpPr>
                <a:spLocks/>
              </p:cNvSpPr>
              <p:nvPr/>
            </p:nvSpPr>
            <p:spPr bwMode="auto">
              <a:xfrm rot="-5807292">
                <a:off x="3333542" y="5283926"/>
                <a:ext cx="67616" cy="51477"/>
              </a:xfrm>
              <a:custGeom>
                <a:avLst/>
                <a:gdLst>
                  <a:gd name="T0" fmla="*/ 2147483647 w 33"/>
                  <a:gd name="T1" fmla="*/ 2147483647 h 24"/>
                  <a:gd name="T2" fmla="*/ 2147483647 w 33"/>
                  <a:gd name="T3" fmla="*/ 2147483647 h 24"/>
                  <a:gd name="T4" fmla="*/ 2147483647 w 33"/>
                  <a:gd name="T5" fmla="*/ 2147483647 h 24"/>
                  <a:gd name="T6" fmla="*/ 2147483647 w 33"/>
                  <a:gd name="T7" fmla="*/ 2147483647 h 24"/>
                  <a:gd name="T8" fmla="*/ 2147483647 w 33"/>
                  <a:gd name="T9" fmla="*/ 2147483647 h 24"/>
                  <a:gd name="T10" fmla="*/ 2147483647 w 33"/>
                  <a:gd name="T11" fmla="*/ 2147483647 h 24"/>
                  <a:gd name="T12" fmla="*/ 2147483647 w 33"/>
                  <a:gd name="T13" fmla="*/ 2147483647 h 24"/>
                  <a:gd name="T14" fmla="*/ 2147483647 w 33"/>
                  <a:gd name="T15" fmla="*/ 2147483647 h 24"/>
                  <a:gd name="T16" fmla="*/ 2147483647 w 33"/>
                  <a:gd name="T17" fmla="*/ 2147483647 h 24"/>
                  <a:gd name="T18" fmla="*/ 2147483647 w 33"/>
                  <a:gd name="T19" fmla="*/ 2147483647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4"/>
                  <a:gd name="T32" fmla="*/ 33 w 33"/>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4">
                    <a:moveTo>
                      <a:pt x="3" y="24"/>
                    </a:moveTo>
                    <a:cubicBezTo>
                      <a:pt x="12" y="23"/>
                      <a:pt x="26" y="15"/>
                      <a:pt x="33" y="9"/>
                    </a:cubicBezTo>
                    <a:cubicBezTo>
                      <a:pt x="30" y="7"/>
                      <a:pt x="30" y="0"/>
                      <a:pt x="27" y="2"/>
                    </a:cubicBezTo>
                    <a:cubicBezTo>
                      <a:pt x="23" y="2"/>
                      <a:pt x="4" y="16"/>
                      <a:pt x="2" y="18"/>
                    </a:cubicBezTo>
                    <a:cubicBezTo>
                      <a:pt x="0" y="20"/>
                      <a:pt x="11" y="16"/>
                      <a:pt x="15" y="14"/>
                    </a:cubicBezTo>
                    <a:cubicBezTo>
                      <a:pt x="15" y="14"/>
                      <a:pt x="26" y="2"/>
                      <a:pt x="29" y="5"/>
                    </a:cubicBezTo>
                    <a:cubicBezTo>
                      <a:pt x="30" y="6"/>
                      <a:pt x="18" y="17"/>
                      <a:pt x="18" y="17"/>
                    </a:cubicBezTo>
                    <a:cubicBezTo>
                      <a:pt x="16" y="18"/>
                      <a:pt x="7" y="20"/>
                      <a:pt x="8" y="21"/>
                    </a:cubicBezTo>
                    <a:cubicBezTo>
                      <a:pt x="10" y="23"/>
                      <a:pt x="17" y="15"/>
                      <a:pt x="18" y="17"/>
                    </a:cubicBezTo>
                    <a:cubicBezTo>
                      <a:pt x="22" y="11"/>
                      <a:pt x="22" y="15"/>
                      <a:pt x="28" y="9"/>
                    </a:cubicBezTo>
                  </a:path>
                </a:pathLst>
              </a:custGeom>
              <a:noFill/>
              <a:ln w="9525">
                <a:solidFill>
                  <a:srgbClr val="D60093"/>
                </a:solidFill>
                <a:round/>
                <a:headEnd/>
                <a:tailEnd/>
              </a:ln>
            </p:spPr>
            <p:txBody>
              <a:bodyPr/>
              <a:lstStyle/>
              <a:p>
                <a:endParaRPr lang="es-MX" sz="2400"/>
              </a:p>
            </p:txBody>
          </p:sp>
          <p:sp>
            <p:nvSpPr>
              <p:cNvPr id="64581" name="Freeform 461"/>
              <p:cNvSpPr>
                <a:spLocks/>
              </p:cNvSpPr>
              <p:nvPr/>
            </p:nvSpPr>
            <p:spPr bwMode="auto">
              <a:xfrm rot="-5807292">
                <a:off x="2937622" y="4517768"/>
                <a:ext cx="84008" cy="55768"/>
              </a:xfrm>
              <a:custGeom>
                <a:avLst/>
                <a:gdLst>
                  <a:gd name="T0" fmla="*/ 2147483647 w 41"/>
                  <a:gd name="T1" fmla="*/ 2147483647 h 26"/>
                  <a:gd name="T2" fmla="*/ 2147483647 w 41"/>
                  <a:gd name="T3" fmla="*/ 2147483647 h 26"/>
                  <a:gd name="T4" fmla="*/ 2147483647 w 41"/>
                  <a:gd name="T5" fmla="*/ 2147483647 h 26"/>
                  <a:gd name="T6" fmla="*/ 2147483647 w 41"/>
                  <a:gd name="T7" fmla="*/ 2147483647 h 26"/>
                  <a:gd name="T8" fmla="*/ 2147483647 w 41"/>
                  <a:gd name="T9" fmla="*/ 2147483647 h 26"/>
                  <a:gd name="T10" fmla="*/ 2147483647 w 41"/>
                  <a:gd name="T11" fmla="*/ 2147483647 h 26"/>
                  <a:gd name="T12" fmla="*/ 2147483647 w 41"/>
                  <a:gd name="T13" fmla="*/ 2147483647 h 26"/>
                  <a:gd name="T14" fmla="*/ 0 60000 65536"/>
                  <a:gd name="T15" fmla="*/ 0 60000 65536"/>
                  <a:gd name="T16" fmla="*/ 0 60000 65536"/>
                  <a:gd name="T17" fmla="*/ 0 60000 65536"/>
                  <a:gd name="T18" fmla="*/ 0 60000 65536"/>
                  <a:gd name="T19" fmla="*/ 0 60000 65536"/>
                  <a:gd name="T20" fmla="*/ 0 60000 65536"/>
                  <a:gd name="T21" fmla="*/ 0 w 41"/>
                  <a:gd name="T22" fmla="*/ 0 h 26"/>
                  <a:gd name="T23" fmla="*/ 41 w 41"/>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6">
                    <a:moveTo>
                      <a:pt x="13" y="8"/>
                    </a:moveTo>
                    <a:cubicBezTo>
                      <a:pt x="18" y="8"/>
                      <a:pt x="30" y="3"/>
                      <a:pt x="35" y="2"/>
                    </a:cubicBezTo>
                    <a:cubicBezTo>
                      <a:pt x="40" y="0"/>
                      <a:pt x="29" y="4"/>
                      <a:pt x="32" y="6"/>
                    </a:cubicBezTo>
                    <a:cubicBezTo>
                      <a:pt x="24" y="9"/>
                      <a:pt x="0" y="8"/>
                      <a:pt x="13" y="14"/>
                    </a:cubicBezTo>
                    <a:cubicBezTo>
                      <a:pt x="34" y="8"/>
                      <a:pt x="19" y="14"/>
                      <a:pt x="16" y="17"/>
                    </a:cubicBezTo>
                    <a:cubicBezTo>
                      <a:pt x="8" y="26"/>
                      <a:pt x="20" y="12"/>
                      <a:pt x="25" y="12"/>
                    </a:cubicBezTo>
                    <a:cubicBezTo>
                      <a:pt x="28" y="11"/>
                      <a:pt x="41" y="6"/>
                      <a:pt x="41" y="6"/>
                    </a:cubicBezTo>
                  </a:path>
                </a:pathLst>
              </a:custGeom>
              <a:noFill/>
              <a:ln w="9525">
                <a:solidFill>
                  <a:srgbClr val="D60093"/>
                </a:solidFill>
                <a:round/>
                <a:headEnd/>
                <a:tailEnd/>
              </a:ln>
            </p:spPr>
            <p:txBody>
              <a:bodyPr/>
              <a:lstStyle/>
              <a:p>
                <a:endParaRPr lang="es-MX" sz="2400"/>
              </a:p>
            </p:txBody>
          </p:sp>
          <p:sp>
            <p:nvSpPr>
              <p:cNvPr id="64582" name="Freeform 462"/>
              <p:cNvSpPr>
                <a:spLocks/>
              </p:cNvSpPr>
              <p:nvPr/>
            </p:nvSpPr>
            <p:spPr bwMode="auto">
              <a:xfrm rot="-5772141">
                <a:off x="2522545" y="4970882"/>
                <a:ext cx="133529" cy="163832"/>
              </a:xfrm>
              <a:custGeom>
                <a:avLst/>
                <a:gdLst>
                  <a:gd name="T0" fmla="*/ 2147483647 w 32"/>
                  <a:gd name="T1" fmla="*/ 2147483647 h 35"/>
                  <a:gd name="T2" fmla="*/ 2147483647 w 32"/>
                  <a:gd name="T3" fmla="*/ 2147483647 h 35"/>
                  <a:gd name="T4" fmla="*/ 2147483647 w 32"/>
                  <a:gd name="T5" fmla="*/ 2147483647 h 35"/>
                  <a:gd name="T6" fmla="*/ 2147483647 w 32"/>
                  <a:gd name="T7" fmla="*/ 2147483647 h 35"/>
                  <a:gd name="T8" fmla="*/ 0 60000 65536"/>
                  <a:gd name="T9" fmla="*/ 0 60000 65536"/>
                  <a:gd name="T10" fmla="*/ 0 60000 65536"/>
                  <a:gd name="T11" fmla="*/ 0 60000 65536"/>
                  <a:gd name="T12" fmla="*/ 0 w 32"/>
                  <a:gd name="T13" fmla="*/ 0 h 35"/>
                  <a:gd name="T14" fmla="*/ 32 w 32"/>
                  <a:gd name="T15" fmla="*/ 35 h 35"/>
                </a:gdLst>
                <a:ahLst/>
                <a:cxnLst>
                  <a:cxn ang="T8">
                    <a:pos x="T0" y="T1"/>
                  </a:cxn>
                  <a:cxn ang="T9">
                    <a:pos x="T2" y="T3"/>
                  </a:cxn>
                  <a:cxn ang="T10">
                    <a:pos x="T4" y="T5"/>
                  </a:cxn>
                  <a:cxn ang="T11">
                    <a:pos x="T6" y="T7"/>
                  </a:cxn>
                </a:cxnLst>
                <a:rect l="T12" t="T13" r="T14" b="T15"/>
                <a:pathLst>
                  <a:path w="32" h="35">
                    <a:moveTo>
                      <a:pt x="5" y="7"/>
                    </a:moveTo>
                    <a:cubicBezTo>
                      <a:pt x="1" y="20"/>
                      <a:pt x="0" y="33"/>
                      <a:pt x="15" y="35"/>
                    </a:cubicBezTo>
                    <a:cubicBezTo>
                      <a:pt x="17" y="35"/>
                      <a:pt x="18" y="32"/>
                      <a:pt x="20" y="31"/>
                    </a:cubicBezTo>
                    <a:cubicBezTo>
                      <a:pt x="32" y="23"/>
                      <a:pt x="9" y="0"/>
                      <a:pt x="5" y="7"/>
                    </a:cubicBezTo>
                    <a:close/>
                  </a:path>
                </a:pathLst>
              </a:custGeom>
              <a:solidFill>
                <a:srgbClr val="BC0082"/>
              </a:solidFill>
              <a:ln w="28575">
                <a:solidFill>
                  <a:srgbClr val="BC0082"/>
                </a:solidFill>
                <a:round/>
                <a:headEnd/>
                <a:tailEnd/>
              </a:ln>
            </p:spPr>
            <p:txBody>
              <a:bodyPr/>
              <a:lstStyle/>
              <a:p>
                <a:endParaRPr lang="es-MX" sz="2400"/>
              </a:p>
            </p:txBody>
          </p:sp>
        </p:grpSp>
        <p:cxnSp>
          <p:nvCxnSpPr>
            <p:cNvPr id="1019" name="Conector recto 1018"/>
            <p:cNvCxnSpPr/>
            <p:nvPr/>
          </p:nvCxnSpPr>
          <p:spPr bwMode="auto">
            <a:xfrm rot="19427401" flipV="1">
              <a:off x="2945129" y="4553943"/>
              <a:ext cx="164478" cy="47178"/>
            </a:xfrm>
            <a:prstGeom prst="line">
              <a:avLst/>
            </a:prstGeom>
            <a:ln w="38100" cap="flat" cmpd="sng" algn="ctr">
              <a:solidFill>
                <a:srgbClr val="FF5206"/>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4574" name="Oval 189"/>
            <p:cNvSpPr>
              <a:spLocks noChangeArrowheads="1"/>
            </p:cNvSpPr>
            <p:nvPr/>
          </p:nvSpPr>
          <p:spPr bwMode="auto">
            <a:xfrm>
              <a:off x="5115919" y="5124505"/>
              <a:ext cx="141679" cy="89934"/>
            </a:xfrm>
            <a:prstGeom prst="ellipse">
              <a:avLst/>
            </a:prstGeom>
            <a:solidFill>
              <a:srgbClr val="C0504D"/>
            </a:solidFill>
            <a:ln w="9525">
              <a:solidFill>
                <a:srgbClr val="AD2CCC"/>
              </a:solidFill>
              <a:round/>
              <a:headEnd/>
              <a:tailEnd/>
            </a:ln>
          </p:spPr>
          <p:txBody>
            <a:bodyPr wrap="none" anchor="ctr"/>
            <a:lstStyle/>
            <a:p>
              <a:pPr defTabSz="457200"/>
              <a:endParaRPr lang="es-MX" sz="2400"/>
            </a:p>
          </p:txBody>
        </p:sp>
        <p:cxnSp>
          <p:nvCxnSpPr>
            <p:cNvPr id="1028" name="Conector recto 1027"/>
            <p:cNvCxnSpPr/>
            <p:nvPr/>
          </p:nvCxnSpPr>
          <p:spPr bwMode="auto">
            <a:xfrm>
              <a:off x="1868691" y="6334923"/>
              <a:ext cx="5066262" cy="26538"/>
            </a:xfrm>
            <a:prstGeom prst="line">
              <a:avLst/>
            </a:prstGeom>
            <a:ln w="57150" cap="flat" cmpd="sng" algn="ctr">
              <a:solidFill>
                <a:srgbClr val="312303"/>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64515" name="1019 Título"/>
          <p:cNvSpPr>
            <a:spLocks noGrp="1"/>
          </p:cNvSpPr>
          <p:nvPr>
            <p:ph type="title" idx="4294967295"/>
          </p:nvPr>
        </p:nvSpPr>
        <p:spPr>
          <a:xfrm>
            <a:off x="1588168" y="0"/>
            <a:ext cx="8879305" cy="764704"/>
          </a:xfrm>
        </p:spPr>
        <p:txBody>
          <a:bodyPr>
            <a:normAutofit fontScale="90000"/>
          </a:bodyPr>
          <a:lstStyle/>
          <a:p>
            <a:pPr eaLnBrk="1" hangingPunct="1"/>
            <a:r>
              <a:rPr lang="es-MX" sz="3600" dirty="0" smtClean="0"/>
              <a:t>Organización corporal y sistema inmune de mosquito</a:t>
            </a:r>
          </a:p>
        </p:txBody>
      </p:sp>
      <p:pic>
        <p:nvPicPr>
          <p:cNvPr id="1021" name="Imagen 3" descr="Logo AN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5887" y="6191"/>
            <a:ext cx="1425376" cy="1425376"/>
          </a:xfrm>
          <a:prstGeom prst="rect">
            <a:avLst/>
          </a:prstGeom>
        </p:spPr>
      </p:pic>
      <p:pic>
        <p:nvPicPr>
          <p:cNvPr id="1022" name="Imagen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 y="9525"/>
            <a:ext cx="1484480" cy="1425376"/>
          </a:xfrm>
          <a:prstGeom prst="rect">
            <a:avLst/>
          </a:prstGeom>
          <a:noFill/>
          <a:ln>
            <a:noFill/>
          </a:ln>
        </p:spPr>
      </p:pic>
    </p:spTree>
    <p:extLst>
      <p:ext uri="{BB962C8B-B14F-4D97-AF65-F5344CB8AC3E}">
        <p14:creationId xmlns:p14="http://schemas.microsoft.com/office/powerpoint/2010/main" val="32210316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724274" y="212725"/>
            <a:ext cx="4762501" cy="1228367"/>
          </a:xfrm>
        </p:spPr>
        <p:txBody>
          <a:bodyPr>
            <a:normAutofit/>
          </a:bodyPr>
          <a:lstStyle/>
          <a:p>
            <a:pPr algn="ctr"/>
            <a:r>
              <a:rPr lang="es-MX" sz="4800" b="1" dirty="0"/>
              <a:t>Malaria Vacunas</a:t>
            </a:r>
            <a:endParaRPr lang="es-MX" sz="4800" b="1" dirty="0"/>
          </a:p>
        </p:txBody>
      </p:sp>
      <p:pic>
        <p:nvPicPr>
          <p:cNvPr id="5" name="Imagen 4" descr="Logo AN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1112" y="168116"/>
            <a:ext cx="1425376" cy="1425376"/>
          </a:xfrm>
          <a:prstGeom prst="rect">
            <a:avLst/>
          </a:prstGeom>
        </p:spPr>
      </p:pic>
      <p:pic>
        <p:nvPicPr>
          <p:cNvPr id="6" name="Imagen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681" y="0"/>
            <a:ext cx="1484480" cy="1425376"/>
          </a:xfrm>
          <a:prstGeom prst="rect">
            <a:avLst/>
          </a:prstGeom>
          <a:noFill/>
          <a:ln>
            <a:noFill/>
          </a:ln>
        </p:spPr>
      </p:pic>
      <p:sp>
        <p:nvSpPr>
          <p:cNvPr id="7" name="CuadroTexto 6"/>
          <p:cNvSpPr txBox="1"/>
          <p:nvPr/>
        </p:nvSpPr>
        <p:spPr>
          <a:xfrm>
            <a:off x="1719618" y="1733550"/>
            <a:ext cx="8853254" cy="3785652"/>
          </a:xfrm>
          <a:prstGeom prst="rect">
            <a:avLst/>
          </a:prstGeom>
          <a:noFill/>
        </p:spPr>
        <p:txBody>
          <a:bodyPr wrap="square" rtlCol="0">
            <a:spAutoFit/>
          </a:bodyPr>
          <a:lstStyle/>
          <a:p>
            <a:pPr marL="1028700" lvl="1" indent="-571500">
              <a:buSzPct val="40000"/>
              <a:buFont typeface="Wingdings" panose="05000000000000000000" pitchFamily="2" charset="2"/>
              <a:buChar char="q"/>
            </a:pPr>
            <a:r>
              <a:rPr lang="es-MX" sz="4000" dirty="0" smtClean="0"/>
              <a:t>Por subunidades</a:t>
            </a:r>
          </a:p>
          <a:p>
            <a:pPr marL="1028700" lvl="1" indent="-571500">
              <a:buSzPct val="40000"/>
              <a:buFont typeface="Wingdings" panose="05000000000000000000" pitchFamily="2" charset="2"/>
              <a:buChar char="q"/>
            </a:pPr>
            <a:r>
              <a:rPr lang="es-MX" sz="4000" dirty="0" smtClean="0"/>
              <a:t>Mosquitos irradiados</a:t>
            </a:r>
          </a:p>
          <a:p>
            <a:pPr marL="1028700" lvl="1" indent="-571500">
              <a:buSzPct val="40000"/>
              <a:buFont typeface="Wingdings" panose="05000000000000000000" pitchFamily="2" charset="2"/>
              <a:buChar char="q"/>
            </a:pPr>
            <a:r>
              <a:rPr lang="es-MX" sz="4000" dirty="0" smtClean="0"/>
              <a:t>Parásitos mutantes “atenuados”</a:t>
            </a:r>
            <a:endParaRPr lang="es-MX" sz="4000" dirty="0" smtClean="0"/>
          </a:p>
          <a:p>
            <a:pPr marL="1028700" lvl="1" indent="-571500">
              <a:buSzPct val="40000"/>
              <a:buFont typeface="Wingdings" panose="05000000000000000000" pitchFamily="2" charset="2"/>
              <a:buChar char="q"/>
            </a:pPr>
            <a:r>
              <a:rPr lang="es-MX" sz="4000" dirty="0" smtClean="0"/>
              <a:t>Diseñadas</a:t>
            </a:r>
          </a:p>
          <a:p>
            <a:pPr marL="1028700" lvl="1" indent="-571500">
              <a:buSzPct val="40000"/>
              <a:buFont typeface="Wingdings" panose="05000000000000000000" pitchFamily="2" charset="2"/>
              <a:buChar char="q"/>
            </a:pPr>
            <a:r>
              <a:rPr lang="es-MX" sz="4000" dirty="0" smtClean="0"/>
              <a:t>Candidatos para vacunas “altruistas”</a:t>
            </a:r>
            <a:endParaRPr lang="es-MX" sz="4000" dirty="0" smtClean="0"/>
          </a:p>
          <a:p>
            <a:pPr lvl="1"/>
            <a:endParaRPr lang="es-MX" sz="4000" dirty="0"/>
          </a:p>
        </p:txBody>
      </p:sp>
    </p:spTree>
    <p:extLst>
      <p:ext uri="{BB962C8B-B14F-4D97-AF65-F5344CB8AC3E}">
        <p14:creationId xmlns:p14="http://schemas.microsoft.com/office/powerpoint/2010/main" val="20293324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945" y="0"/>
            <a:ext cx="4583333" cy="6455391"/>
          </a:xfrm>
          <a:prstGeom prst="rect">
            <a:avLst/>
          </a:prstGeom>
        </p:spPr>
      </p:pic>
      <p:pic>
        <p:nvPicPr>
          <p:cNvPr id="3" name="Imagen 2"/>
          <p:cNvPicPr>
            <a:picLocks noChangeAspect="1"/>
          </p:cNvPicPr>
          <p:nvPr/>
        </p:nvPicPr>
        <p:blipFill>
          <a:blip r:embed="rId3">
            <a:lum bright="-20000" contrast="40000"/>
          </a:blip>
          <a:stretch>
            <a:fillRect/>
          </a:stretch>
        </p:blipFill>
        <p:spPr>
          <a:xfrm>
            <a:off x="4917500" y="163776"/>
            <a:ext cx="7042484" cy="3628701"/>
          </a:xfrm>
          <a:prstGeom prst="rect">
            <a:avLst/>
          </a:prstGeom>
        </p:spPr>
      </p:pic>
      <p:sp>
        <p:nvSpPr>
          <p:cNvPr id="4" name="CuadroTexto 3"/>
          <p:cNvSpPr txBox="1"/>
          <p:nvPr/>
        </p:nvSpPr>
        <p:spPr>
          <a:xfrm>
            <a:off x="4923780" y="3947492"/>
            <a:ext cx="7086252" cy="23083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sz="2400" dirty="0" smtClean="0"/>
              <a:t>3.3 billones en </a:t>
            </a:r>
            <a:r>
              <a:rPr lang="es-MX" sz="2400" dirty="0"/>
              <a:t>riesgo en 97 países </a:t>
            </a:r>
            <a:r>
              <a:rPr lang="es-MX" sz="2400" dirty="0" smtClean="0"/>
              <a:t>con </a:t>
            </a:r>
            <a:r>
              <a:rPr lang="en-US" sz="2400" dirty="0" smtClean="0"/>
              <a:t>1.2 </a:t>
            </a:r>
            <a:r>
              <a:rPr lang="en-US" sz="2400" dirty="0" err="1" smtClean="0"/>
              <a:t>billones</a:t>
            </a:r>
            <a:r>
              <a:rPr lang="en-US" sz="2400" dirty="0" smtClean="0"/>
              <a:t> en alto </a:t>
            </a:r>
            <a:r>
              <a:rPr lang="en-US" sz="2400" dirty="0" err="1" smtClean="0"/>
              <a:t>riesgo</a:t>
            </a:r>
            <a:r>
              <a:rPr lang="en-US" sz="2400" dirty="0" smtClean="0"/>
              <a:t> (&gt;</a:t>
            </a:r>
            <a:r>
              <a:rPr lang="en-US" sz="2400" dirty="0"/>
              <a:t>1 in 1000 </a:t>
            </a:r>
            <a:r>
              <a:rPr lang="en-US" sz="2400" dirty="0" smtClean="0"/>
              <a:t>de </a:t>
            </a:r>
            <a:r>
              <a:rPr lang="en-US" sz="2400" dirty="0" err="1" smtClean="0"/>
              <a:t>probabilidad</a:t>
            </a:r>
            <a:r>
              <a:rPr lang="en-US" sz="2400" dirty="0" smtClean="0"/>
              <a:t> /</a:t>
            </a:r>
            <a:r>
              <a:rPr lang="en-US" sz="2400" dirty="0" err="1" smtClean="0"/>
              <a:t>año</a:t>
            </a:r>
            <a:r>
              <a:rPr lang="en-US" sz="2400" dirty="0" smtClean="0"/>
              <a:t>)</a:t>
            </a:r>
            <a:endParaRPr lang="es-MX" sz="2400" dirty="0"/>
          </a:p>
          <a:p>
            <a:pPr marL="285750" indent="-285750">
              <a:lnSpc>
                <a:spcPct val="150000"/>
              </a:lnSpc>
              <a:buFont typeface="Arial" panose="020B0604020202020204" pitchFamily="34" charset="0"/>
              <a:buChar char="•"/>
            </a:pPr>
            <a:r>
              <a:rPr lang="es-MX" sz="2400" dirty="0" smtClean="0"/>
              <a:t>2013: </a:t>
            </a:r>
            <a:r>
              <a:rPr lang="es-MX" sz="2400" dirty="0"/>
              <a:t>198 millones de casos con 584,000 muertes </a:t>
            </a:r>
            <a:r>
              <a:rPr lang="es-MX" sz="2400" dirty="0" smtClean="0"/>
              <a:t>(30 </a:t>
            </a:r>
            <a:r>
              <a:rPr lang="es-MX" sz="2400" dirty="0"/>
              <a:t>y 47 % menos que en el </a:t>
            </a:r>
            <a:r>
              <a:rPr lang="es-MX" sz="2400" dirty="0" smtClean="0"/>
              <a:t>2000)</a:t>
            </a:r>
            <a:endParaRPr lang="es-MX" sz="2400" dirty="0"/>
          </a:p>
        </p:txBody>
      </p:sp>
    </p:spTree>
    <p:extLst>
      <p:ext uri="{BB962C8B-B14F-4D97-AF65-F5344CB8AC3E}">
        <p14:creationId xmlns:p14="http://schemas.microsoft.com/office/powerpoint/2010/main" val="331419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Logo AN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1112" y="168116"/>
            <a:ext cx="1425376" cy="1425376"/>
          </a:xfrm>
          <a:prstGeom prst="rect">
            <a:avLst/>
          </a:prstGeom>
        </p:spPr>
      </p:pic>
      <p:pic>
        <p:nvPicPr>
          <p:cNvPr id="6" name="Imagen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681" y="0"/>
            <a:ext cx="1484480" cy="1425376"/>
          </a:xfrm>
          <a:prstGeom prst="rect">
            <a:avLst/>
          </a:prstGeom>
          <a:noFill/>
          <a:ln>
            <a:noFill/>
          </a:ln>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172" y="0"/>
            <a:ext cx="4571355" cy="6858000"/>
          </a:xfrm>
          <a:prstGeom prst="rect">
            <a:avLst/>
          </a:prstGeom>
        </p:spPr>
      </p:pic>
      <p:sp>
        <p:nvSpPr>
          <p:cNvPr id="7" name="CuadroTexto 6"/>
          <p:cNvSpPr txBox="1"/>
          <p:nvPr/>
        </p:nvSpPr>
        <p:spPr>
          <a:xfrm>
            <a:off x="568250" y="1560441"/>
            <a:ext cx="3419856" cy="4618059"/>
          </a:xfrm>
          <a:prstGeom prst="rect">
            <a:avLst/>
          </a:prstGeom>
          <a:noFill/>
        </p:spPr>
        <p:txBody>
          <a:bodyPr wrap="square" rtlCol="0">
            <a:spAutoFit/>
          </a:bodyPr>
          <a:lstStyle/>
          <a:p>
            <a:pPr>
              <a:lnSpc>
                <a:spcPct val="150000"/>
              </a:lnSpc>
            </a:pPr>
            <a:r>
              <a:rPr lang="es-ES" dirty="0">
                <a:latin typeface="Arial" charset="0"/>
              </a:rPr>
              <a:t>EL CICLO DE VIDA COMPLETO DE </a:t>
            </a:r>
            <a:r>
              <a:rPr lang="es-ES" i="1" dirty="0">
                <a:latin typeface="Arial" charset="0"/>
              </a:rPr>
              <a:t>Plasmodium</a:t>
            </a:r>
            <a:r>
              <a:rPr lang="es-ES" dirty="0">
                <a:latin typeface="Arial" charset="0"/>
              </a:rPr>
              <a:t> ES COMPLICADO Y PASA POR DOS HUÉSPEDES, EL MOSQUITO, DONDE OCURRE LA REPRODUCCION SEXUAL Y EL VERTEBRADO, DONDE HAY UN CICLO EN HIGADO Y VARIOS EN SANGRE, QUE PRODUCEN LOS SINTOMAS</a:t>
            </a:r>
            <a:endParaRPr lang="es-MX" dirty="0"/>
          </a:p>
        </p:txBody>
      </p:sp>
      <p:sp>
        <p:nvSpPr>
          <p:cNvPr id="10" name="Elipse 9"/>
          <p:cNvSpPr/>
          <p:nvPr/>
        </p:nvSpPr>
        <p:spPr>
          <a:xfrm>
            <a:off x="-614149" y="-171961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CuadroTexto 10"/>
          <p:cNvSpPr txBox="1"/>
          <p:nvPr/>
        </p:nvSpPr>
        <p:spPr>
          <a:xfrm>
            <a:off x="8884693" y="2047164"/>
            <a:ext cx="2279176" cy="461665"/>
          </a:xfrm>
          <a:prstGeom prst="rect">
            <a:avLst/>
          </a:prstGeom>
          <a:noFill/>
        </p:spPr>
        <p:txBody>
          <a:bodyPr wrap="square" rtlCol="0">
            <a:spAutoFit/>
          </a:bodyPr>
          <a:lstStyle/>
          <a:p>
            <a:r>
              <a:rPr lang="es-MX" sz="2400" dirty="0" smtClean="0">
                <a:solidFill>
                  <a:srgbClr val="FF0000"/>
                </a:solidFill>
              </a:rPr>
              <a:t>ESPOROZOITOS</a:t>
            </a:r>
            <a:endParaRPr lang="es-MX" sz="2400" dirty="0">
              <a:solidFill>
                <a:srgbClr val="FF0000"/>
              </a:solidFill>
            </a:endParaRPr>
          </a:p>
        </p:txBody>
      </p:sp>
    </p:spTree>
    <p:extLst>
      <p:ext uri="{BB962C8B-B14F-4D97-AF65-F5344CB8AC3E}">
        <p14:creationId xmlns:p14="http://schemas.microsoft.com/office/powerpoint/2010/main" val="409353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173707" y="1"/>
            <a:ext cx="7759262" cy="618186"/>
          </a:xfrm>
        </p:spPr>
        <p:txBody>
          <a:bodyPr>
            <a:normAutofit/>
          </a:bodyPr>
          <a:lstStyle/>
          <a:p>
            <a:pPr algn="ctr"/>
            <a:r>
              <a:rPr lang="es-MX" sz="3600" dirty="0" smtClean="0"/>
              <a:t>ICOPAXIII: SIMPOSIA DE MALARIA</a:t>
            </a:r>
            <a:endParaRPr lang="es-MX" sz="3600" dirty="0"/>
          </a:p>
        </p:txBody>
      </p:sp>
      <p:sp>
        <p:nvSpPr>
          <p:cNvPr id="5" name="Marcador de contenido 4"/>
          <p:cNvSpPr>
            <a:spLocks noGrp="1"/>
          </p:cNvSpPr>
          <p:nvPr>
            <p:ph idx="1"/>
          </p:nvPr>
        </p:nvSpPr>
        <p:spPr>
          <a:xfrm>
            <a:off x="1807194" y="536544"/>
            <a:ext cx="8988188" cy="6416854"/>
          </a:xfrm>
        </p:spPr>
        <p:txBody>
          <a:bodyPr>
            <a:normAutofit fontScale="92500" lnSpcReduction="10000"/>
          </a:bodyPr>
          <a:lstStyle/>
          <a:p>
            <a:pPr marL="342900" indent="-342900">
              <a:buFont typeface="+mj-lt"/>
              <a:buAutoNum type="arabicPeriod"/>
            </a:pPr>
            <a:r>
              <a:rPr lang="en-US" sz="1800" dirty="0" smtClean="0"/>
              <a:t>Acquired immunity to malaria Chair Magdalena </a:t>
            </a:r>
            <a:r>
              <a:rPr lang="en-US" sz="1800" dirty="0" err="1" smtClean="0"/>
              <a:t>Plebanski</a:t>
            </a:r>
            <a:endParaRPr lang="en-US" sz="1800" dirty="0" smtClean="0"/>
          </a:p>
          <a:p>
            <a:pPr marL="342900" indent="-342900">
              <a:buFont typeface="+mj-lt"/>
              <a:buAutoNum type="arabicPeriod"/>
            </a:pPr>
            <a:r>
              <a:rPr lang="en-US" sz="1800" dirty="0" smtClean="0"/>
              <a:t>Antimalarial drug resistance and the development of new compounds Chair Colin Sutherland</a:t>
            </a:r>
          </a:p>
          <a:p>
            <a:pPr marL="342900" indent="-342900">
              <a:buFont typeface="+mj-lt"/>
              <a:buAutoNum type="arabicPeriod"/>
            </a:pPr>
            <a:r>
              <a:rPr lang="en-US" sz="1800" dirty="0" smtClean="0"/>
              <a:t>Clinical studies and trials in malaria Chair </a:t>
            </a:r>
            <a:r>
              <a:rPr lang="en-US" sz="1800" dirty="0" err="1" smtClean="0"/>
              <a:t>Bernhards</a:t>
            </a:r>
            <a:r>
              <a:rPr lang="en-US" sz="1800" dirty="0" smtClean="0"/>
              <a:t> </a:t>
            </a:r>
            <a:r>
              <a:rPr lang="en-US" sz="1800" dirty="0" err="1" smtClean="0"/>
              <a:t>Ogutu</a:t>
            </a:r>
            <a:endParaRPr lang="en-US" sz="1800" dirty="0" smtClean="0"/>
          </a:p>
          <a:p>
            <a:pPr marL="342900" indent="-342900">
              <a:buFont typeface="+mj-lt"/>
              <a:buAutoNum type="arabicPeriod"/>
            </a:pPr>
            <a:r>
              <a:rPr lang="es-MX" sz="1800" dirty="0" err="1" smtClean="0"/>
              <a:t>Epidemiology</a:t>
            </a:r>
            <a:r>
              <a:rPr lang="es-MX" sz="1800" dirty="0" smtClean="0"/>
              <a:t> of malaria in </a:t>
            </a:r>
            <a:r>
              <a:rPr lang="es-MX" sz="1800" dirty="0" err="1" smtClean="0"/>
              <a:t>America</a:t>
            </a:r>
            <a:r>
              <a:rPr lang="es-MX" sz="1800" dirty="0" smtClean="0"/>
              <a:t> </a:t>
            </a:r>
            <a:r>
              <a:rPr lang="es-MX" sz="1800" dirty="0" err="1" smtClean="0"/>
              <a:t>Chair</a:t>
            </a:r>
            <a:r>
              <a:rPr lang="es-MX" sz="1800" dirty="0" smtClean="0"/>
              <a:t> Marcelo Urbano Ferreira</a:t>
            </a:r>
          </a:p>
          <a:p>
            <a:pPr marL="342900" indent="-342900">
              <a:buFont typeface="+mj-lt"/>
              <a:buAutoNum type="arabicPeriod"/>
            </a:pPr>
            <a:r>
              <a:rPr lang="es-MX" sz="1800" dirty="0" err="1" smtClean="0"/>
              <a:t>Exosomes</a:t>
            </a:r>
            <a:r>
              <a:rPr lang="es-MX" sz="1800" dirty="0" smtClean="0"/>
              <a:t> and parasites </a:t>
            </a:r>
            <a:r>
              <a:rPr lang="es-MX" sz="1800" dirty="0" err="1" smtClean="0"/>
              <a:t>Chair</a:t>
            </a:r>
            <a:r>
              <a:rPr lang="es-MX" sz="1800" dirty="0" smtClean="0"/>
              <a:t> Neil </a:t>
            </a:r>
            <a:r>
              <a:rPr lang="es-MX" sz="1800" dirty="0" err="1" smtClean="0"/>
              <a:t>Reiner</a:t>
            </a:r>
            <a:endParaRPr lang="es-MX" sz="1800" dirty="0" smtClean="0"/>
          </a:p>
          <a:p>
            <a:pPr marL="342900" indent="-342900">
              <a:buFont typeface="+mj-lt"/>
              <a:buAutoNum type="arabicPeriod"/>
            </a:pPr>
            <a:r>
              <a:rPr lang="en-US" sz="1800" dirty="0" smtClean="0"/>
              <a:t>Genome, epigenetics and transcriptional regulation Chair </a:t>
            </a:r>
            <a:r>
              <a:rPr lang="en-US" sz="1800" dirty="0" err="1" smtClean="0"/>
              <a:t>Makedonka</a:t>
            </a:r>
            <a:r>
              <a:rPr lang="en-US" sz="1800" dirty="0" smtClean="0"/>
              <a:t> </a:t>
            </a:r>
            <a:r>
              <a:rPr lang="en-US" sz="1800" dirty="0" err="1" smtClean="0"/>
              <a:t>Mitreva</a:t>
            </a:r>
            <a:endParaRPr lang="en-US" sz="1800" dirty="0" smtClean="0"/>
          </a:p>
          <a:p>
            <a:pPr marL="342900" indent="-342900">
              <a:buFont typeface="+mj-lt"/>
              <a:buAutoNum type="arabicPeriod"/>
            </a:pPr>
            <a:r>
              <a:rPr lang="en-US" sz="1800" dirty="0" smtClean="0"/>
              <a:t>Geospatial health: predicting parasitic diseases Chair Marcel Tanner</a:t>
            </a:r>
          </a:p>
          <a:p>
            <a:pPr marL="342900" indent="-342900">
              <a:buFont typeface="+mj-lt"/>
              <a:buAutoNum type="arabicPeriod"/>
            </a:pPr>
            <a:r>
              <a:rPr lang="en-US" sz="1800" dirty="0" smtClean="0"/>
              <a:t>Host cell remodeling and transport mechanisms in malaria Chair Leann Tilley, </a:t>
            </a:r>
            <a:r>
              <a:rPr lang="en-US" sz="1800" dirty="0" err="1" smtClean="0"/>
              <a:t>Paty</a:t>
            </a:r>
            <a:r>
              <a:rPr lang="en-US" sz="1800" dirty="0" smtClean="0"/>
              <a:t> Talamas</a:t>
            </a:r>
          </a:p>
          <a:p>
            <a:pPr marL="342900" indent="-342900">
              <a:buFont typeface="+mj-lt"/>
              <a:buAutoNum type="arabicPeriod"/>
            </a:pPr>
            <a:r>
              <a:rPr lang="es-MX" sz="1800" dirty="0" smtClean="0"/>
              <a:t>IFTM </a:t>
            </a:r>
            <a:r>
              <a:rPr lang="es-MX" sz="1800" dirty="0" err="1" smtClean="0"/>
              <a:t>symposium</a:t>
            </a:r>
            <a:r>
              <a:rPr lang="es-MX" sz="1800" dirty="0" smtClean="0"/>
              <a:t>: </a:t>
            </a:r>
            <a:r>
              <a:rPr lang="es-MX" sz="1800" dirty="0" err="1" smtClean="0"/>
              <a:t>Elimination</a:t>
            </a:r>
            <a:r>
              <a:rPr lang="es-MX" sz="1800" dirty="0" smtClean="0"/>
              <a:t> of malaria in </a:t>
            </a:r>
            <a:r>
              <a:rPr lang="es-MX" sz="1800" dirty="0" err="1" smtClean="0"/>
              <a:t>America</a:t>
            </a:r>
            <a:r>
              <a:rPr lang="es-MX" sz="1800" dirty="0" smtClean="0"/>
              <a:t> </a:t>
            </a:r>
            <a:r>
              <a:rPr lang="es-MX" sz="1800" dirty="0" err="1" smtClean="0"/>
              <a:t>Chair</a:t>
            </a:r>
            <a:r>
              <a:rPr lang="es-MX" sz="1800" dirty="0" smtClean="0"/>
              <a:t> Claudio Daniel-Ribeiro</a:t>
            </a:r>
          </a:p>
          <a:p>
            <a:pPr marL="342900" indent="-342900">
              <a:buFont typeface="+mj-lt"/>
              <a:buAutoNum type="arabicPeriod"/>
            </a:pPr>
            <a:r>
              <a:rPr lang="en-US" sz="1800" dirty="0" smtClean="0"/>
              <a:t>Impact of climate change on parasitism Chair Dolores Correa</a:t>
            </a:r>
          </a:p>
          <a:p>
            <a:pPr marL="342900" indent="-342900">
              <a:buFont typeface="+mj-lt"/>
              <a:buAutoNum type="arabicPeriod"/>
            </a:pPr>
            <a:r>
              <a:rPr lang="en-US" sz="1800" dirty="0" smtClean="0"/>
              <a:t>Management of endemic parasitic diseases Chair Santiago Mas-Coma</a:t>
            </a:r>
          </a:p>
          <a:p>
            <a:pPr marL="342900" indent="-342900">
              <a:buFont typeface="+mj-lt"/>
              <a:buAutoNum type="arabicPeriod"/>
            </a:pPr>
            <a:r>
              <a:rPr lang="en-US" sz="1800" dirty="0" smtClean="0"/>
              <a:t>Past President symposium: Molecular approaches to malaria  Chair Alan </a:t>
            </a:r>
            <a:r>
              <a:rPr lang="en-US" sz="1800" dirty="0" smtClean="0"/>
              <a:t>Cowman</a:t>
            </a:r>
          </a:p>
          <a:p>
            <a:pPr marL="342900" indent="-342900">
              <a:buFont typeface="+mj-lt"/>
              <a:buAutoNum type="arabicPeriod"/>
            </a:pPr>
            <a:r>
              <a:rPr lang="en-US" sz="1800" dirty="0"/>
              <a:t>Manipulating genomes and expression of parasites and its applications Chair John </a:t>
            </a:r>
            <a:r>
              <a:rPr lang="en-US" sz="1800" dirty="0" err="1" smtClean="0"/>
              <a:t>Boothroyd</a:t>
            </a:r>
            <a:endParaRPr lang="en-US" sz="1800" dirty="0" smtClean="0"/>
          </a:p>
          <a:p>
            <a:pPr marL="342900" indent="-342900">
              <a:buFont typeface="+mj-lt"/>
              <a:buAutoNum type="arabicPeriod"/>
            </a:pPr>
            <a:r>
              <a:rPr lang="en-US" sz="1800" dirty="0"/>
              <a:t>Plasmodium vivax malaria Chair Simon </a:t>
            </a:r>
            <a:r>
              <a:rPr lang="en-US" sz="1800" dirty="0" smtClean="0"/>
              <a:t>Hay</a:t>
            </a:r>
          </a:p>
          <a:p>
            <a:pPr marL="342900" indent="-342900">
              <a:buFont typeface="+mj-lt"/>
              <a:buAutoNum type="arabicPeriod"/>
            </a:pPr>
            <a:r>
              <a:rPr lang="en-US" sz="1800" dirty="0"/>
              <a:t>New generation adjuvants for anti-parasite vaccines Chair Sarah </a:t>
            </a:r>
            <a:r>
              <a:rPr lang="en-US" sz="1800" dirty="0" smtClean="0"/>
              <a:t>Gilbert</a:t>
            </a:r>
          </a:p>
          <a:p>
            <a:pPr marL="342900" indent="-342900">
              <a:buFont typeface="+mj-lt"/>
              <a:buAutoNum type="arabicPeriod"/>
            </a:pPr>
            <a:r>
              <a:rPr lang="en-US" sz="1800" dirty="0"/>
              <a:t>Past President symposium: Molecular approaches to malaria  Chair Alan </a:t>
            </a:r>
            <a:r>
              <a:rPr lang="en-US" sz="1800" dirty="0" smtClean="0"/>
              <a:t>Cowman</a:t>
            </a:r>
          </a:p>
          <a:p>
            <a:pPr marL="342900" indent="-342900">
              <a:buFont typeface="+mj-lt"/>
              <a:buAutoNum type="arabicPeriod"/>
            </a:pPr>
            <a:r>
              <a:rPr lang="en-US" sz="1800" dirty="0"/>
              <a:t>Protein trafficking (1) Chair Vern </a:t>
            </a:r>
            <a:r>
              <a:rPr lang="en-US" sz="1800" dirty="0" smtClean="0"/>
              <a:t>Carruthers</a:t>
            </a:r>
          </a:p>
          <a:p>
            <a:pPr marL="342900" indent="-342900">
              <a:buFont typeface="+mj-lt"/>
              <a:buAutoNum type="arabicPeriod"/>
            </a:pPr>
            <a:r>
              <a:rPr lang="en-US" sz="1800" dirty="0"/>
              <a:t>Vaccines against P. falciparum malaria (1) Chair Toshihiro Horii </a:t>
            </a:r>
            <a:endParaRPr lang="en-US" sz="1800" dirty="0" smtClean="0"/>
          </a:p>
          <a:p>
            <a:pPr marL="342900" indent="-342900">
              <a:buFont typeface="+mj-lt"/>
              <a:buAutoNum type="arabicPeriod"/>
            </a:pPr>
            <a:r>
              <a:rPr lang="en-US" sz="1800" dirty="0"/>
              <a:t>Vaccines against P. vivax malaria Chair Hernando del Portillo</a:t>
            </a:r>
          </a:p>
          <a:p>
            <a:pPr marL="342900" indent="-342900">
              <a:buFont typeface="+mj-lt"/>
              <a:buAutoNum type="arabicPeriod"/>
            </a:pPr>
            <a:endParaRPr lang="en-US" sz="1800" dirty="0" smtClean="0"/>
          </a:p>
          <a:p>
            <a:endParaRPr lang="en-US" sz="1800" dirty="0"/>
          </a:p>
          <a:p>
            <a:endParaRPr lang="en-US" sz="1800" dirty="0" smtClean="0"/>
          </a:p>
          <a:p>
            <a:endParaRPr lang="es-MX" sz="1800" dirty="0"/>
          </a:p>
        </p:txBody>
      </p:sp>
      <p:pic>
        <p:nvPicPr>
          <p:cNvPr id="6" name="Imagen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681" y="0"/>
            <a:ext cx="1484480" cy="1425376"/>
          </a:xfrm>
          <a:prstGeom prst="rect">
            <a:avLst/>
          </a:prstGeom>
          <a:noFill/>
          <a:ln>
            <a:noFill/>
          </a:ln>
        </p:spPr>
      </p:pic>
      <p:pic>
        <p:nvPicPr>
          <p:cNvPr id="7" name="Imagen 6" descr="Logo AN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1112" y="168116"/>
            <a:ext cx="1425376" cy="1425376"/>
          </a:xfrm>
          <a:prstGeom prst="rect">
            <a:avLst/>
          </a:prstGeom>
        </p:spPr>
      </p:pic>
      <p:sp>
        <p:nvSpPr>
          <p:cNvPr id="2" name="Rectángulo 1"/>
          <p:cNvSpPr/>
          <p:nvPr/>
        </p:nvSpPr>
        <p:spPr>
          <a:xfrm>
            <a:off x="2173707" y="6209731"/>
            <a:ext cx="6055893" cy="648269"/>
          </a:xfrm>
          <a:prstGeom prst="rect">
            <a:avLst/>
          </a:prstGeom>
          <a:solidFill>
            <a:schemeClr val="accent4">
              <a:alpha val="42000"/>
            </a:schemeClr>
          </a:solidFill>
          <a:ln w="25400">
            <a:solidFill>
              <a:srgbClr val="FF0000">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036641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2361821" y="137540"/>
            <a:ext cx="7468358" cy="990600"/>
          </a:xfrm>
        </p:spPr>
        <p:txBody>
          <a:bodyPr>
            <a:normAutofit/>
          </a:bodyPr>
          <a:lstStyle/>
          <a:p>
            <a:pPr algn="ctr"/>
            <a:r>
              <a:rPr lang="en-US" altLang="en-US" sz="3200" dirty="0" err="1" smtClean="0">
                <a:latin typeface="Arial" charset="0"/>
                <a:cs typeface="Arial" charset="0"/>
              </a:rPr>
              <a:t>Vacuna</a:t>
            </a:r>
            <a:r>
              <a:rPr lang="en-US" altLang="en-US" sz="3200" dirty="0" smtClean="0">
                <a:latin typeface="Arial" charset="0"/>
                <a:cs typeface="Arial" charset="0"/>
              </a:rPr>
              <a:t> con </a:t>
            </a:r>
            <a:r>
              <a:rPr lang="en-US" altLang="en-US" sz="3200" dirty="0" err="1" smtClean="0">
                <a:latin typeface="Arial" charset="0"/>
                <a:cs typeface="Arial" charset="0"/>
              </a:rPr>
              <a:t>esporozoitos</a:t>
            </a:r>
            <a:r>
              <a:rPr lang="en-US" altLang="en-US" sz="3200" dirty="0" smtClean="0">
                <a:latin typeface="Arial" charset="0"/>
                <a:cs typeface="Arial" charset="0"/>
              </a:rPr>
              <a:t> </a:t>
            </a:r>
            <a:r>
              <a:rPr lang="en-US" altLang="en-US" sz="3200" dirty="0" err="1" smtClean="0">
                <a:latin typeface="Arial" charset="0"/>
                <a:cs typeface="Arial" charset="0"/>
              </a:rPr>
              <a:t>irradiados</a:t>
            </a:r>
            <a:endParaRPr lang="en-US" altLang="en-US" sz="4000" dirty="0" smtClean="0">
              <a:latin typeface="Arial" charset="0"/>
              <a:cs typeface="Arial" charset="0"/>
            </a:endParaRPr>
          </a:p>
        </p:txBody>
      </p:sp>
      <p:sp>
        <p:nvSpPr>
          <p:cNvPr id="2052" name="Rectangle 3"/>
          <p:cNvSpPr>
            <a:spLocks noGrp="1" noChangeArrowheads="1"/>
          </p:cNvSpPr>
          <p:nvPr>
            <p:ph type="body" idx="1"/>
          </p:nvPr>
        </p:nvSpPr>
        <p:spPr>
          <a:xfrm>
            <a:off x="545913" y="3429000"/>
            <a:ext cx="5404513" cy="3025773"/>
          </a:xfrm>
        </p:spPr>
        <p:txBody>
          <a:bodyPr>
            <a:noAutofit/>
          </a:bodyPr>
          <a:lstStyle/>
          <a:p>
            <a:pPr>
              <a:lnSpc>
                <a:spcPct val="160000"/>
              </a:lnSpc>
              <a:spcBef>
                <a:spcPct val="0"/>
              </a:spcBef>
            </a:pPr>
            <a:r>
              <a:rPr lang="en-US" altLang="en-US" sz="2000" dirty="0" err="1" smtClean="0">
                <a:latin typeface="Arial" charset="0"/>
                <a:cs typeface="Arial" charset="0"/>
              </a:rPr>
              <a:t>Protección</a:t>
            </a:r>
            <a:r>
              <a:rPr lang="en-US" altLang="en-US" sz="2000" dirty="0" smtClean="0">
                <a:latin typeface="Arial" charset="0"/>
                <a:cs typeface="Arial" charset="0"/>
              </a:rPr>
              <a:t> superior al 90%.</a:t>
            </a:r>
          </a:p>
          <a:p>
            <a:pPr>
              <a:lnSpc>
                <a:spcPct val="160000"/>
              </a:lnSpc>
              <a:spcBef>
                <a:spcPct val="0"/>
              </a:spcBef>
            </a:pPr>
            <a:r>
              <a:rPr lang="en-US" altLang="en-US" sz="2000" dirty="0" smtClean="0">
                <a:latin typeface="Arial" charset="0"/>
                <a:cs typeface="Arial" charset="0"/>
              </a:rPr>
              <a:t>No </a:t>
            </a:r>
            <a:r>
              <a:rPr lang="en-US" altLang="en-US" sz="2000" dirty="0" err="1" smtClean="0">
                <a:latin typeface="Arial" charset="0"/>
                <a:cs typeface="Arial" charset="0"/>
              </a:rPr>
              <a:t>especie-específica</a:t>
            </a:r>
            <a:endParaRPr lang="en-US" altLang="en-US" sz="2000" dirty="0" smtClean="0">
              <a:latin typeface="Arial" charset="0"/>
              <a:cs typeface="Arial" charset="0"/>
            </a:endParaRPr>
          </a:p>
          <a:p>
            <a:pPr>
              <a:lnSpc>
                <a:spcPct val="160000"/>
              </a:lnSpc>
              <a:spcBef>
                <a:spcPct val="0"/>
              </a:spcBef>
            </a:pPr>
            <a:r>
              <a:rPr lang="en-US" altLang="en-US" sz="2000" dirty="0" smtClean="0">
                <a:latin typeface="Arial" charset="0"/>
                <a:cs typeface="Arial" charset="0"/>
              </a:rPr>
              <a:t>Al </a:t>
            </a:r>
            <a:r>
              <a:rPr lang="en-US" altLang="en-US" sz="2000" dirty="0" err="1" smtClean="0">
                <a:latin typeface="Arial" charset="0"/>
                <a:cs typeface="Arial" charset="0"/>
              </a:rPr>
              <a:t>menos</a:t>
            </a:r>
            <a:r>
              <a:rPr lang="en-US" altLang="en-US" sz="2000" dirty="0" smtClean="0">
                <a:latin typeface="Arial" charset="0"/>
                <a:cs typeface="Arial" charset="0"/>
              </a:rPr>
              <a:t> 9 </a:t>
            </a:r>
            <a:r>
              <a:rPr lang="en-US" altLang="en-US" sz="2000" dirty="0" err="1" smtClean="0">
                <a:latin typeface="Arial" charset="0"/>
                <a:cs typeface="Arial" charset="0"/>
              </a:rPr>
              <a:t>meses</a:t>
            </a:r>
            <a:endParaRPr lang="en-US" altLang="en-US" sz="2000" dirty="0" smtClean="0">
              <a:latin typeface="Arial" charset="0"/>
              <a:cs typeface="Arial" charset="0"/>
            </a:endParaRPr>
          </a:p>
          <a:p>
            <a:pPr>
              <a:lnSpc>
                <a:spcPct val="160000"/>
              </a:lnSpc>
              <a:spcBef>
                <a:spcPct val="0"/>
              </a:spcBef>
            </a:pPr>
            <a:r>
              <a:rPr lang="en-US" altLang="en-US" sz="2000" u="sng" dirty="0" err="1" smtClean="0">
                <a:solidFill>
                  <a:srgbClr val="FF0000"/>
                </a:solidFill>
                <a:latin typeface="Arial" charset="0"/>
                <a:cs typeface="Arial" charset="0"/>
              </a:rPr>
              <a:t>Importante</a:t>
            </a:r>
            <a:r>
              <a:rPr lang="en-US" altLang="en-US" sz="2000" dirty="0" smtClean="0">
                <a:latin typeface="Arial" charset="0"/>
                <a:cs typeface="Arial" charset="0"/>
              </a:rPr>
              <a:t>: </a:t>
            </a:r>
            <a:r>
              <a:rPr lang="en-US" altLang="en-US" sz="2000" dirty="0" err="1" smtClean="0">
                <a:latin typeface="Arial" charset="0"/>
                <a:cs typeface="Arial" charset="0"/>
              </a:rPr>
              <a:t>Proteínas</a:t>
            </a:r>
            <a:r>
              <a:rPr lang="en-US" altLang="en-US" sz="2000" dirty="0" smtClean="0">
                <a:latin typeface="Arial" charset="0"/>
                <a:cs typeface="Arial" charset="0"/>
              </a:rPr>
              <a:t> </a:t>
            </a:r>
            <a:r>
              <a:rPr lang="en-US" altLang="en-US" sz="2000" dirty="0" err="1" smtClean="0">
                <a:solidFill>
                  <a:srgbClr val="FF0000"/>
                </a:solidFill>
                <a:latin typeface="Arial" charset="0"/>
                <a:cs typeface="Arial" charset="0"/>
              </a:rPr>
              <a:t>expresadas</a:t>
            </a:r>
            <a:r>
              <a:rPr lang="en-US" altLang="en-US" sz="2000" dirty="0" smtClean="0">
                <a:solidFill>
                  <a:srgbClr val="FF0000"/>
                </a:solidFill>
                <a:latin typeface="Arial" charset="0"/>
                <a:cs typeface="Arial" charset="0"/>
              </a:rPr>
              <a:t> </a:t>
            </a:r>
            <a:r>
              <a:rPr lang="en-US" altLang="en-US" sz="2000" dirty="0" err="1" smtClean="0">
                <a:latin typeface="Arial" charset="0"/>
                <a:cs typeface="Arial" charset="0"/>
              </a:rPr>
              <a:t>por</a:t>
            </a:r>
            <a:r>
              <a:rPr lang="en-US" altLang="en-US" sz="2000" dirty="0" smtClean="0">
                <a:latin typeface="Arial" charset="0"/>
                <a:cs typeface="Arial" charset="0"/>
              </a:rPr>
              <a:t> </a:t>
            </a:r>
            <a:r>
              <a:rPr lang="en-US" altLang="en-US" sz="2000" dirty="0" err="1" smtClean="0">
                <a:latin typeface="Arial" charset="0"/>
                <a:cs typeface="Arial" charset="0"/>
              </a:rPr>
              <a:t>parásitos</a:t>
            </a:r>
            <a:r>
              <a:rPr lang="en-US" altLang="en-US" sz="2000" dirty="0" smtClean="0">
                <a:latin typeface="Arial" charset="0"/>
                <a:cs typeface="Arial" charset="0"/>
              </a:rPr>
              <a:t> </a:t>
            </a:r>
            <a:r>
              <a:rPr lang="en-US" altLang="en-US" sz="2000" dirty="0" err="1" smtClean="0">
                <a:latin typeface="Arial" charset="0"/>
                <a:cs typeface="Arial" charset="0"/>
              </a:rPr>
              <a:t>irradiados</a:t>
            </a:r>
            <a:r>
              <a:rPr lang="en-US" altLang="en-US" sz="2000" dirty="0" smtClean="0">
                <a:latin typeface="Arial" charset="0"/>
                <a:cs typeface="Arial" charset="0"/>
              </a:rPr>
              <a:t> en </a:t>
            </a:r>
            <a:r>
              <a:rPr lang="en-US" altLang="en-US" sz="2000" dirty="0" err="1" smtClean="0">
                <a:latin typeface="Arial" charset="0"/>
                <a:cs typeface="Arial" charset="0"/>
              </a:rPr>
              <a:t>células</a:t>
            </a:r>
            <a:r>
              <a:rPr lang="en-US" altLang="en-US" sz="2000" dirty="0" smtClean="0">
                <a:latin typeface="Arial" charset="0"/>
                <a:cs typeface="Arial" charset="0"/>
              </a:rPr>
              <a:t> </a:t>
            </a:r>
            <a:r>
              <a:rPr lang="en-US" altLang="en-US" sz="2000" dirty="0" err="1" smtClean="0">
                <a:latin typeface="Arial" charset="0"/>
                <a:cs typeface="Arial" charset="0"/>
              </a:rPr>
              <a:t>hepáticas</a:t>
            </a:r>
            <a:endParaRPr lang="en-US" altLang="en-US" sz="2000" dirty="0" smtClean="0">
              <a:latin typeface="Arial" charset="0"/>
              <a:cs typeface="Arial" charset="0"/>
            </a:endParaRPr>
          </a:p>
        </p:txBody>
      </p:sp>
      <p:graphicFrame>
        <p:nvGraphicFramePr>
          <p:cNvPr id="2050" name="Object 2"/>
          <p:cNvGraphicFramePr>
            <a:graphicFrameLocks noChangeAspect="1"/>
          </p:cNvGraphicFramePr>
          <p:nvPr>
            <p:extLst>
              <p:ext uri="{D42A27DB-BD31-4B8C-83A1-F6EECF244321}">
                <p14:modId xmlns:p14="http://schemas.microsoft.com/office/powerpoint/2010/main" val="2126552257"/>
              </p:ext>
            </p:extLst>
          </p:nvPr>
        </p:nvGraphicFramePr>
        <p:xfrm>
          <a:off x="6096000" y="3736973"/>
          <a:ext cx="4830233" cy="2717800"/>
        </p:xfrm>
        <a:graphic>
          <a:graphicData uri="http://schemas.openxmlformats.org/presentationml/2006/ole">
            <mc:AlternateContent xmlns:mc="http://schemas.openxmlformats.org/markup-compatibility/2006">
              <mc:Choice xmlns:v="urn:schemas-microsoft-com:vml" Requires="v">
                <p:oleObj spid="_x0000_s1062" name="Photo Editor Photo" r:id="rId3" imgW="12193057" imgH="9144793" progId="">
                  <p:embed/>
                </p:oleObj>
              </mc:Choice>
              <mc:Fallback>
                <p:oleObj name="Photo Editor Photo" r:id="rId3" imgW="12193057" imgH="9144793"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736973"/>
                        <a:ext cx="4830233"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Imagen 1"/>
          <p:cNvPicPr>
            <a:picLocks noChangeAspect="1"/>
          </p:cNvPicPr>
          <p:nvPr/>
        </p:nvPicPr>
        <p:blipFill>
          <a:blip r:embed="rId5">
            <a:lum contrast="20000"/>
          </a:blip>
          <a:stretch>
            <a:fillRect/>
          </a:stretch>
        </p:blipFill>
        <p:spPr>
          <a:xfrm>
            <a:off x="2369405" y="1083912"/>
            <a:ext cx="7443337" cy="2154016"/>
          </a:xfrm>
          <a:prstGeom prst="rect">
            <a:avLst/>
          </a:prstGeom>
        </p:spPr>
      </p:pic>
      <p:pic>
        <p:nvPicPr>
          <p:cNvPr id="8" name="Imagen 7"/>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 y="9525"/>
            <a:ext cx="1484480" cy="1425376"/>
          </a:xfrm>
          <a:prstGeom prst="rect">
            <a:avLst/>
          </a:prstGeom>
          <a:noFill/>
          <a:ln>
            <a:noFill/>
          </a:ln>
        </p:spPr>
      </p:pic>
      <p:pic>
        <p:nvPicPr>
          <p:cNvPr id="4" name="Imagen 3"/>
          <p:cNvPicPr>
            <a:picLocks noChangeAspect="1"/>
          </p:cNvPicPr>
          <p:nvPr/>
        </p:nvPicPr>
        <p:blipFill>
          <a:blip r:embed="rId7"/>
          <a:stretch>
            <a:fillRect/>
          </a:stretch>
        </p:blipFill>
        <p:spPr>
          <a:xfrm>
            <a:off x="10762681" y="9525"/>
            <a:ext cx="1426588" cy="1426588"/>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42449" y="203881"/>
            <a:ext cx="8465920" cy="1221495"/>
          </a:xfrm>
        </p:spPr>
        <p:txBody>
          <a:bodyPr>
            <a:noAutofit/>
          </a:bodyPr>
          <a:lstStyle/>
          <a:p>
            <a:pPr algn="ctr">
              <a:lnSpc>
                <a:spcPct val="100000"/>
              </a:lnSpc>
              <a:defRPr/>
            </a:pPr>
            <a:r>
              <a:rPr lang="es-MX" sz="2800" dirty="0" smtClean="0">
                <a:latin typeface="Arial" pitchFamily="34" charset="0"/>
                <a:cs typeface="Arial" pitchFamily="34" charset="0"/>
              </a:rPr>
              <a:t>La </a:t>
            </a:r>
            <a:r>
              <a:rPr lang="es-MX" sz="2800" dirty="0">
                <a:latin typeface="Arial" pitchFamily="34" charset="0"/>
                <a:cs typeface="Arial" pitchFamily="34" charset="0"/>
              </a:rPr>
              <a:t>vacuna </a:t>
            </a:r>
            <a:r>
              <a:rPr lang="es-MX" sz="2800" dirty="0" err="1" smtClean="0">
                <a:latin typeface="Arial" pitchFamily="34" charset="0"/>
                <a:cs typeface="Arial" pitchFamily="34" charset="0"/>
              </a:rPr>
              <a:t>Sanaria</a:t>
            </a:r>
            <a:r>
              <a:rPr lang="es-MX" sz="2800" dirty="0" smtClean="0">
                <a:latin typeface="Arial" pitchFamily="34" charset="0"/>
                <a:cs typeface="Arial" pitchFamily="34" charset="0"/>
              </a:rPr>
              <a:t> se basa en la purificación manual </a:t>
            </a:r>
            <a:r>
              <a:rPr lang="es-MX" sz="2800" dirty="0" smtClean="0">
                <a:latin typeface="Arial" pitchFamily="34" charset="0"/>
                <a:cs typeface="Arial" pitchFamily="34" charset="0"/>
              </a:rPr>
              <a:t>de </a:t>
            </a:r>
            <a:r>
              <a:rPr lang="es-MX" sz="2800" dirty="0" smtClean="0">
                <a:latin typeface="Arial" pitchFamily="34" charset="0"/>
                <a:cs typeface="Arial" pitchFamily="34" charset="0"/>
              </a:rPr>
              <a:t>SPZ </a:t>
            </a:r>
            <a:r>
              <a:rPr lang="es-MX" sz="2800" dirty="0" smtClean="0">
                <a:latin typeface="Arial" pitchFamily="34" charset="0"/>
                <a:cs typeface="Arial" pitchFamily="34" charset="0"/>
              </a:rPr>
              <a:t>de </a:t>
            </a:r>
            <a:r>
              <a:rPr lang="es-MX" sz="2800" dirty="0" smtClean="0">
                <a:latin typeface="Arial" pitchFamily="34" charset="0"/>
                <a:cs typeface="Arial" pitchFamily="34" charset="0"/>
              </a:rPr>
              <a:t>glándulas </a:t>
            </a:r>
            <a:r>
              <a:rPr lang="es-MX" sz="2800" dirty="0" smtClean="0">
                <a:latin typeface="Arial" pitchFamily="34" charset="0"/>
                <a:cs typeface="Arial" pitchFamily="34" charset="0"/>
              </a:rPr>
              <a:t>salivales de mosquitos irradiados</a:t>
            </a:r>
            <a:endParaRPr lang="es-MX" sz="2800" dirty="0">
              <a:latin typeface="Arial" pitchFamily="34" charset="0"/>
              <a:cs typeface="Arial" pitchFamily="34" charset="0"/>
            </a:endParaRPr>
          </a:p>
        </p:txBody>
      </p:sp>
      <p:pic>
        <p:nvPicPr>
          <p:cNvPr id="3" name="Imagen 2"/>
          <p:cNvPicPr>
            <a:picLocks noChangeAspect="1"/>
          </p:cNvPicPr>
          <p:nvPr/>
        </p:nvPicPr>
        <p:blipFill rotWithShape="1">
          <a:blip r:embed="rId3"/>
          <a:srcRect l="12453" t="8530" r="56374" b="3959"/>
          <a:stretch/>
        </p:blipFill>
        <p:spPr>
          <a:xfrm>
            <a:off x="192506" y="1569478"/>
            <a:ext cx="4306387" cy="4288237"/>
          </a:xfrm>
          <a:prstGeom prst="rect">
            <a:avLst/>
          </a:prstGeom>
        </p:spPr>
      </p:pic>
      <p:grpSp>
        <p:nvGrpSpPr>
          <p:cNvPr id="5" name="Grupo 4"/>
          <p:cNvGrpSpPr/>
          <p:nvPr/>
        </p:nvGrpSpPr>
        <p:grpSpPr>
          <a:xfrm>
            <a:off x="8967539" y="1907848"/>
            <a:ext cx="2935705" cy="3949867"/>
            <a:chOff x="6087533" y="1247775"/>
            <a:chExt cx="5541880" cy="7194227"/>
          </a:xfrm>
        </p:grpSpPr>
        <p:pic>
          <p:nvPicPr>
            <p:cNvPr id="50179" name="Picture 2"/>
            <p:cNvPicPr>
              <a:picLocks noChangeAspect="1" noChangeArrowheads="1"/>
            </p:cNvPicPr>
            <p:nvPr/>
          </p:nvPicPr>
          <p:blipFill rotWithShape="1">
            <a:blip r:embed="rId4" cstate="print"/>
            <a:srcRect r="50273"/>
            <a:stretch/>
          </p:blipFill>
          <p:spPr bwMode="auto">
            <a:xfrm>
              <a:off x="6087533" y="1247775"/>
              <a:ext cx="5457545" cy="3597275"/>
            </a:xfrm>
            <a:prstGeom prst="rect">
              <a:avLst/>
            </a:prstGeom>
            <a:noFill/>
            <a:ln w="9525">
              <a:noFill/>
              <a:miter lim="800000"/>
              <a:headEnd/>
              <a:tailEnd/>
            </a:ln>
          </p:spPr>
        </p:pic>
        <p:pic>
          <p:nvPicPr>
            <p:cNvPr id="4" name="Imagen 3"/>
            <p:cNvPicPr>
              <a:picLocks noChangeAspect="1"/>
            </p:cNvPicPr>
            <p:nvPr/>
          </p:nvPicPr>
          <p:blipFill rotWithShape="1">
            <a:blip r:embed="rId5"/>
            <a:srcRect l="49576"/>
            <a:stretch/>
          </p:blipFill>
          <p:spPr>
            <a:xfrm>
              <a:off x="6096000" y="4845050"/>
              <a:ext cx="5533413" cy="3596952"/>
            </a:xfrm>
            <a:prstGeom prst="rect">
              <a:avLst/>
            </a:prstGeom>
          </p:spPr>
        </p:pic>
      </p:grpSp>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0760" y="2454032"/>
            <a:ext cx="3810000" cy="2857500"/>
          </a:xfrm>
          <a:prstGeom prst="rect">
            <a:avLst/>
          </a:prstGeom>
        </p:spPr>
      </p:pic>
      <p:pic>
        <p:nvPicPr>
          <p:cNvPr id="9" name="Imagen 8" descr="Logo ANM.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1112" y="168116"/>
            <a:ext cx="1425376" cy="1425376"/>
          </a:xfrm>
          <a:prstGeom prst="rect">
            <a:avLst/>
          </a:prstGeom>
        </p:spPr>
      </p:pic>
      <p:pic>
        <p:nvPicPr>
          <p:cNvPr id="10" name="Imagen 9"/>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681" y="0"/>
            <a:ext cx="1484480" cy="1425376"/>
          </a:xfrm>
          <a:prstGeom prst="rect">
            <a:avLst/>
          </a:prstGeom>
          <a:noFill/>
          <a:ln>
            <a:noFill/>
          </a:ln>
        </p:spPr>
      </p:pic>
    </p:spTree>
    <p:extLst>
      <p:ext uri="{BB962C8B-B14F-4D97-AF65-F5344CB8AC3E}">
        <p14:creationId xmlns:p14="http://schemas.microsoft.com/office/powerpoint/2010/main" val="7582516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4"/>
          <p:cNvPicPr>
            <a:picLocks noChangeAspect="1" noChangeArrowheads="1"/>
          </p:cNvPicPr>
          <p:nvPr/>
        </p:nvPicPr>
        <p:blipFill>
          <a:blip r:embed="rId2" cstate="print"/>
          <a:srcRect r="49554"/>
          <a:stretch>
            <a:fillRect/>
          </a:stretch>
        </p:blipFill>
        <p:spPr bwMode="auto">
          <a:xfrm>
            <a:off x="224924" y="2170705"/>
            <a:ext cx="4412776" cy="4202800"/>
          </a:xfrm>
          <a:prstGeom prst="rect">
            <a:avLst/>
          </a:prstGeom>
          <a:noFill/>
          <a:ln w="9525">
            <a:noFill/>
            <a:miter lim="800000"/>
            <a:headEnd/>
            <a:tailEnd/>
          </a:ln>
        </p:spPr>
      </p:pic>
      <p:sp>
        <p:nvSpPr>
          <p:cNvPr id="21508" name="Rectangle 2"/>
          <p:cNvSpPr>
            <a:spLocks noGrp="1" noChangeArrowheads="1"/>
          </p:cNvSpPr>
          <p:nvPr>
            <p:ph type="title" idx="4294967295"/>
          </p:nvPr>
        </p:nvSpPr>
        <p:spPr>
          <a:xfrm>
            <a:off x="1842442" y="33980"/>
            <a:ext cx="8600553" cy="621113"/>
          </a:xfrm>
        </p:spPr>
        <p:txBody>
          <a:bodyPr>
            <a:noAutofit/>
          </a:bodyPr>
          <a:lstStyle/>
          <a:p>
            <a:pPr algn="ctr" eaLnBrk="1" hangingPunct="1"/>
            <a:r>
              <a:rPr lang="es-MX" sz="4000" dirty="0" smtClean="0">
                <a:latin typeface="Arial" charset="0"/>
                <a:cs typeface="Arial" charset="0"/>
              </a:rPr>
              <a:t>G</a:t>
            </a:r>
            <a:r>
              <a:rPr lang="es-MX" sz="4000" dirty="0" smtClean="0">
                <a:latin typeface="Arial" charset="0"/>
                <a:cs typeface="Arial" charset="0"/>
              </a:rPr>
              <a:t>enómica </a:t>
            </a:r>
            <a:r>
              <a:rPr lang="es-MX" sz="4000" dirty="0" smtClean="0">
                <a:latin typeface="Arial" charset="0"/>
                <a:cs typeface="Arial" charset="0"/>
              </a:rPr>
              <a:t>y proteómica desde </a:t>
            </a:r>
            <a:r>
              <a:rPr lang="es-MX" sz="4000" dirty="0" smtClean="0">
                <a:latin typeface="Arial" charset="0"/>
                <a:cs typeface="Arial" charset="0"/>
              </a:rPr>
              <a:t>2002 </a:t>
            </a:r>
            <a:endParaRPr lang="es-ES" sz="4000" dirty="0" smtClean="0">
              <a:latin typeface="Arial" charset="0"/>
              <a:cs typeface="Arial" charset="0"/>
            </a:endParaRPr>
          </a:p>
        </p:txBody>
      </p:sp>
      <p:pic>
        <p:nvPicPr>
          <p:cNvPr id="2" name="Imagen 1"/>
          <p:cNvPicPr>
            <a:picLocks noChangeAspect="1"/>
          </p:cNvPicPr>
          <p:nvPr/>
        </p:nvPicPr>
        <p:blipFill>
          <a:blip r:embed="rId3"/>
          <a:stretch>
            <a:fillRect/>
          </a:stretch>
        </p:blipFill>
        <p:spPr>
          <a:xfrm>
            <a:off x="8616" y="13440"/>
            <a:ext cx="12174767" cy="1426588"/>
          </a:xfrm>
          <a:prstGeom prst="rect">
            <a:avLst/>
          </a:prstGeom>
        </p:spPr>
      </p:pic>
      <p:pic>
        <p:nvPicPr>
          <p:cNvPr id="21506" name="Picture 7"/>
          <p:cNvPicPr>
            <a:picLocks noChangeAspect="1" noChangeArrowheads="1"/>
          </p:cNvPicPr>
          <p:nvPr/>
        </p:nvPicPr>
        <p:blipFill>
          <a:blip r:embed="rId4" cstate="print"/>
          <a:srcRect/>
          <a:stretch>
            <a:fillRect/>
          </a:stretch>
        </p:blipFill>
        <p:spPr bwMode="auto">
          <a:xfrm>
            <a:off x="3875432" y="996998"/>
            <a:ext cx="4441133" cy="4202800"/>
          </a:xfrm>
          <a:prstGeom prst="rect">
            <a:avLst/>
          </a:prstGeom>
          <a:noFill/>
          <a:ln w="9525">
            <a:noFill/>
            <a:miter lim="800000"/>
            <a:headEnd/>
            <a:tailEnd/>
          </a:ln>
        </p:spPr>
      </p:pic>
      <p:pic>
        <p:nvPicPr>
          <p:cNvPr id="21509" name="Picture 6"/>
          <p:cNvPicPr>
            <a:picLocks noChangeAspect="1" noChangeArrowheads="1"/>
          </p:cNvPicPr>
          <p:nvPr/>
        </p:nvPicPr>
        <p:blipFill>
          <a:blip r:embed="rId2" cstate="print"/>
          <a:srcRect l="50557"/>
          <a:stretch>
            <a:fillRect/>
          </a:stretch>
        </p:blipFill>
        <p:spPr bwMode="auto">
          <a:xfrm>
            <a:off x="7296519" y="2047875"/>
            <a:ext cx="4438542" cy="420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 AN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5887" y="6191"/>
            <a:ext cx="1425376" cy="1425376"/>
          </a:xfrm>
          <a:prstGeom prst="rect">
            <a:avLst/>
          </a:prstGeom>
        </p:spPr>
      </p:pic>
      <p:pic>
        <p:nvPicPr>
          <p:cNvPr id="5" name="Imagen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 y="9525"/>
            <a:ext cx="1484480" cy="1425376"/>
          </a:xfrm>
          <a:prstGeom prst="rect">
            <a:avLst/>
          </a:prstGeom>
          <a:noFill/>
          <a:ln>
            <a:noFill/>
          </a:ln>
        </p:spPr>
      </p:pic>
      <p:pic>
        <p:nvPicPr>
          <p:cNvPr id="3" name="Imagen 2"/>
          <p:cNvPicPr>
            <a:picLocks noChangeAspect="1"/>
          </p:cNvPicPr>
          <p:nvPr/>
        </p:nvPicPr>
        <p:blipFill>
          <a:blip r:embed="rId5"/>
          <a:stretch>
            <a:fillRect/>
          </a:stretch>
        </p:blipFill>
        <p:spPr>
          <a:xfrm>
            <a:off x="5542071" y="2286000"/>
            <a:ext cx="2923790" cy="4011394"/>
          </a:xfrm>
          <a:prstGeom prst="rect">
            <a:avLst/>
          </a:prstGeom>
        </p:spPr>
      </p:pic>
      <p:pic>
        <p:nvPicPr>
          <p:cNvPr id="6" name="Imagen 5"/>
          <p:cNvPicPr>
            <a:picLocks noChangeAspect="1"/>
          </p:cNvPicPr>
          <p:nvPr/>
        </p:nvPicPr>
        <p:blipFill>
          <a:blip r:embed="rId6"/>
          <a:stretch>
            <a:fillRect/>
          </a:stretch>
        </p:blipFill>
        <p:spPr>
          <a:xfrm>
            <a:off x="19049" y="1559983"/>
            <a:ext cx="5181600" cy="4162073"/>
          </a:xfrm>
          <a:prstGeom prst="rect">
            <a:avLst/>
          </a:prstGeom>
        </p:spPr>
      </p:pic>
      <p:sp>
        <p:nvSpPr>
          <p:cNvPr id="7" name="CuadroTexto 6"/>
          <p:cNvSpPr txBox="1"/>
          <p:nvPr/>
        </p:nvSpPr>
        <p:spPr>
          <a:xfrm>
            <a:off x="741670" y="6297394"/>
            <a:ext cx="4458979" cy="369332"/>
          </a:xfrm>
          <a:prstGeom prst="rect">
            <a:avLst/>
          </a:prstGeom>
          <a:noFill/>
        </p:spPr>
        <p:txBody>
          <a:bodyPr wrap="square" rtlCol="0">
            <a:spAutoFit/>
          </a:bodyPr>
          <a:lstStyle/>
          <a:p>
            <a:r>
              <a:rPr lang="en-US" dirty="0"/>
              <a:t>HABP, high activity binding peptides</a:t>
            </a:r>
            <a:endParaRPr lang="es-MX" dirty="0"/>
          </a:p>
        </p:txBody>
      </p:sp>
      <p:sp>
        <p:nvSpPr>
          <p:cNvPr id="9" name="CuadroTexto 8"/>
          <p:cNvSpPr txBox="1"/>
          <p:nvPr/>
        </p:nvSpPr>
        <p:spPr>
          <a:xfrm>
            <a:off x="5727616" y="1085671"/>
            <a:ext cx="1488175" cy="1200329"/>
          </a:xfrm>
          <a:prstGeom prst="rect">
            <a:avLst/>
          </a:prstGeom>
          <a:noFill/>
        </p:spPr>
        <p:txBody>
          <a:bodyPr wrap="square" rtlCol="0">
            <a:spAutoFit/>
          </a:bodyPr>
          <a:lstStyle/>
          <a:p>
            <a:r>
              <a:rPr lang="en-US" dirty="0" err="1" smtClean="0"/>
              <a:t>Residuos</a:t>
            </a:r>
            <a:r>
              <a:rPr lang="en-US" dirty="0" smtClean="0"/>
              <a:t> </a:t>
            </a:r>
            <a:r>
              <a:rPr lang="en-US" dirty="0" err="1" smtClean="0"/>
              <a:t>que</a:t>
            </a:r>
            <a:r>
              <a:rPr lang="en-US" dirty="0" smtClean="0"/>
              <a:t> </a:t>
            </a:r>
            <a:r>
              <a:rPr lang="en-US" dirty="0" err="1" smtClean="0"/>
              <a:t>embonan</a:t>
            </a:r>
            <a:r>
              <a:rPr lang="en-US" dirty="0" smtClean="0"/>
              <a:t> en los “pockets” de  </a:t>
            </a:r>
            <a:r>
              <a:rPr lang="en-US" dirty="0"/>
              <a:t>HLA-DR1</a:t>
            </a:r>
            <a:r>
              <a:rPr lang="en-US" dirty="0" smtClean="0"/>
              <a:t>* </a:t>
            </a:r>
            <a:endParaRPr lang="es-MX" dirty="0"/>
          </a:p>
        </p:txBody>
      </p:sp>
      <p:sp>
        <p:nvSpPr>
          <p:cNvPr id="12" name="Título 1"/>
          <p:cNvSpPr txBox="1">
            <a:spLocks/>
          </p:cNvSpPr>
          <p:nvPr/>
        </p:nvSpPr>
        <p:spPr>
          <a:xfrm>
            <a:off x="1483911" y="46565"/>
            <a:ext cx="9261976" cy="809586"/>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200" dirty="0" smtClean="0"/>
              <a:t>PATARROYO: VACUNAS DISEÑADAS PARA TODA OCASIÓN?</a:t>
            </a:r>
            <a:endParaRPr lang="es-MX" sz="3200" dirty="0"/>
          </a:p>
        </p:txBody>
      </p:sp>
      <p:sp>
        <p:nvSpPr>
          <p:cNvPr id="13" name="CuadroTexto 12"/>
          <p:cNvSpPr txBox="1"/>
          <p:nvPr/>
        </p:nvSpPr>
        <p:spPr>
          <a:xfrm>
            <a:off x="8940364" y="2463047"/>
            <a:ext cx="2374711" cy="3139321"/>
          </a:xfrm>
          <a:prstGeom prst="rect">
            <a:avLst/>
          </a:prstGeom>
          <a:noFill/>
        </p:spPr>
        <p:txBody>
          <a:bodyPr wrap="square" rtlCol="0">
            <a:spAutoFit/>
          </a:bodyPr>
          <a:lstStyle/>
          <a:p>
            <a:r>
              <a:rPr lang="es-MX" dirty="0" smtClean="0"/>
              <a:t>EN RESUMEN:</a:t>
            </a:r>
          </a:p>
          <a:p>
            <a:pPr marL="342900" indent="-342900">
              <a:buAutoNum type="arabicPeriod"/>
            </a:pPr>
            <a:r>
              <a:rPr lang="es-MX" dirty="0" smtClean="0"/>
              <a:t>Análisis </a:t>
            </a:r>
            <a:r>
              <a:rPr lang="es-MX" dirty="0"/>
              <a:t>sistemático de péptidos de antígeno nativo, </a:t>
            </a:r>
            <a:endParaRPr lang="es-MX" dirty="0" smtClean="0"/>
          </a:p>
          <a:p>
            <a:pPr marL="342900" indent="-342900">
              <a:buAutoNum type="arabicPeriod"/>
            </a:pPr>
            <a:r>
              <a:rPr lang="es-MX" dirty="0" smtClean="0"/>
              <a:t>Modificación </a:t>
            </a:r>
            <a:r>
              <a:rPr lang="es-MX" dirty="0"/>
              <a:t>e  </a:t>
            </a:r>
            <a:r>
              <a:rPr lang="es-MX" dirty="0" err="1" smtClean="0"/>
              <a:t>inmunogenicidad</a:t>
            </a:r>
            <a:endParaRPr lang="es-MX" dirty="0" smtClean="0"/>
          </a:p>
          <a:p>
            <a:pPr marL="342900" indent="-342900">
              <a:buAutoNum type="arabicPeriod"/>
            </a:pPr>
            <a:r>
              <a:rPr lang="es-MX" dirty="0" smtClean="0"/>
              <a:t>Análisis de contrapartes en sistema inmune</a:t>
            </a:r>
          </a:p>
          <a:p>
            <a:pPr marL="342900" indent="-342900">
              <a:buAutoNum type="arabicPeriod"/>
            </a:pPr>
            <a:r>
              <a:rPr lang="es-MX" dirty="0" smtClean="0"/>
              <a:t>Selección de varios </a:t>
            </a:r>
            <a:r>
              <a:rPr lang="es-MX" dirty="0" err="1" smtClean="0"/>
              <a:t>HABPs</a:t>
            </a:r>
            <a:r>
              <a:rPr lang="es-MX" dirty="0" smtClean="0"/>
              <a:t> para diseño</a:t>
            </a:r>
            <a:endParaRPr lang="es-MX" dirty="0"/>
          </a:p>
        </p:txBody>
      </p:sp>
      <p:sp>
        <p:nvSpPr>
          <p:cNvPr id="14" name="CuadroTexto 13"/>
          <p:cNvSpPr txBox="1"/>
          <p:nvPr/>
        </p:nvSpPr>
        <p:spPr>
          <a:xfrm>
            <a:off x="8202310" y="6462006"/>
            <a:ext cx="3889609" cy="307777"/>
          </a:xfrm>
          <a:prstGeom prst="rect">
            <a:avLst/>
          </a:prstGeom>
          <a:noFill/>
        </p:spPr>
        <p:txBody>
          <a:bodyPr wrap="square" rtlCol="0">
            <a:spAutoFit/>
          </a:bodyPr>
          <a:lstStyle/>
          <a:p>
            <a:r>
              <a:rPr lang="es-MX" sz="1400" i="1" dirty="0"/>
              <a:t>A. Bermúdez et al. / </a:t>
            </a:r>
            <a:r>
              <a:rPr lang="es-MX" sz="1400" i="1" dirty="0" err="1"/>
              <a:t>Vaccine</a:t>
            </a:r>
            <a:r>
              <a:rPr lang="es-MX" sz="1400" i="1" dirty="0"/>
              <a:t> 26 (2008) 6908–6918</a:t>
            </a:r>
            <a:endParaRPr lang="es-MX" sz="1400" dirty="0"/>
          </a:p>
        </p:txBody>
      </p:sp>
    </p:spTree>
    <p:extLst>
      <p:ext uri="{BB962C8B-B14F-4D97-AF65-F5344CB8AC3E}">
        <p14:creationId xmlns:p14="http://schemas.microsoft.com/office/powerpoint/2010/main" val="36516987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43663" y="0"/>
            <a:ext cx="8387690" cy="1325563"/>
          </a:xfrm>
        </p:spPr>
        <p:txBody>
          <a:bodyPr/>
          <a:lstStyle/>
          <a:p>
            <a:pPr algn="ctr"/>
            <a:r>
              <a:rPr lang="es-MX" dirty="0"/>
              <a:t>ICOPAXIII: SIMPOSIA DE </a:t>
            </a:r>
            <a:r>
              <a:rPr lang="es-MX" dirty="0" smtClean="0"/>
              <a:t>VECTORES</a:t>
            </a:r>
            <a:endParaRPr lang="es-MX" dirty="0"/>
          </a:p>
        </p:txBody>
      </p:sp>
      <p:sp>
        <p:nvSpPr>
          <p:cNvPr id="3" name="Marcador de contenido 2"/>
          <p:cNvSpPr>
            <a:spLocks noGrp="1"/>
          </p:cNvSpPr>
          <p:nvPr>
            <p:ph idx="1"/>
          </p:nvPr>
        </p:nvSpPr>
        <p:spPr/>
        <p:txBody>
          <a:bodyPr/>
          <a:lstStyle/>
          <a:p>
            <a:pPr marL="514350" indent="-514350">
              <a:buFont typeface="+mj-lt"/>
              <a:buAutoNum type="arabicPeriod"/>
            </a:pPr>
            <a:r>
              <a:rPr lang="en-US" dirty="0"/>
              <a:t>Mosquito vectors in malaria: basic studies Chair Fidel </a:t>
            </a:r>
            <a:r>
              <a:rPr lang="en-US" dirty="0" smtClean="0"/>
              <a:t>Hernandez</a:t>
            </a:r>
          </a:p>
          <a:p>
            <a:pPr marL="514350" indent="-514350">
              <a:buFont typeface="+mj-lt"/>
              <a:buAutoNum type="arabicPeriod"/>
            </a:pPr>
            <a:r>
              <a:rPr lang="en-US" dirty="0"/>
              <a:t>Transmission and mosquito vectors in malaria Chair Humberto </a:t>
            </a:r>
            <a:r>
              <a:rPr lang="en-US" dirty="0" err="1" smtClean="0"/>
              <a:t>Lanz</a:t>
            </a:r>
            <a:endParaRPr lang="en-US" dirty="0" smtClean="0"/>
          </a:p>
          <a:p>
            <a:pPr marL="514350" indent="-514350">
              <a:buFont typeface="+mj-lt"/>
              <a:buAutoNum type="arabicPeriod"/>
            </a:pPr>
            <a:r>
              <a:rPr lang="en-US" dirty="0"/>
              <a:t>Immune system of vectors Chair Bertha </a:t>
            </a:r>
            <a:r>
              <a:rPr lang="en-US" dirty="0" smtClean="0"/>
              <a:t>Espinoza</a:t>
            </a:r>
          </a:p>
          <a:p>
            <a:pPr marL="514350" indent="-514350">
              <a:buFont typeface="+mj-lt"/>
              <a:buAutoNum type="arabicPeriod"/>
            </a:pPr>
            <a:r>
              <a:rPr lang="en-US" dirty="0"/>
              <a:t>Molecular malacology Chair María Dolores </a:t>
            </a:r>
            <a:r>
              <a:rPr lang="en-US" dirty="0" err="1"/>
              <a:t>Bargues</a:t>
            </a:r>
            <a:endParaRPr lang="en-US" dirty="0"/>
          </a:p>
          <a:p>
            <a:pPr marL="514350" indent="-514350">
              <a:buFont typeface="+mj-lt"/>
              <a:buAutoNum type="arabicPeriod"/>
            </a:pPr>
            <a:endParaRPr lang="en-US" dirty="0" smtClean="0"/>
          </a:p>
          <a:p>
            <a:endParaRPr lang="es-MX" dirty="0"/>
          </a:p>
        </p:txBody>
      </p:sp>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681" y="0"/>
            <a:ext cx="1484480" cy="1425376"/>
          </a:xfrm>
          <a:prstGeom prst="rect">
            <a:avLst/>
          </a:prstGeom>
          <a:noFill/>
          <a:ln>
            <a:noFill/>
          </a:ln>
        </p:spPr>
      </p:pic>
      <p:pic>
        <p:nvPicPr>
          <p:cNvPr id="5" name="Imagen 4" descr="Logo AN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1112" y="168116"/>
            <a:ext cx="1425376" cy="1425376"/>
          </a:xfrm>
          <a:prstGeom prst="rect">
            <a:avLst/>
          </a:prstGeom>
        </p:spPr>
      </p:pic>
      <p:sp>
        <p:nvSpPr>
          <p:cNvPr id="6" name="CuadroTexto 5"/>
          <p:cNvSpPr txBox="1"/>
          <p:nvPr/>
        </p:nvSpPr>
        <p:spPr>
          <a:xfrm>
            <a:off x="2582266" y="4193105"/>
            <a:ext cx="7110483" cy="2215991"/>
          </a:xfrm>
          <a:prstGeom prst="rect">
            <a:avLst/>
          </a:prstGeom>
          <a:noFill/>
          <a:ln w="317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r>
              <a:rPr lang="es-MX" sz="4000" dirty="0" smtClean="0"/>
              <a:t>Mosquitos:</a:t>
            </a:r>
            <a:endParaRPr lang="es-MX" sz="4000" dirty="0"/>
          </a:p>
          <a:p>
            <a:pPr marL="1028700" lvl="1" indent="-571500">
              <a:buFont typeface="Arial" panose="020B0604020202020204" pitchFamily="34" charset="0"/>
              <a:buChar char="•"/>
            </a:pPr>
            <a:r>
              <a:rPr lang="es-MX" sz="4000" dirty="0"/>
              <a:t>Sistema inmune</a:t>
            </a:r>
          </a:p>
          <a:p>
            <a:pPr marL="1028700" lvl="1" indent="-571500">
              <a:buFont typeface="Arial" panose="020B0604020202020204" pitchFamily="34" charset="0"/>
              <a:buChar char="•"/>
            </a:pPr>
            <a:r>
              <a:rPr lang="es-MX" sz="4000" dirty="0" smtClean="0"/>
              <a:t>Manipulación genética</a:t>
            </a:r>
            <a:endParaRPr lang="es-MX" sz="4000" dirty="0"/>
          </a:p>
          <a:p>
            <a:endParaRPr lang="es-MX" dirty="0"/>
          </a:p>
        </p:txBody>
      </p:sp>
      <p:sp>
        <p:nvSpPr>
          <p:cNvPr id="7" name="Rectángulo 6"/>
          <p:cNvSpPr/>
          <p:nvPr/>
        </p:nvSpPr>
        <p:spPr>
          <a:xfrm>
            <a:off x="1392072" y="1798329"/>
            <a:ext cx="6155140" cy="576381"/>
          </a:xfrm>
          <a:prstGeom prst="rect">
            <a:avLst/>
          </a:prstGeom>
          <a:solidFill>
            <a:schemeClr val="accent4">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2596990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972</TotalTime>
  <Words>1366</Words>
  <Application>Microsoft Office PowerPoint</Application>
  <PresentationFormat>Panorámica</PresentationFormat>
  <Paragraphs>113</Paragraphs>
  <Slides>19</Slides>
  <Notes>5</Notes>
  <HiddenSlides>0</HiddenSlides>
  <MMClips>2</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19</vt:i4>
      </vt:variant>
    </vt:vector>
  </HeadingPairs>
  <TitlesOfParts>
    <vt:vector size="25" baseType="lpstr">
      <vt:lpstr>Arial</vt:lpstr>
      <vt:lpstr>Calibri</vt:lpstr>
      <vt:lpstr>Calibri Light</vt:lpstr>
      <vt:lpstr>Wingdings</vt:lpstr>
      <vt:lpstr>Tema de Office</vt:lpstr>
      <vt:lpstr>Photo Editor Photo</vt:lpstr>
      <vt:lpstr>Presentación de PowerPoint</vt:lpstr>
      <vt:lpstr>Presentación de PowerPoint</vt:lpstr>
      <vt:lpstr>Presentación de PowerPoint</vt:lpstr>
      <vt:lpstr>ICOPAXIII: SIMPOSIA DE MALARIA</vt:lpstr>
      <vt:lpstr>Vacuna con esporozoitos irradiados</vt:lpstr>
      <vt:lpstr>La vacuna Sanaria se basa en la purificación manual de SPZ de glándulas salivales de mosquitos irradiados</vt:lpstr>
      <vt:lpstr>Genómica y proteómica desde 2002 </vt:lpstr>
      <vt:lpstr>Presentación de PowerPoint</vt:lpstr>
      <vt:lpstr>ICOPAXIII: SIMPOSIA DE VECTORES</vt:lpstr>
      <vt:lpstr>Intervenciones en mosquitos con metodología transgénica</vt:lpstr>
      <vt:lpstr>Expresión específica dirigida por promotor AeAct4 en condición “TetOff”</vt:lpstr>
      <vt:lpstr>Mutación flightless (OXITEC)</vt:lpstr>
      <vt:lpstr>Presentación de PowerPoint</vt:lpstr>
      <vt:lpstr>Presentación de PowerPoint</vt:lpstr>
      <vt:lpstr>Presentación de PowerPoint</vt:lpstr>
      <vt:lpstr>Problemas actuales en el control de la malaria</vt:lpstr>
      <vt:lpstr>Presentación de PowerPoint</vt:lpstr>
      <vt:lpstr>Organización corporal y sistema inmune de mosquito</vt:lpstr>
      <vt:lpstr>Malaria Vacunas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Malaria y mosquitos</dc:title>
  <dc:creator>Fidel</dc:creator>
  <cp:lastModifiedBy>Fidel</cp:lastModifiedBy>
  <cp:revision>55</cp:revision>
  <dcterms:created xsi:type="dcterms:W3CDTF">2015-04-07T23:33:40Z</dcterms:created>
  <dcterms:modified xsi:type="dcterms:W3CDTF">2015-04-15T21:55:42Z</dcterms:modified>
</cp:coreProperties>
</file>