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5" r:id="rId3"/>
    <p:sldId id="326" r:id="rId4"/>
    <p:sldId id="327" r:id="rId5"/>
    <p:sldId id="318" r:id="rId6"/>
    <p:sldId id="319" r:id="rId7"/>
    <p:sldId id="328" r:id="rId8"/>
    <p:sldId id="322" r:id="rId9"/>
    <p:sldId id="280" r:id="rId10"/>
    <p:sldId id="324" r:id="rId11"/>
    <p:sldId id="303" r:id="rId12"/>
    <p:sldId id="281" r:id="rId13"/>
    <p:sldId id="282" r:id="rId14"/>
    <p:sldId id="283" r:id="rId15"/>
    <p:sldId id="284" r:id="rId16"/>
    <p:sldId id="339" r:id="rId17"/>
    <p:sldId id="340" r:id="rId18"/>
    <p:sldId id="316" r:id="rId19"/>
    <p:sldId id="330" r:id="rId20"/>
    <p:sldId id="331" r:id="rId21"/>
    <p:sldId id="317" r:id="rId22"/>
    <p:sldId id="314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5" r:id="rId34"/>
    <p:sldId id="329" r:id="rId35"/>
    <p:sldId id="332" r:id="rId36"/>
    <p:sldId id="333" r:id="rId37"/>
    <p:sldId id="334" r:id="rId38"/>
    <p:sldId id="335" r:id="rId39"/>
    <p:sldId id="336" r:id="rId40"/>
    <p:sldId id="337" r:id="rId41"/>
    <p:sldId id="338" r:id="rId4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21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C971-BC9A-4F7F-B671-819627077E10}" type="datetimeFigureOut">
              <a:rPr lang="es-ES" smtClean="0"/>
              <a:pPr/>
              <a:t>15/07/2015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DACDB-ED24-49BD-985A-BFFF19305B3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C971-BC9A-4F7F-B671-819627077E10}" type="datetimeFigureOut">
              <a:rPr lang="es-ES" smtClean="0"/>
              <a:pPr/>
              <a:t>15/07/2015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DACDB-ED24-49BD-985A-BFFF19305B3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C971-BC9A-4F7F-B671-819627077E10}" type="datetimeFigureOut">
              <a:rPr lang="es-ES" smtClean="0"/>
              <a:pPr/>
              <a:t>15/07/2015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DACDB-ED24-49BD-985A-BFFF19305B3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68D7A-F923-4167-A6B9-20F528A99C1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B0FD0ED-66EE-402D-98F9-4A5AD0D67EB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C971-BC9A-4F7F-B671-819627077E10}" type="datetimeFigureOut">
              <a:rPr lang="es-ES" smtClean="0"/>
              <a:pPr/>
              <a:t>15/07/2015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DACDB-ED24-49BD-985A-BFFF19305B3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C971-BC9A-4F7F-B671-819627077E10}" type="datetimeFigureOut">
              <a:rPr lang="es-ES" smtClean="0"/>
              <a:pPr/>
              <a:t>15/07/2015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DACDB-ED24-49BD-985A-BFFF19305B3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C971-BC9A-4F7F-B671-819627077E10}" type="datetimeFigureOut">
              <a:rPr lang="es-ES" smtClean="0"/>
              <a:pPr/>
              <a:t>15/07/2015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DACDB-ED24-49BD-985A-BFFF19305B3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C971-BC9A-4F7F-B671-819627077E10}" type="datetimeFigureOut">
              <a:rPr lang="es-ES" smtClean="0"/>
              <a:pPr/>
              <a:t>15/07/2015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DACDB-ED24-49BD-985A-BFFF19305B3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C971-BC9A-4F7F-B671-819627077E10}" type="datetimeFigureOut">
              <a:rPr lang="es-ES" smtClean="0"/>
              <a:pPr/>
              <a:t>15/07/2015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DACDB-ED24-49BD-985A-BFFF19305B3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C971-BC9A-4F7F-B671-819627077E10}" type="datetimeFigureOut">
              <a:rPr lang="es-ES" smtClean="0"/>
              <a:pPr/>
              <a:t>15/07/2015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DACDB-ED24-49BD-985A-BFFF19305B3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C971-BC9A-4F7F-B671-819627077E10}" type="datetimeFigureOut">
              <a:rPr lang="es-ES" smtClean="0"/>
              <a:pPr/>
              <a:t>15/07/2015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DACDB-ED24-49BD-985A-BFFF19305B3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C971-BC9A-4F7F-B671-819627077E10}" type="datetimeFigureOut">
              <a:rPr lang="es-ES" smtClean="0"/>
              <a:pPr/>
              <a:t>15/07/2015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DACDB-ED24-49BD-985A-BFFF19305B3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FC971-BC9A-4F7F-B671-819627077E10}" type="datetimeFigureOut">
              <a:rPr lang="es-ES" smtClean="0"/>
              <a:pPr/>
              <a:t>15/07/2015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DACDB-ED24-49BD-985A-BFFF19305B3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1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728191"/>
          </a:xfrm>
          <a:solidFill>
            <a:srgbClr val="990000"/>
          </a:solidFill>
        </p:spPr>
        <p:txBody>
          <a:bodyPr>
            <a:no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A</a:t>
            </a:r>
            <a:r>
              <a:rPr lang="es-MX" dirty="0" smtClean="0">
                <a:solidFill>
                  <a:schemeClr val="bg1"/>
                </a:solidFill>
              </a:rPr>
              <a:t>vances en Terapia Celular 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783160"/>
          </a:xfrm>
        </p:spPr>
        <p:txBody>
          <a:bodyPr>
            <a:normAutofit lnSpcReduction="10000"/>
          </a:bodyPr>
          <a:lstStyle/>
          <a:p>
            <a:r>
              <a:rPr lang="es-MX" b="1" dirty="0" smtClean="0">
                <a:solidFill>
                  <a:schemeClr val="tx1"/>
                </a:solidFill>
              </a:rPr>
              <a:t>Héctor Mayani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Unidad de Investigación Médica en Enfermedades Oncológicas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Hospital de Oncología, CMN SXXI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Instituto Mexicano del Seguro Social 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6" name="Picture 5" descr="IM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28613"/>
            <a:ext cx="1368425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uimeoroj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0"/>
            <a:ext cx="19081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sotw9_temp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276475"/>
            <a:ext cx="4321175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990000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4000" dirty="0" smtClean="0">
                <a:solidFill>
                  <a:schemeClr val="bg1"/>
                </a:solidFill>
              </a:rPr>
              <a:t>Trasplante de Células Hematopoyéticas</a:t>
            </a:r>
            <a:r>
              <a:rPr lang="es-MX" dirty="0" smtClean="0">
                <a:solidFill>
                  <a:schemeClr val="bg1"/>
                </a:solidFill>
              </a:rPr>
              <a:t> </a:t>
            </a:r>
            <a:endParaRPr lang="es-ES" dirty="0" smtClean="0">
              <a:solidFill>
                <a:schemeClr val="bg1"/>
              </a:solidFill>
            </a:endParaRPr>
          </a:p>
        </p:txBody>
      </p:sp>
      <p:pic>
        <p:nvPicPr>
          <p:cNvPr id="19460" name="Picture 4" descr="msotw9_temp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276475"/>
            <a:ext cx="4103687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763713" y="1844675"/>
            <a:ext cx="1439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000">
                <a:latin typeface="Tahoma" pitchFamily="34" charset="0"/>
              </a:rPr>
              <a:t>Alogénico</a:t>
            </a:r>
            <a:endParaRPr lang="es-ES" sz="2000">
              <a:latin typeface="Tahoma" pitchFamily="34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156325" y="1844675"/>
            <a:ext cx="1655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000">
                <a:latin typeface="Tahoma" pitchFamily="34" charset="0"/>
              </a:rPr>
              <a:t>Autólogo</a:t>
            </a:r>
            <a:endParaRPr lang="es-ES" sz="2000">
              <a:latin typeface="Tahoma" pitchFamily="34" charset="0"/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627784" y="5085184"/>
            <a:ext cx="403225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dirty="0">
                <a:latin typeface="Tahoma" pitchFamily="34" charset="0"/>
              </a:rPr>
              <a:t>En 1970: 120 trasplantes </a:t>
            </a:r>
          </a:p>
          <a:p>
            <a:pPr>
              <a:spcBef>
                <a:spcPct val="50000"/>
              </a:spcBef>
            </a:pPr>
            <a:r>
              <a:rPr lang="es-MX" dirty="0">
                <a:latin typeface="Tahoma" pitchFamily="34" charset="0"/>
              </a:rPr>
              <a:t>En 1990: 9,000 trasplantes</a:t>
            </a:r>
          </a:p>
          <a:p>
            <a:pPr>
              <a:spcBef>
                <a:spcPct val="50000"/>
              </a:spcBef>
            </a:pPr>
            <a:r>
              <a:rPr lang="es-MX" dirty="0">
                <a:latin typeface="Tahoma" pitchFamily="34" charset="0"/>
              </a:rPr>
              <a:t>En 2008: 56,000 </a:t>
            </a:r>
            <a:r>
              <a:rPr lang="es-MX" dirty="0" smtClean="0">
                <a:latin typeface="Tahoma" pitchFamily="34" charset="0"/>
              </a:rPr>
              <a:t>trasplantes</a:t>
            </a:r>
          </a:p>
          <a:p>
            <a:pPr>
              <a:spcBef>
                <a:spcPct val="50000"/>
              </a:spcBef>
            </a:pPr>
            <a:r>
              <a:rPr lang="es-MX" dirty="0" smtClean="0">
                <a:latin typeface="Tahoma" pitchFamily="34" charset="0"/>
              </a:rPr>
              <a:t>En</a:t>
            </a:r>
            <a:r>
              <a:rPr lang="es-MX" b="1" dirty="0" smtClean="0">
                <a:latin typeface="Tahoma" pitchFamily="34" charset="0"/>
              </a:rPr>
              <a:t> </a:t>
            </a:r>
            <a:r>
              <a:rPr lang="es-MX" dirty="0" smtClean="0">
                <a:latin typeface="Tahoma" pitchFamily="34" charset="0"/>
              </a:rPr>
              <a:t>2013</a:t>
            </a:r>
            <a:r>
              <a:rPr lang="es-MX" smtClean="0">
                <a:latin typeface="Tahoma" pitchFamily="34" charset="0"/>
              </a:rPr>
              <a:t>: 62,000 </a:t>
            </a:r>
            <a:r>
              <a:rPr lang="es-MX" dirty="0" smtClean="0">
                <a:latin typeface="Tahoma" pitchFamily="34" charset="0"/>
              </a:rPr>
              <a:t>trasplantes</a:t>
            </a:r>
            <a:endParaRPr lang="es-ES" dirty="0">
              <a:latin typeface="Tahoma" pitchFamily="34" charset="0"/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251520" y="5733256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dirty="0">
                <a:latin typeface="Tahoma" pitchFamily="34" charset="0"/>
              </a:rPr>
              <a:t>TCH a nivel mundial</a:t>
            </a:r>
            <a:endParaRPr lang="es-ES" dirty="0">
              <a:latin typeface="Tahoma" pitchFamily="34" charset="0"/>
            </a:endParaRP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2483768" y="5229200"/>
            <a:ext cx="0" cy="12961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2483768" y="5229200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2483768" y="6525344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6516216" y="5589240"/>
            <a:ext cx="208823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En diciembre 2013: Un millón de TCH 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990000"/>
          </a:solidFill>
        </p:spPr>
        <p:txBody>
          <a:bodyPr>
            <a:normAutofit fontScale="90000"/>
          </a:bodyPr>
          <a:lstStyle/>
          <a:p>
            <a:r>
              <a:rPr lang="es-MX" sz="4000" dirty="0">
                <a:solidFill>
                  <a:schemeClr val="bg1"/>
                </a:solidFill>
              </a:rPr>
              <a:t>Tiempo en alcanzar los valores que indican </a:t>
            </a:r>
            <a:r>
              <a:rPr lang="es-MX" sz="4000" dirty="0" smtClean="0">
                <a:solidFill>
                  <a:schemeClr val="bg1"/>
                </a:solidFill>
              </a:rPr>
              <a:t>injerto </a:t>
            </a:r>
            <a:r>
              <a:rPr lang="es-MX" sz="4000" dirty="0">
                <a:solidFill>
                  <a:schemeClr val="bg1"/>
                </a:solidFill>
              </a:rPr>
              <a:t>post-TCH</a:t>
            </a:r>
            <a:endParaRPr lang="es-ES" sz="4000" dirty="0">
              <a:solidFill>
                <a:schemeClr val="bg1"/>
              </a:solidFill>
            </a:endParaRPr>
          </a:p>
        </p:txBody>
      </p:sp>
      <p:graphicFrame>
        <p:nvGraphicFramePr>
          <p:cNvPr id="46085" name="Object 5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768350" y="1628775"/>
          <a:ext cx="8202613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Gráfico" r:id="rId3" imgW="8220075" imgH="4533900" progId="MSGraph.Chart.8">
                  <p:embed followColorScheme="full"/>
                </p:oleObj>
              </mc:Choice>
              <mc:Fallback>
                <p:oleObj name="Gráfico" r:id="rId3" imgW="8220075" imgH="4533900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" y="1628775"/>
                        <a:ext cx="8202613" cy="452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250825" y="3500438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400" b="1"/>
              <a:t>Días</a:t>
            </a:r>
            <a:endParaRPr lang="es-ES" sz="2400" b="1"/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5364163" y="1484313"/>
            <a:ext cx="360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/>
              <a:t>(Pacientes con un peso &gt;50 Kg)</a:t>
            </a:r>
            <a:endParaRPr lang="es-ES"/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0" y="6237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dirty="0"/>
              <a:t>Células infundidas: </a:t>
            </a:r>
            <a:r>
              <a:rPr lang="es-MX" dirty="0" smtClean="0"/>
              <a:t> </a:t>
            </a:r>
            <a:r>
              <a:rPr lang="es-MX" b="1" dirty="0" smtClean="0"/>
              <a:t>MO</a:t>
            </a:r>
            <a:r>
              <a:rPr lang="es-MX" dirty="0" smtClean="0"/>
              <a:t> </a:t>
            </a:r>
            <a:r>
              <a:rPr lang="es-MX" dirty="0"/>
              <a:t>= 14 – 20 x 10</a:t>
            </a:r>
            <a:r>
              <a:rPr lang="es-MX" baseline="30000" dirty="0"/>
              <a:t>7</a:t>
            </a:r>
            <a:r>
              <a:rPr lang="es-MX" dirty="0"/>
              <a:t>/kg; </a:t>
            </a:r>
            <a:r>
              <a:rPr lang="es-MX" dirty="0" smtClean="0"/>
              <a:t> </a:t>
            </a:r>
            <a:r>
              <a:rPr lang="es-MX" b="1" dirty="0" smtClean="0"/>
              <a:t>SPM</a:t>
            </a:r>
            <a:r>
              <a:rPr lang="es-MX" dirty="0" smtClean="0"/>
              <a:t> </a:t>
            </a:r>
            <a:r>
              <a:rPr lang="es-MX" dirty="0"/>
              <a:t>= 17 – 25 x 10</a:t>
            </a:r>
            <a:r>
              <a:rPr lang="es-MX" baseline="30000" dirty="0"/>
              <a:t>7</a:t>
            </a:r>
            <a:r>
              <a:rPr lang="es-MX" dirty="0"/>
              <a:t>/kg; </a:t>
            </a:r>
            <a:r>
              <a:rPr lang="es-MX" dirty="0" smtClean="0"/>
              <a:t> </a:t>
            </a:r>
            <a:r>
              <a:rPr lang="es-MX" b="1" dirty="0" smtClean="0"/>
              <a:t>SCU </a:t>
            </a:r>
            <a:r>
              <a:rPr lang="es-MX" dirty="0"/>
              <a:t>= 2 x 10</a:t>
            </a:r>
            <a:r>
              <a:rPr lang="es-MX" baseline="30000" dirty="0"/>
              <a:t>7</a:t>
            </a:r>
            <a:r>
              <a:rPr lang="es-MX" dirty="0"/>
              <a:t>/kg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4 Título"/>
          <p:cNvSpPr>
            <a:spLocks noGrp="1"/>
          </p:cNvSpPr>
          <p:nvPr>
            <p:ph type="title"/>
          </p:nvPr>
        </p:nvSpPr>
        <p:spPr>
          <a:solidFill>
            <a:srgbClr val="990000"/>
          </a:solidFill>
        </p:spPr>
        <p:txBody>
          <a:bodyPr>
            <a:normAutofit fontScale="90000"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Trasplantes de SCU con células expandidas</a:t>
            </a:r>
            <a:endParaRPr lang="es-ES" dirty="0" smtClean="0">
              <a:solidFill>
                <a:schemeClr val="bg1"/>
              </a:solidFill>
            </a:endParaRPr>
          </a:p>
        </p:txBody>
      </p:sp>
      <p:pic>
        <p:nvPicPr>
          <p:cNvPr id="43011" name="Picture 2" descr="http://www.seattlecca.org/client/images/physicians/Delan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2420938"/>
            <a:ext cx="3000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 descr="http://www.seattlecca.org/client/images/physicians/Bernste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420938"/>
            <a:ext cx="3000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7 CuadroTexto"/>
          <p:cNvSpPr txBox="1">
            <a:spLocks noChangeArrowheads="1"/>
          </p:cNvSpPr>
          <p:nvPr/>
        </p:nvSpPr>
        <p:spPr bwMode="auto">
          <a:xfrm>
            <a:off x="1042988" y="1916113"/>
            <a:ext cx="2881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b="1"/>
              <a:t>Irwin Bernstein</a:t>
            </a:r>
            <a:endParaRPr lang="es-ES" b="1"/>
          </a:p>
        </p:txBody>
      </p:sp>
      <p:sp>
        <p:nvSpPr>
          <p:cNvPr id="43014" name="8 CuadroTexto"/>
          <p:cNvSpPr txBox="1">
            <a:spLocks noChangeArrowheads="1"/>
          </p:cNvSpPr>
          <p:nvPr/>
        </p:nvSpPr>
        <p:spPr bwMode="auto">
          <a:xfrm>
            <a:off x="5364163" y="1989138"/>
            <a:ext cx="30241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b="1"/>
              <a:t>Colleen Delaney</a:t>
            </a:r>
            <a:endParaRPr lang="es-ES" b="1"/>
          </a:p>
        </p:txBody>
      </p:sp>
      <p:sp>
        <p:nvSpPr>
          <p:cNvPr id="43015" name="9 CuadroTexto"/>
          <p:cNvSpPr txBox="1">
            <a:spLocks noChangeArrowheads="1"/>
          </p:cNvSpPr>
          <p:nvPr/>
        </p:nvSpPr>
        <p:spPr bwMode="auto">
          <a:xfrm>
            <a:off x="2627313" y="5949950"/>
            <a:ext cx="37449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/>
              <a:t>Fred Hutchinson Cancer Center</a:t>
            </a:r>
          </a:p>
          <a:p>
            <a:pPr algn="ctr"/>
            <a:r>
              <a:rPr lang="es-MX"/>
              <a:t>Seattle, USA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90000"/>
          </a:solidFill>
        </p:spPr>
        <p:txBody>
          <a:bodyPr>
            <a:normAutofit fontScale="90000"/>
          </a:bodyPr>
          <a:lstStyle/>
          <a:p>
            <a:r>
              <a:rPr lang="es-MX" sz="4000" dirty="0" smtClean="0">
                <a:solidFill>
                  <a:schemeClr val="bg1"/>
                </a:solidFill>
              </a:rPr>
              <a:t>Interacciones moleculares en el nicho Hematopoyético</a:t>
            </a:r>
            <a:endParaRPr lang="es-ES" sz="4000" dirty="0" smtClean="0">
              <a:solidFill>
                <a:schemeClr val="bg1"/>
              </a:solidFill>
            </a:endParaRPr>
          </a:p>
        </p:txBody>
      </p:sp>
      <p:sp>
        <p:nvSpPr>
          <p:cNvPr id="44035" name="Oval 3"/>
          <p:cNvSpPr>
            <a:spLocks noChangeArrowheads="1"/>
          </p:cNvSpPr>
          <p:nvPr/>
        </p:nvSpPr>
        <p:spPr bwMode="auto">
          <a:xfrm>
            <a:off x="179388" y="2205038"/>
            <a:ext cx="3744912" cy="374491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36" name="Oval 4"/>
          <p:cNvSpPr>
            <a:spLocks noChangeArrowheads="1"/>
          </p:cNvSpPr>
          <p:nvPr/>
        </p:nvSpPr>
        <p:spPr bwMode="auto">
          <a:xfrm>
            <a:off x="7596188" y="1844675"/>
            <a:ext cx="1079500" cy="4535488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4067175" y="2636838"/>
            <a:ext cx="93662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/>
              <a:t>VLA-4</a:t>
            </a:r>
            <a:endParaRPr lang="es-ES"/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4140200" y="3500438"/>
            <a:ext cx="10795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/>
              <a:t>NOTCH</a:t>
            </a:r>
            <a:endParaRPr lang="es-ES"/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4211638" y="4508500"/>
            <a:ext cx="865187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/>
              <a:t>C-KIT</a:t>
            </a:r>
            <a:endParaRPr lang="es-ES"/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3995738" y="5445125"/>
            <a:ext cx="1081087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/>
              <a:t>CXCR-4</a:t>
            </a:r>
            <a:endParaRPr lang="es-ES"/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6227763" y="2636838"/>
            <a:ext cx="10795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/>
              <a:t>VCAM-1</a:t>
            </a:r>
            <a:endParaRPr lang="es-ES"/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6372225" y="35734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5435600" y="3500438"/>
            <a:ext cx="1944688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/>
              <a:t>DELTA/JAGGED</a:t>
            </a:r>
            <a:endParaRPr lang="es-ES"/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6588125" y="4508500"/>
            <a:ext cx="72072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/>
              <a:t>SCF</a:t>
            </a:r>
            <a:endParaRPr lang="es-ES"/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6084888" y="5445125"/>
            <a:ext cx="1223962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/>
              <a:t>CXCL-12</a:t>
            </a:r>
            <a:endParaRPr lang="es-ES"/>
          </a:p>
        </p:txBody>
      </p:sp>
      <p:sp>
        <p:nvSpPr>
          <p:cNvPr id="44046" name="Line 14"/>
          <p:cNvSpPr>
            <a:spLocks noChangeShapeType="1"/>
          </p:cNvSpPr>
          <p:nvPr/>
        </p:nvSpPr>
        <p:spPr bwMode="auto">
          <a:xfrm>
            <a:off x="3851275" y="3716338"/>
            <a:ext cx="2889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4047" name="Line 15"/>
          <p:cNvSpPr>
            <a:spLocks noChangeShapeType="1"/>
          </p:cNvSpPr>
          <p:nvPr/>
        </p:nvSpPr>
        <p:spPr bwMode="auto">
          <a:xfrm>
            <a:off x="3419475" y="2781300"/>
            <a:ext cx="6477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4048" name="Line 16"/>
          <p:cNvSpPr>
            <a:spLocks noChangeShapeType="1"/>
          </p:cNvSpPr>
          <p:nvPr/>
        </p:nvSpPr>
        <p:spPr bwMode="auto">
          <a:xfrm>
            <a:off x="3779838" y="4724400"/>
            <a:ext cx="431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4049" name="Line 17"/>
          <p:cNvSpPr>
            <a:spLocks noChangeShapeType="1"/>
          </p:cNvSpPr>
          <p:nvPr/>
        </p:nvSpPr>
        <p:spPr bwMode="auto">
          <a:xfrm>
            <a:off x="3059113" y="5661025"/>
            <a:ext cx="9366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4050" name="Line 18"/>
          <p:cNvSpPr>
            <a:spLocks noChangeShapeType="1"/>
          </p:cNvSpPr>
          <p:nvPr/>
        </p:nvSpPr>
        <p:spPr bwMode="auto">
          <a:xfrm>
            <a:off x="7308850" y="2781300"/>
            <a:ext cx="3587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4051" name="Line 19"/>
          <p:cNvSpPr>
            <a:spLocks noChangeShapeType="1"/>
          </p:cNvSpPr>
          <p:nvPr/>
        </p:nvSpPr>
        <p:spPr bwMode="auto">
          <a:xfrm>
            <a:off x="7380288" y="3716338"/>
            <a:ext cx="2159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4052" name="Line 20"/>
          <p:cNvSpPr>
            <a:spLocks noChangeShapeType="1"/>
          </p:cNvSpPr>
          <p:nvPr/>
        </p:nvSpPr>
        <p:spPr bwMode="auto">
          <a:xfrm>
            <a:off x="7308850" y="4724400"/>
            <a:ext cx="287338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4053" name="Line 21"/>
          <p:cNvSpPr>
            <a:spLocks noChangeShapeType="1"/>
          </p:cNvSpPr>
          <p:nvPr/>
        </p:nvSpPr>
        <p:spPr bwMode="auto">
          <a:xfrm>
            <a:off x="7308850" y="5661025"/>
            <a:ext cx="431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4054" name="Line 22"/>
          <p:cNvSpPr>
            <a:spLocks noChangeShapeType="1"/>
          </p:cNvSpPr>
          <p:nvPr/>
        </p:nvSpPr>
        <p:spPr bwMode="auto">
          <a:xfrm>
            <a:off x="5003800" y="2781300"/>
            <a:ext cx="12239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4055" name="Line 23"/>
          <p:cNvSpPr>
            <a:spLocks noChangeShapeType="1"/>
          </p:cNvSpPr>
          <p:nvPr/>
        </p:nvSpPr>
        <p:spPr bwMode="auto">
          <a:xfrm>
            <a:off x="5219700" y="3716338"/>
            <a:ext cx="2159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4056" name="Line 24"/>
          <p:cNvSpPr>
            <a:spLocks noChangeShapeType="1"/>
          </p:cNvSpPr>
          <p:nvPr/>
        </p:nvSpPr>
        <p:spPr bwMode="auto">
          <a:xfrm>
            <a:off x="5076825" y="4724400"/>
            <a:ext cx="15113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4057" name="Line 25"/>
          <p:cNvSpPr>
            <a:spLocks noChangeShapeType="1"/>
          </p:cNvSpPr>
          <p:nvPr/>
        </p:nvSpPr>
        <p:spPr bwMode="auto">
          <a:xfrm>
            <a:off x="5076825" y="5661025"/>
            <a:ext cx="10080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4058" name="Oval 26"/>
          <p:cNvSpPr>
            <a:spLocks noChangeArrowheads="1"/>
          </p:cNvSpPr>
          <p:nvPr/>
        </p:nvSpPr>
        <p:spPr bwMode="auto">
          <a:xfrm>
            <a:off x="900113" y="3068638"/>
            <a:ext cx="2303462" cy="20875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59" name="Oval 27"/>
          <p:cNvSpPr>
            <a:spLocks noChangeArrowheads="1"/>
          </p:cNvSpPr>
          <p:nvPr/>
        </p:nvSpPr>
        <p:spPr bwMode="auto">
          <a:xfrm>
            <a:off x="7956550" y="2852738"/>
            <a:ext cx="431800" cy="27368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60" name="Text Box 28"/>
          <p:cNvSpPr txBox="1">
            <a:spLocks noChangeArrowheads="1"/>
          </p:cNvSpPr>
          <p:nvPr/>
        </p:nvSpPr>
        <p:spPr bwMode="auto">
          <a:xfrm>
            <a:off x="395288" y="6021388"/>
            <a:ext cx="2808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/>
              <a:t>Hematopoietic cell</a:t>
            </a:r>
            <a:endParaRPr lang="es-ES"/>
          </a:p>
        </p:txBody>
      </p:sp>
      <p:sp>
        <p:nvSpPr>
          <p:cNvPr id="44061" name="Text Box 29"/>
          <p:cNvSpPr txBox="1">
            <a:spLocks noChangeArrowheads="1"/>
          </p:cNvSpPr>
          <p:nvPr/>
        </p:nvSpPr>
        <p:spPr bwMode="auto">
          <a:xfrm>
            <a:off x="6372225" y="6308725"/>
            <a:ext cx="1728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/>
              <a:t>Stroma cell</a:t>
            </a:r>
            <a:endParaRPr lang="es-ES"/>
          </a:p>
        </p:txBody>
      </p:sp>
      <p:sp>
        <p:nvSpPr>
          <p:cNvPr id="44062" name="Oval 30"/>
          <p:cNvSpPr>
            <a:spLocks noChangeArrowheads="1"/>
          </p:cNvSpPr>
          <p:nvPr/>
        </p:nvSpPr>
        <p:spPr bwMode="auto">
          <a:xfrm>
            <a:off x="3924300" y="3213100"/>
            <a:ext cx="3671888" cy="9366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Título"/>
          <p:cNvSpPr>
            <a:spLocks noGrp="1"/>
          </p:cNvSpPr>
          <p:nvPr>
            <p:ph type="title"/>
          </p:nvPr>
        </p:nvSpPr>
        <p:spPr>
          <a:solidFill>
            <a:srgbClr val="990000"/>
          </a:solidFill>
        </p:spPr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>Estrategia experimental</a:t>
            </a:r>
            <a:endParaRPr lang="es-ES" dirty="0" smtClean="0">
              <a:solidFill>
                <a:schemeClr val="bg1"/>
              </a:solidFill>
            </a:endParaRPr>
          </a:p>
        </p:txBody>
      </p:sp>
      <p:sp>
        <p:nvSpPr>
          <p:cNvPr id="45059" name="2 CuadroTexto"/>
          <p:cNvSpPr txBox="1">
            <a:spLocks noChangeArrowheads="1"/>
          </p:cNvSpPr>
          <p:nvPr/>
        </p:nvSpPr>
        <p:spPr bwMode="auto">
          <a:xfrm>
            <a:off x="539750" y="2133600"/>
            <a:ext cx="2376488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>
                <a:solidFill>
                  <a:schemeClr val="tx2"/>
                </a:solidFill>
              </a:rPr>
              <a:t>Sangre total de Cordón Umbilical</a:t>
            </a:r>
            <a:endParaRPr lang="es-ES">
              <a:solidFill>
                <a:schemeClr val="tx2"/>
              </a:solidFill>
            </a:endParaRPr>
          </a:p>
        </p:txBody>
      </p:sp>
      <p:sp>
        <p:nvSpPr>
          <p:cNvPr id="45060" name="3 CuadroTexto"/>
          <p:cNvSpPr txBox="1">
            <a:spLocks noChangeArrowheads="1"/>
          </p:cNvSpPr>
          <p:nvPr/>
        </p:nvSpPr>
        <p:spPr bwMode="auto">
          <a:xfrm>
            <a:off x="4140200" y="2276475"/>
            <a:ext cx="1944688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>
                <a:solidFill>
                  <a:schemeClr val="tx2"/>
                </a:solidFill>
              </a:rPr>
              <a:t>Células CD34+</a:t>
            </a:r>
            <a:endParaRPr lang="es-ES">
              <a:solidFill>
                <a:schemeClr val="tx2"/>
              </a:solidFill>
            </a:endParaRPr>
          </a:p>
        </p:txBody>
      </p:sp>
      <p:sp>
        <p:nvSpPr>
          <p:cNvPr id="45061" name="4 CuadroTexto"/>
          <p:cNvSpPr txBox="1">
            <a:spLocks noChangeArrowheads="1"/>
          </p:cNvSpPr>
          <p:nvPr/>
        </p:nvSpPr>
        <p:spPr bwMode="auto">
          <a:xfrm>
            <a:off x="3708400" y="3789363"/>
            <a:ext cx="2951163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>
                <a:solidFill>
                  <a:schemeClr val="tx2"/>
                </a:solidFill>
              </a:rPr>
              <a:t>Células CD34+ / </a:t>
            </a:r>
            <a:r>
              <a:rPr lang="es-MX" b="1">
                <a:solidFill>
                  <a:schemeClr val="tx2"/>
                </a:solidFill>
              </a:rPr>
              <a:t>Delta-1</a:t>
            </a:r>
            <a:endParaRPr lang="es-ES" b="1">
              <a:solidFill>
                <a:schemeClr val="tx2"/>
              </a:solidFill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3059113" y="2420938"/>
            <a:ext cx="100806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5076825" y="2781300"/>
            <a:ext cx="0" cy="9350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4" name="9 CuadroTexto"/>
          <p:cNvSpPr txBox="1">
            <a:spLocks noChangeArrowheads="1"/>
          </p:cNvSpPr>
          <p:nvPr/>
        </p:nvSpPr>
        <p:spPr bwMode="auto">
          <a:xfrm>
            <a:off x="3995738" y="5732463"/>
            <a:ext cx="2232025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b="1"/>
              <a:t>EXPANSIÓN</a:t>
            </a:r>
            <a:endParaRPr lang="es-ES" b="1"/>
          </a:p>
        </p:txBody>
      </p:sp>
      <p:cxnSp>
        <p:nvCxnSpPr>
          <p:cNvPr id="12" name="11 Conector recto de flecha"/>
          <p:cNvCxnSpPr/>
          <p:nvPr/>
        </p:nvCxnSpPr>
        <p:spPr>
          <a:xfrm>
            <a:off x="5076825" y="4292600"/>
            <a:ext cx="0" cy="13684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6" name="12 CuadroTexto"/>
          <p:cNvSpPr txBox="1">
            <a:spLocks noChangeArrowheads="1"/>
          </p:cNvSpPr>
          <p:nvPr/>
        </p:nvSpPr>
        <p:spPr bwMode="auto">
          <a:xfrm>
            <a:off x="6732588" y="5516563"/>
            <a:ext cx="2016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/>
              <a:t>CNT = 562 ± 134</a:t>
            </a:r>
          </a:p>
          <a:p>
            <a:r>
              <a:rPr lang="es-MX"/>
              <a:t>CD34 = 164 ± 48</a:t>
            </a:r>
          </a:p>
          <a:p>
            <a:r>
              <a:rPr lang="es-MX"/>
              <a:t>HTC = 16 ± 4</a:t>
            </a:r>
            <a:endParaRPr lang="es-ES"/>
          </a:p>
        </p:txBody>
      </p:sp>
      <p:sp>
        <p:nvSpPr>
          <p:cNvPr id="45067" name="13 CuadroTexto"/>
          <p:cNvSpPr txBox="1">
            <a:spLocks noChangeArrowheads="1"/>
          </p:cNvSpPr>
          <p:nvPr/>
        </p:nvSpPr>
        <p:spPr bwMode="auto">
          <a:xfrm>
            <a:off x="3924300" y="4941888"/>
            <a:ext cx="10080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/>
              <a:t>16 días</a:t>
            </a:r>
            <a:endParaRPr lang="es-ES"/>
          </a:p>
        </p:txBody>
      </p:sp>
      <p:sp>
        <p:nvSpPr>
          <p:cNvPr id="45068" name="14 CuadroTexto"/>
          <p:cNvSpPr txBox="1">
            <a:spLocks noChangeArrowheads="1"/>
          </p:cNvSpPr>
          <p:nvPr/>
        </p:nvSpPr>
        <p:spPr bwMode="auto">
          <a:xfrm>
            <a:off x="2700338" y="4508500"/>
            <a:ext cx="2376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/>
              <a:t>SCF,TPO,FL,IL3,IL6</a:t>
            </a:r>
            <a:endParaRPr lang="es-ES"/>
          </a:p>
        </p:txBody>
      </p:sp>
      <p:cxnSp>
        <p:nvCxnSpPr>
          <p:cNvPr id="16" name="15 Conector recto de flecha"/>
          <p:cNvCxnSpPr/>
          <p:nvPr/>
        </p:nvCxnSpPr>
        <p:spPr>
          <a:xfrm>
            <a:off x="6300788" y="5949950"/>
            <a:ext cx="35877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3 Título"/>
          <p:cNvSpPr>
            <a:spLocks noGrp="1"/>
          </p:cNvSpPr>
          <p:nvPr>
            <p:ph type="title"/>
          </p:nvPr>
        </p:nvSpPr>
        <p:spPr>
          <a:solidFill>
            <a:srgbClr val="990000"/>
          </a:solidFill>
        </p:spPr>
        <p:txBody>
          <a:bodyPr>
            <a:normAutofit fontScale="90000"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Tiempo (días) para alcanzar el injerto después del TSCU</a:t>
            </a:r>
            <a:endParaRPr lang="es-ES" dirty="0" smtClean="0">
              <a:solidFill>
                <a:schemeClr val="bg1"/>
              </a:solidFill>
            </a:endParaRPr>
          </a:p>
        </p:txBody>
      </p:sp>
      <p:graphicFrame>
        <p:nvGraphicFramePr>
          <p:cNvPr id="4098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17513" y="1865313"/>
          <a:ext cx="8331200" cy="462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r:id="rId3" imgW="8333954" imgH="4627265" progId="Excel.Sheet.8">
                  <p:embed/>
                </p:oleObj>
              </mc:Choice>
              <mc:Fallback>
                <p:oleObj r:id="rId3" imgW="8333954" imgH="4627265" progId="Excel.Sheet.8">
                  <p:embed/>
                  <p:pic>
                    <p:nvPicPr>
                      <p:cNvPr id="0" name="5 Marcador de contenido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3" y="1865313"/>
                        <a:ext cx="8331200" cy="462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/>
        </p:nvSpPr>
        <p:spPr>
          <a:xfrm>
            <a:off x="2483768" y="1700213"/>
            <a:ext cx="4752057" cy="47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3 Título"/>
          <p:cNvSpPr>
            <a:spLocks noGrp="1"/>
          </p:cNvSpPr>
          <p:nvPr>
            <p:ph type="title"/>
          </p:nvPr>
        </p:nvSpPr>
        <p:spPr>
          <a:solidFill>
            <a:srgbClr val="990000"/>
          </a:solidFill>
        </p:spPr>
        <p:txBody>
          <a:bodyPr>
            <a:normAutofit fontScale="90000"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Tiempo (días) para alcanzar el injerto después del TSCU</a:t>
            </a:r>
            <a:endParaRPr lang="es-ES" dirty="0" smtClean="0">
              <a:solidFill>
                <a:schemeClr val="bg1"/>
              </a:solidFill>
            </a:endParaRPr>
          </a:p>
        </p:txBody>
      </p:sp>
      <p:graphicFrame>
        <p:nvGraphicFramePr>
          <p:cNvPr id="4098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17513" y="1865313"/>
          <a:ext cx="8331200" cy="462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1" r:id="rId3" imgW="8333954" imgH="4627265" progId="Excel.Sheet.8">
                  <p:embed/>
                </p:oleObj>
              </mc:Choice>
              <mc:Fallback>
                <p:oleObj r:id="rId3" imgW="8333954" imgH="4627265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3" y="1865313"/>
                        <a:ext cx="8331200" cy="462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/>
        </p:nvSpPr>
        <p:spPr>
          <a:xfrm>
            <a:off x="3995936" y="1700213"/>
            <a:ext cx="3239889" cy="47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456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3 Título"/>
          <p:cNvSpPr>
            <a:spLocks noGrp="1"/>
          </p:cNvSpPr>
          <p:nvPr>
            <p:ph type="title"/>
          </p:nvPr>
        </p:nvSpPr>
        <p:spPr>
          <a:solidFill>
            <a:srgbClr val="990000"/>
          </a:solidFill>
        </p:spPr>
        <p:txBody>
          <a:bodyPr>
            <a:normAutofit fontScale="90000"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Tiempo (días) para alcanzar el injerto después del TSCU</a:t>
            </a:r>
            <a:endParaRPr lang="es-ES" dirty="0" smtClean="0">
              <a:solidFill>
                <a:schemeClr val="bg1"/>
              </a:solidFill>
            </a:endParaRPr>
          </a:p>
        </p:txBody>
      </p:sp>
      <p:graphicFrame>
        <p:nvGraphicFramePr>
          <p:cNvPr id="4098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17513" y="1865313"/>
          <a:ext cx="8331200" cy="462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5" r:id="rId3" imgW="8333954" imgH="4627265" progId="Excel.Sheet.8">
                  <p:embed/>
                </p:oleObj>
              </mc:Choice>
              <mc:Fallback>
                <p:oleObj r:id="rId3" imgW="8333954" imgH="4627265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3" y="1865313"/>
                        <a:ext cx="8331200" cy="462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/>
        </p:nvSpPr>
        <p:spPr>
          <a:xfrm>
            <a:off x="5580063" y="1700213"/>
            <a:ext cx="1655762" cy="3889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550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Título"/>
          <p:cNvSpPr>
            <a:spLocks noGrp="1"/>
          </p:cNvSpPr>
          <p:nvPr>
            <p:ph type="title"/>
          </p:nvPr>
        </p:nvSpPr>
        <p:spPr>
          <a:xfrm>
            <a:off x="468313" y="2205038"/>
            <a:ext cx="8229600" cy="1143000"/>
          </a:xfrm>
          <a:solidFill>
            <a:srgbClr val="990000"/>
          </a:solidFill>
        </p:spPr>
        <p:txBody>
          <a:bodyPr>
            <a:normAutofit fontScale="90000"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Terapia Celular empleando Células Troncales </a:t>
            </a:r>
            <a:r>
              <a:rPr lang="es-MX" dirty="0" err="1" smtClean="0">
                <a:solidFill>
                  <a:schemeClr val="bg1"/>
                </a:solidFill>
              </a:rPr>
              <a:t>Pluripotentes</a:t>
            </a:r>
            <a:r>
              <a:rPr lang="es-MX" dirty="0" smtClean="0">
                <a:solidFill>
                  <a:schemeClr val="bg1"/>
                </a:solidFill>
              </a:rPr>
              <a:t> (Embrionarias)</a:t>
            </a:r>
            <a:endParaRPr lang="es-E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60575"/>
            <a:ext cx="302577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9900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s-MX" altLang="es-MX" dirty="0" smtClean="0">
                <a:solidFill>
                  <a:schemeClr val="bg1"/>
                </a:solidFill>
              </a:rPr>
              <a:t>Cuerpo embrionario en cultivo semisólido</a:t>
            </a:r>
            <a:endParaRPr lang="es-ES" altLang="es-MX" dirty="0" smtClean="0">
              <a:solidFill>
                <a:schemeClr val="bg1"/>
              </a:solidFill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067175" y="2708275"/>
            <a:ext cx="41052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altLang="es-MX"/>
              <a:t>CTE indiferenciadas, en presencia de LIF y en ausencia de FID</a:t>
            </a:r>
            <a:endParaRPr lang="es-ES" altLang="es-MX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581525"/>
            <a:ext cx="3024187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4067175" y="5084763"/>
            <a:ext cx="4105275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altLang="es-MX"/>
              <a:t>CTE en proceso de diferenciación, en ausencia de LIF y en presencia de FID</a:t>
            </a:r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41034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2916238" y="1989138"/>
            <a:ext cx="3382962" cy="1231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b="1"/>
              <a:t>MEDICINA  REGENERATIVA</a:t>
            </a:r>
          </a:p>
          <a:p>
            <a:pPr algn="ctr">
              <a:spcBef>
                <a:spcPct val="50000"/>
              </a:spcBef>
            </a:pPr>
            <a:r>
              <a:rPr lang="es-MX" sz="1600"/>
              <a:t>Regeneración de una estructura/función corporal que es anormal o que ha sido dañada</a:t>
            </a:r>
            <a:endParaRPr lang="es-ES" sz="1600"/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900113" y="4221163"/>
            <a:ext cx="3240087" cy="1338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b="1"/>
              <a:t>TRASPLANTES</a:t>
            </a:r>
          </a:p>
          <a:p>
            <a:pPr algn="ctr">
              <a:spcBef>
                <a:spcPct val="50000"/>
              </a:spcBef>
            </a:pPr>
            <a:r>
              <a:rPr lang="es-MX"/>
              <a:t>Reemplazo de células/tejidos/órganos por su equivalente normal</a:t>
            </a:r>
            <a:endParaRPr lang="es-ES"/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5076825" y="4292600"/>
            <a:ext cx="3457575" cy="1887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b="1"/>
              <a:t>TERAPIA CELULAR</a:t>
            </a:r>
          </a:p>
          <a:p>
            <a:pPr algn="ctr">
              <a:spcBef>
                <a:spcPct val="50000"/>
              </a:spcBef>
            </a:pPr>
            <a:r>
              <a:rPr lang="es-MX"/>
              <a:t>Introducción de células previamente modificadas in vitro, o que serán modificadas in vivo, como resultado del procedimiento</a:t>
            </a:r>
            <a:endParaRPr lang="es-ES"/>
          </a:p>
        </p:txBody>
      </p:sp>
      <p:sp>
        <p:nvSpPr>
          <p:cNvPr id="99333" name="Line 5"/>
          <p:cNvSpPr>
            <a:spLocks noChangeShapeType="1"/>
          </p:cNvSpPr>
          <p:nvPr/>
        </p:nvSpPr>
        <p:spPr bwMode="auto">
          <a:xfrm>
            <a:off x="2411413" y="3789363"/>
            <a:ext cx="43926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9334" name="Line 6"/>
          <p:cNvSpPr>
            <a:spLocks noChangeShapeType="1"/>
          </p:cNvSpPr>
          <p:nvPr/>
        </p:nvSpPr>
        <p:spPr bwMode="auto">
          <a:xfrm>
            <a:off x="6804025" y="3789363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9335" name="Line 7"/>
          <p:cNvSpPr>
            <a:spLocks noChangeShapeType="1"/>
          </p:cNvSpPr>
          <p:nvPr/>
        </p:nvSpPr>
        <p:spPr bwMode="auto">
          <a:xfrm flipV="1">
            <a:off x="4643438" y="3357563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9336" name="Line 8"/>
          <p:cNvSpPr>
            <a:spLocks noChangeShapeType="1"/>
          </p:cNvSpPr>
          <p:nvPr/>
        </p:nvSpPr>
        <p:spPr bwMode="auto">
          <a:xfrm>
            <a:off x="2411413" y="3789363"/>
            <a:ext cx="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9337" name="Rectangle 9"/>
          <p:cNvSpPr>
            <a:spLocks noGrp="1" noChangeArrowheads="1"/>
          </p:cNvSpPr>
          <p:nvPr>
            <p:ph type="title"/>
          </p:nvPr>
        </p:nvSpPr>
        <p:spPr>
          <a:xfrm>
            <a:off x="1619672" y="188640"/>
            <a:ext cx="6157913" cy="1462088"/>
          </a:xfrm>
          <a:solidFill>
            <a:srgbClr val="990000"/>
          </a:solidFill>
        </p:spPr>
        <p:txBody>
          <a:bodyPr/>
          <a:lstStyle/>
          <a:p>
            <a:r>
              <a:rPr lang="es-MX" dirty="0">
                <a:solidFill>
                  <a:schemeClr val="bg1"/>
                </a:solidFill>
              </a:rPr>
              <a:t>Medicina </a:t>
            </a:r>
            <a:r>
              <a:rPr lang="es-MX" dirty="0" smtClean="0">
                <a:solidFill>
                  <a:schemeClr val="bg1"/>
                </a:solidFill>
              </a:rPr>
              <a:t>Regenerativa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9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90000"/>
          </a:solidFill>
        </p:spPr>
        <p:txBody>
          <a:bodyPr/>
          <a:lstStyle/>
          <a:p>
            <a:pPr eaLnBrk="1" hangingPunct="1"/>
            <a:r>
              <a:rPr lang="es-MX" altLang="es-MX" dirty="0" err="1" smtClean="0">
                <a:solidFill>
                  <a:schemeClr val="bg1"/>
                </a:solidFill>
              </a:rPr>
              <a:t>Pluripotencialidad</a:t>
            </a:r>
            <a:r>
              <a:rPr lang="es-MX" altLang="es-MX" dirty="0" smtClean="0">
                <a:solidFill>
                  <a:schemeClr val="bg1"/>
                </a:solidFill>
              </a:rPr>
              <a:t> de las CTE</a:t>
            </a:r>
            <a:endParaRPr lang="es-ES" altLang="es-MX" dirty="0" smtClean="0">
              <a:solidFill>
                <a:schemeClr val="bg1"/>
              </a:solidFill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581525"/>
            <a:ext cx="3024187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AndreadisHairStemCel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05038"/>
            <a:ext cx="12954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ee2637f184f6983fbd7076e77c9fd205_126401119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060575"/>
            <a:ext cx="12954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heart cells grown in cul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349500"/>
            <a:ext cx="1223963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 descr="fig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060575"/>
            <a:ext cx="11509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 descr="genphy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213100"/>
            <a:ext cx="1223963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 descr="fig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437063"/>
            <a:ext cx="12239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0" descr="00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589588"/>
            <a:ext cx="12954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5" name="Line 11"/>
          <p:cNvSpPr>
            <a:spLocks noChangeShapeType="1"/>
          </p:cNvSpPr>
          <p:nvPr/>
        </p:nvSpPr>
        <p:spPr bwMode="auto">
          <a:xfrm flipH="1" flipV="1">
            <a:off x="1116013" y="3213100"/>
            <a:ext cx="863600" cy="2303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 flipV="1">
            <a:off x="1979613" y="3141663"/>
            <a:ext cx="792162" cy="2374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 flipV="1">
            <a:off x="1979613" y="3068638"/>
            <a:ext cx="2376487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 flipV="1">
            <a:off x="1979613" y="3429000"/>
            <a:ext cx="3744912" cy="2087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>
            <a:off x="1979613" y="5516563"/>
            <a:ext cx="432117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 flipV="1">
            <a:off x="1979613" y="4868863"/>
            <a:ext cx="482441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 flipV="1">
            <a:off x="1979613" y="4005263"/>
            <a:ext cx="4464050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96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  <a:solidFill>
            <a:srgbClr val="990000"/>
          </a:solidFill>
        </p:spPr>
        <p:txBody>
          <a:bodyPr/>
          <a:lstStyle/>
          <a:p>
            <a:r>
              <a:rPr lang="es-MX" sz="4000" dirty="0" smtClean="0">
                <a:solidFill>
                  <a:schemeClr val="bg1"/>
                </a:solidFill>
              </a:rPr>
              <a:t>Primer estudio clínico Fase I de CTE</a:t>
            </a:r>
            <a:endParaRPr lang="es-ES" sz="4000" dirty="0" smtClean="0">
              <a:solidFill>
                <a:schemeClr val="bg1"/>
              </a:solidFill>
            </a:endParaRPr>
          </a:p>
        </p:txBody>
      </p:sp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213100"/>
            <a:ext cx="2592388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6" descr="genphy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3500438"/>
            <a:ext cx="1655762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8"/>
          <p:cNvSpPr txBox="1">
            <a:spLocks noChangeArrowheads="1"/>
          </p:cNvSpPr>
          <p:nvPr/>
        </p:nvSpPr>
        <p:spPr bwMode="auto">
          <a:xfrm>
            <a:off x="539552" y="1916113"/>
            <a:ext cx="8136904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b="1" dirty="0"/>
              <a:t>GERON CORPORATION </a:t>
            </a:r>
            <a:r>
              <a:rPr lang="es-MX" b="1" dirty="0" smtClean="0"/>
              <a:t>– CALIFORNIA INSTITUTE FOR REGENERATIVE </a:t>
            </a:r>
            <a:r>
              <a:rPr lang="es-MX" b="1" dirty="0" smtClean="0"/>
              <a:t>MEDICINE</a:t>
            </a:r>
            <a:endParaRPr lang="es-ES" b="1" dirty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596188" y="2708275"/>
            <a:ext cx="1152525" cy="3024188"/>
            <a:chOff x="384" y="2208"/>
            <a:chExt cx="686" cy="1642"/>
          </a:xfrm>
        </p:grpSpPr>
        <p:sp>
          <p:nvSpPr>
            <p:cNvPr id="35852" name="Freeform 9"/>
            <p:cNvSpPr>
              <a:spLocks/>
            </p:cNvSpPr>
            <p:nvPr/>
          </p:nvSpPr>
          <p:spPr bwMode="auto">
            <a:xfrm>
              <a:off x="384" y="2405"/>
              <a:ext cx="686" cy="1445"/>
            </a:xfrm>
            <a:custGeom>
              <a:avLst/>
              <a:gdLst>
                <a:gd name="T0" fmla="*/ 1 w 1764"/>
                <a:gd name="T1" fmla="*/ 0 h 3891"/>
                <a:gd name="T2" fmla="*/ 0 w 1764"/>
                <a:gd name="T3" fmla="*/ 0 h 3891"/>
                <a:gd name="T4" fmla="*/ 0 w 1764"/>
                <a:gd name="T5" fmla="*/ 0 h 3891"/>
                <a:gd name="T6" fmla="*/ 0 w 1764"/>
                <a:gd name="T7" fmla="*/ 1 h 3891"/>
                <a:gd name="T8" fmla="*/ 0 w 1764"/>
                <a:gd name="T9" fmla="*/ 1 h 3891"/>
                <a:gd name="T10" fmla="*/ 0 w 1764"/>
                <a:gd name="T11" fmla="*/ 2 h 3891"/>
                <a:gd name="T12" fmla="*/ 0 w 1764"/>
                <a:gd name="T13" fmla="*/ 2 h 3891"/>
                <a:gd name="T14" fmla="*/ 0 w 1764"/>
                <a:gd name="T15" fmla="*/ 2 h 3891"/>
                <a:gd name="T16" fmla="*/ 0 w 1764"/>
                <a:gd name="T17" fmla="*/ 2 h 3891"/>
                <a:gd name="T18" fmla="*/ 0 w 1764"/>
                <a:gd name="T19" fmla="*/ 2 h 3891"/>
                <a:gd name="T20" fmla="*/ 0 w 1764"/>
                <a:gd name="T21" fmla="*/ 2 h 3891"/>
                <a:gd name="T22" fmla="*/ 0 w 1764"/>
                <a:gd name="T23" fmla="*/ 1 h 3891"/>
                <a:gd name="T24" fmla="*/ 0 w 1764"/>
                <a:gd name="T25" fmla="*/ 1 h 3891"/>
                <a:gd name="T26" fmla="*/ 0 w 1764"/>
                <a:gd name="T27" fmla="*/ 1 h 3891"/>
                <a:gd name="T28" fmla="*/ 1 w 1764"/>
                <a:gd name="T29" fmla="*/ 1 h 3891"/>
                <a:gd name="T30" fmla="*/ 1 w 1764"/>
                <a:gd name="T31" fmla="*/ 1 h 3891"/>
                <a:gd name="T32" fmla="*/ 1 w 1764"/>
                <a:gd name="T33" fmla="*/ 1 h 3891"/>
                <a:gd name="T34" fmla="*/ 1 w 1764"/>
                <a:gd name="T35" fmla="*/ 2 h 3891"/>
                <a:gd name="T36" fmla="*/ 1 w 1764"/>
                <a:gd name="T37" fmla="*/ 3 h 3891"/>
                <a:gd name="T38" fmla="*/ 1 w 1764"/>
                <a:gd name="T39" fmla="*/ 3 h 3891"/>
                <a:gd name="T40" fmla="*/ 1 w 1764"/>
                <a:gd name="T41" fmla="*/ 4 h 3891"/>
                <a:gd name="T42" fmla="*/ 1 w 1764"/>
                <a:gd name="T43" fmla="*/ 4 h 3891"/>
                <a:gd name="T44" fmla="*/ 1 w 1764"/>
                <a:gd name="T45" fmla="*/ 4 h 3891"/>
                <a:gd name="T46" fmla="*/ 1 w 1764"/>
                <a:gd name="T47" fmla="*/ 4 h 3891"/>
                <a:gd name="T48" fmla="*/ 1 w 1764"/>
                <a:gd name="T49" fmla="*/ 3 h 3891"/>
                <a:gd name="T50" fmla="*/ 1 w 1764"/>
                <a:gd name="T51" fmla="*/ 3 h 3891"/>
                <a:gd name="T52" fmla="*/ 1 w 1764"/>
                <a:gd name="T53" fmla="*/ 3 h 3891"/>
                <a:gd name="T54" fmla="*/ 1 w 1764"/>
                <a:gd name="T55" fmla="*/ 2 h 3891"/>
                <a:gd name="T56" fmla="*/ 1 w 1764"/>
                <a:gd name="T57" fmla="*/ 2 h 3891"/>
                <a:gd name="T58" fmla="*/ 1 w 1764"/>
                <a:gd name="T59" fmla="*/ 3 h 3891"/>
                <a:gd name="T60" fmla="*/ 2 w 1764"/>
                <a:gd name="T61" fmla="*/ 3 h 3891"/>
                <a:gd name="T62" fmla="*/ 2 w 1764"/>
                <a:gd name="T63" fmla="*/ 3 h 3891"/>
                <a:gd name="T64" fmla="*/ 2 w 1764"/>
                <a:gd name="T65" fmla="*/ 4 h 3891"/>
                <a:gd name="T66" fmla="*/ 2 w 1764"/>
                <a:gd name="T67" fmla="*/ 4 h 3891"/>
                <a:gd name="T68" fmla="*/ 2 w 1764"/>
                <a:gd name="T69" fmla="*/ 4 h 3891"/>
                <a:gd name="T70" fmla="*/ 2 w 1764"/>
                <a:gd name="T71" fmla="*/ 4 h 3891"/>
                <a:gd name="T72" fmla="*/ 2 w 1764"/>
                <a:gd name="T73" fmla="*/ 3 h 3891"/>
                <a:gd name="T74" fmla="*/ 2 w 1764"/>
                <a:gd name="T75" fmla="*/ 3 h 3891"/>
                <a:gd name="T76" fmla="*/ 2 w 1764"/>
                <a:gd name="T77" fmla="*/ 2 h 3891"/>
                <a:gd name="T78" fmla="*/ 2 w 1764"/>
                <a:gd name="T79" fmla="*/ 2 h 3891"/>
                <a:gd name="T80" fmla="*/ 2 w 1764"/>
                <a:gd name="T81" fmla="*/ 1 h 3891"/>
                <a:gd name="T82" fmla="*/ 2 w 1764"/>
                <a:gd name="T83" fmla="*/ 1 h 3891"/>
                <a:gd name="T84" fmla="*/ 2 w 1764"/>
                <a:gd name="T85" fmla="*/ 1 h 3891"/>
                <a:gd name="T86" fmla="*/ 2 w 1764"/>
                <a:gd name="T87" fmla="*/ 1 h 3891"/>
                <a:gd name="T88" fmla="*/ 2 w 1764"/>
                <a:gd name="T89" fmla="*/ 1 h 3891"/>
                <a:gd name="T90" fmla="*/ 2 w 1764"/>
                <a:gd name="T91" fmla="*/ 1 h 3891"/>
                <a:gd name="T92" fmla="*/ 2 w 1764"/>
                <a:gd name="T93" fmla="*/ 1 h 3891"/>
                <a:gd name="T94" fmla="*/ 2 w 1764"/>
                <a:gd name="T95" fmla="*/ 2 h 3891"/>
                <a:gd name="T96" fmla="*/ 2 w 1764"/>
                <a:gd name="T97" fmla="*/ 2 h 3891"/>
                <a:gd name="T98" fmla="*/ 2 w 1764"/>
                <a:gd name="T99" fmla="*/ 2 h 3891"/>
                <a:gd name="T100" fmla="*/ 2 w 1764"/>
                <a:gd name="T101" fmla="*/ 2 h 3891"/>
                <a:gd name="T102" fmla="*/ 2 w 1764"/>
                <a:gd name="T103" fmla="*/ 2 h 3891"/>
                <a:gd name="T104" fmla="*/ 2 w 1764"/>
                <a:gd name="T105" fmla="*/ 2 h 3891"/>
                <a:gd name="T106" fmla="*/ 2 w 1764"/>
                <a:gd name="T107" fmla="*/ 1 h 3891"/>
                <a:gd name="T108" fmla="*/ 2 w 1764"/>
                <a:gd name="T109" fmla="*/ 1 h 3891"/>
                <a:gd name="T110" fmla="*/ 2 w 1764"/>
                <a:gd name="T111" fmla="*/ 1 h 3891"/>
                <a:gd name="T112" fmla="*/ 2 w 1764"/>
                <a:gd name="T113" fmla="*/ 1 h 3891"/>
                <a:gd name="T114" fmla="*/ 2 w 1764"/>
                <a:gd name="T115" fmla="*/ 0 h 3891"/>
                <a:gd name="T116" fmla="*/ 2 w 1764"/>
                <a:gd name="T117" fmla="*/ 0 h 3891"/>
                <a:gd name="T118" fmla="*/ 2 w 1764"/>
                <a:gd name="T119" fmla="*/ 0 h 3891"/>
                <a:gd name="T120" fmla="*/ 2 w 1764"/>
                <a:gd name="T121" fmla="*/ 0 h 38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64"/>
                <a:gd name="T184" fmla="*/ 0 h 3891"/>
                <a:gd name="T185" fmla="*/ 1764 w 1764"/>
                <a:gd name="T186" fmla="*/ 3891 h 389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64" h="3891">
                  <a:moveTo>
                    <a:pt x="721" y="12"/>
                  </a:moveTo>
                  <a:lnTo>
                    <a:pt x="727" y="68"/>
                  </a:lnTo>
                  <a:lnTo>
                    <a:pt x="722" y="110"/>
                  </a:lnTo>
                  <a:lnTo>
                    <a:pt x="709" y="137"/>
                  </a:lnTo>
                  <a:lnTo>
                    <a:pt x="674" y="150"/>
                  </a:lnTo>
                  <a:lnTo>
                    <a:pt x="643" y="154"/>
                  </a:lnTo>
                  <a:lnTo>
                    <a:pt x="600" y="171"/>
                  </a:lnTo>
                  <a:lnTo>
                    <a:pt x="553" y="185"/>
                  </a:lnTo>
                  <a:lnTo>
                    <a:pt x="502" y="210"/>
                  </a:lnTo>
                  <a:lnTo>
                    <a:pt x="462" y="225"/>
                  </a:lnTo>
                  <a:lnTo>
                    <a:pt x="431" y="241"/>
                  </a:lnTo>
                  <a:lnTo>
                    <a:pt x="388" y="259"/>
                  </a:lnTo>
                  <a:lnTo>
                    <a:pt x="350" y="268"/>
                  </a:lnTo>
                  <a:lnTo>
                    <a:pt x="329" y="281"/>
                  </a:lnTo>
                  <a:lnTo>
                    <a:pt x="301" y="297"/>
                  </a:lnTo>
                  <a:lnTo>
                    <a:pt x="284" y="326"/>
                  </a:lnTo>
                  <a:lnTo>
                    <a:pt x="268" y="345"/>
                  </a:lnTo>
                  <a:lnTo>
                    <a:pt x="246" y="366"/>
                  </a:lnTo>
                  <a:lnTo>
                    <a:pt x="229" y="385"/>
                  </a:lnTo>
                  <a:lnTo>
                    <a:pt x="222" y="406"/>
                  </a:lnTo>
                  <a:lnTo>
                    <a:pt x="210" y="440"/>
                  </a:lnTo>
                  <a:lnTo>
                    <a:pt x="195" y="482"/>
                  </a:lnTo>
                  <a:lnTo>
                    <a:pt x="190" y="513"/>
                  </a:lnTo>
                  <a:lnTo>
                    <a:pt x="190" y="538"/>
                  </a:lnTo>
                  <a:lnTo>
                    <a:pt x="195" y="584"/>
                  </a:lnTo>
                  <a:lnTo>
                    <a:pt x="200" y="606"/>
                  </a:lnTo>
                  <a:lnTo>
                    <a:pt x="193" y="638"/>
                  </a:lnTo>
                  <a:lnTo>
                    <a:pt x="184" y="660"/>
                  </a:lnTo>
                  <a:lnTo>
                    <a:pt x="168" y="701"/>
                  </a:lnTo>
                  <a:lnTo>
                    <a:pt x="160" y="723"/>
                  </a:lnTo>
                  <a:lnTo>
                    <a:pt x="151" y="764"/>
                  </a:lnTo>
                  <a:lnTo>
                    <a:pt x="143" y="800"/>
                  </a:lnTo>
                  <a:lnTo>
                    <a:pt x="134" y="850"/>
                  </a:lnTo>
                  <a:lnTo>
                    <a:pt x="129" y="901"/>
                  </a:lnTo>
                  <a:lnTo>
                    <a:pt x="125" y="948"/>
                  </a:lnTo>
                  <a:lnTo>
                    <a:pt x="126" y="1001"/>
                  </a:lnTo>
                  <a:lnTo>
                    <a:pt x="131" y="1051"/>
                  </a:lnTo>
                  <a:lnTo>
                    <a:pt x="119" y="1069"/>
                  </a:lnTo>
                  <a:lnTo>
                    <a:pt x="101" y="1095"/>
                  </a:lnTo>
                  <a:lnTo>
                    <a:pt x="88" y="1126"/>
                  </a:lnTo>
                  <a:lnTo>
                    <a:pt x="69" y="1164"/>
                  </a:lnTo>
                  <a:lnTo>
                    <a:pt x="62" y="1195"/>
                  </a:lnTo>
                  <a:lnTo>
                    <a:pt x="50" y="1232"/>
                  </a:lnTo>
                  <a:lnTo>
                    <a:pt x="44" y="1276"/>
                  </a:lnTo>
                  <a:lnTo>
                    <a:pt x="37" y="1345"/>
                  </a:lnTo>
                  <a:lnTo>
                    <a:pt x="32" y="1419"/>
                  </a:lnTo>
                  <a:lnTo>
                    <a:pt x="26" y="1492"/>
                  </a:lnTo>
                  <a:lnTo>
                    <a:pt x="22" y="1564"/>
                  </a:lnTo>
                  <a:lnTo>
                    <a:pt x="17" y="1676"/>
                  </a:lnTo>
                  <a:lnTo>
                    <a:pt x="13" y="1739"/>
                  </a:lnTo>
                  <a:lnTo>
                    <a:pt x="12" y="1763"/>
                  </a:lnTo>
                  <a:lnTo>
                    <a:pt x="14" y="1785"/>
                  </a:lnTo>
                  <a:lnTo>
                    <a:pt x="17" y="1811"/>
                  </a:lnTo>
                  <a:lnTo>
                    <a:pt x="25" y="1829"/>
                  </a:lnTo>
                  <a:lnTo>
                    <a:pt x="12" y="1888"/>
                  </a:lnTo>
                  <a:lnTo>
                    <a:pt x="4" y="1933"/>
                  </a:lnTo>
                  <a:lnTo>
                    <a:pt x="0" y="1977"/>
                  </a:lnTo>
                  <a:lnTo>
                    <a:pt x="9" y="2011"/>
                  </a:lnTo>
                  <a:lnTo>
                    <a:pt x="22" y="2046"/>
                  </a:lnTo>
                  <a:lnTo>
                    <a:pt x="40" y="2086"/>
                  </a:lnTo>
                  <a:lnTo>
                    <a:pt x="51" y="2110"/>
                  </a:lnTo>
                  <a:lnTo>
                    <a:pt x="97" y="2149"/>
                  </a:lnTo>
                  <a:lnTo>
                    <a:pt x="135" y="2170"/>
                  </a:lnTo>
                  <a:lnTo>
                    <a:pt x="163" y="2176"/>
                  </a:lnTo>
                  <a:lnTo>
                    <a:pt x="191" y="2171"/>
                  </a:lnTo>
                  <a:lnTo>
                    <a:pt x="210" y="2157"/>
                  </a:lnTo>
                  <a:lnTo>
                    <a:pt x="219" y="2152"/>
                  </a:lnTo>
                  <a:lnTo>
                    <a:pt x="225" y="2142"/>
                  </a:lnTo>
                  <a:lnTo>
                    <a:pt x="228" y="2133"/>
                  </a:lnTo>
                  <a:lnTo>
                    <a:pt x="223" y="2124"/>
                  </a:lnTo>
                  <a:lnTo>
                    <a:pt x="213" y="2114"/>
                  </a:lnTo>
                  <a:lnTo>
                    <a:pt x="216" y="2105"/>
                  </a:lnTo>
                  <a:lnTo>
                    <a:pt x="215" y="2096"/>
                  </a:lnTo>
                  <a:lnTo>
                    <a:pt x="207" y="2087"/>
                  </a:lnTo>
                  <a:lnTo>
                    <a:pt x="193" y="2082"/>
                  </a:lnTo>
                  <a:lnTo>
                    <a:pt x="172" y="2071"/>
                  </a:lnTo>
                  <a:lnTo>
                    <a:pt x="159" y="2051"/>
                  </a:lnTo>
                  <a:lnTo>
                    <a:pt x="143" y="2039"/>
                  </a:lnTo>
                  <a:lnTo>
                    <a:pt x="134" y="2017"/>
                  </a:lnTo>
                  <a:lnTo>
                    <a:pt x="129" y="1982"/>
                  </a:lnTo>
                  <a:lnTo>
                    <a:pt x="131" y="1964"/>
                  </a:lnTo>
                  <a:lnTo>
                    <a:pt x="141" y="1961"/>
                  </a:lnTo>
                  <a:lnTo>
                    <a:pt x="153" y="1968"/>
                  </a:lnTo>
                  <a:lnTo>
                    <a:pt x="172" y="1990"/>
                  </a:lnTo>
                  <a:lnTo>
                    <a:pt x="181" y="2018"/>
                  </a:lnTo>
                  <a:lnTo>
                    <a:pt x="187" y="2030"/>
                  </a:lnTo>
                  <a:lnTo>
                    <a:pt x="195" y="2042"/>
                  </a:lnTo>
                  <a:lnTo>
                    <a:pt x="206" y="2048"/>
                  </a:lnTo>
                  <a:lnTo>
                    <a:pt x="218" y="2052"/>
                  </a:lnTo>
                  <a:lnTo>
                    <a:pt x="231" y="2054"/>
                  </a:lnTo>
                  <a:lnTo>
                    <a:pt x="241" y="2049"/>
                  </a:lnTo>
                  <a:lnTo>
                    <a:pt x="250" y="2039"/>
                  </a:lnTo>
                  <a:lnTo>
                    <a:pt x="251" y="2029"/>
                  </a:lnTo>
                  <a:lnTo>
                    <a:pt x="250" y="2011"/>
                  </a:lnTo>
                  <a:lnTo>
                    <a:pt x="246" y="1996"/>
                  </a:lnTo>
                  <a:lnTo>
                    <a:pt x="234" y="1971"/>
                  </a:lnTo>
                  <a:lnTo>
                    <a:pt x="216" y="1948"/>
                  </a:lnTo>
                  <a:lnTo>
                    <a:pt x="206" y="1930"/>
                  </a:lnTo>
                  <a:lnTo>
                    <a:pt x="204" y="1907"/>
                  </a:lnTo>
                  <a:lnTo>
                    <a:pt x="200" y="1877"/>
                  </a:lnTo>
                  <a:lnTo>
                    <a:pt x="187" y="1854"/>
                  </a:lnTo>
                  <a:lnTo>
                    <a:pt x="175" y="1836"/>
                  </a:lnTo>
                  <a:lnTo>
                    <a:pt x="160" y="1814"/>
                  </a:lnTo>
                  <a:lnTo>
                    <a:pt x="144" y="1805"/>
                  </a:lnTo>
                  <a:lnTo>
                    <a:pt x="135" y="1770"/>
                  </a:lnTo>
                  <a:lnTo>
                    <a:pt x="137" y="1724"/>
                  </a:lnTo>
                  <a:lnTo>
                    <a:pt x="153" y="1663"/>
                  </a:lnTo>
                  <a:lnTo>
                    <a:pt x="169" y="1616"/>
                  </a:lnTo>
                  <a:lnTo>
                    <a:pt x="191" y="1555"/>
                  </a:lnTo>
                  <a:lnTo>
                    <a:pt x="221" y="1499"/>
                  </a:lnTo>
                  <a:lnTo>
                    <a:pt x="240" y="1466"/>
                  </a:lnTo>
                  <a:lnTo>
                    <a:pt x="257" y="1435"/>
                  </a:lnTo>
                  <a:lnTo>
                    <a:pt x="275" y="1404"/>
                  </a:lnTo>
                  <a:lnTo>
                    <a:pt x="288" y="1377"/>
                  </a:lnTo>
                  <a:lnTo>
                    <a:pt x="299" y="1348"/>
                  </a:lnTo>
                  <a:lnTo>
                    <a:pt x="306" y="1319"/>
                  </a:lnTo>
                  <a:lnTo>
                    <a:pt x="313" y="1267"/>
                  </a:lnTo>
                  <a:lnTo>
                    <a:pt x="312" y="1223"/>
                  </a:lnTo>
                  <a:lnTo>
                    <a:pt x="313" y="1175"/>
                  </a:lnTo>
                  <a:lnTo>
                    <a:pt x="313" y="1145"/>
                  </a:lnTo>
                  <a:lnTo>
                    <a:pt x="310" y="1108"/>
                  </a:lnTo>
                  <a:lnTo>
                    <a:pt x="325" y="1095"/>
                  </a:lnTo>
                  <a:lnTo>
                    <a:pt x="335" y="1079"/>
                  </a:lnTo>
                  <a:lnTo>
                    <a:pt x="341" y="1060"/>
                  </a:lnTo>
                  <a:lnTo>
                    <a:pt x="344" y="1032"/>
                  </a:lnTo>
                  <a:lnTo>
                    <a:pt x="359" y="1017"/>
                  </a:lnTo>
                  <a:lnTo>
                    <a:pt x="374" y="998"/>
                  </a:lnTo>
                  <a:lnTo>
                    <a:pt x="387" y="972"/>
                  </a:lnTo>
                  <a:lnTo>
                    <a:pt x="394" y="932"/>
                  </a:lnTo>
                  <a:lnTo>
                    <a:pt x="397" y="892"/>
                  </a:lnTo>
                  <a:lnTo>
                    <a:pt x="403" y="854"/>
                  </a:lnTo>
                  <a:lnTo>
                    <a:pt x="416" y="919"/>
                  </a:lnTo>
                  <a:lnTo>
                    <a:pt x="425" y="950"/>
                  </a:lnTo>
                  <a:lnTo>
                    <a:pt x="438" y="988"/>
                  </a:lnTo>
                  <a:lnTo>
                    <a:pt x="449" y="1014"/>
                  </a:lnTo>
                  <a:lnTo>
                    <a:pt x="463" y="1048"/>
                  </a:lnTo>
                  <a:lnTo>
                    <a:pt x="480" y="1091"/>
                  </a:lnTo>
                  <a:lnTo>
                    <a:pt x="502" y="1130"/>
                  </a:lnTo>
                  <a:lnTo>
                    <a:pt x="524" y="1182"/>
                  </a:lnTo>
                  <a:lnTo>
                    <a:pt x="519" y="1219"/>
                  </a:lnTo>
                  <a:lnTo>
                    <a:pt x="519" y="1263"/>
                  </a:lnTo>
                  <a:lnTo>
                    <a:pt x="509" y="1288"/>
                  </a:lnTo>
                  <a:lnTo>
                    <a:pt x="493" y="1330"/>
                  </a:lnTo>
                  <a:lnTo>
                    <a:pt x="488" y="1360"/>
                  </a:lnTo>
                  <a:lnTo>
                    <a:pt x="488" y="1383"/>
                  </a:lnTo>
                  <a:lnTo>
                    <a:pt x="494" y="1417"/>
                  </a:lnTo>
                  <a:lnTo>
                    <a:pt x="481" y="1447"/>
                  </a:lnTo>
                  <a:lnTo>
                    <a:pt x="469" y="1470"/>
                  </a:lnTo>
                  <a:lnTo>
                    <a:pt x="460" y="1492"/>
                  </a:lnTo>
                  <a:lnTo>
                    <a:pt x="452" y="1523"/>
                  </a:lnTo>
                  <a:lnTo>
                    <a:pt x="446" y="1557"/>
                  </a:lnTo>
                  <a:lnTo>
                    <a:pt x="441" y="1596"/>
                  </a:lnTo>
                  <a:lnTo>
                    <a:pt x="431" y="1642"/>
                  </a:lnTo>
                  <a:lnTo>
                    <a:pt x="425" y="1689"/>
                  </a:lnTo>
                  <a:lnTo>
                    <a:pt x="419" y="1745"/>
                  </a:lnTo>
                  <a:lnTo>
                    <a:pt x="418" y="1808"/>
                  </a:lnTo>
                  <a:lnTo>
                    <a:pt x="419" y="1874"/>
                  </a:lnTo>
                  <a:lnTo>
                    <a:pt x="428" y="1942"/>
                  </a:lnTo>
                  <a:lnTo>
                    <a:pt x="438" y="2018"/>
                  </a:lnTo>
                  <a:lnTo>
                    <a:pt x="443" y="2070"/>
                  </a:lnTo>
                  <a:lnTo>
                    <a:pt x="447" y="2133"/>
                  </a:lnTo>
                  <a:lnTo>
                    <a:pt x="457" y="2196"/>
                  </a:lnTo>
                  <a:lnTo>
                    <a:pt x="468" y="2261"/>
                  </a:lnTo>
                  <a:lnTo>
                    <a:pt x="485" y="2321"/>
                  </a:lnTo>
                  <a:lnTo>
                    <a:pt x="500" y="2383"/>
                  </a:lnTo>
                  <a:lnTo>
                    <a:pt x="513" y="2440"/>
                  </a:lnTo>
                  <a:lnTo>
                    <a:pt x="528" y="2471"/>
                  </a:lnTo>
                  <a:lnTo>
                    <a:pt x="541" y="2509"/>
                  </a:lnTo>
                  <a:lnTo>
                    <a:pt x="556" y="2536"/>
                  </a:lnTo>
                  <a:lnTo>
                    <a:pt x="563" y="2599"/>
                  </a:lnTo>
                  <a:lnTo>
                    <a:pt x="560" y="2648"/>
                  </a:lnTo>
                  <a:lnTo>
                    <a:pt x="559" y="2764"/>
                  </a:lnTo>
                  <a:lnTo>
                    <a:pt x="547" y="2806"/>
                  </a:lnTo>
                  <a:lnTo>
                    <a:pt x="534" y="2849"/>
                  </a:lnTo>
                  <a:lnTo>
                    <a:pt x="524" y="2900"/>
                  </a:lnTo>
                  <a:lnTo>
                    <a:pt x="516" y="2946"/>
                  </a:lnTo>
                  <a:lnTo>
                    <a:pt x="512" y="2987"/>
                  </a:lnTo>
                  <a:lnTo>
                    <a:pt x="509" y="3030"/>
                  </a:lnTo>
                  <a:lnTo>
                    <a:pt x="509" y="3068"/>
                  </a:lnTo>
                  <a:lnTo>
                    <a:pt x="510" y="3114"/>
                  </a:lnTo>
                  <a:lnTo>
                    <a:pt x="524" y="3169"/>
                  </a:lnTo>
                  <a:lnTo>
                    <a:pt x="541" y="3227"/>
                  </a:lnTo>
                  <a:lnTo>
                    <a:pt x="574" y="3328"/>
                  </a:lnTo>
                  <a:lnTo>
                    <a:pt x="594" y="3394"/>
                  </a:lnTo>
                  <a:lnTo>
                    <a:pt x="612" y="3455"/>
                  </a:lnTo>
                  <a:lnTo>
                    <a:pt x="630" y="3540"/>
                  </a:lnTo>
                  <a:lnTo>
                    <a:pt x="637" y="3596"/>
                  </a:lnTo>
                  <a:lnTo>
                    <a:pt x="634" y="3628"/>
                  </a:lnTo>
                  <a:lnTo>
                    <a:pt x="624" y="3646"/>
                  </a:lnTo>
                  <a:lnTo>
                    <a:pt x="619" y="3663"/>
                  </a:lnTo>
                  <a:lnTo>
                    <a:pt x="615" y="3682"/>
                  </a:lnTo>
                  <a:lnTo>
                    <a:pt x="618" y="3703"/>
                  </a:lnTo>
                  <a:lnTo>
                    <a:pt x="616" y="3710"/>
                  </a:lnTo>
                  <a:lnTo>
                    <a:pt x="610" y="3734"/>
                  </a:lnTo>
                  <a:lnTo>
                    <a:pt x="596" y="3750"/>
                  </a:lnTo>
                  <a:lnTo>
                    <a:pt x="581" y="3759"/>
                  </a:lnTo>
                  <a:lnTo>
                    <a:pt x="568" y="3779"/>
                  </a:lnTo>
                  <a:lnTo>
                    <a:pt x="562" y="3796"/>
                  </a:lnTo>
                  <a:lnTo>
                    <a:pt x="552" y="3818"/>
                  </a:lnTo>
                  <a:lnTo>
                    <a:pt x="540" y="3832"/>
                  </a:lnTo>
                  <a:lnTo>
                    <a:pt x="538" y="3844"/>
                  </a:lnTo>
                  <a:lnTo>
                    <a:pt x="555" y="3860"/>
                  </a:lnTo>
                  <a:lnTo>
                    <a:pt x="580" y="3869"/>
                  </a:lnTo>
                  <a:lnTo>
                    <a:pt x="603" y="3875"/>
                  </a:lnTo>
                  <a:lnTo>
                    <a:pt x="630" y="3881"/>
                  </a:lnTo>
                  <a:lnTo>
                    <a:pt x="658" y="3890"/>
                  </a:lnTo>
                  <a:lnTo>
                    <a:pt x="687" y="3891"/>
                  </a:lnTo>
                  <a:lnTo>
                    <a:pt x="721" y="3890"/>
                  </a:lnTo>
                  <a:lnTo>
                    <a:pt x="741" y="3875"/>
                  </a:lnTo>
                  <a:lnTo>
                    <a:pt x="753" y="3884"/>
                  </a:lnTo>
                  <a:lnTo>
                    <a:pt x="769" y="3891"/>
                  </a:lnTo>
                  <a:lnTo>
                    <a:pt x="783" y="3891"/>
                  </a:lnTo>
                  <a:lnTo>
                    <a:pt x="799" y="3887"/>
                  </a:lnTo>
                  <a:lnTo>
                    <a:pt x="809" y="3881"/>
                  </a:lnTo>
                  <a:lnTo>
                    <a:pt x="819" y="3872"/>
                  </a:lnTo>
                  <a:lnTo>
                    <a:pt x="825" y="3860"/>
                  </a:lnTo>
                  <a:lnTo>
                    <a:pt x="825" y="3847"/>
                  </a:lnTo>
                  <a:lnTo>
                    <a:pt x="818" y="3815"/>
                  </a:lnTo>
                  <a:lnTo>
                    <a:pt x="809" y="3787"/>
                  </a:lnTo>
                  <a:lnTo>
                    <a:pt x="802" y="3747"/>
                  </a:lnTo>
                  <a:lnTo>
                    <a:pt x="790" y="3724"/>
                  </a:lnTo>
                  <a:lnTo>
                    <a:pt x="796" y="3660"/>
                  </a:lnTo>
                  <a:lnTo>
                    <a:pt x="784" y="3632"/>
                  </a:lnTo>
                  <a:lnTo>
                    <a:pt x="771" y="3609"/>
                  </a:lnTo>
                  <a:lnTo>
                    <a:pt x="768" y="3580"/>
                  </a:lnTo>
                  <a:lnTo>
                    <a:pt x="762" y="3530"/>
                  </a:lnTo>
                  <a:lnTo>
                    <a:pt x="769" y="3478"/>
                  </a:lnTo>
                  <a:lnTo>
                    <a:pt x="774" y="3415"/>
                  </a:lnTo>
                  <a:lnTo>
                    <a:pt x="786" y="3344"/>
                  </a:lnTo>
                  <a:lnTo>
                    <a:pt x="790" y="3311"/>
                  </a:lnTo>
                  <a:lnTo>
                    <a:pt x="818" y="3240"/>
                  </a:lnTo>
                  <a:lnTo>
                    <a:pt x="822" y="3172"/>
                  </a:lnTo>
                  <a:lnTo>
                    <a:pt x="821" y="3127"/>
                  </a:lnTo>
                  <a:lnTo>
                    <a:pt x="819" y="3078"/>
                  </a:lnTo>
                  <a:lnTo>
                    <a:pt x="814" y="3037"/>
                  </a:lnTo>
                  <a:lnTo>
                    <a:pt x="805" y="2986"/>
                  </a:lnTo>
                  <a:lnTo>
                    <a:pt x="799" y="2936"/>
                  </a:lnTo>
                  <a:lnTo>
                    <a:pt x="803" y="2878"/>
                  </a:lnTo>
                  <a:lnTo>
                    <a:pt x="819" y="2847"/>
                  </a:lnTo>
                  <a:lnTo>
                    <a:pt x="830" y="2821"/>
                  </a:lnTo>
                  <a:lnTo>
                    <a:pt x="839" y="2783"/>
                  </a:lnTo>
                  <a:lnTo>
                    <a:pt x="846" y="2746"/>
                  </a:lnTo>
                  <a:lnTo>
                    <a:pt x="847" y="2711"/>
                  </a:lnTo>
                  <a:lnTo>
                    <a:pt x="849" y="2680"/>
                  </a:lnTo>
                  <a:lnTo>
                    <a:pt x="844" y="2659"/>
                  </a:lnTo>
                  <a:lnTo>
                    <a:pt x="842" y="2634"/>
                  </a:lnTo>
                  <a:lnTo>
                    <a:pt x="842" y="2602"/>
                  </a:lnTo>
                  <a:lnTo>
                    <a:pt x="844" y="2568"/>
                  </a:lnTo>
                  <a:lnTo>
                    <a:pt x="855" y="2534"/>
                  </a:lnTo>
                  <a:lnTo>
                    <a:pt x="859" y="2503"/>
                  </a:lnTo>
                  <a:lnTo>
                    <a:pt x="862" y="2477"/>
                  </a:lnTo>
                  <a:lnTo>
                    <a:pt x="856" y="2445"/>
                  </a:lnTo>
                  <a:lnTo>
                    <a:pt x="847" y="2408"/>
                  </a:lnTo>
                  <a:lnTo>
                    <a:pt x="843" y="2342"/>
                  </a:lnTo>
                  <a:lnTo>
                    <a:pt x="849" y="2295"/>
                  </a:lnTo>
                  <a:lnTo>
                    <a:pt x="861" y="2212"/>
                  </a:lnTo>
                  <a:lnTo>
                    <a:pt x="869" y="2154"/>
                  </a:lnTo>
                  <a:lnTo>
                    <a:pt x="881" y="2068"/>
                  </a:lnTo>
                  <a:lnTo>
                    <a:pt x="895" y="2152"/>
                  </a:lnTo>
                  <a:lnTo>
                    <a:pt x="905" y="2209"/>
                  </a:lnTo>
                  <a:lnTo>
                    <a:pt x="915" y="2295"/>
                  </a:lnTo>
                  <a:lnTo>
                    <a:pt x="922" y="2340"/>
                  </a:lnTo>
                  <a:lnTo>
                    <a:pt x="918" y="2401"/>
                  </a:lnTo>
                  <a:lnTo>
                    <a:pt x="908" y="2445"/>
                  </a:lnTo>
                  <a:lnTo>
                    <a:pt x="902" y="2474"/>
                  </a:lnTo>
                  <a:lnTo>
                    <a:pt x="906" y="2514"/>
                  </a:lnTo>
                  <a:lnTo>
                    <a:pt x="914" y="2546"/>
                  </a:lnTo>
                  <a:lnTo>
                    <a:pt x="924" y="2587"/>
                  </a:lnTo>
                  <a:lnTo>
                    <a:pt x="925" y="2642"/>
                  </a:lnTo>
                  <a:lnTo>
                    <a:pt x="915" y="2673"/>
                  </a:lnTo>
                  <a:lnTo>
                    <a:pt x="914" y="2700"/>
                  </a:lnTo>
                  <a:lnTo>
                    <a:pt x="918" y="2743"/>
                  </a:lnTo>
                  <a:lnTo>
                    <a:pt x="925" y="2783"/>
                  </a:lnTo>
                  <a:lnTo>
                    <a:pt x="936" y="2820"/>
                  </a:lnTo>
                  <a:lnTo>
                    <a:pt x="952" y="2855"/>
                  </a:lnTo>
                  <a:lnTo>
                    <a:pt x="964" y="2884"/>
                  </a:lnTo>
                  <a:lnTo>
                    <a:pt x="964" y="2928"/>
                  </a:lnTo>
                  <a:lnTo>
                    <a:pt x="961" y="2980"/>
                  </a:lnTo>
                  <a:lnTo>
                    <a:pt x="949" y="3046"/>
                  </a:lnTo>
                  <a:lnTo>
                    <a:pt x="947" y="3099"/>
                  </a:lnTo>
                  <a:lnTo>
                    <a:pt x="943" y="3143"/>
                  </a:lnTo>
                  <a:lnTo>
                    <a:pt x="943" y="3187"/>
                  </a:lnTo>
                  <a:lnTo>
                    <a:pt x="946" y="3240"/>
                  </a:lnTo>
                  <a:lnTo>
                    <a:pt x="973" y="3300"/>
                  </a:lnTo>
                  <a:lnTo>
                    <a:pt x="984" y="3375"/>
                  </a:lnTo>
                  <a:lnTo>
                    <a:pt x="995" y="3468"/>
                  </a:lnTo>
                  <a:lnTo>
                    <a:pt x="1003" y="3525"/>
                  </a:lnTo>
                  <a:lnTo>
                    <a:pt x="1000" y="3569"/>
                  </a:lnTo>
                  <a:lnTo>
                    <a:pt x="993" y="3609"/>
                  </a:lnTo>
                  <a:lnTo>
                    <a:pt x="980" y="3637"/>
                  </a:lnTo>
                  <a:lnTo>
                    <a:pt x="970" y="3662"/>
                  </a:lnTo>
                  <a:lnTo>
                    <a:pt x="971" y="3685"/>
                  </a:lnTo>
                  <a:lnTo>
                    <a:pt x="974" y="3724"/>
                  </a:lnTo>
                  <a:lnTo>
                    <a:pt x="964" y="3747"/>
                  </a:lnTo>
                  <a:lnTo>
                    <a:pt x="958" y="3781"/>
                  </a:lnTo>
                  <a:lnTo>
                    <a:pt x="950" y="3806"/>
                  </a:lnTo>
                  <a:lnTo>
                    <a:pt x="943" y="3831"/>
                  </a:lnTo>
                  <a:lnTo>
                    <a:pt x="940" y="3846"/>
                  </a:lnTo>
                  <a:lnTo>
                    <a:pt x="940" y="3859"/>
                  </a:lnTo>
                  <a:lnTo>
                    <a:pt x="945" y="3871"/>
                  </a:lnTo>
                  <a:lnTo>
                    <a:pt x="953" y="3879"/>
                  </a:lnTo>
                  <a:lnTo>
                    <a:pt x="965" y="3887"/>
                  </a:lnTo>
                  <a:lnTo>
                    <a:pt x="975" y="3890"/>
                  </a:lnTo>
                  <a:lnTo>
                    <a:pt x="990" y="3890"/>
                  </a:lnTo>
                  <a:lnTo>
                    <a:pt x="1005" y="3887"/>
                  </a:lnTo>
                  <a:lnTo>
                    <a:pt x="1025" y="3876"/>
                  </a:lnTo>
                  <a:lnTo>
                    <a:pt x="1043" y="3890"/>
                  </a:lnTo>
                  <a:lnTo>
                    <a:pt x="1093" y="3890"/>
                  </a:lnTo>
                  <a:lnTo>
                    <a:pt x="1126" y="3887"/>
                  </a:lnTo>
                  <a:lnTo>
                    <a:pt x="1152" y="3878"/>
                  </a:lnTo>
                  <a:lnTo>
                    <a:pt x="1179" y="3869"/>
                  </a:lnTo>
                  <a:lnTo>
                    <a:pt x="1204" y="3865"/>
                  </a:lnTo>
                  <a:lnTo>
                    <a:pt x="1218" y="3857"/>
                  </a:lnTo>
                  <a:lnTo>
                    <a:pt x="1224" y="3847"/>
                  </a:lnTo>
                  <a:lnTo>
                    <a:pt x="1226" y="3832"/>
                  </a:lnTo>
                  <a:lnTo>
                    <a:pt x="1218" y="3826"/>
                  </a:lnTo>
                  <a:lnTo>
                    <a:pt x="1205" y="3803"/>
                  </a:lnTo>
                  <a:lnTo>
                    <a:pt x="1195" y="3774"/>
                  </a:lnTo>
                  <a:lnTo>
                    <a:pt x="1179" y="3754"/>
                  </a:lnTo>
                  <a:lnTo>
                    <a:pt x="1167" y="3747"/>
                  </a:lnTo>
                  <a:lnTo>
                    <a:pt x="1155" y="3732"/>
                  </a:lnTo>
                  <a:lnTo>
                    <a:pt x="1151" y="3718"/>
                  </a:lnTo>
                  <a:lnTo>
                    <a:pt x="1148" y="3696"/>
                  </a:lnTo>
                  <a:lnTo>
                    <a:pt x="1151" y="3681"/>
                  </a:lnTo>
                  <a:lnTo>
                    <a:pt x="1148" y="3669"/>
                  </a:lnTo>
                  <a:lnTo>
                    <a:pt x="1140" y="3646"/>
                  </a:lnTo>
                  <a:lnTo>
                    <a:pt x="1128" y="3622"/>
                  </a:lnTo>
                  <a:lnTo>
                    <a:pt x="1126" y="3593"/>
                  </a:lnTo>
                  <a:lnTo>
                    <a:pt x="1133" y="3553"/>
                  </a:lnTo>
                  <a:lnTo>
                    <a:pt x="1143" y="3499"/>
                  </a:lnTo>
                  <a:lnTo>
                    <a:pt x="1158" y="3431"/>
                  </a:lnTo>
                  <a:lnTo>
                    <a:pt x="1187" y="3336"/>
                  </a:lnTo>
                  <a:lnTo>
                    <a:pt x="1212" y="3261"/>
                  </a:lnTo>
                  <a:lnTo>
                    <a:pt x="1237" y="3178"/>
                  </a:lnTo>
                  <a:lnTo>
                    <a:pt x="1254" y="3114"/>
                  </a:lnTo>
                  <a:lnTo>
                    <a:pt x="1254" y="3056"/>
                  </a:lnTo>
                  <a:lnTo>
                    <a:pt x="1254" y="3006"/>
                  </a:lnTo>
                  <a:lnTo>
                    <a:pt x="1249" y="2962"/>
                  </a:lnTo>
                  <a:lnTo>
                    <a:pt x="1243" y="2918"/>
                  </a:lnTo>
                  <a:lnTo>
                    <a:pt x="1236" y="2872"/>
                  </a:lnTo>
                  <a:lnTo>
                    <a:pt x="1223" y="2822"/>
                  </a:lnTo>
                  <a:lnTo>
                    <a:pt x="1212" y="2783"/>
                  </a:lnTo>
                  <a:lnTo>
                    <a:pt x="1208" y="2758"/>
                  </a:lnTo>
                  <a:lnTo>
                    <a:pt x="1202" y="2689"/>
                  </a:lnTo>
                  <a:lnTo>
                    <a:pt x="1205" y="2640"/>
                  </a:lnTo>
                  <a:lnTo>
                    <a:pt x="1202" y="2599"/>
                  </a:lnTo>
                  <a:lnTo>
                    <a:pt x="1205" y="2540"/>
                  </a:lnTo>
                  <a:lnTo>
                    <a:pt x="1220" y="2514"/>
                  </a:lnTo>
                  <a:lnTo>
                    <a:pt x="1236" y="2473"/>
                  </a:lnTo>
                  <a:lnTo>
                    <a:pt x="1249" y="2443"/>
                  </a:lnTo>
                  <a:lnTo>
                    <a:pt x="1267" y="2364"/>
                  </a:lnTo>
                  <a:lnTo>
                    <a:pt x="1284" y="2293"/>
                  </a:lnTo>
                  <a:lnTo>
                    <a:pt x="1299" y="2211"/>
                  </a:lnTo>
                  <a:lnTo>
                    <a:pt x="1315" y="2129"/>
                  </a:lnTo>
                  <a:lnTo>
                    <a:pt x="1324" y="2018"/>
                  </a:lnTo>
                  <a:lnTo>
                    <a:pt x="1337" y="1936"/>
                  </a:lnTo>
                  <a:lnTo>
                    <a:pt x="1345" y="1885"/>
                  </a:lnTo>
                  <a:lnTo>
                    <a:pt x="1346" y="1846"/>
                  </a:lnTo>
                  <a:lnTo>
                    <a:pt x="1348" y="1807"/>
                  </a:lnTo>
                  <a:lnTo>
                    <a:pt x="1346" y="1774"/>
                  </a:lnTo>
                  <a:lnTo>
                    <a:pt x="1345" y="1727"/>
                  </a:lnTo>
                  <a:lnTo>
                    <a:pt x="1339" y="1673"/>
                  </a:lnTo>
                  <a:lnTo>
                    <a:pt x="1332" y="1629"/>
                  </a:lnTo>
                  <a:lnTo>
                    <a:pt x="1323" y="1592"/>
                  </a:lnTo>
                  <a:lnTo>
                    <a:pt x="1317" y="1545"/>
                  </a:lnTo>
                  <a:lnTo>
                    <a:pt x="1311" y="1513"/>
                  </a:lnTo>
                  <a:lnTo>
                    <a:pt x="1305" y="1491"/>
                  </a:lnTo>
                  <a:lnTo>
                    <a:pt x="1296" y="1470"/>
                  </a:lnTo>
                  <a:lnTo>
                    <a:pt x="1280" y="1439"/>
                  </a:lnTo>
                  <a:lnTo>
                    <a:pt x="1270" y="1414"/>
                  </a:lnTo>
                  <a:lnTo>
                    <a:pt x="1277" y="1383"/>
                  </a:lnTo>
                  <a:lnTo>
                    <a:pt x="1277" y="1364"/>
                  </a:lnTo>
                  <a:lnTo>
                    <a:pt x="1276" y="1339"/>
                  </a:lnTo>
                  <a:lnTo>
                    <a:pt x="1271" y="1323"/>
                  </a:lnTo>
                  <a:lnTo>
                    <a:pt x="1262" y="1302"/>
                  </a:lnTo>
                  <a:lnTo>
                    <a:pt x="1252" y="1279"/>
                  </a:lnTo>
                  <a:lnTo>
                    <a:pt x="1246" y="1261"/>
                  </a:lnTo>
                  <a:lnTo>
                    <a:pt x="1246" y="1230"/>
                  </a:lnTo>
                  <a:lnTo>
                    <a:pt x="1246" y="1208"/>
                  </a:lnTo>
                  <a:lnTo>
                    <a:pt x="1242" y="1191"/>
                  </a:lnTo>
                  <a:lnTo>
                    <a:pt x="1242" y="1178"/>
                  </a:lnTo>
                  <a:lnTo>
                    <a:pt x="1252" y="1154"/>
                  </a:lnTo>
                  <a:lnTo>
                    <a:pt x="1267" y="1122"/>
                  </a:lnTo>
                  <a:lnTo>
                    <a:pt x="1282" y="1095"/>
                  </a:lnTo>
                  <a:lnTo>
                    <a:pt x="1289" y="1080"/>
                  </a:lnTo>
                  <a:lnTo>
                    <a:pt x="1301" y="1047"/>
                  </a:lnTo>
                  <a:lnTo>
                    <a:pt x="1315" y="1014"/>
                  </a:lnTo>
                  <a:lnTo>
                    <a:pt x="1323" y="997"/>
                  </a:lnTo>
                  <a:lnTo>
                    <a:pt x="1332" y="975"/>
                  </a:lnTo>
                  <a:lnTo>
                    <a:pt x="1340" y="945"/>
                  </a:lnTo>
                  <a:lnTo>
                    <a:pt x="1349" y="913"/>
                  </a:lnTo>
                  <a:lnTo>
                    <a:pt x="1354" y="891"/>
                  </a:lnTo>
                  <a:lnTo>
                    <a:pt x="1358" y="867"/>
                  </a:lnTo>
                  <a:lnTo>
                    <a:pt x="1362" y="853"/>
                  </a:lnTo>
                  <a:lnTo>
                    <a:pt x="1368" y="889"/>
                  </a:lnTo>
                  <a:lnTo>
                    <a:pt x="1370" y="910"/>
                  </a:lnTo>
                  <a:lnTo>
                    <a:pt x="1371" y="931"/>
                  </a:lnTo>
                  <a:lnTo>
                    <a:pt x="1374" y="950"/>
                  </a:lnTo>
                  <a:lnTo>
                    <a:pt x="1377" y="964"/>
                  </a:lnTo>
                  <a:lnTo>
                    <a:pt x="1383" y="981"/>
                  </a:lnTo>
                  <a:lnTo>
                    <a:pt x="1393" y="998"/>
                  </a:lnTo>
                  <a:lnTo>
                    <a:pt x="1407" y="1016"/>
                  </a:lnTo>
                  <a:lnTo>
                    <a:pt x="1421" y="1031"/>
                  </a:lnTo>
                  <a:lnTo>
                    <a:pt x="1424" y="1051"/>
                  </a:lnTo>
                  <a:lnTo>
                    <a:pt x="1426" y="1061"/>
                  </a:lnTo>
                  <a:lnTo>
                    <a:pt x="1432" y="1070"/>
                  </a:lnTo>
                  <a:lnTo>
                    <a:pt x="1438" y="1080"/>
                  </a:lnTo>
                  <a:lnTo>
                    <a:pt x="1455" y="1107"/>
                  </a:lnTo>
                  <a:lnTo>
                    <a:pt x="1452" y="1141"/>
                  </a:lnTo>
                  <a:lnTo>
                    <a:pt x="1452" y="1166"/>
                  </a:lnTo>
                  <a:lnTo>
                    <a:pt x="1452" y="1198"/>
                  </a:lnTo>
                  <a:lnTo>
                    <a:pt x="1452" y="1247"/>
                  </a:lnTo>
                  <a:lnTo>
                    <a:pt x="1452" y="1267"/>
                  </a:lnTo>
                  <a:lnTo>
                    <a:pt x="1455" y="1286"/>
                  </a:lnTo>
                  <a:lnTo>
                    <a:pt x="1458" y="1310"/>
                  </a:lnTo>
                  <a:lnTo>
                    <a:pt x="1464" y="1329"/>
                  </a:lnTo>
                  <a:lnTo>
                    <a:pt x="1471" y="1354"/>
                  </a:lnTo>
                  <a:lnTo>
                    <a:pt x="1477" y="1373"/>
                  </a:lnTo>
                  <a:lnTo>
                    <a:pt x="1493" y="1405"/>
                  </a:lnTo>
                  <a:lnTo>
                    <a:pt x="1530" y="1472"/>
                  </a:lnTo>
                  <a:lnTo>
                    <a:pt x="1560" y="1526"/>
                  </a:lnTo>
                  <a:lnTo>
                    <a:pt x="1574" y="1554"/>
                  </a:lnTo>
                  <a:lnTo>
                    <a:pt x="1585" y="1582"/>
                  </a:lnTo>
                  <a:lnTo>
                    <a:pt x="1595" y="1608"/>
                  </a:lnTo>
                  <a:lnTo>
                    <a:pt x="1602" y="1632"/>
                  </a:lnTo>
                  <a:lnTo>
                    <a:pt x="1620" y="1688"/>
                  </a:lnTo>
                  <a:lnTo>
                    <a:pt x="1629" y="1721"/>
                  </a:lnTo>
                  <a:lnTo>
                    <a:pt x="1630" y="1771"/>
                  </a:lnTo>
                  <a:lnTo>
                    <a:pt x="1620" y="1804"/>
                  </a:lnTo>
                  <a:lnTo>
                    <a:pt x="1605" y="1813"/>
                  </a:lnTo>
                  <a:lnTo>
                    <a:pt x="1580" y="1851"/>
                  </a:lnTo>
                  <a:lnTo>
                    <a:pt x="1566" y="1876"/>
                  </a:lnTo>
                  <a:lnTo>
                    <a:pt x="1558" y="1929"/>
                  </a:lnTo>
                  <a:lnTo>
                    <a:pt x="1549" y="1948"/>
                  </a:lnTo>
                  <a:lnTo>
                    <a:pt x="1532" y="1970"/>
                  </a:lnTo>
                  <a:lnTo>
                    <a:pt x="1523" y="1985"/>
                  </a:lnTo>
                  <a:lnTo>
                    <a:pt x="1517" y="1999"/>
                  </a:lnTo>
                  <a:lnTo>
                    <a:pt x="1514" y="2011"/>
                  </a:lnTo>
                  <a:lnTo>
                    <a:pt x="1513" y="2021"/>
                  </a:lnTo>
                  <a:lnTo>
                    <a:pt x="1513" y="2032"/>
                  </a:lnTo>
                  <a:lnTo>
                    <a:pt x="1514" y="2039"/>
                  </a:lnTo>
                  <a:lnTo>
                    <a:pt x="1518" y="2046"/>
                  </a:lnTo>
                  <a:lnTo>
                    <a:pt x="1524" y="2051"/>
                  </a:lnTo>
                  <a:lnTo>
                    <a:pt x="1536" y="2052"/>
                  </a:lnTo>
                  <a:lnTo>
                    <a:pt x="1545" y="2052"/>
                  </a:lnTo>
                  <a:lnTo>
                    <a:pt x="1554" y="2051"/>
                  </a:lnTo>
                  <a:lnTo>
                    <a:pt x="1566" y="2046"/>
                  </a:lnTo>
                  <a:lnTo>
                    <a:pt x="1574" y="2035"/>
                  </a:lnTo>
                  <a:lnTo>
                    <a:pt x="1583" y="2015"/>
                  </a:lnTo>
                  <a:lnTo>
                    <a:pt x="1594" y="1990"/>
                  </a:lnTo>
                  <a:lnTo>
                    <a:pt x="1619" y="1961"/>
                  </a:lnTo>
                  <a:lnTo>
                    <a:pt x="1633" y="1958"/>
                  </a:lnTo>
                  <a:lnTo>
                    <a:pt x="1632" y="1982"/>
                  </a:lnTo>
                  <a:lnTo>
                    <a:pt x="1629" y="2010"/>
                  </a:lnTo>
                  <a:lnTo>
                    <a:pt x="1624" y="2037"/>
                  </a:lnTo>
                  <a:lnTo>
                    <a:pt x="1613" y="2055"/>
                  </a:lnTo>
                  <a:lnTo>
                    <a:pt x="1596" y="2068"/>
                  </a:lnTo>
                  <a:lnTo>
                    <a:pt x="1569" y="2082"/>
                  </a:lnTo>
                  <a:lnTo>
                    <a:pt x="1555" y="2085"/>
                  </a:lnTo>
                  <a:lnTo>
                    <a:pt x="1551" y="2092"/>
                  </a:lnTo>
                  <a:lnTo>
                    <a:pt x="1551" y="2102"/>
                  </a:lnTo>
                  <a:lnTo>
                    <a:pt x="1557" y="2108"/>
                  </a:lnTo>
                  <a:lnTo>
                    <a:pt x="1546" y="2112"/>
                  </a:lnTo>
                  <a:lnTo>
                    <a:pt x="1539" y="2120"/>
                  </a:lnTo>
                  <a:lnTo>
                    <a:pt x="1535" y="2126"/>
                  </a:lnTo>
                  <a:lnTo>
                    <a:pt x="1535" y="2135"/>
                  </a:lnTo>
                  <a:lnTo>
                    <a:pt x="1539" y="2142"/>
                  </a:lnTo>
                  <a:lnTo>
                    <a:pt x="1554" y="2149"/>
                  </a:lnTo>
                  <a:lnTo>
                    <a:pt x="1573" y="2168"/>
                  </a:lnTo>
                  <a:lnTo>
                    <a:pt x="1601" y="2173"/>
                  </a:lnTo>
                  <a:lnTo>
                    <a:pt x="1627" y="2168"/>
                  </a:lnTo>
                  <a:lnTo>
                    <a:pt x="1667" y="2148"/>
                  </a:lnTo>
                  <a:lnTo>
                    <a:pt x="1713" y="2108"/>
                  </a:lnTo>
                  <a:lnTo>
                    <a:pt x="1738" y="2057"/>
                  </a:lnTo>
                  <a:lnTo>
                    <a:pt x="1751" y="2020"/>
                  </a:lnTo>
                  <a:lnTo>
                    <a:pt x="1764" y="1976"/>
                  </a:lnTo>
                  <a:lnTo>
                    <a:pt x="1760" y="1936"/>
                  </a:lnTo>
                  <a:lnTo>
                    <a:pt x="1750" y="1880"/>
                  </a:lnTo>
                  <a:lnTo>
                    <a:pt x="1741" y="1826"/>
                  </a:lnTo>
                  <a:lnTo>
                    <a:pt x="1745" y="1816"/>
                  </a:lnTo>
                  <a:lnTo>
                    <a:pt x="1748" y="1798"/>
                  </a:lnTo>
                  <a:lnTo>
                    <a:pt x="1750" y="1783"/>
                  </a:lnTo>
                  <a:lnTo>
                    <a:pt x="1751" y="1760"/>
                  </a:lnTo>
                  <a:lnTo>
                    <a:pt x="1750" y="1724"/>
                  </a:lnTo>
                  <a:lnTo>
                    <a:pt x="1747" y="1686"/>
                  </a:lnTo>
                  <a:lnTo>
                    <a:pt x="1744" y="1601"/>
                  </a:lnTo>
                  <a:lnTo>
                    <a:pt x="1742" y="1554"/>
                  </a:lnTo>
                  <a:lnTo>
                    <a:pt x="1739" y="1510"/>
                  </a:lnTo>
                  <a:lnTo>
                    <a:pt x="1733" y="1410"/>
                  </a:lnTo>
                  <a:lnTo>
                    <a:pt x="1727" y="1332"/>
                  </a:lnTo>
                  <a:lnTo>
                    <a:pt x="1722" y="1283"/>
                  </a:lnTo>
                  <a:lnTo>
                    <a:pt x="1719" y="1250"/>
                  </a:lnTo>
                  <a:lnTo>
                    <a:pt x="1714" y="1226"/>
                  </a:lnTo>
                  <a:lnTo>
                    <a:pt x="1705" y="1201"/>
                  </a:lnTo>
                  <a:lnTo>
                    <a:pt x="1699" y="1182"/>
                  </a:lnTo>
                  <a:lnTo>
                    <a:pt x="1697" y="1164"/>
                  </a:lnTo>
                  <a:lnTo>
                    <a:pt x="1682" y="1135"/>
                  </a:lnTo>
                  <a:lnTo>
                    <a:pt x="1673" y="1114"/>
                  </a:lnTo>
                  <a:lnTo>
                    <a:pt x="1666" y="1095"/>
                  </a:lnTo>
                  <a:lnTo>
                    <a:pt x="1654" y="1079"/>
                  </a:lnTo>
                  <a:lnTo>
                    <a:pt x="1642" y="1061"/>
                  </a:lnTo>
                  <a:lnTo>
                    <a:pt x="1633" y="1051"/>
                  </a:lnTo>
                  <a:lnTo>
                    <a:pt x="1636" y="1025"/>
                  </a:lnTo>
                  <a:lnTo>
                    <a:pt x="1638" y="1001"/>
                  </a:lnTo>
                  <a:lnTo>
                    <a:pt x="1639" y="976"/>
                  </a:lnTo>
                  <a:lnTo>
                    <a:pt x="1641" y="953"/>
                  </a:lnTo>
                  <a:lnTo>
                    <a:pt x="1639" y="926"/>
                  </a:lnTo>
                  <a:lnTo>
                    <a:pt x="1635" y="894"/>
                  </a:lnTo>
                  <a:lnTo>
                    <a:pt x="1633" y="867"/>
                  </a:lnTo>
                  <a:lnTo>
                    <a:pt x="1630" y="842"/>
                  </a:lnTo>
                  <a:lnTo>
                    <a:pt x="1626" y="816"/>
                  </a:lnTo>
                  <a:lnTo>
                    <a:pt x="1621" y="794"/>
                  </a:lnTo>
                  <a:lnTo>
                    <a:pt x="1616" y="772"/>
                  </a:lnTo>
                  <a:lnTo>
                    <a:pt x="1611" y="750"/>
                  </a:lnTo>
                  <a:lnTo>
                    <a:pt x="1605" y="725"/>
                  </a:lnTo>
                  <a:lnTo>
                    <a:pt x="1599" y="704"/>
                  </a:lnTo>
                  <a:lnTo>
                    <a:pt x="1591" y="684"/>
                  </a:lnTo>
                  <a:lnTo>
                    <a:pt x="1580" y="659"/>
                  </a:lnTo>
                  <a:lnTo>
                    <a:pt x="1573" y="639"/>
                  </a:lnTo>
                  <a:lnTo>
                    <a:pt x="1569" y="623"/>
                  </a:lnTo>
                  <a:lnTo>
                    <a:pt x="1566" y="603"/>
                  </a:lnTo>
                  <a:lnTo>
                    <a:pt x="1573" y="562"/>
                  </a:lnTo>
                  <a:lnTo>
                    <a:pt x="1574" y="541"/>
                  </a:lnTo>
                  <a:lnTo>
                    <a:pt x="1574" y="528"/>
                  </a:lnTo>
                  <a:lnTo>
                    <a:pt x="1574" y="510"/>
                  </a:lnTo>
                  <a:lnTo>
                    <a:pt x="1569" y="478"/>
                  </a:lnTo>
                  <a:lnTo>
                    <a:pt x="1563" y="463"/>
                  </a:lnTo>
                  <a:lnTo>
                    <a:pt x="1555" y="440"/>
                  </a:lnTo>
                  <a:lnTo>
                    <a:pt x="1549" y="419"/>
                  </a:lnTo>
                  <a:lnTo>
                    <a:pt x="1542" y="401"/>
                  </a:lnTo>
                  <a:lnTo>
                    <a:pt x="1535" y="384"/>
                  </a:lnTo>
                  <a:lnTo>
                    <a:pt x="1521" y="368"/>
                  </a:lnTo>
                  <a:lnTo>
                    <a:pt x="1511" y="357"/>
                  </a:lnTo>
                  <a:lnTo>
                    <a:pt x="1498" y="345"/>
                  </a:lnTo>
                  <a:lnTo>
                    <a:pt x="1485" y="329"/>
                  </a:lnTo>
                  <a:lnTo>
                    <a:pt x="1473" y="312"/>
                  </a:lnTo>
                  <a:lnTo>
                    <a:pt x="1463" y="296"/>
                  </a:lnTo>
                  <a:lnTo>
                    <a:pt x="1440" y="282"/>
                  </a:lnTo>
                  <a:lnTo>
                    <a:pt x="1415" y="266"/>
                  </a:lnTo>
                  <a:lnTo>
                    <a:pt x="1379" y="259"/>
                  </a:lnTo>
                  <a:lnTo>
                    <a:pt x="1336" y="241"/>
                  </a:lnTo>
                  <a:lnTo>
                    <a:pt x="1302" y="222"/>
                  </a:lnTo>
                  <a:lnTo>
                    <a:pt x="1262" y="207"/>
                  </a:lnTo>
                  <a:lnTo>
                    <a:pt x="1215" y="187"/>
                  </a:lnTo>
                  <a:lnTo>
                    <a:pt x="1170" y="171"/>
                  </a:lnTo>
                  <a:lnTo>
                    <a:pt x="1151" y="163"/>
                  </a:lnTo>
                  <a:lnTo>
                    <a:pt x="1114" y="151"/>
                  </a:lnTo>
                  <a:lnTo>
                    <a:pt x="1087" y="146"/>
                  </a:lnTo>
                  <a:lnTo>
                    <a:pt x="1058" y="137"/>
                  </a:lnTo>
                  <a:lnTo>
                    <a:pt x="1042" y="106"/>
                  </a:lnTo>
                  <a:lnTo>
                    <a:pt x="1036" y="63"/>
                  </a:lnTo>
                  <a:lnTo>
                    <a:pt x="1040" y="10"/>
                  </a:lnTo>
                  <a:lnTo>
                    <a:pt x="878" y="0"/>
                  </a:lnTo>
                  <a:lnTo>
                    <a:pt x="721" y="12"/>
                  </a:lnTo>
                  <a:close/>
                </a:path>
              </a:pathLst>
            </a:custGeom>
            <a:solidFill>
              <a:srgbClr val="FF9900"/>
            </a:solidFill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5853" name="Freeform 10"/>
            <p:cNvSpPr>
              <a:spLocks/>
            </p:cNvSpPr>
            <p:nvPr/>
          </p:nvSpPr>
          <p:spPr bwMode="auto">
            <a:xfrm>
              <a:off x="627" y="2208"/>
              <a:ext cx="197" cy="254"/>
            </a:xfrm>
            <a:custGeom>
              <a:avLst/>
              <a:gdLst>
                <a:gd name="T0" fmla="*/ 0 w 504"/>
                <a:gd name="T1" fmla="*/ 0 h 685"/>
                <a:gd name="T2" fmla="*/ 0 w 504"/>
                <a:gd name="T3" fmla="*/ 0 h 685"/>
                <a:gd name="T4" fmla="*/ 1 w 504"/>
                <a:gd name="T5" fmla="*/ 0 h 685"/>
                <a:gd name="T6" fmla="*/ 1 w 504"/>
                <a:gd name="T7" fmla="*/ 0 h 685"/>
                <a:gd name="T8" fmla="*/ 1 w 504"/>
                <a:gd name="T9" fmla="*/ 0 h 685"/>
                <a:gd name="T10" fmla="*/ 1 w 504"/>
                <a:gd name="T11" fmla="*/ 0 h 685"/>
                <a:gd name="T12" fmla="*/ 1 w 504"/>
                <a:gd name="T13" fmla="*/ 0 h 685"/>
                <a:gd name="T14" fmla="*/ 1 w 504"/>
                <a:gd name="T15" fmla="*/ 0 h 685"/>
                <a:gd name="T16" fmla="*/ 1 w 504"/>
                <a:gd name="T17" fmla="*/ 0 h 685"/>
                <a:gd name="T18" fmla="*/ 1 w 504"/>
                <a:gd name="T19" fmla="*/ 0 h 685"/>
                <a:gd name="T20" fmla="*/ 1 w 504"/>
                <a:gd name="T21" fmla="*/ 0 h 685"/>
                <a:gd name="T22" fmla="*/ 1 w 504"/>
                <a:gd name="T23" fmla="*/ 0 h 685"/>
                <a:gd name="T24" fmla="*/ 1 w 504"/>
                <a:gd name="T25" fmla="*/ 0 h 685"/>
                <a:gd name="T26" fmla="*/ 1 w 504"/>
                <a:gd name="T27" fmla="*/ 0 h 685"/>
                <a:gd name="T28" fmla="*/ 1 w 504"/>
                <a:gd name="T29" fmla="*/ 0 h 685"/>
                <a:gd name="T30" fmla="*/ 1 w 504"/>
                <a:gd name="T31" fmla="*/ 0 h 685"/>
                <a:gd name="T32" fmla="*/ 1 w 504"/>
                <a:gd name="T33" fmla="*/ 0 h 685"/>
                <a:gd name="T34" fmla="*/ 0 w 504"/>
                <a:gd name="T35" fmla="*/ 1 h 685"/>
                <a:gd name="T36" fmla="*/ 0 w 504"/>
                <a:gd name="T37" fmla="*/ 1 h 685"/>
                <a:gd name="T38" fmla="*/ 0 w 504"/>
                <a:gd name="T39" fmla="*/ 1 h 685"/>
                <a:gd name="T40" fmla="*/ 0 w 504"/>
                <a:gd name="T41" fmla="*/ 1 h 685"/>
                <a:gd name="T42" fmla="*/ 0 w 504"/>
                <a:gd name="T43" fmla="*/ 0 h 685"/>
                <a:gd name="T44" fmla="*/ 0 w 504"/>
                <a:gd name="T45" fmla="*/ 0 h 685"/>
                <a:gd name="T46" fmla="*/ 0 w 504"/>
                <a:gd name="T47" fmla="*/ 0 h 685"/>
                <a:gd name="T48" fmla="*/ 0 w 504"/>
                <a:gd name="T49" fmla="*/ 0 h 685"/>
                <a:gd name="T50" fmla="*/ 0 w 504"/>
                <a:gd name="T51" fmla="*/ 0 h 685"/>
                <a:gd name="T52" fmla="*/ 0 w 504"/>
                <a:gd name="T53" fmla="*/ 0 h 685"/>
                <a:gd name="T54" fmla="*/ 0 w 504"/>
                <a:gd name="T55" fmla="*/ 0 h 685"/>
                <a:gd name="T56" fmla="*/ 0 w 504"/>
                <a:gd name="T57" fmla="*/ 0 h 685"/>
                <a:gd name="T58" fmla="*/ 0 w 504"/>
                <a:gd name="T59" fmla="*/ 0 h 685"/>
                <a:gd name="T60" fmla="*/ 0 w 504"/>
                <a:gd name="T61" fmla="*/ 0 h 685"/>
                <a:gd name="T62" fmla="*/ 0 w 504"/>
                <a:gd name="T63" fmla="*/ 0 h 685"/>
                <a:gd name="T64" fmla="*/ 0 w 504"/>
                <a:gd name="T65" fmla="*/ 0 h 685"/>
                <a:gd name="T66" fmla="*/ 0 w 504"/>
                <a:gd name="T67" fmla="*/ 0 h 685"/>
                <a:gd name="T68" fmla="*/ 0 w 504"/>
                <a:gd name="T69" fmla="*/ 0 h 685"/>
                <a:gd name="T70" fmla="*/ 0 w 504"/>
                <a:gd name="T71" fmla="*/ 0 h 685"/>
                <a:gd name="T72" fmla="*/ 0 w 504"/>
                <a:gd name="T73" fmla="*/ 0 h 685"/>
                <a:gd name="T74" fmla="*/ 0 w 504"/>
                <a:gd name="T75" fmla="*/ 0 h 685"/>
                <a:gd name="T76" fmla="*/ 0 w 504"/>
                <a:gd name="T77" fmla="*/ 0 h 68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4"/>
                <a:gd name="T118" fmla="*/ 0 h 685"/>
                <a:gd name="T119" fmla="*/ 504 w 504"/>
                <a:gd name="T120" fmla="*/ 685 h 68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4" h="685">
                  <a:moveTo>
                    <a:pt x="263" y="0"/>
                  </a:moveTo>
                  <a:lnTo>
                    <a:pt x="303" y="3"/>
                  </a:lnTo>
                  <a:lnTo>
                    <a:pt x="335" y="9"/>
                  </a:lnTo>
                  <a:lnTo>
                    <a:pt x="362" y="19"/>
                  </a:lnTo>
                  <a:lnTo>
                    <a:pt x="387" y="33"/>
                  </a:lnTo>
                  <a:lnTo>
                    <a:pt x="413" y="52"/>
                  </a:lnTo>
                  <a:lnTo>
                    <a:pt x="432" y="69"/>
                  </a:lnTo>
                  <a:lnTo>
                    <a:pt x="449" y="91"/>
                  </a:lnTo>
                  <a:lnTo>
                    <a:pt x="460" y="112"/>
                  </a:lnTo>
                  <a:lnTo>
                    <a:pt x="471" y="139"/>
                  </a:lnTo>
                  <a:lnTo>
                    <a:pt x="475" y="158"/>
                  </a:lnTo>
                  <a:lnTo>
                    <a:pt x="476" y="181"/>
                  </a:lnTo>
                  <a:lnTo>
                    <a:pt x="478" y="208"/>
                  </a:lnTo>
                  <a:lnTo>
                    <a:pt x="478" y="296"/>
                  </a:lnTo>
                  <a:lnTo>
                    <a:pt x="484" y="287"/>
                  </a:lnTo>
                  <a:lnTo>
                    <a:pt x="494" y="287"/>
                  </a:lnTo>
                  <a:lnTo>
                    <a:pt x="500" y="291"/>
                  </a:lnTo>
                  <a:lnTo>
                    <a:pt x="504" y="308"/>
                  </a:lnTo>
                  <a:lnTo>
                    <a:pt x="501" y="327"/>
                  </a:lnTo>
                  <a:lnTo>
                    <a:pt x="494" y="340"/>
                  </a:lnTo>
                  <a:lnTo>
                    <a:pt x="481" y="362"/>
                  </a:lnTo>
                  <a:lnTo>
                    <a:pt x="475" y="374"/>
                  </a:lnTo>
                  <a:lnTo>
                    <a:pt x="474" y="390"/>
                  </a:lnTo>
                  <a:lnTo>
                    <a:pt x="474" y="428"/>
                  </a:lnTo>
                  <a:lnTo>
                    <a:pt x="471" y="443"/>
                  </a:lnTo>
                  <a:lnTo>
                    <a:pt x="465" y="452"/>
                  </a:lnTo>
                  <a:lnTo>
                    <a:pt x="457" y="459"/>
                  </a:lnTo>
                  <a:lnTo>
                    <a:pt x="444" y="465"/>
                  </a:lnTo>
                  <a:lnTo>
                    <a:pt x="443" y="493"/>
                  </a:lnTo>
                  <a:lnTo>
                    <a:pt x="437" y="527"/>
                  </a:lnTo>
                  <a:lnTo>
                    <a:pt x="428" y="556"/>
                  </a:lnTo>
                  <a:lnTo>
                    <a:pt x="418" y="581"/>
                  </a:lnTo>
                  <a:lnTo>
                    <a:pt x="400" y="603"/>
                  </a:lnTo>
                  <a:lnTo>
                    <a:pt x="369" y="628"/>
                  </a:lnTo>
                  <a:lnTo>
                    <a:pt x="350" y="643"/>
                  </a:lnTo>
                  <a:lnTo>
                    <a:pt x="320" y="663"/>
                  </a:lnTo>
                  <a:lnTo>
                    <a:pt x="294" y="678"/>
                  </a:lnTo>
                  <a:lnTo>
                    <a:pt x="279" y="684"/>
                  </a:lnTo>
                  <a:lnTo>
                    <a:pt x="256" y="685"/>
                  </a:lnTo>
                  <a:lnTo>
                    <a:pt x="228" y="682"/>
                  </a:lnTo>
                  <a:lnTo>
                    <a:pt x="204" y="675"/>
                  </a:lnTo>
                  <a:lnTo>
                    <a:pt x="182" y="663"/>
                  </a:lnTo>
                  <a:lnTo>
                    <a:pt x="172" y="655"/>
                  </a:lnTo>
                  <a:lnTo>
                    <a:pt x="163" y="647"/>
                  </a:lnTo>
                  <a:lnTo>
                    <a:pt x="147" y="635"/>
                  </a:lnTo>
                  <a:lnTo>
                    <a:pt x="131" y="624"/>
                  </a:lnTo>
                  <a:lnTo>
                    <a:pt x="112" y="609"/>
                  </a:lnTo>
                  <a:lnTo>
                    <a:pt x="98" y="591"/>
                  </a:lnTo>
                  <a:lnTo>
                    <a:pt x="82" y="563"/>
                  </a:lnTo>
                  <a:lnTo>
                    <a:pt x="72" y="532"/>
                  </a:lnTo>
                  <a:lnTo>
                    <a:pt x="64" y="497"/>
                  </a:lnTo>
                  <a:lnTo>
                    <a:pt x="61" y="462"/>
                  </a:lnTo>
                  <a:lnTo>
                    <a:pt x="51" y="460"/>
                  </a:lnTo>
                  <a:lnTo>
                    <a:pt x="42" y="456"/>
                  </a:lnTo>
                  <a:lnTo>
                    <a:pt x="38" y="452"/>
                  </a:lnTo>
                  <a:lnTo>
                    <a:pt x="35" y="443"/>
                  </a:lnTo>
                  <a:lnTo>
                    <a:pt x="32" y="430"/>
                  </a:lnTo>
                  <a:lnTo>
                    <a:pt x="28" y="378"/>
                  </a:lnTo>
                  <a:lnTo>
                    <a:pt x="19" y="363"/>
                  </a:lnTo>
                  <a:lnTo>
                    <a:pt x="13" y="347"/>
                  </a:lnTo>
                  <a:lnTo>
                    <a:pt x="3" y="325"/>
                  </a:lnTo>
                  <a:lnTo>
                    <a:pt x="0" y="312"/>
                  </a:lnTo>
                  <a:lnTo>
                    <a:pt x="1" y="300"/>
                  </a:lnTo>
                  <a:lnTo>
                    <a:pt x="6" y="291"/>
                  </a:lnTo>
                  <a:lnTo>
                    <a:pt x="16" y="290"/>
                  </a:lnTo>
                  <a:lnTo>
                    <a:pt x="28" y="296"/>
                  </a:lnTo>
                  <a:lnTo>
                    <a:pt x="28" y="212"/>
                  </a:lnTo>
                  <a:lnTo>
                    <a:pt x="31" y="183"/>
                  </a:lnTo>
                  <a:lnTo>
                    <a:pt x="34" y="158"/>
                  </a:lnTo>
                  <a:lnTo>
                    <a:pt x="38" y="137"/>
                  </a:lnTo>
                  <a:lnTo>
                    <a:pt x="48" y="111"/>
                  </a:lnTo>
                  <a:lnTo>
                    <a:pt x="64" y="84"/>
                  </a:lnTo>
                  <a:lnTo>
                    <a:pt x="79" y="67"/>
                  </a:lnTo>
                  <a:lnTo>
                    <a:pt x="103" y="46"/>
                  </a:lnTo>
                  <a:lnTo>
                    <a:pt x="137" y="25"/>
                  </a:lnTo>
                  <a:lnTo>
                    <a:pt x="169" y="14"/>
                  </a:lnTo>
                  <a:lnTo>
                    <a:pt x="203" y="6"/>
                  </a:lnTo>
                  <a:lnTo>
                    <a:pt x="234" y="2"/>
                  </a:lnTo>
                  <a:lnTo>
                    <a:pt x="263" y="0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35847" name="Line 12"/>
          <p:cNvSpPr>
            <a:spLocks noChangeShapeType="1"/>
          </p:cNvSpPr>
          <p:nvPr/>
        </p:nvSpPr>
        <p:spPr bwMode="auto">
          <a:xfrm>
            <a:off x="3059113" y="4076700"/>
            <a:ext cx="12255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5848" name="Line 13"/>
          <p:cNvSpPr>
            <a:spLocks noChangeShapeType="1"/>
          </p:cNvSpPr>
          <p:nvPr/>
        </p:nvSpPr>
        <p:spPr bwMode="auto">
          <a:xfrm>
            <a:off x="6227763" y="4076700"/>
            <a:ext cx="12239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5849" name="Text Box 14"/>
          <p:cNvSpPr txBox="1">
            <a:spLocks noChangeArrowheads="1"/>
          </p:cNvSpPr>
          <p:nvPr/>
        </p:nvSpPr>
        <p:spPr bwMode="auto">
          <a:xfrm>
            <a:off x="1187450" y="5013325"/>
            <a:ext cx="86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400" b="1"/>
              <a:t>CTE</a:t>
            </a:r>
            <a:endParaRPr lang="es-ES" sz="2400" b="1"/>
          </a:p>
        </p:txBody>
      </p:sp>
      <p:sp>
        <p:nvSpPr>
          <p:cNvPr id="35850" name="Text Box 15"/>
          <p:cNvSpPr txBox="1">
            <a:spLocks noChangeArrowheads="1"/>
          </p:cNvSpPr>
          <p:nvPr/>
        </p:nvSpPr>
        <p:spPr bwMode="auto">
          <a:xfrm>
            <a:off x="4067175" y="4724400"/>
            <a:ext cx="23764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000" b="1" dirty="0" err="1" smtClean="0"/>
              <a:t>Oligodendrocitos</a:t>
            </a:r>
            <a:r>
              <a:rPr lang="es-MX" sz="2000" b="1" dirty="0" smtClean="0"/>
              <a:t> (GRNOPC1)</a:t>
            </a:r>
            <a:endParaRPr lang="es-ES" sz="2000" b="1" dirty="0"/>
          </a:p>
        </p:txBody>
      </p:sp>
      <p:sp>
        <p:nvSpPr>
          <p:cNvPr id="35851" name="Text Box 16"/>
          <p:cNvSpPr txBox="1">
            <a:spLocks noChangeArrowheads="1"/>
          </p:cNvSpPr>
          <p:nvPr/>
        </p:nvSpPr>
        <p:spPr bwMode="auto">
          <a:xfrm>
            <a:off x="6119813" y="5876925"/>
            <a:ext cx="30241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000" b="1"/>
              <a:t>Paciente con lesión de médula espinal</a:t>
            </a:r>
            <a:endParaRPr lang="es-ES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Título"/>
          <p:cNvSpPr>
            <a:spLocks noGrp="1"/>
          </p:cNvSpPr>
          <p:nvPr>
            <p:ph type="title"/>
          </p:nvPr>
        </p:nvSpPr>
        <p:spPr>
          <a:xfrm>
            <a:off x="468313" y="2205038"/>
            <a:ext cx="8229600" cy="1143000"/>
          </a:xfrm>
          <a:solidFill>
            <a:srgbClr val="990000"/>
          </a:solidFill>
        </p:spPr>
        <p:txBody>
          <a:bodyPr>
            <a:normAutofit fontScale="90000"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Terapia Celular empleando Células Troncales </a:t>
            </a:r>
            <a:r>
              <a:rPr lang="es-MX" dirty="0" err="1" smtClean="0">
                <a:solidFill>
                  <a:schemeClr val="bg1"/>
                </a:solidFill>
              </a:rPr>
              <a:t>Totipotentes</a:t>
            </a:r>
            <a:endParaRPr lang="es-E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Título"/>
          <p:cNvSpPr>
            <a:spLocks noGrp="1"/>
          </p:cNvSpPr>
          <p:nvPr>
            <p:ph type="title"/>
          </p:nvPr>
        </p:nvSpPr>
        <p:spPr>
          <a:solidFill>
            <a:srgbClr val="990000"/>
          </a:solidFill>
        </p:spPr>
        <p:txBody>
          <a:bodyPr/>
          <a:lstStyle/>
          <a:p>
            <a:pPr eaLnBrk="1" hangingPunct="1"/>
            <a:r>
              <a:rPr lang="es-MX" altLang="es-MX" dirty="0" err="1" smtClean="0">
                <a:solidFill>
                  <a:schemeClr val="bg1"/>
                </a:solidFill>
              </a:rPr>
              <a:t>Molly</a:t>
            </a:r>
            <a:r>
              <a:rPr lang="es-MX" altLang="es-MX" dirty="0" smtClean="0">
                <a:solidFill>
                  <a:schemeClr val="bg1"/>
                </a:solidFill>
              </a:rPr>
              <a:t> Nash</a:t>
            </a:r>
            <a:endParaRPr lang="es-ES" altLang="es-MX" dirty="0" smtClean="0">
              <a:solidFill>
                <a:schemeClr val="bg1"/>
              </a:solidFill>
            </a:endParaRPr>
          </a:p>
        </p:txBody>
      </p:sp>
      <p:pic>
        <p:nvPicPr>
          <p:cNvPr id="38915" name="Picture 4" descr="http://mollysite.angelcities.com/molly5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628775"/>
            <a:ext cx="222408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Conector recto"/>
          <p:cNvCxnSpPr/>
          <p:nvPr/>
        </p:nvCxnSpPr>
        <p:spPr>
          <a:xfrm>
            <a:off x="1187450" y="1628775"/>
            <a:ext cx="21605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1187450" y="4581525"/>
            <a:ext cx="21605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1187450" y="1628775"/>
            <a:ext cx="0" cy="2952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3348038" y="1628775"/>
            <a:ext cx="0" cy="2952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0" name="8 CuadroTexto"/>
          <p:cNvSpPr txBox="1">
            <a:spLocks noChangeArrowheads="1"/>
          </p:cNvSpPr>
          <p:nvPr/>
        </p:nvSpPr>
        <p:spPr bwMode="auto">
          <a:xfrm>
            <a:off x="4356100" y="2349500"/>
            <a:ext cx="42481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s-MX" altLang="es-MX">
                <a:latin typeface="Calibri" pitchFamily="34" charset="0"/>
              </a:rPr>
              <a:t> Nació en abril de 1994 en Chicago</a:t>
            </a:r>
          </a:p>
          <a:p>
            <a:pPr>
              <a:buFont typeface="Arial" charset="0"/>
              <a:buChar char="•"/>
            </a:pPr>
            <a:endParaRPr lang="es-MX" altLang="es-MX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es-MX" altLang="es-MX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s-MX" altLang="es-MX">
                <a:latin typeface="Calibri" pitchFamily="34" charset="0"/>
              </a:rPr>
              <a:t> Anemia de Fanconi</a:t>
            </a:r>
          </a:p>
          <a:p>
            <a:pPr>
              <a:buFont typeface="Arial" charset="0"/>
              <a:buChar char="•"/>
            </a:pPr>
            <a:endParaRPr lang="es-MX" altLang="es-MX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es-MX" altLang="es-MX">
              <a:latin typeface="Calibri" pitchFamily="34" charset="0"/>
            </a:endParaRPr>
          </a:p>
        </p:txBody>
      </p:sp>
      <p:sp>
        <p:nvSpPr>
          <p:cNvPr id="38921" name="8 CuadroTexto"/>
          <p:cNvSpPr txBox="1">
            <a:spLocks noChangeArrowheads="1"/>
          </p:cNvSpPr>
          <p:nvPr/>
        </p:nvSpPr>
        <p:spPr bwMode="auto">
          <a:xfrm>
            <a:off x="7164388" y="5661025"/>
            <a:ext cx="17287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altLang="es-MX" b="1">
                <a:latin typeface="Calibri" pitchFamily="34" charset="0"/>
              </a:rPr>
              <a:t>Fertilización in vitro</a:t>
            </a:r>
            <a:endParaRPr lang="es-ES" altLang="es-MX" b="1">
              <a:latin typeface="Calibri" pitchFamily="34" charset="0"/>
            </a:endParaRPr>
          </a:p>
        </p:txBody>
      </p:sp>
      <p:sp>
        <p:nvSpPr>
          <p:cNvPr id="38922" name="11 CuadroTexto"/>
          <p:cNvSpPr txBox="1">
            <a:spLocks noChangeArrowheads="1"/>
          </p:cNvSpPr>
          <p:nvPr/>
        </p:nvSpPr>
        <p:spPr bwMode="auto">
          <a:xfrm>
            <a:off x="323850" y="5732463"/>
            <a:ext cx="23764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altLang="es-MX" b="1">
                <a:latin typeface="Calibri" pitchFamily="34" charset="0"/>
              </a:rPr>
              <a:t>Lisa y Jack Nash</a:t>
            </a:r>
            <a:endParaRPr lang="es-ES" altLang="es-MX" b="1">
              <a:latin typeface="Calibri" pitchFamily="34" charset="0"/>
            </a:endParaRPr>
          </a:p>
        </p:txBody>
      </p:sp>
      <p:sp>
        <p:nvSpPr>
          <p:cNvPr id="38923" name="13 CuadroTexto"/>
          <p:cNvSpPr txBox="1">
            <a:spLocks noChangeArrowheads="1"/>
          </p:cNvSpPr>
          <p:nvPr/>
        </p:nvSpPr>
        <p:spPr bwMode="auto">
          <a:xfrm>
            <a:off x="2916238" y="5661025"/>
            <a:ext cx="36718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altLang="es-MX">
                <a:latin typeface="Calibri" pitchFamily="34" charset="0"/>
              </a:rPr>
              <a:t>Reproductive Genetics Institute </a:t>
            </a:r>
          </a:p>
          <a:p>
            <a:pPr algn="ctr"/>
            <a:r>
              <a:rPr lang="es-MX" altLang="es-MX">
                <a:latin typeface="Calibri" pitchFamily="34" charset="0"/>
              </a:rPr>
              <a:t>(Dr. Yuri  Verlinski)</a:t>
            </a:r>
            <a:endParaRPr lang="es-ES" altLang="es-MX">
              <a:latin typeface="Calibri" pitchFamily="34" charset="0"/>
            </a:endParaRPr>
          </a:p>
        </p:txBody>
      </p:sp>
      <p:cxnSp>
        <p:nvCxnSpPr>
          <p:cNvPr id="16" name="15 Conector recto de flecha"/>
          <p:cNvCxnSpPr/>
          <p:nvPr/>
        </p:nvCxnSpPr>
        <p:spPr>
          <a:xfrm>
            <a:off x="2339975" y="5949950"/>
            <a:ext cx="719138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6516688" y="5949950"/>
            <a:ext cx="719137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3476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9" descr="embr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4292600"/>
            <a:ext cx="14192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2" name="Oval 15"/>
          <p:cNvSpPr>
            <a:spLocks noChangeArrowheads="1"/>
          </p:cNvSpPr>
          <p:nvPr/>
        </p:nvSpPr>
        <p:spPr bwMode="auto">
          <a:xfrm>
            <a:off x="2771775" y="188913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pic>
        <p:nvPicPr>
          <p:cNvPr id="39941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76250"/>
            <a:ext cx="3476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836613"/>
            <a:ext cx="3476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96975"/>
            <a:ext cx="3476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84313"/>
            <a:ext cx="3476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44675"/>
            <a:ext cx="3476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205038"/>
            <a:ext cx="3476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492375"/>
            <a:ext cx="3476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781300"/>
            <a:ext cx="3476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9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068638"/>
            <a:ext cx="3476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0" name="Picture 8" descr="cigo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357563"/>
            <a:ext cx="347663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1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716338"/>
            <a:ext cx="3476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2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076700"/>
            <a:ext cx="3476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3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437063"/>
            <a:ext cx="3476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4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797425"/>
            <a:ext cx="3476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5" name="Picture 8" descr="cigo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5157788"/>
            <a:ext cx="347663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6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503988"/>
            <a:ext cx="3476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7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237288"/>
            <a:ext cx="3476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8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876925"/>
            <a:ext cx="3476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9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516563"/>
            <a:ext cx="3476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60" name="Picture 6" descr="embrion-8-celul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4048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61" name="Picture 6" descr="embrion-8-celul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908050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62" name="Picture 6" descr="embrion-8-celula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913" y="1341438"/>
            <a:ext cx="5762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63" name="Picture 6" descr="embrion-8-celul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19161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64" name="Picture 6" descr="embrion-8-celul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2492375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65" name="Picture 6" descr="embrion-8-celul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306863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66" name="Picture 6" descr="embrion-8-celul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3644900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67" name="Picture 6" descr="embrion-8-celula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913" y="4149725"/>
            <a:ext cx="5762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68" name="Picture 6" descr="embrion-8-celul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465296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69" name="Picture 6" descr="embrion-8-celul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5229225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70" name="Picture 6" descr="embrion-8-celul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573246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71" name="Picture 6" descr="embrion-8-celul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628173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72" name="Picture 6" descr="embrion-8-celul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0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Oval 15"/>
          <p:cNvSpPr>
            <a:spLocks noChangeArrowheads="1"/>
          </p:cNvSpPr>
          <p:nvPr/>
        </p:nvSpPr>
        <p:spPr bwMode="auto">
          <a:xfrm>
            <a:off x="2771775" y="620713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sp>
        <p:nvSpPr>
          <p:cNvPr id="58" name="Oval 15"/>
          <p:cNvSpPr>
            <a:spLocks noChangeArrowheads="1"/>
          </p:cNvSpPr>
          <p:nvPr/>
        </p:nvSpPr>
        <p:spPr bwMode="auto">
          <a:xfrm>
            <a:off x="2771775" y="1125538"/>
            <a:ext cx="217488" cy="214312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sp>
        <p:nvSpPr>
          <p:cNvPr id="59" name="Oval 15"/>
          <p:cNvSpPr>
            <a:spLocks noChangeArrowheads="1"/>
          </p:cNvSpPr>
          <p:nvPr/>
        </p:nvSpPr>
        <p:spPr bwMode="auto">
          <a:xfrm>
            <a:off x="2771775" y="1628775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sp>
        <p:nvSpPr>
          <p:cNvPr id="60" name="Oval 15"/>
          <p:cNvSpPr>
            <a:spLocks noChangeArrowheads="1"/>
          </p:cNvSpPr>
          <p:nvPr/>
        </p:nvSpPr>
        <p:spPr bwMode="auto">
          <a:xfrm>
            <a:off x="2771775" y="2133600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sp>
        <p:nvSpPr>
          <p:cNvPr id="61" name="Oval 15"/>
          <p:cNvSpPr>
            <a:spLocks noChangeArrowheads="1"/>
          </p:cNvSpPr>
          <p:nvPr/>
        </p:nvSpPr>
        <p:spPr bwMode="auto">
          <a:xfrm>
            <a:off x="2771775" y="2708275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sp>
        <p:nvSpPr>
          <p:cNvPr id="62" name="Oval 15"/>
          <p:cNvSpPr>
            <a:spLocks noChangeArrowheads="1"/>
          </p:cNvSpPr>
          <p:nvPr/>
        </p:nvSpPr>
        <p:spPr bwMode="auto">
          <a:xfrm>
            <a:off x="2771775" y="3284538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sp>
        <p:nvSpPr>
          <p:cNvPr id="63" name="Oval 15"/>
          <p:cNvSpPr>
            <a:spLocks noChangeArrowheads="1"/>
          </p:cNvSpPr>
          <p:nvPr/>
        </p:nvSpPr>
        <p:spPr bwMode="auto">
          <a:xfrm>
            <a:off x="2771775" y="3860800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sp>
        <p:nvSpPr>
          <p:cNvPr id="64" name="Oval 15"/>
          <p:cNvSpPr>
            <a:spLocks noChangeArrowheads="1"/>
          </p:cNvSpPr>
          <p:nvPr/>
        </p:nvSpPr>
        <p:spPr bwMode="auto">
          <a:xfrm>
            <a:off x="2771775" y="4365625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sp>
        <p:nvSpPr>
          <p:cNvPr id="65" name="Oval 15"/>
          <p:cNvSpPr>
            <a:spLocks noChangeArrowheads="1"/>
          </p:cNvSpPr>
          <p:nvPr/>
        </p:nvSpPr>
        <p:spPr bwMode="auto">
          <a:xfrm>
            <a:off x="2771775" y="4868863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sp>
        <p:nvSpPr>
          <p:cNvPr id="66" name="Oval 15"/>
          <p:cNvSpPr>
            <a:spLocks noChangeArrowheads="1"/>
          </p:cNvSpPr>
          <p:nvPr/>
        </p:nvSpPr>
        <p:spPr bwMode="auto">
          <a:xfrm>
            <a:off x="2771775" y="5445125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sp>
        <p:nvSpPr>
          <p:cNvPr id="67" name="Oval 15"/>
          <p:cNvSpPr>
            <a:spLocks noChangeArrowheads="1"/>
          </p:cNvSpPr>
          <p:nvPr/>
        </p:nvSpPr>
        <p:spPr bwMode="auto">
          <a:xfrm>
            <a:off x="2771775" y="6021388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sp>
        <p:nvSpPr>
          <p:cNvPr id="68" name="Oval 15"/>
          <p:cNvSpPr>
            <a:spLocks noChangeArrowheads="1"/>
          </p:cNvSpPr>
          <p:nvPr/>
        </p:nvSpPr>
        <p:spPr bwMode="auto">
          <a:xfrm>
            <a:off x="2771775" y="6453188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cxnSp>
        <p:nvCxnSpPr>
          <p:cNvPr id="79" name="78 Conector recto de flecha"/>
          <p:cNvCxnSpPr/>
          <p:nvPr/>
        </p:nvCxnSpPr>
        <p:spPr>
          <a:xfrm>
            <a:off x="827088" y="333375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79 Conector recto de flecha"/>
          <p:cNvCxnSpPr/>
          <p:nvPr/>
        </p:nvCxnSpPr>
        <p:spPr>
          <a:xfrm>
            <a:off x="827088" y="692150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80 Conector recto de flecha"/>
          <p:cNvCxnSpPr/>
          <p:nvPr/>
        </p:nvCxnSpPr>
        <p:spPr>
          <a:xfrm>
            <a:off x="827088" y="1052513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81 Conector recto de flecha"/>
          <p:cNvCxnSpPr/>
          <p:nvPr/>
        </p:nvCxnSpPr>
        <p:spPr>
          <a:xfrm>
            <a:off x="827088" y="1412875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82 Conector recto de flecha"/>
          <p:cNvCxnSpPr/>
          <p:nvPr/>
        </p:nvCxnSpPr>
        <p:spPr>
          <a:xfrm>
            <a:off x="827088" y="1700213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 de flecha"/>
          <p:cNvCxnSpPr/>
          <p:nvPr/>
        </p:nvCxnSpPr>
        <p:spPr>
          <a:xfrm>
            <a:off x="827088" y="2060575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84 Conector recto de flecha"/>
          <p:cNvCxnSpPr/>
          <p:nvPr/>
        </p:nvCxnSpPr>
        <p:spPr>
          <a:xfrm>
            <a:off x="827088" y="2349500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Conector recto de flecha"/>
          <p:cNvCxnSpPr/>
          <p:nvPr/>
        </p:nvCxnSpPr>
        <p:spPr>
          <a:xfrm>
            <a:off x="827088" y="2708275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86 Conector recto de flecha"/>
          <p:cNvCxnSpPr/>
          <p:nvPr/>
        </p:nvCxnSpPr>
        <p:spPr>
          <a:xfrm>
            <a:off x="827088" y="2997200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87 Conector recto de flecha"/>
          <p:cNvCxnSpPr/>
          <p:nvPr/>
        </p:nvCxnSpPr>
        <p:spPr>
          <a:xfrm>
            <a:off x="827088" y="3284538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88 Conector recto de flecha"/>
          <p:cNvCxnSpPr/>
          <p:nvPr/>
        </p:nvCxnSpPr>
        <p:spPr>
          <a:xfrm>
            <a:off x="827088" y="3573463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89 Conector recto de flecha"/>
          <p:cNvCxnSpPr/>
          <p:nvPr/>
        </p:nvCxnSpPr>
        <p:spPr>
          <a:xfrm>
            <a:off x="827088" y="3933825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90 Conector recto de flecha"/>
          <p:cNvCxnSpPr/>
          <p:nvPr/>
        </p:nvCxnSpPr>
        <p:spPr>
          <a:xfrm>
            <a:off x="827088" y="4292600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 de flecha"/>
          <p:cNvCxnSpPr/>
          <p:nvPr/>
        </p:nvCxnSpPr>
        <p:spPr>
          <a:xfrm>
            <a:off x="827088" y="4652963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92 Conector recto de flecha"/>
          <p:cNvCxnSpPr/>
          <p:nvPr/>
        </p:nvCxnSpPr>
        <p:spPr>
          <a:xfrm>
            <a:off x="827088" y="5013325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93 Conector recto de flecha"/>
          <p:cNvCxnSpPr/>
          <p:nvPr/>
        </p:nvCxnSpPr>
        <p:spPr>
          <a:xfrm>
            <a:off x="827088" y="5373688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94 Conector recto de flecha"/>
          <p:cNvCxnSpPr/>
          <p:nvPr/>
        </p:nvCxnSpPr>
        <p:spPr>
          <a:xfrm>
            <a:off x="827088" y="5732463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95 Conector recto de flecha"/>
          <p:cNvCxnSpPr/>
          <p:nvPr/>
        </p:nvCxnSpPr>
        <p:spPr>
          <a:xfrm>
            <a:off x="827088" y="6092825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96 Conector recto de flecha"/>
          <p:cNvCxnSpPr/>
          <p:nvPr/>
        </p:nvCxnSpPr>
        <p:spPr>
          <a:xfrm>
            <a:off x="827088" y="6381750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97 Conector recto de flecha"/>
          <p:cNvCxnSpPr/>
          <p:nvPr/>
        </p:nvCxnSpPr>
        <p:spPr>
          <a:xfrm>
            <a:off x="827088" y="6669088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98 Conector recto de flecha"/>
          <p:cNvCxnSpPr/>
          <p:nvPr/>
        </p:nvCxnSpPr>
        <p:spPr>
          <a:xfrm>
            <a:off x="2124075" y="333375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99 Conector recto de flecha"/>
          <p:cNvCxnSpPr/>
          <p:nvPr/>
        </p:nvCxnSpPr>
        <p:spPr>
          <a:xfrm>
            <a:off x="2124075" y="765175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100 Conector recto de flecha"/>
          <p:cNvCxnSpPr/>
          <p:nvPr/>
        </p:nvCxnSpPr>
        <p:spPr>
          <a:xfrm>
            <a:off x="2124075" y="1268413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101 Conector recto de flecha"/>
          <p:cNvCxnSpPr/>
          <p:nvPr/>
        </p:nvCxnSpPr>
        <p:spPr>
          <a:xfrm>
            <a:off x="2124075" y="1700213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102 Conector recto de flecha"/>
          <p:cNvCxnSpPr/>
          <p:nvPr/>
        </p:nvCxnSpPr>
        <p:spPr>
          <a:xfrm>
            <a:off x="2124075" y="2276475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103 Conector recto de flecha"/>
          <p:cNvCxnSpPr/>
          <p:nvPr/>
        </p:nvCxnSpPr>
        <p:spPr>
          <a:xfrm>
            <a:off x="2124075" y="2852738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104 Conector recto de flecha"/>
          <p:cNvCxnSpPr/>
          <p:nvPr/>
        </p:nvCxnSpPr>
        <p:spPr>
          <a:xfrm>
            <a:off x="2124075" y="3357563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105 Conector recto de flecha"/>
          <p:cNvCxnSpPr/>
          <p:nvPr/>
        </p:nvCxnSpPr>
        <p:spPr>
          <a:xfrm>
            <a:off x="2124075" y="3933825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106 Conector recto de flecha"/>
          <p:cNvCxnSpPr/>
          <p:nvPr/>
        </p:nvCxnSpPr>
        <p:spPr>
          <a:xfrm>
            <a:off x="2124075" y="4437063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107 Conector recto de flecha"/>
          <p:cNvCxnSpPr/>
          <p:nvPr/>
        </p:nvCxnSpPr>
        <p:spPr>
          <a:xfrm>
            <a:off x="2124075" y="4941888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108 Conector recto de flecha"/>
          <p:cNvCxnSpPr/>
          <p:nvPr/>
        </p:nvCxnSpPr>
        <p:spPr>
          <a:xfrm>
            <a:off x="2124075" y="5589588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109 Conector recto de flecha"/>
          <p:cNvCxnSpPr/>
          <p:nvPr/>
        </p:nvCxnSpPr>
        <p:spPr>
          <a:xfrm>
            <a:off x="2124075" y="6092825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110 Conector recto de flecha"/>
          <p:cNvCxnSpPr/>
          <p:nvPr/>
        </p:nvCxnSpPr>
        <p:spPr>
          <a:xfrm>
            <a:off x="2124075" y="6597650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018" name="117 CuadroTexto"/>
          <p:cNvSpPr txBox="1">
            <a:spLocks noChangeArrowheads="1"/>
          </p:cNvSpPr>
          <p:nvPr/>
        </p:nvSpPr>
        <p:spPr bwMode="auto">
          <a:xfrm>
            <a:off x="3563938" y="3141663"/>
            <a:ext cx="3529012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altLang="es-MX" b="1">
                <a:latin typeface="Calibri" pitchFamily="34" charset="0"/>
              </a:rPr>
              <a:t>P</a:t>
            </a:r>
            <a:r>
              <a:rPr lang="es-MX" altLang="es-MX">
                <a:latin typeface="Calibri" pitchFamily="34" charset="0"/>
              </a:rPr>
              <a:t>reimplantation </a:t>
            </a:r>
            <a:r>
              <a:rPr lang="es-MX" altLang="es-MX" b="1">
                <a:latin typeface="Calibri" pitchFamily="34" charset="0"/>
              </a:rPr>
              <a:t>G</a:t>
            </a:r>
            <a:r>
              <a:rPr lang="es-MX" altLang="es-MX">
                <a:latin typeface="Calibri" pitchFamily="34" charset="0"/>
              </a:rPr>
              <a:t>enetic </a:t>
            </a:r>
            <a:r>
              <a:rPr lang="es-MX" altLang="es-MX" b="1">
                <a:latin typeface="Calibri" pitchFamily="34" charset="0"/>
              </a:rPr>
              <a:t>D</a:t>
            </a:r>
            <a:r>
              <a:rPr lang="es-MX" altLang="es-MX">
                <a:latin typeface="Calibri" pitchFamily="34" charset="0"/>
              </a:rPr>
              <a:t>iagnosis</a:t>
            </a:r>
          </a:p>
          <a:p>
            <a:pPr algn="ctr"/>
            <a:r>
              <a:rPr lang="es-MX" altLang="es-MX">
                <a:latin typeface="Calibri" pitchFamily="34" charset="0"/>
              </a:rPr>
              <a:t>(FANC y HLA)</a:t>
            </a:r>
            <a:endParaRPr lang="es-ES" altLang="es-MX">
              <a:latin typeface="Calibri" pitchFamily="34" charset="0"/>
            </a:endParaRPr>
          </a:p>
        </p:txBody>
      </p:sp>
      <p:cxnSp>
        <p:nvCxnSpPr>
          <p:cNvPr id="120" name="119 Conector recto de flecha"/>
          <p:cNvCxnSpPr/>
          <p:nvPr/>
        </p:nvCxnSpPr>
        <p:spPr>
          <a:xfrm>
            <a:off x="3276600" y="5013325"/>
            <a:ext cx="3887788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121 Conector recto"/>
          <p:cNvCxnSpPr/>
          <p:nvPr/>
        </p:nvCxnSpPr>
        <p:spPr>
          <a:xfrm>
            <a:off x="3492500" y="260350"/>
            <a:ext cx="431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122 Conector recto"/>
          <p:cNvCxnSpPr/>
          <p:nvPr/>
        </p:nvCxnSpPr>
        <p:spPr>
          <a:xfrm>
            <a:off x="3492500" y="6597650"/>
            <a:ext cx="431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124 Conector recto"/>
          <p:cNvCxnSpPr/>
          <p:nvPr/>
        </p:nvCxnSpPr>
        <p:spPr>
          <a:xfrm>
            <a:off x="3924300" y="260350"/>
            <a:ext cx="0" cy="2663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125 Conector recto"/>
          <p:cNvCxnSpPr/>
          <p:nvPr/>
        </p:nvCxnSpPr>
        <p:spPr>
          <a:xfrm>
            <a:off x="3924300" y="3933825"/>
            <a:ext cx="0" cy="2663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126 Rectángulo"/>
          <p:cNvSpPr/>
          <p:nvPr/>
        </p:nvSpPr>
        <p:spPr>
          <a:xfrm>
            <a:off x="755650" y="0"/>
            <a:ext cx="83883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0025" name="111 CuadroTexto"/>
          <p:cNvSpPr txBox="1">
            <a:spLocks noChangeArrowheads="1"/>
          </p:cNvSpPr>
          <p:nvPr/>
        </p:nvSpPr>
        <p:spPr bwMode="auto">
          <a:xfrm>
            <a:off x="4284663" y="3068638"/>
            <a:ext cx="2016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altLang="es-MX" sz="2800" b="1">
                <a:latin typeface="Calibri" pitchFamily="34" charset="0"/>
              </a:rPr>
              <a:t>24 cigotos</a:t>
            </a:r>
            <a:endParaRPr lang="es-ES" altLang="es-MX" sz="28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3476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9" descr="embr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4292600"/>
            <a:ext cx="14192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2" name="Oval 15"/>
          <p:cNvSpPr>
            <a:spLocks noChangeArrowheads="1"/>
          </p:cNvSpPr>
          <p:nvPr/>
        </p:nvSpPr>
        <p:spPr bwMode="auto">
          <a:xfrm>
            <a:off x="2771775" y="188913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pic>
        <p:nvPicPr>
          <p:cNvPr id="40965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76250"/>
            <a:ext cx="3476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836613"/>
            <a:ext cx="3476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96975"/>
            <a:ext cx="3476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84313"/>
            <a:ext cx="3476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44675"/>
            <a:ext cx="3476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0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205038"/>
            <a:ext cx="3476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1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492375"/>
            <a:ext cx="3476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2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781300"/>
            <a:ext cx="3476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3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068638"/>
            <a:ext cx="3476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4" name="Picture 8" descr="cigo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357563"/>
            <a:ext cx="347663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5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716338"/>
            <a:ext cx="3476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6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076700"/>
            <a:ext cx="3476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7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437063"/>
            <a:ext cx="3476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8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797425"/>
            <a:ext cx="3476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9" name="Picture 8" descr="cigo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5157788"/>
            <a:ext cx="347663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0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503988"/>
            <a:ext cx="3476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1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237288"/>
            <a:ext cx="3476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2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876925"/>
            <a:ext cx="3476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3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516563"/>
            <a:ext cx="3476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4" name="Picture 6" descr="embrion-8-celul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4048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5" name="Picture 6" descr="embrion-8-celul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908050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6" name="Picture 6" descr="embrion-8-celula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913" y="1341438"/>
            <a:ext cx="5762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7" name="Picture 6" descr="embrion-8-celul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19161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8" name="Picture 6" descr="embrion-8-celul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2492375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9" name="Picture 6" descr="embrion-8-celul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306863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0" name="Picture 6" descr="embrion-8-celul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3644900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1" name="Picture 6" descr="embrion-8-celula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913" y="4149725"/>
            <a:ext cx="5762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2" name="Picture 6" descr="embrion-8-celul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465296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3" name="Picture 6" descr="embrion-8-celul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5229225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4" name="Picture 6" descr="embrion-8-celul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573246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5" name="Picture 6" descr="embrion-8-celul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628173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6" name="Picture 6" descr="embrion-8-celul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0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Oval 15"/>
          <p:cNvSpPr>
            <a:spLocks noChangeArrowheads="1"/>
          </p:cNvSpPr>
          <p:nvPr/>
        </p:nvSpPr>
        <p:spPr bwMode="auto">
          <a:xfrm>
            <a:off x="2771775" y="620713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sp>
        <p:nvSpPr>
          <p:cNvPr id="58" name="Oval 15"/>
          <p:cNvSpPr>
            <a:spLocks noChangeArrowheads="1"/>
          </p:cNvSpPr>
          <p:nvPr/>
        </p:nvSpPr>
        <p:spPr bwMode="auto">
          <a:xfrm>
            <a:off x="2771775" y="1125538"/>
            <a:ext cx="217488" cy="214312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sp>
        <p:nvSpPr>
          <p:cNvPr id="59" name="Oval 15"/>
          <p:cNvSpPr>
            <a:spLocks noChangeArrowheads="1"/>
          </p:cNvSpPr>
          <p:nvPr/>
        </p:nvSpPr>
        <p:spPr bwMode="auto">
          <a:xfrm>
            <a:off x="2771775" y="1628775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sp>
        <p:nvSpPr>
          <p:cNvPr id="60" name="Oval 15"/>
          <p:cNvSpPr>
            <a:spLocks noChangeArrowheads="1"/>
          </p:cNvSpPr>
          <p:nvPr/>
        </p:nvSpPr>
        <p:spPr bwMode="auto">
          <a:xfrm>
            <a:off x="2771775" y="2133600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sp>
        <p:nvSpPr>
          <p:cNvPr id="61" name="Oval 15"/>
          <p:cNvSpPr>
            <a:spLocks noChangeArrowheads="1"/>
          </p:cNvSpPr>
          <p:nvPr/>
        </p:nvSpPr>
        <p:spPr bwMode="auto">
          <a:xfrm>
            <a:off x="2771775" y="2708275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sp>
        <p:nvSpPr>
          <p:cNvPr id="62" name="Oval 15"/>
          <p:cNvSpPr>
            <a:spLocks noChangeArrowheads="1"/>
          </p:cNvSpPr>
          <p:nvPr/>
        </p:nvSpPr>
        <p:spPr bwMode="auto">
          <a:xfrm>
            <a:off x="2771775" y="3284538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sp>
        <p:nvSpPr>
          <p:cNvPr id="63" name="Oval 15"/>
          <p:cNvSpPr>
            <a:spLocks noChangeArrowheads="1"/>
          </p:cNvSpPr>
          <p:nvPr/>
        </p:nvSpPr>
        <p:spPr bwMode="auto">
          <a:xfrm>
            <a:off x="2771775" y="3860800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sp>
        <p:nvSpPr>
          <p:cNvPr id="64" name="Oval 15"/>
          <p:cNvSpPr>
            <a:spLocks noChangeArrowheads="1"/>
          </p:cNvSpPr>
          <p:nvPr/>
        </p:nvSpPr>
        <p:spPr bwMode="auto">
          <a:xfrm>
            <a:off x="2771775" y="4365625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sp>
        <p:nvSpPr>
          <p:cNvPr id="65" name="Oval 15"/>
          <p:cNvSpPr>
            <a:spLocks noChangeArrowheads="1"/>
          </p:cNvSpPr>
          <p:nvPr/>
        </p:nvSpPr>
        <p:spPr bwMode="auto">
          <a:xfrm>
            <a:off x="2771775" y="4868863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sp>
        <p:nvSpPr>
          <p:cNvPr id="66" name="Oval 15"/>
          <p:cNvSpPr>
            <a:spLocks noChangeArrowheads="1"/>
          </p:cNvSpPr>
          <p:nvPr/>
        </p:nvSpPr>
        <p:spPr bwMode="auto">
          <a:xfrm>
            <a:off x="2771775" y="5445125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sp>
        <p:nvSpPr>
          <p:cNvPr id="67" name="Oval 15"/>
          <p:cNvSpPr>
            <a:spLocks noChangeArrowheads="1"/>
          </p:cNvSpPr>
          <p:nvPr/>
        </p:nvSpPr>
        <p:spPr bwMode="auto">
          <a:xfrm>
            <a:off x="2771775" y="6021388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sp>
        <p:nvSpPr>
          <p:cNvPr id="68" name="Oval 15"/>
          <p:cNvSpPr>
            <a:spLocks noChangeArrowheads="1"/>
          </p:cNvSpPr>
          <p:nvPr/>
        </p:nvSpPr>
        <p:spPr bwMode="auto">
          <a:xfrm>
            <a:off x="2771775" y="6453188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cxnSp>
        <p:nvCxnSpPr>
          <p:cNvPr id="79" name="78 Conector recto de flecha"/>
          <p:cNvCxnSpPr/>
          <p:nvPr/>
        </p:nvCxnSpPr>
        <p:spPr>
          <a:xfrm>
            <a:off x="827088" y="333375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79 Conector recto de flecha"/>
          <p:cNvCxnSpPr/>
          <p:nvPr/>
        </p:nvCxnSpPr>
        <p:spPr>
          <a:xfrm>
            <a:off x="827088" y="692150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80 Conector recto de flecha"/>
          <p:cNvCxnSpPr/>
          <p:nvPr/>
        </p:nvCxnSpPr>
        <p:spPr>
          <a:xfrm>
            <a:off x="827088" y="1052513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81 Conector recto de flecha"/>
          <p:cNvCxnSpPr/>
          <p:nvPr/>
        </p:nvCxnSpPr>
        <p:spPr>
          <a:xfrm>
            <a:off x="827088" y="1412875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82 Conector recto de flecha"/>
          <p:cNvCxnSpPr/>
          <p:nvPr/>
        </p:nvCxnSpPr>
        <p:spPr>
          <a:xfrm>
            <a:off x="827088" y="1700213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 de flecha"/>
          <p:cNvCxnSpPr/>
          <p:nvPr/>
        </p:nvCxnSpPr>
        <p:spPr>
          <a:xfrm>
            <a:off x="827088" y="2060575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84 Conector recto de flecha"/>
          <p:cNvCxnSpPr/>
          <p:nvPr/>
        </p:nvCxnSpPr>
        <p:spPr>
          <a:xfrm>
            <a:off x="827088" y="2349500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Conector recto de flecha"/>
          <p:cNvCxnSpPr/>
          <p:nvPr/>
        </p:nvCxnSpPr>
        <p:spPr>
          <a:xfrm>
            <a:off x="827088" y="2708275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86 Conector recto de flecha"/>
          <p:cNvCxnSpPr/>
          <p:nvPr/>
        </p:nvCxnSpPr>
        <p:spPr>
          <a:xfrm>
            <a:off x="827088" y="2997200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87 Conector recto de flecha"/>
          <p:cNvCxnSpPr/>
          <p:nvPr/>
        </p:nvCxnSpPr>
        <p:spPr>
          <a:xfrm>
            <a:off x="827088" y="3284538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88 Conector recto de flecha"/>
          <p:cNvCxnSpPr/>
          <p:nvPr/>
        </p:nvCxnSpPr>
        <p:spPr>
          <a:xfrm>
            <a:off x="827088" y="3573463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89 Conector recto de flecha"/>
          <p:cNvCxnSpPr/>
          <p:nvPr/>
        </p:nvCxnSpPr>
        <p:spPr>
          <a:xfrm>
            <a:off x="827088" y="3933825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90 Conector recto de flecha"/>
          <p:cNvCxnSpPr/>
          <p:nvPr/>
        </p:nvCxnSpPr>
        <p:spPr>
          <a:xfrm>
            <a:off x="827088" y="4292600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 de flecha"/>
          <p:cNvCxnSpPr/>
          <p:nvPr/>
        </p:nvCxnSpPr>
        <p:spPr>
          <a:xfrm>
            <a:off x="827088" y="4652963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92 Conector recto de flecha"/>
          <p:cNvCxnSpPr/>
          <p:nvPr/>
        </p:nvCxnSpPr>
        <p:spPr>
          <a:xfrm>
            <a:off x="827088" y="5013325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93 Conector recto de flecha"/>
          <p:cNvCxnSpPr/>
          <p:nvPr/>
        </p:nvCxnSpPr>
        <p:spPr>
          <a:xfrm>
            <a:off x="827088" y="5373688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94 Conector recto de flecha"/>
          <p:cNvCxnSpPr/>
          <p:nvPr/>
        </p:nvCxnSpPr>
        <p:spPr>
          <a:xfrm>
            <a:off x="827088" y="5732463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95 Conector recto de flecha"/>
          <p:cNvCxnSpPr/>
          <p:nvPr/>
        </p:nvCxnSpPr>
        <p:spPr>
          <a:xfrm>
            <a:off x="827088" y="6092825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96 Conector recto de flecha"/>
          <p:cNvCxnSpPr/>
          <p:nvPr/>
        </p:nvCxnSpPr>
        <p:spPr>
          <a:xfrm>
            <a:off x="827088" y="6381750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97 Conector recto de flecha"/>
          <p:cNvCxnSpPr/>
          <p:nvPr/>
        </p:nvCxnSpPr>
        <p:spPr>
          <a:xfrm>
            <a:off x="827088" y="6669088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98 Conector recto de flecha"/>
          <p:cNvCxnSpPr/>
          <p:nvPr/>
        </p:nvCxnSpPr>
        <p:spPr>
          <a:xfrm>
            <a:off x="2124075" y="333375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99 Conector recto de flecha"/>
          <p:cNvCxnSpPr/>
          <p:nvPr/>
        </p:nvCxnSpPr>
        <p:spPr>
          <a:xfrm>
            <a:off x="2124075" y="765175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100 Conector recto de flecha"/>
          <p:cNvCxnSpPr/>
          <p:nvPr/>
        </p:nvCxnSpPr>
        <p:spPr>
          <a:xfrm>
            <a:off x="2124075" y="1268413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101 Conector recto de flecha"/>
          <p:cNvCxnSpPr/>
          <p:nvPr/>
        </p:nvCxnSpPr>
        <p:spPr>
          <a:xfrm>
            <a:off x="2124075" y="1700213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102 Conector recto de flecha"/>
          <p:cNvCxnSpPr/>
          <p:nvPr/>
        </p:nvCxnSpPr>
        <p:spPr>
          <a:xfrm>
            <a:off x="2124075" y="2276475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103 Conector recto de flecha"/>
          <p:cNvCxnSpPr/>
          <p:nvPr/>
        </p:nvCxnSpPr>
        <p:spPr>
          <a:xfrm>
            <a:off x="2124075" y="2852738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104 Conector recto de flecha"/>
          <p:cNvCxnSpPr/>
          <p:nvPr/>
        </p:nvCxnSpPr>
        <p:spPr>
          <a:xfrm>
            <a:off x="2124075" y="3357563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105 Conector recto de flecha"/>
          <p:cNvCxnSpPr/>
          <p:nvPr/>
        </p:nvCxnSpPr>
        <p:spPr>
          <a:xfrm>
            <a:off x="2124075" y="3933825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106 Conector recto de flecha"/>
          <p:cNvCxnSpPr/>
          <p:nvPr/>
        </p:nvCxnSpPr>
        <p:spPr>
          <a:xfrm>
            <a:off x="2124075" y="4437063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107 Conector recto de flecha"/>
          <p:cNvCxnSpPr/>
          <p:nvPr/>
        </p:nvCxnSpPr>
        <p:spPr>
          <a:xfrm>
            <a:off x="2124075" y="4941888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108 Conector recto de flecha"/>
          <p:cNvCxnSpPr/>
          <p:nvPr/>
        </p:nvCxnSpPr>
        <p:spPr>
          <a:xfrm>
            <a:off x="2124075" y="5589588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109 Conector recto de flecha"/>
          <p:cNvCxnSpPr/>
          <p:nvPr/>
        </p:nvCxnSpPr>
        <p:spPr>
          <a:xfrm>
            <a:off x="2124075" y="6092825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110 Conector recto de flecha"/>
          <p:cNvCxnSpPr/>
          <p:nvPr/>
        </p:nvCxnSpPr>
        <p:spPr>
          <a:xfrm>
            <a:off x="2124075" y="6597650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42" name="117 CuadroTexto"/>
          <p:cNvSpPr txBox="1">
            <a:spLocks noChangeArrowheads="1"/>
          </p:cNvSpPr>
          <p:nvPr/>
        </p:nvSpPr>
        <p:spPr bwMode="auto">
          <a:xfrm>
            <a:off x="3563938" y="3141663"/>
            <a:ext cx="3529012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altLang="es-MX" b="1">
                <a:latin typeface="Calibri" pitchFamily="34" charset="0"/>
              </a:rPr>
              <a:t>P</a:t>
            </a:r>
            <a:r>
              <a:rPr lang="es-MX" altLang="es-MX">
                <a:latin typeface="Calibri" pitchFamily="34" charset="0"/>
              </a:rPr>
              <a:t>reimplantation </a:t>
            </a:r>
            <a:r>
              <a:rPr lang="es-MX" altLang="es-MX" b="1">
                <a:latin typeface="Calibri" pitchFamily="34" charset="0"/>
              </a:rPr>
              <a:t>G</a:t>
            </a:r>
            <a:r>
              <a:rPr lang="es-MX" altLang="es-MX">
                <a:latin typeface="Calibri" pitchFamily="34" charset="0"/>
              </a:rPr>
              <a:t>enetic </a:t>
            </a:r>
            <a:r>
              <a:rPr lang="es-MX" altLang="es-MX" b="1">
                <a:latin typeface="Calibri" pitchFamily="34" charset="0"/>
              </a:rPr>
              <a:t>D</a:t>
            </a:r>
            <a:r>
              <a:rPr lang="es-MX" altLang="es-MX">
                <a:latin typeface="Calibri" pitchFamily="34" charset="0"/>
              </a:rPr>
              <a:t>iagnosis</a:t>
            </a:r>
          </a:p>
          <a:p>
            <a:pPr algn="ctr"/>
            <a:r>
              <a:rPr lang="es-MX" altLang="es-MX">
                <a:latin typeface="Calibri" pitchFamily="34" charset="0"/>
              </a:rPr>
              <a:t>(FANC y HLA)</a:t>
            </a:r>
            <a:endParaRPr lang="es-ES" altLang="es-MX">
              <a:latin typeface="Calibri" pitchFamily="34" charset="0"/>
            </a:endParaRPr>
          </a:p>
        </p:txBody>
      </p:sp>
      <p:cxnSp>
        <p:nvCxnSpPr>
          <p:cNvPr id="120" name="119 Conector recto de flecha"/>
          <p:cNvCxnSpPr/>
          <p:nvPr/>
        </p:nvCxnSpPr>
        <p:spPr>
          <a:xfrm>
            <a:off x="3276600" y="5013325"/>
            <a:ext cx="3887788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121 Conector recto"/>
          <p:cNvCxnSpPr/>
          <p:nvPr/>
        </p:nvCxnSpPr>
        <p:spPr>
          <a:xfrm>
            <a:off x="3492500" y="260350"/>
            <a:ext cx="431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122 Conector recto"/>
          <p:cNvCxnSpPr/>
          <p:nvPr/>
        </p:nvCxnSpPr>
        <p:spPr>
          <a:xfrm>
            <a:off x="3492500" y="6597650"/>
            <a:ext cx="431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124 Conector recto"/>
          <p:cNvCxnSpPr/>
          <p:nvPr/>
        </p:nvCxnSpPr>
        <p:spPr>
          <a:xfrm>
            <a:off x="3924300" y="260350"/>
            <a:ext cx="0" cy="2663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125 Conector recto"/>
          <p:cNvCxnSpPr/>
          <p:nvPr/>
        </p:nvCxnSpPr>
        <p:spPr>
          <a:xfrm>
            <a:off x="3924300" y="3933825"/>
            <a:ext cx="0" cy="2663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126 Rectángulo"/>
          <p:cNvSpPr/>
          <p:nvPr/>
        </p:nvSpPr>
        <p:spPr>
          <a:xfrm>
            <a:off x="2124075" y="0"/>
            <a:ext cx="70199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1049" name="111 CuadroTexto"/>
          <p:cNvSpPr txBox="1">
            <a:spLocks noChangeArrowheads="1"/>
          </p:cNvSpPr>
          <p:nvPr/>
        </p:nvSpPr>
        <p:spPr bwMode="auto">
          <a:xfrm>
            <a:off x="2989263" y="2924175"/>
            <a:ext cx="5470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altLang="es-MX" sz="2800" b="1">
                <a:latin typeface="Calibri" pitchFamily="34" charset="0"/>
              </a:rPr>
              <a:t>Desarrollo de mórulas (5-6 días)</a:t>
            </a:r>
            <a:endParaRPr lang="es-ES" altLang="es-MX" sz="28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3476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9" descr="embr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4292600"/>
            <a:ext cx="14192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2" name="Oval 15"/>
          <p:cNvSpPr>
            <a:spLocks noChangeArrowheads="1"/>
          </p:cNvSpPr>
          <p:nvPr/>
        </p:nvSpPr>
        <p:spPr bwMode="auto">
          <a:xfrm>
            <a:off x="2771775" y="188913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pic>
        <p:nvPicPr>
          <p:cNvPr id="41989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76250"/>
            <a:ext cx="3476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836613"/>
            <a:ext cx="3476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96975"/>
            <a:ext cx="3476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84313"/>
            <a:ext cx="3476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44675"/>
            <a:ext cx="3476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205038"/>
            <a:ext cx="3476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5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492375"/>
            <a:ext cx="3476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6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781300"/>
            <a:ext cx="3476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7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068638"/>
            <a:ext cx="3476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8" name="Picture 8" descr="cigo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357563"/>
            <a:ext cx="347663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9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716338"/>
            <a:ext cx="3476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0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076700"/>
            <a:ext cx="3476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1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437063"/>
            <a:ext cx="3476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2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797425"/>
            <a:ext cx="3476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3" name="Picture 8" descr="cigo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5157788"/>
            <a:ext cx="347663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4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503988"/>
            <a:ext cx="3476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5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237288"/>
            <a:ext cx="3476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6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876925"/>
            <a:ext cx="3476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7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516563"/>
            <a:ext cx="3476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8" name="Picture 6" descr="embrion-8-celul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4048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9" name="Picture 6" descr="embrion-8-celul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908050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0" name="Picture 6" descr="embrion-8-celula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913" y="1341438"/>
            <a:ext cx="5762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1" name="Picture 6" descr="embrion-8-celul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19161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2" name="Picture 6" descr="embrion-8-celul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2492375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3" name="Picture 6" descr="embrion-8-celul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306863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4" name="Picture 6" descr="embrion-8-celul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3644900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5" name="Picture 6" descr="embrion-8-celula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913" y="4149725"/>
            <a:ext cx="5762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6" name="Picture 6" descr="embrion-8-celul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465296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7" name="Picture 6" descr="embrion-8-celul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5229225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8" name="Picture 6" descr="embrion-8-celul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573246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9" name="Picture 6" descr="embrion-8-celul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628173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20" name="Picture 6" descr="embrion-8-celul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0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Oval 15"/>
          <p:cNvSpPr>
            <a:spLocks noChangeArrowheads="1"/>
          </p:cNvSpPr>
          <p:nvPr/>
        </p:nvSpPr>
        <p:spPr bwMode="auto">
          <a:xfrm>
            <a:off x="2771775" y="620713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sp>
        <p:nvSpPr>
          <p:cNvPr id="58" name="Oval 15"/>
          <p:cNvSpPr>
            <a:spLocks noChangeArrowheads="1"/>
          </p:cNvSpPr>
          <p:nvPr/>
        </p:nvSpPr>
        <p:spPr bwMode="auto">
          <a:xfrm>
            <a:off x="2771775" y="1125538"/>
            <a:ext cx="217488" cy="214312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sp>
        <p:nvSpPr>
          <p:cNvPr id="59" name="Oval 15"/>
          <p:cNvSpPr>
            <a:spLocks noChangeArrowheads="1"/>
          </p:cNvSpPr>
          <p:nvPr/>
        </p:nvSpPr>
        <p:spPr bwMode="auto">
          <a:xfrm>
            <a:off x="2771775" y="1628775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sp>
        <p:nvSpPr>
          <p:cNvPr id="60" name="Oval 15"/>
          <p:cNvSpPr>
            <a:spLocks noChangeArrowheads="1"/>
          </p:cNvSpPr>
          <p:nvPr/>
        </p:nvSpPr>
        <p:spPr bwMode="auto">
          <a:xfrm>
            <a:off x="2771775" y="2133600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sp>
        <p:nvSpPr>
          <p:cNvPr id="61" name="Oval 15"/>
          <p:cNvSpPr>
            <a:spLocks noChangeArrowheads="1"/>
          </p:cNvSpPr>
          <p:nvPr/>
        </p:nvSpPr>
        <p:spPr bwMode="auto">
          <a:xfrm>
            <a:off x="2771775" y="2708275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sp>
        <p:nvSpPr>
          <p:cNvPr id="62" name="Oval 15"/>
          <p:cNvSpPr>
            <a:spLocks noChangeArrowheads="1"/>
          </p:cNvSpPr>
          <p:nvPr/>
        </p:nvSpPr>
        <p:spPr bwMode="auto">
          <a:xfrm>
            <a:off x="2771775" y="3284538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sp>
        <p:nvSpPr>
          <p:cNvPr id="63" name="Oval 15"/>
          <p:cNvSpPr>
            <a:spLocks noChangeArrowheads="1"/>
          </p:cNvSpPr>
          <p:nvPr/>
        </p:nvSpPr>
        <p:spPr bwMode="auto">
          <a:xfrm>
            <a:off x="2771775" y="3860800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sp>
        <p:nvSpPr>
          <p:cNvPr id="64" name="Oval 15"/>
          <p:cNvSpPr>
            <a:spLocks noChangeArrowheads="1"/>
          </p:cNvSpPr>
          <p:nvPr/>
        </p:nvSpPr>
        <p:spPr bwMode="auto">
          <a:xfrm>
            <a:off x="2771775" y="4365625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sp>
        <p:nvSpPr>
          <p:cNvPr id="65" name="Oval 15"/>
          <p:cNvSpPr>
            <a:spLocks noChangeArrowheads="1"/>
          </p:cNvSpPr>
          <p:nvPr/>
        </p:nvSpPr>
        <p:spPr bwMode="auto">
          <a:xfrm>
            <a:off x="2771775" y="4868863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sp>
        <p:nvSpPr>
          <p:cNvPr id="66" name="Oval 15"/>
          <p:cNvSpPr>
            <a:spLocks noChangeArrowheads="1"/>
          </p:cNvSpPr>
          <p:nvPr/>
        </p:nvSpPr>
        <p:spPr bwMode="auto">
          <a:xfrm>
            <a:off x="2771775" y="5445125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sp>
        <p:nvSpPr>
          <p:cNvPr id="67" name="Oval 15"/>
          <p:cNvSpPr>
            <a:spLocks noChangeArrowheads="1"/>
          </p:cNvSpPr>
          <p:nvPr/>
        </p:nvSpPr>
        <p:spPr bwMode="auto">
          <a:xfrm>
            <a:off x="2771775" y="6021388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sp>
        <p:nvSpPr>
          <p:cNvPr id="68" name="Oval 15"/>
          <p:cNvSpPr>
            <a:spLocks noChangeArrowheads="1"/>
          </p:cNvSpPr>
          <p:nvPr/>
        </p:nvSpPr>
        <p:spPr bwMode="auto">
          <a:xfrm>
            <a:off x="2771775" y="6453188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cxnSp>
        <p:nvCxnSpPr>
          <p:cNvPr id="79" name="78 Conector recto de flecha"/>
          <p:cNvCxnSpPr/>
          <p:nvPr/>
        </p:nvCxnSpPr>
        <p:spPr>
          <a:xfrm>
            <a:off x="827088" y="333375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79 Conector recto de flecha"/>
          <p:cNvCxnSpPr/>
          <p:nvPr/>
        </p:nvCxnSpPr>
        <p:spPr>
          <a:xfrm>
            <a:off x="827088" y="692150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80 Conector recto de flecha"/>
          <p:cNvCxnSpPr/>
          <p:nvPr/>
        </p:nvCxnSpPr>
        <p:spPr>
          <a:xfrm>
            <a:off x="827088" y="1052513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81 Conector recto de flecha"/>
          <p:cNvCxnSpPr/>
          <p:nvPr/>
        </p:nvCxnSpPr>
        <p:spPr>
          <a:xfrm>
            <a:off x="827088" y="1412875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82 Conector recto de flecha"/>
          <p:cNvCxnSpPr/>
          <p:nvPr/>
        </p:nvCxnSpPr>
        <p:spPr>
          <a:xfrm>
            <a:off x="827088" y="1700213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 de flecha"/>
          <p:cNvCxnSpPr/>
          <p:nvPr/>
        </p:nvCxnSpPr>
        <p:spPr>
          <a:xfrm>
            <a:off x="827088" y="2060575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84 Conector recto de flecha"/>
          <p:cNvCxnSpPr/>
          <p:nvPr/>
        </p:nvCxnSpPr>
        <p:spPr>
          <a:xfrm>
            <a:off x="827088" y="2349500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Conector recto de flecha"/>
          <p:cNvCxnSpPr/>
          <p:nvPr/>
        </p:nvCxnSpPr>
        <p:spPr>
          <a:xfrm>
            <a:off x="827088" y="2708275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86 Conector recto de flecha"/>
          <p:cNvCxnSpPr/>
          <p:nvPr/>
        </p:nvCxnSpPr>
        <p:spPr>
          <a:xfrm>
            <a:off x="827088" y="2997200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87 Conector recto de flecha"/>
          <p:cNvCxnSpPr/>
          <p:nvPr/>
        </p:nvCxnSpPr>
        <p:spPr>
          <a:xfrm>
            <a:off x="827088" y="3284538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88 Conector recto de flecha"/>
          <p:cNvCxnSpPr/>
          <p:nvPr/>
        </p:nvCxnSpPr>
        <p:spPr>
          <a:xfrm>
            <a:off x="827088" y="3573463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89 Conector recto de flecha"/>
          <p:cNvCxnSpPr/>
          <p:nvPr/>
        </p:nvCxnSpPr>
        <p:spPr>
          <a:xfrm>
            <a:off x="827088" y="3933825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90 Conector recto de flecha"/>
          <p:cNvCxnSpPr/>
          <p:nvPr/>
        </p:nvCxnSpPr>
        <p:spPr>
          <a:xfrm>
            <a:off x="827088" y="4292600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 de flecha"/>
          <p:cNvCxnSpPr/>
          <p:nvPr/>
        </p:nvCxnSpPr>
        <p:spPr>
          <a:xfrm>
            <a:off x="827088" y="4652963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92 Conector recto de flecha"/>
          <p:cNvCxnSpPr/>
          <p:nvPr/>
        </p:nvCxnSpPr>
        <p:spPr>
          <a:xfrm>
            <a:off x="827088" y="5013325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93 Conector recto de flecha"/>
          <p:cNvCxnSpPr/>
          <p:nvPr/>
        </p:nvCxnSpPr>
        <p:spPr>
          <a:xfrm>
            <a:off x="827088" y="5373688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94 Conector recto de flecha"/>
          <p:cNvCxnSpPr/>
          <p:nvPr/>
        </p:nvCxnSpPr>
        <p:spPr>
          <a:xfrm>
            <a:off x="827088" y="5732463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95 Conector recto de flecha"/>
          <p:cNvCxnSpPr/>
          <p:nvPr/>
        </p:nvCxnSpPr>
        <p:spPr>
          <a:xfrm>
            <a:off x="827088" y="6092825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96 Conector recto de flecha"/>
          <p:cNvCxnSpPr/>
          <p:nvPr/>
        </p:nvCxnSpPr>
        <p:spPr>
          <a:xfrm>
            <a:off x="827088" y="6381750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97 Conector recto de flecha"/>
          <p:cNvCxnSpPr/>
          <p:nvPr/>
        </p:nvCxnSpPr>
        <p:spPr>
          <a:xfrm>
            <a:off x="827088" y="6669088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98 Conector recto de flecha"/>
          <p:cNvCxnSpPr/>
          <p:nvPr/>
        </p:nvCxnSpPr>
        <p:spPr>
          <a:xfrm>
            <a:off x="2124075" y="333375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99 Conector recto de flecha"/>
          <p:cNvCxnSpPr/>
          <p:nvPr/>
        </p:nvCxnSpPr>
        <p:spPr>
          <a:xfrm>
            <a:off x="2124075" y="765175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100 Conector recto de flecha"/>
          <p:cNvCxnSpPr/>
          <p:nvPr/>
        </p:nvCxnSpPr>
        <p:spPr>
          <a:xfrm>
            <a:off x="2124075" y="1268413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101 Conector recto de flecha"/>
          <p:cNvCxnSpPr/>
          <p:nvPr/>
        </p:nvCxnSpPr>
        <p:spPr>
          <a:xfrm>
            <a:off x="2124075" y="1700213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102 Conector recto de flecha"/>
          <p:cNvCxnSpPr/>
          <p:nvPr/>
        </p:nvCxnSpPr>
        <p:spPr>
          <a:xfrm>
            <a:off x="2124075" y="2276475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103 Conector recto de flecha"/>
          <p:cNvCxnSpPr/>
          <p:nvPr/>
        </p:nvCxnSpPr>
        <p:spPr>
          <a:xfrm>
            <a:off x="2124075" y="2852738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104 Conector recto de flecha"/>
          <p:cNvCxnSpPr/>
          <p:nvPr/>
        </p:nvCxnSpPr>
        <p:spPr>
          <a:xfrm>
            <a:off x="2124075" y="3357563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105 Conector recto de flecha"/>
          <p:cNvCxnSpPr/>
          <p:nvPr/>
        </p:nvCxnSpPr>
        <p:spPr>
          <a:xfrm>
            <a:off x="2124075" y="3933825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106 Conector recto de flecha"/>
          <p:cNvCxnSpPr/>
          <p:nvPr/>
        </p:nvCxnSpPr>
        <p:spPr>
          <a:xfrm>
            <a:off x="2124075" y="4437063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107 Conector recto de flecha"/>
          <p:cNvCxnSpPr/>
          <p:nvPr/>
        </p:nvCxnSpPr>
        <p:spPr>
          <a:xfrm>
            <a:off x="2124075" y="4941888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108 Conector recto de flecha"/>
          <p:cNvCxnSpPr/>
          <p:nvPr/>
        </p:nvCxnSpPr>
        <p:spPr>
          <a:xfrm>
            <a:off x="2124075" y="5589588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109 Conector recto de flecha"/>
          <p:cNvCxnSpPr/>
          <p:nvPr/>
        </p:nvCxnSpPr>
        <p:spPr>
          <a:xfrm>
            <a:off x="2124075" y="6092825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110 Conector recto de flecha"/>
          <p:cNvCxnSpPr/>
          <p:nvPr/>
        </p:nvCxnSpPr>
        <p:spPr>
          <a:xfrm>
            <a:off x="2124075" y="6597650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66" name="117 CuadroTexto"/>
          <p:cNvSpPr txBox="1">
            <a:spLocks noChangeArrowheads="1"/>
          </p:cNvSpPr>
          <p:nvPr/>
        </p:nvSpPr>
        <p:spPr bwMode="auto">
          <a:xfrm>
            <a:off x="3563938" y="3141663"/>
            <a:ext cx="3529012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altLang="es-MX" b="1">
                <a:latin typeface="Calibri" pitchFamily="34" charset="0"/>
              </a:rPr>
              <a:t>P</a:t>
            </a:r>
            <a:r>
              <a:rPr lang="es-MX" altLang="es-MX">
                <a:latin typeface="Calibri" pitchFamily="34" charset="0"/>
              </a:rPr>
              <a:t>reimplantation </a:t>
            </a:r>
            <a:r>
              <a:rPr lang="es-MX" altLang="es-MX" b="1">
                <a:latin typeface="Calibri" pitchFamily="34" charset="0"/>
              </a:rPr>
              <a:t>G</a:t>
            </a:r>
            <a:r>
              <a:rPr lang="es-MX" altLang="es-MX">
                <a:latin typeface="Calibri" pitchFamily="34" charset="0"/>
              </a:rPr>
              <a:t>enetic </a:t>
            </a:r>
            <a:r>
              <a:rPr lang="es-MX" altLang="es-MX" b="1">
                <a:latin typeface="Calibri" pitchFamily="34" charset="0"/>
              </a:rPr>
              <a:t>D</a:t>
            </a:r>
            <a:r>
              <a:rPr lang="es-MX" altLang="es-MX">
                <a:latin typeface="Calibri" pitchFamily="34" charset="0"/>
              </a:rPr>
              <a:t>iagnosis</a:t>
            </a:r>
          </a:p>
          <a:p>
            <a:pPr algn="ctr"/>
            <a:r>
              <a:rPr lang="es-MX" altLang="es-MX">
                <a:latin typeface="Calibri" pitchFamily="34" charset="0"/>
              </a:rPr>
              <a:t>(FANC y HLA)</a:t>
            </a:r>
            <a:endParaRPr lang="es-ES" altLang="es-MX">
              <a:latin typeface="Calibri" pitchFamily="34" charset="0"/>
            </a:endParaRPr>
          </a:p>
        </p:txBody>
      </p:sp>
      <p:cxnSp>
        <p:nvCxnSpPr>
          <p:cNvPr id="120" name="119 Conector recto de flecha"/>
          <p:cNvCxnSpPr/>
          <p:nvPr/>
        </p:nvCxnSpPr>
        <p:spPr>
          <a:xfrm>
            <a:off x="3276600" y="5013325"/>
            <a:ext cx="3887788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121 Conector recto"/>
          <p:cNvCxnSpPr/>
          <p:nvPr/>
        </p:nvCxnSpPr>
        <p:spPr>
          <a:xfrm>
            <a:off x="3492500" y="260350"/>
            <a:ext cx="431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122 Conector recto"/>
          <p:cNvCxnSpPr/>
          <p:nvPr/>
        </p:nvCxnSpPr>
        <p:spPr>
          <a:xfrm>
            <a:off x="3492500" y="6597650"/>
            <a:ext cx="431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124 Conector recto"/>
          <p:cNvCxnSpPr/>
          <p:nvPr/>
        </p:nvCxnSpPr>
        <p:spPr>
          <a:xfrm>
            <a:off x="3924300" y="260350"/>
            <a:ext cx="0" cy="2663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125 Conector recto"/>
          <p:cNvCxnSpPr/>
          <p:nvPr/>
        </p:nvCxnSpPr>
        <p:spPr>
          <a:xfrm>
            <a:off x="3924300" y="3933825"/>
            <a:ext cx="0" cy="2663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126 Rectángulo"/>
          <p:cNvSpPr/>
          <p:nvPr/>
        </p:nvSpPr>
        <p:spPr>
          <a:xfrm>
            <a:off x="3276600" y="0"/>
            <a:ext cx="5867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2073" name="111 CuadroTexto"/>
          <p:cNvSpPr txBox="1">
            <a:spLocks noChangeArrowheads="1"/>
          </p:cNvSpPr>
          <p:nvPr/>
        </p:nvSpPr>
        <p:spPr bwMode="auto">
          <a:xfrm>
            <a:off x="4067175" y="3141663"/>
            <a:ext cx="45370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altLang="es-MX" sz="2800" b="1">
                <a:latin typeface="Calibri" pitchFamily="34" charset="0"/>
              </a:rPr>
              <a:t>Separación de una célula de cada mórula</a:t>
            </a:r>
            <a:endParaRPr lang="es-ES" altLang="es-MX" sz="28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3476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9" descr="embr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4292600"/>
            <a:ext cx="14192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2" name="Oval 15"/>
          <p:cNvSpPr>
            <a:spLocks noChangeArrowheads="1"/>
          </p:cNvSpPr>
          <p:nvPr/>
        </p:nvSpPr>
        <p:spPr bwMode="auto">
          <a:xfrm>
            <a:off x="2771775" y="188913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pic>
        <p:nvPicPr>
          <p:cNvPr id="43013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76250"/>
            <a:ext cx="3476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836613"/>
            <a:ext cx="3476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96975"/>
            <a:ext cx="3476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84313"/>
            <a:ext cx="3476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44675"/>
            <a:ext cx="3476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205038"/>
            <a:ext cx="3476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9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492375"/>
            <a:ext cx="3476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0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781300"/>
            <a:ext cx="3476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1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068638"/>
            <a:ext cx="3476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2" name="Picture 8" descr="cigo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357563"/>
            <a:ext cx="347663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3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716338"/>
            <a:ext cx="3476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4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076700"/>
            <a:ext cx="3476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5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437063"/>
            <a:ext cx="3476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6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797425"/>
            <a:ext cx="3476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7" name="Picture 8" descr="cigo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5157788"/>
            <a:ext cx="347663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8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503988"/>
            <a:ext cx="3476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9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237288"/>
            <a:ext cx="3476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0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876925"/>
            <a:ext cx="3476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1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516563"/>
            <a:ext cx="3476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2" name="Picture 6" descr="embrion-8-celul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4048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3" name="Picture 6" descr="embrion-8-celul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908050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4" name="Picture 6" descr="embrion-8-celula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913" y="1341438"/>
            <a:ext cx="5762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5" name="Picture 6" descr="embrion-8-celul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19161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6" name="Picture 6" descr="embrion-8-celul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2492375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7" name="Picture 6" descr="embrion-8-celul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306863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8" name="Picture 6" descr="embrion-8-celul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3644900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9" name="Picture 6" descr="embrion-8-celula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913" y="4149725"/>
            <a:ext cx="5762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40" name="Picture 6" descr="embrion-8-celul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465296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41" name="Picture 6" descr="embrion-8-celul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5229225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42" name="Picture 6" descr="embrion-8-celul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573246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43" name="Picture 6" descr="embrion-8-celul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628173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44" name="Picture 6" descr="embrion-8-celul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0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Oval 15"/>
          <p:cNvSpPr>
            <a:spLocks noChangeArrowheads="1"/>
          </p:cNvSpPr>
          <p:nvPr/>
        </p:nvSpPr>
        <p:spPr bwMode="auto">
          <a:xfrm>
            <a:off x="2771775" y="620713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sp>
        <p:nvSpPr>
          <p:cNvPr id="58" name="Oval 15"/>
          <p:cNvSpPr>
            <a:spLocks noChangeArrowheads="1"/>
          </p:cNvSpPr>
          <p:nvPr/>
        </p:nvSpPr>
        <p:spPr bwMode="auto">
          <a:xfrm>
            <a:off x="2771775" y="1125538"/>
            <a:ext cx="217488" cy="214312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sp>
        <p:nvSpPr>
          <p:cNvPr id="59" name="Oval 15"/>
          <p:cNvSpPr>
            <a:spLocks noChangeArrowheads="1"/>
          </p:cNvSpPr>
          <p:nvPr/>
        </p:nvSpPr>
        <p:spPr bwMode="auto">
          <a:xfrm>
            <a:off x="2771775" y="1628775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sp>
        <p:nvSpPr>
          <p:cNvPr id="60" name="Oval 15"/>
          <p:cNvSpPr>
            <a:spLocks noChangeArrowheads="1"/>
          </p:cNvSpPr>
          <p:nvPr/>
        </p:nvSpPr>
        <p:spPr bwMode="auto">
          <a:xfrm>
            <a:off x="2771775" y="2133600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sp>
        <p:nvSpPr>
          <p:cNvPr id="61" name="Oval 15"/>
          <p:cNvSpPr>
            <a:spLocks noChangeArrowheads="1"/>
          </p:cNvSpPr>
          <p:nvPr/>
        </p:nvSpPr>
        <p:spPr bwMode="auto">
          <a:xfrm>
            <a:off x="2771775" y="2708275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sp>
        <p:nvSpPr>
          <p:cNvPr id="62" name="Oval 15"/>
          <p:cNvSpPr>
            <a:spLocks noChangeArrowheads="1"/>
          </p:cNvSpPr>
          <p:nvPr/>
        </p:nvSpPr>
        <p:spPr bwMode="auto">
          <a:xfrm>
            <a:off x="2771775" y="3284538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sp>
        <p:nvSpPr>
          <p:cNvPr id="63" name="Oval 15"/>
          <p:cNvSpPr>
            <a:spLocks noChangeArrowheads="1"/>
          </p:cNvSpPr>
          <p:nvPr/>
        </p:nvSpPr>
        <p:spPr bwMode="auto">
          <a:xfrm>
            <a:off x="2771775" y="3860800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sp>
        <p:nvSpPr>
          <p:cNvPr id="64" name="Oval 15"/>
          <p:cNvSpPr>
            <a:spLocks noChangeArrowheads="1"/>
          </p:cNvSpPr>
          <p:nvPr/>
        </p:nvSpPr>
        <p:spPr bwMode="auto">
          <a:xfrm>
            <a:off x="2771775" y="4365625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sp>
        <p:nvSpPr>
          <p:cNvPr id="65" name="Oval 15"/>
          <p:cNvSpPr>
            <a:spLocks noChangeArrowheads="1"/>
          </p:cNvSpPr>
          <p:nvPr/>
        </p:nvSpPr>
        <p:spPr bwMode="auto">
          <a:xfrm>
            <a:off x="2771775" y="4868863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sp>
        <p:nvSpPr>
          <p:cNvPr id="66" name="Oval 15"/>
          <p:cNvSpPr>
            <a:spLocks noChangeArrowheads="1"/>
          </p:cNvSpPr>
          <p:nvPr/>
        </p:nvSpPr>
        <p:spPr bwMode="auto">
          <a:xfrm>
            <a:off x="2771775" y="5445125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sp>
        <p:nvSpPr>
          <p:cNvPr id="67" name="Oval 15"/>
          <p:cNvSpPr>
            <a:spLocks noChangeArrowheads="1"/>
          </p:cNvSpPr>
          <p:nvPr/>
        </p:nvSpPr>
        <p:spPr bwMode="auto">
          <a:xfrm>
            <a:off x="2771775" y="6021388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sp>
        <p:nvSpPr>
          <p:cNvPr id="68" name="Oval 15"/>
          <p:cNvSpPr>
            <a:spLocks noChangeArrowheads="1"/>
          </p:cNvSpPr>
          <p:nvPr/>
        </p:nvSpPr>
        <p:spPr bwMode="auto">
          <a:xfrm>
            <a:off x="2771775" y="6453188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cxnSp>
        <p:nvCxnSpPr>
          <p:cNvPr id="79" name="78 Conector recto de flecha"/>
          <p:cNvCxnSpPr/>
          <p:nvPr/>
        </p:nvCxnSpPr>
        <p:spPr>
          <a:xfrm>
            <a:off x="827088" y="333375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79 Conector recto de flecha"/>
          <p:cNvCxnSpPr/>
          <p:nvPr/>
        </p:nvCxnSpPr>
        <p:spPr>
          <a:xfrm>
            <a:off x="827088" y="692150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80 Conector recto de flecha"/>
          <p:cNvCxnSpPr/>
          <p:nvPr/>
        </p:nvCxnSpPr>
        <p:spPr>
          <a:xfrm>
            <a:off x="827088" y="1052513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81 Conector recto de flecha"/>
          <p:cNvCxnSpPr/>
          <p:nvPr/>
        </p:nvCxnSpPr>
        <p:spPr>
          <a:xfrm>
            <a:off x="827088" y="1412875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82 Conector recto de flecha"/>
          <p:cNvCxnSpPr/>
          <p:nvPr/>
        </p:nvCxnSpPr>
        <p:spPr>
          <a:xfrm>
            <a:off x="827088" y="1700213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 de flecha"/>
          <p:cNvCxnSpPr/>
          <p:nvPr/>
        </p:nvCxnSpPr>
        <p:spPr>
          <a:xfrm>
            <a:off x="827088" y="2060575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84 Conector recto de flecha"/>
          <p:cNvCxnSpPr/>
          <p:nvPr/>
        </p:nvCxnSpPr>
        <p:spPr>
          <a:xfrm>
            <a:off x="827088" y="2349500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Conector recto de flecha"/>
          <p:cNvCxnSpPr/>
          <p:nvPr/>
        </p:nvCxnSpPr>
        <p:spPr>
          <a:xfrm>
            <a:off x="827088" y="2708275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86 Conector recto de flecha"/>
          <p:cNvCxnSpPr/>
          <p:nvPr/>
        </p:nvCxnSpPr>
        <p:spPr>
          <a:xfrm>
            <a:off x="827088" y="2997200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87 Conector recto de flecha"/>
          <p:cNvCxnSpPr/>
          <p:nvPr/>
        </p:nvCxnSpPr>
        <p:spPr>
          <a:xfrm>
            <a:off x="827088" y="3284538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88 Conector recto de flecha"/>
          <p:cNvCxnSpPr/>
          <p:nvPr/>
        </p:nvCxnSpPr>
        <p:spPr>
          <a:xfrm>
            <a:off x="827088" y="3573463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89 Conector recto de flecha"/>
          <p:cNvCxnSpPr/>
          <p:nvPr/>
        </p:nvCxnSpPr>
        <p:spPr>
          <a:xfrm>
            <a:off x="827088" y="3933825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90 Conector recto de flecha"/>
          <p:cNvCxnSpPr/>
          <p:nvPr/>
        </p:nvCxnSpPr>
        <p:spPr>
          <a:xfrm>
            <a:off x="827088" y="4292600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 de flecha"/>
          <p:cNvCxnSpPr/>
          <p:nvPr/>
        </p:nvCxnSpPr>
        <p:spPr>
          <a:xfrm>
            <a:off x="827088" y="4652963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92 Conector recto de flecha"/>
          <p:cNvCxnSpPr/>
          <p:nvPr/>
        </p:nvCxnSpPr>
        <p:spPr>
          <a:xfrm>
            <a:off x="827088" y="5013325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93 Conector recto de flecha"/>
          <p:cNvCxnSpPr/>
          <p:nvPr/>
        </p:nvCxnSpPr>
        <p:spPr>
          <a:xfrm>
            <a:off x="827088" y="5373688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94 Conector recto de flecha"/>
          <p:cNvCxnSpPr/>
          <p:nvPr/>
        </p:nvCxnSpPr>
        <p:spPr>
          <a:xfrm>
            <a:off x="827088" y="5732463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95 Conector recto de flecha"/>
          <p:cNvCxnSpPr/>
          <p:nvPr/>
        </p:nvCxnSpPr>
        <p:spPr>
          <a:xfrm>
            <a:off x="827088" y="6092825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96 Conector recto de flecha"/>
          <p:cNvCxnSpPr/>
          <p:nvPr/>
        </p:nvCxnSpPr>
        <p:spPr>
          <a:xfrm>
            <a:off x="827088" y="6381750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97 Conector recto de flecha"/>
          <p:cNvCxnSpPr/>
          <p:nvPr/>
        </p:nvCxnSpPr>
        <p:spPr>
          <a:xfrm>
            <a:off x="827088" y="6669088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98 Conector recto de flecha"/>
          <p:cNvCxnSpPr/>
          <p:nvPr/>
        </p:nvCxnSpPr>
        <p:spPr>
          <a:xfrm>
            <a:off x="2124075" y="333375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99 Conector recto de flecha"/>
          <p:cNvCxnSpPr/>
          <p:nvPr/>
        </p:nvCxnSpPr>
        <p:spPr>
          <a:xfrm>
            <a:off x="2124075" y="765175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100 Conector recto de flecha"/>
          <p:cNvCxnSpPr/>
          <p:nvPr/>
        </p:nvCxnSpPr>
        <p:spPr>
          <a:xfrm>
            <a:off x="2124075" y="1268413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101 Conector recto de flecha"/>
          <p:cNvCxnSpPr/>
          <p:nvPr/>
        </p:nvCxnSpPr>
        <p:spPr>
          <a:xfrm>
            <a:off x="2124075" y="1700213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102 Conector recto de flecha"/>
          <p:cNvCxnSpPr/>
          <p:nvPr/>
        </p:nvCxnSpPr>
        <p:spPr>
          <a:xfrm>
            <a:off x="2124075" y="2276475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103 Conector recto de flecha"/>
          <p:cNvCxnSpPr/>
          <p:nvPr/>
        </p:nvCxnSpPr>
        <p:spPr>
          <a:xfrm>
            <a:off x="2124075" y="2852738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104 Conector recto de flecha"/>
          <p:cNvCxnSpPr/>
          <p:nvPr/>
        </p:nvCxnSpPr>
        <p:spPr>
          <a:xfrm>
            <a:off x="2124075" y="3357563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105 Conector recto de flecha"/>
          <p:cNvCxnSpPr/>
          <p:nvPr/>
        </p:nvCxnSpPr>
        <p:spPr>
          <a:xfrm>
            <a:off x="2124075" y="3933825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106 Conector recto de flecha"/>
          <p:cNvCxnSpPr/>
          <p:nvPr/>
        </p:nvCxnSpPr>
        <p:spPr>
          <a:xfrm>
            <a:off x="2124075" y="4437063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107 Conector recto de flecha"/>
          <p:cNvCxnSpPr/>
          <p:nvPr/>
        </p:nvCxnSpPr>
        <p:spPr>
          <a:xfrm>
            <a:off x="2124075" y="4941888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108 Conector recto de flecha"/>
          <p:cNvCxnSpPr/>
          <p:nvPr/>
        </p:nvCxnSpPr>
        <p:spPr>
          <a:xfrm>
            <a:off x="2124075" y="5589588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109 Conector recto de flecha"/>
          <p:cNvCxnSpPr/>
          <p:nvPr/>
        </p:nvCxnSpPr>
        <p:spPr>
          <a:xfrm>
            <a:off x="2124075" y="6092825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110 Conector recto de flecha"/>
          <p:cNvCxnSpPr/>
          <p:nvPr/>
        </p:nvCxnSpPr>
        <p:spPr>
          <a:xfrm>
            <a:off x="2124075" y="6597650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90" name="117 CuadroTexto"/>
          <p:cNvSpPr txBox="1">
            <a:spLocks noChangeArrowheads="1"/>
          </p:cNvSpPr>
          <p:nvPr/>
        </p:nvSpPr>
        <p:spPr bwMode="auto">
          <a:xfrm>
            <a:off x="3563938" y="3141663"/>
            <a:ext cx="3529012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altLang="es-MX" b="1">
                <a:latin typeface="Calibri" pitchFamily="34" charset="0"/>
              </a:rPr>
              <a:t>P</a:t>
            </a:r>
            <a:r>
              <a:rPr lang="es-MX" altLang="es-MX">
                <a:latin typeface="Calibri" pitchFamily="34" charset="0"/>
              </a:rPr>
              <a:t>reimplantation </a:t>
            </a:r>
            <a:r>
              <a:rPr lang="es-MX" altLang="es-MX" b="1">
                <a:latin typeface="Calibri" pitchFamily="34" charset="0"/>
              </a:rPr>
              <a:t>G</a:t>
            </a:r>
            <a:r>
              <a:rPr lang="es-MX" altLang="es-MX">
                <a:latin typeface="Calibri" pitchFamily="34" charset="0"/>
              </a:rPr>
              <a:t>enetic </a:t>
            </a:r>
            <a:r>
              <a:rPr lang="es-MX" altLang="es-MX" b="1">
                <a:latin typeface="Calibri" pitchFamily="34" charset="0"/>
              </a:rPr>
              <a:t>D</a:t>
            </a:r>
            <a:r>
              <a:rPr lang="es-MX" altLang="es-MX">
                <a:latin typeface="Calibri" pitchFamily="34" charset="0"/>
              </a:rPr>
              <a:t>iagnosis</a:t>
            </a:r>
          </a:p>
          <a:p>
            <a:pPr algn="ctr"/>
            <a:r>
              <a:rPr lang="es-MX" altLang="es-MX">
                <a:latin typeface="Calibri" pitchFamily="34" charset="0"/>
              </a:rPr>
              <a:t>(FANC y HLA)</a:t>
            </a:r>
            <a:endParaRPr lang="es-ES" altLang="es-MX">
              <a:latin typeface="Calibri" pitchFamily="34" charset="0"/>
            </a:endParaRPr>
          </a:p>
        </p:txBody>
      </p:sp>
      <p:cxnSp>
        <p:nvCxnSpPr>
          <p:cNvPr id="122" name="121 Conector recto"/>
          <p:cNvCxnSpPr/>
          <p:nvPr/>
        </p:nvCxnSpPr>
        <p:spPr>
          <a:xfrm>
            <a:off x="3492500" y="260350"/>
            <a:ext cx="431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122 Conector recto"/>
          <p:cNvCxnSpPr/>
          <p:nvPr/>
        </p:nvCxnSpPr>
        <p:spPr>
          <a:xfrm>
            <a:off x="3492500" y="6597650"/>
            <a:ext cx="431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124 Conector recto"/>
          <p:cNvCxnSpPr/>
          <p:nvPr/>
        </p:nvCxnSpPr>
        <p:spPr>
          <a:xfrm>
            <a:off x="3924300" y="260350"/>
            <a:ext cx="0" cy="2663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125 Conector recto"/>
          <p:cNvCxnSpPr/>
          <p:nvPr/>
        </p:nvCxnSpPr>
        <p:spPr>
          <a:xfrm>
            <a:off x="3924300" y="3933825"/>
            <a:ext cx="0" cy="2663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126 Rectángulo"/>
          <p:cNvSpPr/>
          <p:nvPr/>
        </p:nvSpPr>
        <p:spPr>
          <a:xfrm>
            <a:off x="7308850" y="0"/>
            <a:ext cx="18351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3476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9" descr="embr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4292600"/>
            <a:ext cx="14192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2" name="Oval 15"/>
          <p:cNvSpPr>
            <a:spLocks noChangeArrowheads="1"/>
          </p:cNvSpPr>
          <p:nvPr/>
        </p:nvSpPr>
        <p:spPr bwMode="auto">
          <a:xfrm>
            <a:off x="2771775" y="188913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pic>
        <p:nvPicPr>
          <p:cNvPr id="44037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76250"/>
            <a:ext cx="3476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836613"/>
            <a:ext cx="3476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96975"/>
            <a:ext cx="3476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84313"/>
            <a:ext cx="3476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44675"/>
            <a:ext cx="3476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2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205038"/>
            <a:ext cx="3476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3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492375"/>
            <a:ext cx="3476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4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781300"/>
            <a:ext cx="3476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5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068638"/>
            <a:ext cx="3476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6" name="Picture 8" descr="cigo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357563"/>
            <a:ext cx="347663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7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716338"/>
            <a:ext cx="3476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8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076700"/>
            <a:ext cx="3476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9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437063"/>
            <a:ext cx="3476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0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797425"/>
            <a:ext cx="3476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1" name="Picture 8" descr="cigo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5157788"/>
            <a:ext cx="347663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2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503988"/>
            <a:ext cx="3476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3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237288"/>
            <a:ext cx="3476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4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876925"/>
            <a:ext cx="3476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5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516563"/>
            <a:ext cx="3476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6" name="Picture 6" descr="embrion-8-celul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4048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7" name="Picture 6" descr="embrion-8-celul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908050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8" name="Picture 6" descr="embrion-8-celula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913" y="1341438"/>
            <a:ext cx="5762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9" name="Picture 6" descr="embrion-8-celul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19161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0" name="Picture 6" descr="embrion-8-celul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2492375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1" name="Picture 6" descr="embrion-8-celul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306863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2" name="Picture 6" descr="embrion-8-celul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3644900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3" name="Picture 6" descr="embrion-8-celula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913" y="4149725"/>
            <a:ext cx="5762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4" name="Picture 6" descr="embrion-8-celul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465296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5" name="Picture 6" descr="embrion-8-celul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5229225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6" name="Picture 6" descr="embrion-8-celul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573246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7" name="Picture 6" descr="embrion-8-celul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628173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8" name="Picture 6" descr="embrion-8-celul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0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Oval 15"/>
          <p:cNvSpPr>
            <a:spLocks noChangeArrowheads="1"/>
          </p:cNvSpPr>
          <p:nvPr/>
        </p:nvSpPr>
        <p:spPr bwMode="auto">
          <a:xfrm>
            <a:off x="2771775" y="620713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sp>
        <p:nvSpPr>
          <p:cNvPr id="58" name="Oval 15"/>
          <p:cNvSpPr>
            <a:spLocks noChangeArrowheads="1"/>
          </p:cNvSpPr>
          <p:nvPr/>
        </p:nvSpPr>
        <p:spPr bwMode="auto">
          <a:xfrm>
            <a:off x="2771775" y="1125538"/>
            <a:ext cx="217488" cy="214312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sp>
        <p:nvSpPr>
          <p:cNvPr id="59" name="Oval 15"/>
          <p:cNvSpPr>
            <a:spLocks noChangeArrowheads="1"/>
          </p:cNvSpPr>
          <p:nvPr/>
        </p:nvSpPr>
        <p:spPr bwMode="auto">
          <a:xfrm>
            <a:off x="2771775" y="1628775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sp>
        <p:nvSpPr>
          <p:cNvPr id="60" name="Oval 15"/>
          <p:cNvSpPr>
            <a:spLocks noChangeArrowheads="1"/>
          </p:cNvSpPr>
          <p:nvPr/>
        </p:nvSpPr>
        <p:spPr bwMode="auto">
          <a:xfrm>
            <a:off x="2771775" y="2133600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sp>
        <p:nvSpPr>
          <p:cNvPr id="61" name="Oval 15"/>
          <p:cNvSpPr>
            <a:spLocks noChangeArrowheads="1"/>
          </p:cNvSpPr>
          <p:nvPr/>
        </p:nvSpPr>
        <p:spPr bwMode="auto">
          <a:xfrm>
            <a:off x="2771775" y="2708275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sp>
        <p:nvSpPr>
          <p:cNvPr id="62" name="Oval 15"/>
          <p:cNvSpPr>
            <a:spLocks noChangeArrowheads="1"/>
          </p:cNvSpPr>
          <p:nvPr/>
        </p:nvSpPr>
        <p:spPr bwMode="auto">
          <a:xfrm>
            <a:off x="2771775" y="3284538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sp>
        <p:nvSpPr>
          <p:cNvPr id="63" name="Oval 15"/>
          <p:cNvSpPr>
            <a:spLocks noChangeArrowheads="1"/>
          </p:cNvSpPr>
          <p:nvPr/>
        </p:nvSpPr>
        <p:spPr bwMode="auto">
          <a:xfrm>
            <a:off x="2771775" y="3860800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sp>
        <p:nvSpPr>
          <p:cNvPr id="64" name="Oval 15"/>
          <p:cNvSpPr>
            <a:spLocks noChangeArrowheads="1"/>
          </p:cNvSpPr>
          <p:nvPr/>
        </p:nvSpPr>
        <p:spPr bwMode="auto">
          <a:xfrm>
            <a:off x="2771775" y="4365625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sp>
        <p:nvSpPr>
          <p:cNvPr id="44077" name="Oval 15"/>
          <p:cNvSpPr>
            <a:spLocks noChangeArrowheads="1"/>
          </p:cNvSpPr>
          <p:nvPr/>
        </p:nvSpPr>
        <p:spPr bwMode="auto">
          <a:xfrm>
            <a:off x="2771775" y="4868863"/>
            <a:ext cx="217488" cy="2159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 altLang="es-MX">
              <a:latin typeface="Calibri" pitchFamily="34" charset="0"/>
            </a:endParaRPr>
          </a:p>
        </p:txBody>
      </p:sp>
      <p:sp>
        <p:nvSpPr>
          <p:cNvPr id="66" name="Oval 15"/>
          <p:cNvSpPr>
            <a:spLocks noChangeArrowheads="1"/>
          </p:cNvSpPr>
          <p:nvPr/>
        </p:nvSpPr>
        <p:spPr bwMode="auto">
          <a:xfrm>
            <a:off x="2771775" y="5445125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sp>
        <p:nvSpPr>
          <p:cNvPr id="67" name="Oval 15"/>
          <p:cNvSpPr>
            <a:spLocks noChangeArrowheads="1"/>
          </p:cNvSpPr>
          <p:nvPr/>
        </p:nvSpPr>
        <p:spPr bwMode="auto">
          <a:xfrm>
            <a:off x="2771775" y="6021388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sp>
        <p:nvSpPr>
          <p:cNvPr id="68" name="Oval 15"/>
          <p:cNvSpPr>
            <a:spLocks noChangeArrowheads="1"/>
          </p:cNvSpPr>
          <p:nvPr/>
        </p:nvSpPr>
        <p:spPr bwMode="auto">
          <a:xfrm>
            <a:off x="2771775" y="6453188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cxnSp>
        <p:nvCxnSpPr>
          <p:cNvPr id="79" name="78 Conector recto de flecha"/>
          <p:cNvCxnSpPr/>
          <p:nvPr/>
        </p:nvCxnSpPr>
        <p:spPr>
          <a:xfrm>
            <a:off x="827088" y="333375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79 Conector recto de flecha"/>
          <p:cNvCxnSpPr/>
          <p:nvPr/>
        </p:nvCxnSpPr>
        <p:spPr>
          <a:xfrm>
            <a:off x="827088" y="692150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80 Conector recto de flecha"/>
          <p:cNvCxnSpPr/>
          <p:nvPr/>
        </p:nvCxnSpPr>
        <p:spPr>
          <a:xfrm>
            <a:off x="827088" y="1052513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81 Conector recto de flecha"/>
          <p:cNvCxnSpPr/>
          <p:nvPr/>
        </p:nvCxnSpPr>
        <p:spPr>
          <a:xfrm>
            <a:off x="827088" y="1412875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82 Conector recto de flecha"/>
          <p:cNvCxnSpPr/>
          <p:nvPr/>
        </p:nvCxnSpPr>
        <p:spPr>
          <a:xfrm>
            <a:off x="827088" y="1700213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 de flecha"/>
          <p:cNvCxnSpPr/>
          <p:nvPr/>
        </p:nvCxnSpPr>
        <p:spPr>
          <a:xfrm>
            <a:off x="827088" y="2060575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84 Conector recto de flecha"/>
          <p:cNvCxnSpPr/>
          <p:nvPr/>
        </p:nvCxnSpPr>
        <p:spPr>
          <a:xfrm>
            <a:off x="827088" y="2349500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Conector recto de flecha"/>
          <p:cNvCxnSpPr/>
          <p:nvPr/>
        </p:nvCxnSpPr>
        <p:spPr>
          <a:xfrm>
            <a:off x="827088" y="2708275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86 Conector recto de flecha"/>
          <p:cNvCxnSpPr/>
          <p:nvPr/>
        </p:nvCxnSpPr>
        <p:spPr>
          <a:xfrm>
            <a:off x="827088" y="2997200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87 Conector recto de flecha"/>
          <p:cNvCxnSpPr/>
          <p:nvPr/>
        </p:nvCxnSpPr>
        <p:spPr>
          <a:xfrm>
            <a:off x="827088" y="3284538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88 Conector recto de flecha"/>
          <p:cNvCxnSpPr/>
          <p:nvPr/>
        </p:nvCxnSpPr>
        <p:spPr>
          <a:xfrm>
            <a:off x="827088" y="3573463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89 Conector recto de flecha"/>
          <p:cNvCxnSpPr/>
          <p:nvPr/>
        </p:nvCxnSpPr>
        <p:spPr>
          <a:xfrm>
            <a:off x="827088" y="3933825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90 Conector recto de flecha"/>
          <p:cNvCxnSpPr/>
          <p:nvPr/>
        </p:nvCxnSpPr>
        <p:spPr>
          <a:xfrm>
            <a:off x="827088" y="4292600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 de flecha"/>
          <p:cNvCxnSpPr/>
          <p:nvPr/>
        </p:nvCxnSpPr>
        <p:spPr>
          <a:xfrm>
            <a:off x="827088" y="4652963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92 Conector recto de flecha"/>
          <p:cNvCxnSpPr/>
          <p:nvPr/>
        </p:nvCxnSpPr>
        <p:spPr>
          <a:xfrm>
            <a:off x="827088" y="5013325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93 Conector recto de flecha"/>
          <p:cNvCxnSpPr/>
          <p:nvPr/>
        </p:nvCxnSpPr>
        <p:spPr>
          <a:xfrm>
            <a:off x="827088" y="5373688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94 Conector recto de flecha"/>
          <p:cNvCxnSpPr/>
          <p:nvPr/>
        </p:nvCxnSpPr>
        <p:spPr>
          <a:xfrm>
            <a:off x="827088" y="5732463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95 Conector recto de flecha"/>
          <p:cNvCxnSpPr/>
          <p:nvPr/>
        </p:nvCxnSpPr>
        <p:spPr>
          <a:xfrm>
            <a:off x="827088" y="6092825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96 Conector recto de flecha"/>
          <p:cNvCxnSpPr/>
          <p:nvPr/>
        </p:nvCxnSpPr>
        <p:spPr>
          <a:xfrm>
            <a:off x="827088" y="6381750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97 Conector recto de flecha"/>
          <p:cNvCxnSpPr/>
          <p:nvPr/>
        </p:nvCxnSpPr>
        <p:spPr>
          <a:xfrm>
            <a:off x="827088" y="6669088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98 Conector recto de flecha"/>
          <p:cNvCxnSpPr/>
          <p:nvPr/>
        </p:nvCxnSpPr>
        <p:spPr>
          <a:xfrm>
            <a:off x="2124075" y="333375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99 Conector recto de flecha"/>
          <p:cNvCxnSpPr/>
          <p:nvPr/>
        </p:nvCxnSpPr>
        <p:spPr>
          <a:xfrm>
            <a:off x="2124075" y="765175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100 Conector recto de flecha"/>
          <p:cNvCxnSpPr/>
          <p:nvPr/>
        </p:nvCxnSpPr>
        <p:spPr>
          <a:xfrm>
            <a:off x="2124075" y="1268413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101 Conector recto de flecha"/>
          <p:cNvCxnSpPr/>
          <p:nvPr/>
        </p:nvCxnSpPr>
        <p:spPr>
          <a:xfrm>
            <a:off x="2124075" y="1700213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102 Conector recto de flecha"/>
          <p:cNvCxnSpPr/>
          <p:nvPr/>
        </p:nvCxnSpPr>
        <p:spPr>
          <a:xfrm>
            <a:off x="2124075" y="2276475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103 Conector recto de flecha"/>
          <p:cNvCxnSpPr/>
          <p:nvPr/>
        </p:nvCxnSpPr>
        <p:spPr>
          <a:xfrm>
            <a:off x="2124075" y="2852738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104 Conector recto de flecha"/>
          <p:cNvCxnSpPr/>
          <p:nvPr/>
        </p:nvCxnSpPr>
        <p:spPr>
          <a:xfrm>
            <a:off x="2124075" y="3357563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105 Conector recto de flecha"/>
          <p:cNvCxnSpPr/>
          <p:nvPr/>
        </p:nvCxnSpPr>
        <p:spPr>
          <a:xfrm>
            <a:off x="2124075" y="3933825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106 Conector recto de flecha"/>
          <p:cNvCxnSpPr/>
          <p:nvPr/>
        </p:nvCxnSpPr>
        <p:spPr>
          <a:xfrm>
            <a:off x="2124075" y="4437063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107 Conector recto de flecha"/>
          <p:cNvCxnSpPr/>
          <p:nvPr/>
        </p:nvCxnSpPr>
        <p:spPr>
          <a:xfrm>
            <a:off x="2124075" y="4941888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108 Conector recto de flecha"/>
          <p:cNvCxnSpPr/>
          <p:nvPr/>
        </p:nvCxnSpPr>
        <p:spPr>
          <a:xfrm>
            <a:off x="2124075" y="5589588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109 Conector recto de flecha"/>
          <p:cNvCxnSpPr/>
          <p:nvPr/>
        </p:nvCxnSpPr>
        <p:spPr>
          <a:xfrm>
            <a:off x="2124075" y="6092825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110 Conector recto de flecha"/>
          <p:cNvCxnSpPr/>
          <p:nvPr/>
        </p:nvCxnSpPr>
        <p:spPr>
          <a:xfrm>
            <a:off x="2124075" y="6597650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114" name="117 CuadroTexto"/>
          <p:cNvSpPr txBox="1">
            <a:spLocks noChangeArrowheads="1"/>
          </p:cNvSpPr>
          <p:nvPr/>
        </p:nvSpPr>
        <p:spPr bwMode="auto">
          <a:xfrm>
            <a:off x="3563938" y="3141663"/>
            <a:ext cx="3529012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altLang="es-MX" b="1">
                <a:latin typeface="Calibri" pitchFamily="34" charset="0"/>
              </a:rPr>
              <a:t>P</a:t>
            </a:r>
            <a:r>
              <a:rPr lang="es-MX" altLang="es-MX">
                <a:latin typeface="Calibri" pitchFamily="34" charset="0"/>
              </a:rPr>
              <a:t>reimplantation </a:t>
            </a:r>
            <a:r>
              <a:rPr lang="es-MX" altLang="es-MX" b="1">
                <a:latin typeface="Calibri" pitchFamily="34" charset="0"/>
              </a:rPr>
              <a:t>G</a:t>
            </a:r>
            <a:r>
              <a:rPr lang="es-MX" altLang="es-MX">
                <a:latin typeface="Calibri" pitchFamily="34" charset="0"/>
              </a:rPr>
              <a:t>enetic </a:t>
            </a:r>
            <a:r>
              <a:rPr lang="es-MX" altLang="es-MX" b="1">
                <a:latin typeface="Calibri" pitchFamily="34" charset="0"/>
              </a:rPr>
              <a:t>D</a:t>
            </a:r>
            <a:r>
              <a:rPr lang="es-MX" altLang="es-MX">
                <a:latin typeface="Calibri" pitchFamily="34" charset="0"/>
              </a:rPr>
              <a:t>iagnosis</a:t>
            </a:r>
          </a:p>
          <a:p>
            <a:pPr algn="ctr"/>
            <a:r>
              <a:rPr lang="es-MX" altLang="es-MX">
                <a:latin typeface="Calibri" pitchFamily="34" charset="0"/>
              </a:rPr>
              <a:t>(FANC y HLA)</a:t>
            </a:r>
            <a:endParaRPr lang="es-ES" altLang="es-MX">
              <a:latin typeface="Calibri" pitchFamily="34" charset="0"/>
            </a:endParaRPr>
          </a:p>
        </p:txBody>
      </p:sp>
      <p:cxnSp>
        <p:nvCxnSpPr>
          <p:cNvPr id="122" name="121 Conector recto"/>
          <p:cNvCxnSpPr/>
          <p:nvPr/>
        </p:nvCxnSpPr>
        <p:spPr>
          <a:xfrm>
            <a:off x="3492500" y="260350"/>
            <a:ext cx="431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122 Conector recto"/>
          <p:cNvCxnSpPr/>
          <p:nvPr/>
        </p:nvCxnSpPr>
        <p:spPr>
          <a:xfrm>
            <a:off x="3492500" y="6597650"/>
            <a:ext cx="431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124 Conector recto"/>
          <p:cNvCxnSpPr/>
          <p:nvPr/>
        </p:nvCxnSpPr>
        <p:spPr>
          <a:xfrm>
            <a:off x="3924300" y="260350"/>
            <a:ext cx="0" cy="2663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125 Conector recto"/>
          <p:cNvCxnSpPr/>
          <p:nvPr/>
        </p:nvCxnSpPr>
        <p:spPr>
          <a:xfrm>
            <a:off x="3924300" y="3933825"/>
            <a:ext cx="0" cy="2663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126 Rectángulo"/>
          <p:cNvSpPr/>
          <p:nvPr/>
        </p:nvSpPr>
        <p:spPr>
          <a:xfrm flipH="1">
            <a:off x="7164388" y="0"/>
            <a:ext cx="19796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113" name="112 Conector recto de flecha"/>
          <p:cNvCxnSpPr/>
          <p:nvPr/>
        </p:nvCxnSpPr>
        <p:spPr>
          <a:xfrm flipH="1" flipV="1">
            <a:off x="3059113" y="5013325"/>
            <a:ext cx="504825" cy="28733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3476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2" name="Oval 15"/>
          <p:cNvSpPr>
            <a:spLocks noChangeArrowheads="1"/>
          </p:cNvSpPr>
          <p:nvPr/>
        </p:nvSpPr>
        <p:spPr bwMode="auto">
          <a:xfrm>
            <a:off x="2771775" y="188913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pic>
        <p:nvPicPr>
          <p:cNvPr id="45060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76250"/>
            <a:ext cx="3476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836613"/>
            <a:ext cx="3476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96975"/>
            <a:ext cx="3476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84313"/>
            <a:ext cx="3476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44675"/>
            <a:ext cx="3476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205038"/>
            <a:ext cx="3476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492375"/>
            <a:ext cx="3476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7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781300"/>
            <a:ext cx="3476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8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068638"/>
            <a:ext cx="3476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9" name="Picture 8" descr="cig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357563"/>
            <a:ext cx="347663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0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716338"/>
            <a:ext cx="3476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1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076700"/>
            <a:ext cx="3476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2" name="Picture 6" descr="embrion-8-celul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4048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3" name="Picture 6" descr="embrion-8-celul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908050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4" name="Picture 6" descr="embrion-8-celul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1341438"/>
            <a:ext cx="5762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5" name="Picture 6" descr="embrion-8-celul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19161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6" name="Picture 6" descr="embrion-8-celul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2492375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7" name="Picture 6" descr="embrion-8-celul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306863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8" name="Picture 6" descr="embrion-8-celul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3644900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9" name="Picture 6" descr="embrion-8-celul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4149725"/>
            <a:ext cx="5762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80" name="Picture 6" descr="embrion-8-celul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465296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81" name="Picture 6" descr="embrion-8-celul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0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Oval 15"/>
          <p:cNvSpPr>
            <a:spLocks noChangeArrowheads="1"/>
          </p:cNvSpPr>
          <p:nvPr/>
        </p:nvSpPr>
        <p:spPr bwMode="auto">
          <a:xfrm>
            <a:off x="2771775" y="620713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sp>
        <p:nvSpPr>
          <p:cNvPr id="58" name="Oval 15"/>
          <p:cNvSpPr>
            <a:spLocks noChangeArrowheads="1"/>
          </p:cNvSpPr>
          <p:nvPr/>
        </p:nvSpPr>
        <p:spPr bwMode="auto">
          <a:xfrm>
            <a:off x="2771775" y="1125538"/>
            <a:ext cx="217488" cy="214312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sp>
        <p:nvSpPr>
          <p:cNvPr id="59" name="Oval 15"/>
          <p:cNvSpPr>
            <a:spLocks noChangeArrowheads="1"/>
          </p:cNvSpPr>
          <p:nvPr/>
        </p:nvSpPr>
        <p:spPr bwMode="auto">
          <a:xfrm>
            <a:off x="2771775" y="1628775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sp>
        <p:nvSpPr>
          <p:cNvPr id="60" name="Oval 15"/>
          <p:cNvSpPr>
            <a:spLocks noChangeArrowheads="1"/>
          </p:cNvSpPr>
          <p:nvPr/>
        </p:nvSpPr>
        <p:spPr bwMode="auto">
          <a:xfrm>
            <a:off x="2771775" y="2133600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sp>
        <p:nvSpPr>
          <p:cNvPr id="61" name="Oval 15"/>
          <p:cNvSpPr>
            <a:spLocks noChangeArrowheads="1"/>
          </p:cNvSpPr>
          <p:nvPr/>
        </p:nvSpPr>
        <p:spPr bwMode="auto">
          <a:xfrm>
            <a:off x="2771775" y="2708275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sp>
        <p:nvSpPr>
          <p:cNvPr id="62" name="Oval 15"/>
          <p:cNvSpPr>
            <a:spLocks noChangeArrowheads="1"/>
          </p:cNvSpPr>
          <p:nvPr/>
        </p:nvSpPr>
        <p:spPr bwMode="auto">
          <a:xfrm>
            <a:off x="2771775" y="3284538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sp>
        <p:nvSpPr>
          <p:cNvPr id="63" name="Oval 15"/>
          <p:cNvSpPr>
            <a:spLocks noChangeArrowheads="1"/>
          </p:cNvSpPr>
          <p:nvPr/>
        </p:nvSpPr>
        <p:spPr bwMode="auto">
          <a:xfrm>
            <a:off x="2771775" y="3860800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sp>
        <p:nvSpPr>
          <p:cNvPr id="64" name="Oval 15"/>
          <p:cNvSpPr>
            <a:spLocks noChangeArrowheads="1"/>
          </p:cNvSpPr>
          <p:nvPr/>
        </p:nvSpPr>
        <p:spPr bwMode="auto">
          <a:xfrm>
            <a:off x="2771775" y="4365625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cxnSp>
        <p:nvCxnSpPr>
          <p:cNvPr id="79" name="78 Conector recto de flecha"/>
          <p:cNvCxnSpPr/>
          <p:nvPr/>
        </p:nvCxnSpPr>
        <p:spPr>
          <a:xfrm>
            <a:off x="827088" y="333375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79 Conector recto de flecha"/>
          <p:cNvCxnSpPr/>
          <p:nvPr/>
        </p:nvCxnSpPr>
        <p:spPr>
          <a:xfrm>
            <a:off x="827088" y="692150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80 Conector recto de flecha"/>
          <p:cNvCxnSpPr/>
          <p:nvPr/>
        </p:nvCxnSpPr>
        <p:spPr>
          <a:xfrm>
            <a:off x="827088" y="1052513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81 Conector recto de flecha"/>
          <p:cNvCxnSpPr/>
          <p:nvPr/>
        </p:nvCxnSpPr>
        <p:spPr>
          <a:xfrm>
            <a:off x="827088" y="1412875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82 Conector recto de flecha"/>
          <p:cNvCxnSpPr/>
          <p:nvPr/>
        </p:nvCxnSpPr>
        <p:spPr>
          <a:xfrm>
            <a:off x="827088" y="1700213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 de flecha"/>
          <p:cNvCxnSpPr/>
          <p:nvPr/>
        </p:nvCxnSpPr>
        <p:spPr>
          <a:xfrm>
            <a:off x="827088" y="2060575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84 Conector recto de flecha"/>
          <p:cNvCxnSpPr/>
          <p:nvPr/>
        </p:nvCxnSpPr>
        <p:spPr>
          <a:xfrm>
            <a:off x="827088" y="2349500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Conector recto de flecha"/>
          <p:cNvCxnSpPr/>
          <p:nvPr/>
        </p:nvCxnSpPr>
        <p:spPr>
          <a:xfrm>
            <a:off x="827088" y="2708275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86 Conector recto de flecha"/>
          <p:cNvCxnSpPr/>
          <p:nvPr/>
        </p:nvCxnSpPr>
        <p:spPr>
          <a:xfrm>
            <a:off x="827088" y="2997200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87 Conector recto de flecha"/>
          <p:cNvCxnSpPr/>
          <p:nvPr/>
        </p:nvCxnSpPr>
        <p:spPr>
          <a:xfrm>
            <a:off x="827088" y="3284538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88 Conector recto de flecha"/>
          <p:cNvCxnSpPr/>
          <p:nvPr/>
        </p:nvCxnSpPr>
        <p:spPr>
          <a:xfrm>
            <a:off x="827088" y="3573463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89 Conector recto de flecha"/>
          <p:cNvCxnSpPr/>
          <p:nvPr/>
        </p:nvCxnSpPr>
        <p:spPr>
          <a:xfrm>
            <a:off x="827088" y="3933825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90 Conector recto de flecha"/>
          <p:cNvCxnSpPr/>
          <p:nvPr/>
        </p:nvCxnSpPr>
        <p:spPr>
          <a:xfrm>
            <a:off x="827088" y="4292600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 de flecha"/>
          <p:cNvCxnSpPr/>
          <p:nvPr/>
        </p:nvCxnSpPr>
        <p:spPr>
          <a:xfrm>
            <a:off x="827088" y="4652963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98 Conector recto de flecha"/>
          <p:cNvCxnSpPr/>
          <p:nvPr/>
        </p:nvCxnSpPr>
        <p:spPr>
          <a:xfrm>
            <a:off x="2124075" y="333375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99 Conector recto de flecha"/>
          <p:cNvCxnSpPr/>
          <p:nvPr/>
        </p:nvCxnSpPr>
        <p:spPr>
          <a:xfrm>
            <a:off x="2124075" y="765175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100 Conector recto de flecha"/>
          <p:cNvCxnSpPr/>
          <p:nvPr/>
        </p:nvCxnSpPr>
        <p:spPr>
          <a:xfrm>
            <a:off x="2124075" y="1268413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101 Conector recto de flecha"/>
          <p:cNvCxnSpPr/>
          <p:nvPr/>
        </p:nvCxnSpPr>
        <p:spPr>
          <a:xfrm>
            <a:off x="2124075" y="1700213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102 Conector recto de flecha"/>
          <p:cNvCxnSpPr/>
          <p:nvPr/>
        </p:nvCxnSpPr>
        <p:spPr>
          <a:xfrm>
            <a:off x="2124075" y="2276475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103 Conector recto de flecha"/>
          <p:cNvCxnSpPr/>
          <p:nvPr/>
        </p:nvCxnSpPr>
        <p:spPr>
          <a:xfrm>
            <a:off x="2124075" y="2852738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104 Conector recto de flecha"/>
          <p:cNvCxnSpPr/>
          <p:nvPr/>
        </p:nvCxnSpPr>
        <p:spPr>
          <a:xfrm>
            <a:off x="2124075" y="3357563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105 Conector recto de flecha"/>
          <p:cNvCxnSpPr/>
          <p:nvPr/>
        </p:nvCxnSpPr>
        <p:spPr>
          <a:xfrm>
            <a:off x="2124075" y="3933825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106 Conector recto de flecha"/>
          <p:cNvCxnSpPr/>
          <p:nvPr/>
        </p:nvCxnSpPr>
        <p:spPr>
          <a:xfrm>
            <a:off x="2124075" y="4437063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113" name="117 CuadroTexto"/>
          <p:cNvSpPr txBox="1">
            <a:spLocks noChangeArrowheads="1"/>
          </p:cNvSpPr>
          <p:nvPr/>
        </p:nvSpPr>
        <p:spPr bwMode="auto">
          <a:xfrm>
            <a:off x="3563938" y="3141663"/>
            <a:ext cx="3529012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altLang="es-MX" b="1">
                <a:latin typeface="Calibri" pitchFamily="34" charset="0"/>
              </a:rPr>
              <a:t>P</a:t>
            </a:r>
            <a:r>
              <a:rPr lang="es-MX" altLang="es-MX">
                <a:latin typeface="Calibri" pitchFamily="34" charset="0"/>
              </a:rPr>
              <a:t>reimplantation </a:t>
            </a:r>
            <a:r>
              <a:rPr lang="es-MX" altLang="es-MX" b="1">
                <a:latin typeface="Calibri" pitchFamily="34" charset="0"/>
              </a:rPr>
              <a:t>G</a:t>
            </a:r>
            <a:r>
              <a:rPr lang="es-MX" altLang="es-MX">
                <a:latin typeface="Calibri" pitchFamily="34" charset="0"/>
              </a:rPr>
              <a:t>enetic </a:t>
            </a:r>
            <a:r>
              <a:rPr lang="es-MX" altLang="es-MX" b="1">
                <a:latin typeface="Calibri" pitchFamily="34" charset="0"/>
              </a:rPr>
              <a:t>D</a:t>
            </a:r>
            <a:r>
              <a:rPr lang="es-MX" altLang="es-MX">
                <a:latin typeface="Calibri" pitchFamily="34" charset="0"/>
              </a:rPr>
              <a:t>iagnosis</a:t>
            </a:r>
          </a:p>
          <a:p>
            <a:pPr algn="ctr"/>
            <a:r>
              <a:rPr lang="es-MX" altLang="es-MX">
                <a:latin typeface="Calibri" pitchFamily="34" charset="0"/>
              </a:rPr>
              <a:t>(FANC y HLA)</a:t>
            </a:r>
            <a:endParaRPr lang="es-ES" altLang="es-MX">
              <a:latin typeface="Calibri" pitchFamily="34" charset="0"/>
            </a:endParaRPr>
          </a:p>
        </p:txBody>
      </p:sp>
      <p:cxnSp>
        <p:nvCxnSpPr>
          <p:cNvPr id="120" name="119 Conector recto de flecha"/>
          <p:cNvCxnSpPr/>
          <p:nvPr/>
        </p:nvCxnSpPr>
        <p:spPr>
          <a:xfrm>
            <a:off x="2124075" y="5013325"/>
            <a:ext cx="3887788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121 Conector recto"/>
          <p:cNvCxnSpPr/>
          <p:nvPr/>
        </p:nvCxnSpPr>
        <p:spPr>
          <a:xfrm>
            <a:off x="3492500" y="260350"/>
            <a:ext cx="431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124 Conector recto"/>
          <p:cNvCxnSpPr/>
          <p:nvPr/>
        </p:nvCxnSpPr>
        <p:spPr>
          <a:xfrm>
            <a:off x="3924300" y="260350"/>
            <a:ext cx="0" cy="2663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111 Rectángulo"/>
          <p:cNvSpPr/>
          <p:nvPr/>
        </p:nvSpPr>
        <p:spPr>
          <a:xfrm>
            <a:off x="0" y="0"/>
            <a:ext cx="7308850" cy="472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5118" name="64 CuadroTexto"/>
          <p:cNvSpPr txBox="1">
            <a:spLocks noChangeArrowheads="1"/>
          </p:cNvSpPr>
          <p:nvPr/>
        </p:nvSpPr>
        <p:spPr bwMode="auto">
          <a:xfrm>
            <a:off x="6227763" y="4797425"/>
            <a:ext cx="244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altLang="es-MX" b="1">
                <a:latin typeface="Calibri" pitchFamily="34" charset="0"/>
              </a:rPr>
              <a:t>Implantación</a:t>
            </a:r>
            <a:endParaRPr lang="es-ES" altLang="es-MX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3 Título"/>
          <p:cNvSpPr>
            <a:spLocks noGrp="1"/>
          </p:cNvSpPr>
          <p:nvPr>
            <p:ph type="title"/>
          </p:nvPr>
        </p:nvSpPr>
        <p:spPr>
          <a:solidFill>
            <a:srgbClr val="990000"/>
          </a:solidFill>
        </p:spPr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>TERAPIA CELULAR</a:t>
            </a:r>
            <a:endParaRPr lang="es-ES" dirty="0" smtClean="0">
              <a:solidFill>
                <a:schemeClr val="bg1"/>
              </a:solidFill>
            </a:endParaRPr>
          </a:p>
        </p:txBody>
      </p:sp>
      <p:sp>
        <p:nvSpPr>
          <p:cNvPr id="19459" name="4 CuadroTexto"/>
          <p:cNvSpPr txBox="1">
            <a:spLocks noChangeArrowheads="1"/>
          </p:cNvSpPr>
          <p:nvPr/>
        </p:nvSpPr>
        <p:spPr bwMode="auto">
          <a:xfrm>
            <a:off x="1042988" y="2060575"/>
            <a:ext cx="7129462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sz="3200"/>
              <a:t> </a:t>
            </a:r>
            <a:r>
              <a:rPr lang="es-MX" sz="3200" b="1"/>
              <a:t>Células Maduras</a:t>
            </a:r>
          </a:p>
          <a:p>
            <a:pPr>
              <a:buFont typeface="Arial" pitchFamily="34" charset="0"/>
              <a:buChar char="•"/>
            </a:pPr>
            <a:endParaRPr lang="es-MX" sz="3200" b="1"/>
          </a:p>
          <a:p>
            <a:pPr>
              <a:buFont typeface="Arial" pitchFamily="34" charset="0"/>
              <a:buChar char="•"/>
            </a:pPr>
            <a:endParaRPr lang="es-MX" sz="3200" b="1"/>
          </a:p>
          <a:p>
            <a:pPr>
              <a:buFont typeface="Arial" pitchFamily="34" charset="0"/>
              <a:buChar char="•"/>
            </a:pPr>
            <a:r>
              <a:rPr lang="es-MX" sz="3200" b="1"/>
              <a:t> Células Troncales</a:t>
            </a:r>
          </a:p>
          <a:p>
            <a:endParaRPr lang="es-MX"/>
          </a:p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931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3476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2" name="Oval 15"/>
          <p:cNvSpPr>
            <a:spLocks noChangeArrowheads="1"/>
          </p:cNvSpPr>
          <p:nvPr/>
        </p:nvSpPr>
        <p:spPr bwMode="auto">
          <a:xfrm>
            <a:off x="2771775" y="188913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pic>
        <p:nvPicPr>
          <p:cNvPr id="46084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76250"/>
            <a:ext cx="3476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836613"/>
            <a:ext cx="3476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96975"/>
            <a:ext cx="3476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84313"/>
            <a:ext cx="3476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44675"/>
            <a:ext cx="3476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205038"/>
            <a:ext cx="3476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492375"/>
            <a:ext cx="3476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1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781300"/>
            <a:ext cx="3476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2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068638"/>
            <a:ext cx="3476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3" name="Picture 8" descr="cig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357563"/>
            <a:ext cx="347663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4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716338"/>
            <a:ext cx="3476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5" name="Picture 8" descr="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076700"/>
            <a:ext cx="3476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6" name="Picture 6" descr="embrion-8-celul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4048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7" name="Picture 6" descr="embrion-8-celul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908050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8" name="Picture 6" descr="embrion-8-celul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1341438"/>
            <a:ext cx="5762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9" name="Picture 6" descr="embrion-8-celul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19161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00" name="Picture 6" descr="embrion-8-celul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2492375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01" name="Picture 6" descr="embrion-8-celul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306863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02" name="Picture 6" descr="embrion-8-celul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3644900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03" name="Picture 6" descr="embrion-8-celul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4149725"/>
            <a:ext cx="5762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04" name="Picture 6" descr="embrion-8-celul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465296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05" name="Picture 6" descr="embrion-8-celul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0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Oval 15"/>
          <p:cNvSpPr>
            <a:spLocks noChangeArrowheads="1"/>
          </p:cNvSpPr>
          <p:nvPr/>
        </p:nvSpPr>
        <p:spPr bwMode="auto">
          <a:xfrm>
            <a:off x="2771775" y="620713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sp>
        <p:nvSpPr>
          <p:cNvPr id="58" name="Oval 15"/>
          <p:cNvSpPr>
            <a:spLocks noChangeArrowheads="1"/>
          </p:cNvSpPr>
          <p:nvPr/>
        </p:nvSpPr>
        <p:spPr bwMode="auto">
          <a:xfrm>
            <a:off x="2771775" y="1125538"/>
            <a:ext cx="217488" cy="214312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sp>
        <p:nvSpPr>
          <p:cNvPr id="59" name="Oval 15"/>
          <p:cNvSpPr>
            <a:spLocks noChangeArrowheads="1"/>
          </p:cNvSpPr>
          <p:nvPr/>
        </p:nvSpPr>
        <p:spPr bwMode="auto">
          <a:xfrm>
            <a:off x="2771775" y="1628775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sp>
        <p:nvSpPr>
          <p:cNvPr id="60" name="Oval 15"/>
          <p:cNvSpPr>
            <a:spLocks noChangeArrowheads="1"/>
          </p:cNvSpPr>
          <p:nvPr/>
        </p:nvSpPr>
        <p:spPr bwMode="auto">
          <a:xfrm>
            <a:off x="2771775" y="2133600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sp>
        <p:nvSpPr>
          <p:cNvPr id="61" name="Oval 15"/>
          <p:cNvSpPr>
            <a:spLocks noChangeArrowheads="1"/>
          </p:cNvSpPr>
          <p:nvPr/>
        </p:nvSpPr>
        <p:spPr bwMode="auto">
          <a:xfrm>
            <a:off x="2771775" y="2708275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sp>
        <p:nvSpPr>
          <p:cNvPr id="62" name="Oval 15"/>
          <p:cNvSpPr>
            <a:spLocks noChangeArrowheads="1"/>
          </p:cNvSpPr>
          <p:nvPr/>
        </p:nvSpPr>
        <p:spPr bwMode="auto">
          <a:xfrm>
            <a:off x="2771775" y="3284538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sp>
        <p:nvSpPr>
          <p:cNvPr id="63" name="Oval 15"/>
          <p:cNvSpPr>
            <a:spLocks noChangeArrowheads="1"/>
          </p:cNvSpPr>
          <p:nvPr/>
        </p:nvSpPr>
        <p:spPr bwMode="auto">
          <a:xfrm>
            <a:off x="2771775" y="3860800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sp>
        <p:nvSpPr>
          <p:cNvPr id="64" name="Oval 15"/>
          <p:cNvSpPr>
            <a:spLocks noChangeArrowheads="1"/>
          </p:cNvSpPr>
          <p:nvPr/>
        </p:nvSpPr>
        <p:spPr bwMode="auto">
          <a:xfrm>
            <a:off x="2771775" y="4365625"/>
            <a:ext cx="217488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Calibri" pitchFamily="34" charset="0"/>
            </a:endParaRPr>
          </a:p>
        </p:txBody>
      </p:sp>
      <p:cxnSp>
        <p:nvCxnSpPr>
          <p:cNvPr id="79" name="78 Conector recto de flecha"/>
          <p:cNvCxnSpPr/>
          <p:nvPr/>
        </p:nvCxnSpPr>
        <p:spPr>
          <a:xfrm>
            <a:off x="827088" y="333375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79 Conector recto de flecha"/>
          <p:cNvCxnSpPr/>
          <p:nvPr/>
        </p:nvCxnSpPr>
        <p:spPr>
          <a:xfrm>
            <a:off x="827088" y="692150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80 Conector recto de flecha"/>
          <p:cNvCxnSpPr/>
          <p:nvPr/>
        </p:nvCxnSpPr>
        <p:spPr>
          <a:xfrm>
            <a:off x="827088" y="1052513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81 Conector recto de flecha"/>
          <p:cNvCxnSpPr/>
          <p:nvPr/>
        </p:nvCxnSpPr>
        <p:spPr>
          <a:xfrm>
            <a:off x="827088" y="1412875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82 Conector recto de flecha"/>
          <p:cNvCxnSpPr/>
          <p:nvPr/>
        </p:nvCxnSpPr>
        <p:spPr>
          <a:xfrm>
            <a:off x="827088" y="1700213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 de flecha"/>
          <p:cNvCxnSpPr/>
          <p:nvPr/>
        </p:nvCxnSpPr>
        <p:spPr>
          <a:xfrm>
            <a:off x="827088" y="2060575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84 Conector recto de flecha"/>
          <p:cNvCxnSpPr/>
          <p:nvPr/>
        </p:nvCxnSpPr>
        <p:spPr>
          <a:xfrm>
            <a:off x="827088" y="2349500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Conector recto de flecha"/>
          <p:cNvCxnSpPr/>
          <p:nvPr/>
        </p:nvCxnSpPr>
        <p:spPr>
          <a:xfrm>
            <a:off x="827088" y="2708275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86 Conector recto de flecha"/>
          <p:cNvCxnSpPr/>
          <p:nvPr/>
        </p:nvCxnSpPr>
        <p:spPr>
          <a:xfrm>
            <a:off x="827088" y="2997200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87 Conector recto de flecha"/>
          <p:cNvCxnSpPr/>
          <p:nvPr/>
        </p:nvCxnSpPr>
        <p:spPr>
          <a:xfrm>
            <a:off x="827088" y="3284538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88 Conector recto de flecha"/>
          <p:cNvCxnSpPr/>
          <p:nvPr/>
        </p:nvCxnSpPr>
        <p:spPr>
          <a:xfrm>
            <a:off x="827088" y="3573463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89 Conector recto de flecha"/>
          <p:cNvCxnSpPr/>
          <p:nvPr/>
        </p:nvCxnSpPr>
        <p:spPr>
          <a:xfrm>
            <a:off x="827088" y="3933825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90 Conector recto de flecha"/>
          <p:cNvCxnSpPr/>
          <p:nvPr/>
        </p:nvCxnSpPr>
        <p:spPr>
          <a:xfrm>
            <a:off x="827088" y="4292600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 de flecha"/>
          <p:cNvCxnSpPr/>
          <p:nvPr/>
        </p:nvCxnSpPr>
        <p:spPr>
          <a:xfrm>
            <a:off x="827088" y="4652963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98 Conector recto de flecha"/>
          <p:cNvCxnSpPr/>
          <p:nvPr/>
        </p:nvCxnSpPr>
        <p:spPr>
          <a:xfrm>
            <a:off x="2124075" y="333375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99 Conector recto de flecha"/>
          <p:cNvCxnSpPr/>
          <p:nvPr/>
        </p:nvCxnSpPr>
        <p:spPr>
          <a:xfrm>
            <a:off x="2124075" y="765175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100 Conector recto de flecha"/>
          <p:cNvCxnSpPr/>
          <p:nvPr/>
        </p:nvCxnSpPr>
        <p:spPr>
          <a:xfrm>
            <a:off x="2124075" y="1268413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101 Conector recto de flecha"/>
          <p:cNvCxnSpPr/>
          <p:nvPr/>
        </p:nvCxnSpPr>
        <p:spPr>
          <a:xfrm>
            <a:off x="2124075" y="1700213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102 Conector recto de flecha"/>
          <p:cNvCxnSpPr/>
          <p:nvPr/>
        </p:nvCxnSpPr>
        <p:spPr>
          <a:xfrm>
            <a:off x="2124075" y="2276475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103 Conector recto de flecha"/>
          <p:cNvCxnSpPr/>
          <p:nvPr/>
        </p:nvCxnSpPr>
        <p:spPr>
          <a:xfrm>
            <a:off x="2124075" y="2852738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104 Conector recto de flecha"/>
          <p:cNvCxnSpPr/>
          <p:nvPr/>
        </p:nvCxnSpPr>
        <p:spPr>
          <a:xfrm>
            <a:off x="2124075" y="3357563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105 Conector recto de flecha"/>
          <p:cNvCxnSpPr/>
          <p:nvPr/>
        </p:nvCxnSpPr>
        <p:spPr>
          <a:xfrm>
            <a:off x="2124075" y="3933825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106 Conector recto de flecha"/>
          <p:cNvCxnSpPr/>
          <p:nvPr/>
        </p:nvCxnSpPr>
        <p:spPr>
          <a:xfrm>
            <a:off x="2124075" y="4437063"/>
            <a:ext cx="2873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37" name="117 CuadroTexto"/>
          <p:cNvSpPr txBox="1">
            <a:spLocks noChangeArrowheads="1"/>
          </p:cNvSpPr>
          <p:nvPr/>
        </p:nvSpPr>
        <p:spPr bwMode="auto">
          <a:xfrm>
            <a:off x="3563938" y="3141663"/>
            <a:ext cx="3529012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altLang="es-MX" b="1">
                <a:latin typeface="Calibri" pitchFamily="34" charset="0"/>
              </a:rPr>
              <a:t>P</a:t>
            </a:r>
            <a:r>
              <a:rPr lang="es-MX" altLang="es-MX">
                <a:latin typeface="Calibri" pitchFamily="34" charset="0"/>
              </a:rPr>
              <a:t>reimplantation </a:t>
            </a:r>
            <a:r>
              <a:rPr lang="es-MX" altLang="es-MX" b="1">
                <a:latin typeface="Calibri" pitchFamily="34" charset="0"/>
              </a:rPr>
              <a:t>G</a:t>
            </a:r>
            <a:r>
              <a:rPr lang="es-MX" altLang="es-MX">
                <a:latin typeface="Calibri" pitchFamily="34" charset="0"/>
              </a:rPr>
              <a:t>enetic </a:t>
            </a:r>
            <a:r>
              <a:rPr lang="es-MX" altLang="es-MX" b="1">
                <a:latin typeface="Calibri" pitchFamily="34" charset="0"/>
              </a:rPr>
              <a:t>D</a:t>
            </a:r>
            <a:r>
              <a:rPr lang="es-MX" altLang="es-MX">
                <a:latin typeface="Calibri" pitchFamily="34" charset="0"/>
              </a:rPr>
              <a:t>iagnosis</a:t>
            </a:r>
          </a:p>
          <a:p>
            <a:pPr algn="ctr"/>
            <a:r>
              <a:rPr lang="es-MX" altLang="es-MX">
                <a:latin typeface="Calibri" pitchFamily="34" charset="0"/>
              </a:rPr>
              <a:t>(FANC y HLA)</a:t>
            </a:r>
            <a:endParaRPr lang="es-ES" altLang="es-MX">
              <a:latin typeface="Calibri" pitchFamily="34" charset="0"/>
            </a:endParaRPr>
          </a:p>
        </p:txBody>
      </p:sp>
      <p:cxnSp>
        <p:nvCxnSpPr>
          <p:cNvPr id="120" name="119 Conector recto de flecha"/>
          <p:cNvCxnSpPr/>
          <p:nvPr/>
        </p:nvCxnSpPr>
        <p:spPr>
          <a:xfrm>
            <a:off x="2124075" y="5013325"/>
            <a:ext cx="3887788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121 Conector recto"/>
          <p:cNvCxnSpPr/>
          <p:nvPr/>
        </p:nvCxnSpPr>
        <p:spPr>
          <a:xfrm>
            <a:off x="3492500" y="260350"/>
            <a:ext cx="431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124 Conector recto"/>
          <p:cNvCxnSpPr/>
          <p:nvPr/>
        </p:nvCxnSpPr>
        <p:spPr>
          <a:xfrm>
            <a:off x="3924300" y="260350"/>
            <a:ext cx="0" cy="2663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111 Rectángulo"/>
          <p:cNvSpPr/>
          <p:nvPr/>
        </p:nvSpPr>
        <p:spPr>
          <a:xfrm>
            <a:off x="0" y="0"/>
            <a:ext cx="7308850" cy="472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46142" name="Picture 9" descr="embr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9563" y="4292600"/>
            <a:ext cx="142081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umbilicalcords.org/wp-content/uploads/2011/08/Umbilical_Cord_Bloo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4788" y="2205038"/>
            <a:ext cx="28702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2" descr="http://www.guiaparapadres.com/files/article/thumb/d/desarrollo-prenatal_tbuh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205038"/>
            <a:ext cx="3713163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3 CuadroTexto"/>
          <p:cNvSpPr txBox="1">
            <a:spLocks noChangeArrowheads="1"/>
          </p:cNvSpPr>
          <p:nvPr/>
        </p:nvSpPr>
        <p:spPr bwMode="auto">
          <a:xfrm>
            <a:off x="755650" y="1484313"/>
            <a:ext cx="2952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altLang="es-MX" b="1">
                <a:latin typeface="Calibri" pitchFamily="34" charset="0"/>
              </a:rPr>
              <a:t>Adam Nash </a:t>
            </a:r>
            <a:r>
              <a:rPr lang="es-MX" altLang="es-MX">
                <a:latin typeface="Calibri" pitchFamily="34" charset="0"/>
              </a:rPr>
              <a:t>(agosto 2000)</a:t>
            </a:r>
            <a:endParaRPr lang="es-ES" altLang="es-MX">
              <a:latin typeface="Calibri" pitchFamily="34" charset="0"/>
            </a:endParaRPr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4140200" y="3500438"/>
            <a:ext cx="1008063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10" name="6 CuadroTexto"/>
          <p:cNvSpPr txBox="1">
            <a:spLocks noChangeArrowheads="1"/>
          </p:cNvSpPr>
          <p:nvPr/>
        </p:nvSpPr>
        <p:spPr bwMode="auto">
          <a:xfrm>
            <a:off x="5292725" y="836613"/>
            <a:ext cx="2879725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altLang="es-MX" sz="2800" b="1">
                <a:latin typeface="Calibri" pitchFamily="34" charset="0"/>
              </a:rPr>
              <a:t>Obtención de Sangre de Cordón Umbilical</a:t>
            </a:r>
            <a:endParaRPr lang="es-ES" altLang="es-MX" sz="2800" b="1">
              <a:latin typeface="Calibri" pitchFamily="34" charset="0"/>
            </a:endParaRPr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6804025" y="4868863"/>
            <a:ext cx="0" cy="129698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12" name="9 CuadroTexto"/>
          <p:cNvSpPr txBox="1">
            <a:spLocks noChangeArrowheads="1"/>
          </p:cNvSpPr>
          <p:nvPr/>
        </p:nvSpPr>
        <p:spPr bwMode="auto">
          <a:xfrm>
            <a:off x="5651500" y="6092825"/>
            <a:ext cx="24495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altLang="es-MX" sz="3200" b="1">
                <a:latin typeface="Calibri" pitchFamily="34" charset="0"/>
              </a:rPr>
              <a:t>Trasplante</a:t>
            </a:r>
            <a:endParaRPr lang="es-ES" altLang="es-MX" sz="32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Título"/>
          <p:cNvSpPr>
            <a:spLocks noGrp="1"/>
          </p:cNvSpPr>
          <p:nvPr>
            <p:ph type="title"/>
          </p:nvPr>
        </p:nvSpPr>
        <p:spPr>
          <a:solidFill>
            <a:srgbClr val="990000"/>
          </a:solidFill>
        </p:spPr>
        <p:txBody>
          <a:bodyPr/>
          <a:lstStyle/>
          <a:p>
            <a:pPr eaLnBrk="1" hangingPunct="1"/>
            <a:r>
              <a:rPr lang="es-MX" altLang="es-MX" dirty="0" err="1" smtClean="0">
                <a:solidFill>
                  <a:schemeClr val="bg1"/>
                </a:solidFill>
              </a:rPr>
              <a:t>Molly</a:t>
            </a:r>
            <a:r>
              <a:rPr lang="es-MX" altLang="es-MX" dirty="0" smtClean="0">
                <a:solidFill>
                  <a:schemeClr val="bg1"/>
                </a:solidFill>
              </a:rPr>
              <a:t>, Adam y John</a:t>
            </a:r>
            <a:endParaRPr lang="es-ES" altLang="es-MX" dirty="0" smtClean="0">
              <a:solidFill>
                <a:schemeClr val="bg1"/>
              </a:solidFill>
            </a:endParaRPr>
          </a:p>
        </p:txBody>
      </p:sp>
      <p:pic>
        <p:nvPicPr>
          <p:cNvPr id="48131" name="Picture 2" descr="http://media.mmgdailies.topscms.com/images/6d/90/9cd5adeb4328bfebd321b4a4231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844675"/>
            <a:ext cx="28670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6" descr="http://blog.lib.umn.edu/mmf/news/assets_c/2010/11/Wagner-and-Molly_046-thumb-460x300-618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3573463"/>
            <a:ext cx="4381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 de flecha"/>
          <p:cNvCxnSpPr/>
          <p:nvPr/>
        </p:nvCxnSpPr>
        <p:spPr>
          <a:xfrm>
            <a:off x="323528" y="2204864"/>
            <a:ext cx="8496944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827584" y="1916832"/>
            <a:ext cx="0" cy="14401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2555776" y="1916832"/>
            <a:ext cx="0" cy="14401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6156176" y="1916832"/>
            <a:ext cx="0" cy="14401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4355976" y="1916832"/>
            <a:ext cx="0" cy="14401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7956376" y="1916832"/>
            <a:ext cx="0" cy="14401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539552" y="1412776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1970                        1980                         1990                         2000                          </a:t>
            </a:r>
            <a:r>
              <a:rPr lang="es-MX" b="1" dirty="0" smtClean="0"/>
              <a:t>2015</a:t>
            </a:r>
            <a:endParaRPr lang="es-ES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331640" y="3356992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HSC</a:t>
            </a:r>
          </a:p>
          <a:p>
            <a:r>
              <a:rPr lang="es-MX" b="1" dirty="0" smtClean="0"/>
              <a:t>MSC</a:t>
            </a:r>
            <a:endParaRPr lang="es-ES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987824" y="3356992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HSC MSC</a:t>
            </a:r>
          </a:p>
          <a:p>
            <a:r>
              <a:rPr lang="es-MX" b="1" dirty="0" smtClean="0"/>
              <a:t>ESC</a:t>
            </a:r>
            <a:endParaRPr lang="es-ES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860032" y="3356992"/>
            <a:ext cx="7200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HSC MSC</a:t>
            </a:r>
          </a:p>
          <a:p>
            <a:r>
              <a:rPr lang="es-MX" b="1" dirty="0" smtClean="0"/>
              <a:t>ESC LSC</a:t>
            </a:r>
          </a:p>
          <a:p>
            <a:r>
              <a:rPr lang="es-MX" b="1" dirty="0" smtClean="0"/>
              <a:t>NSC </a:t>
            </a:r>
            <a:endParaRPr lang="es-ES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372200" y="3356992"/>
            <a:ext cx="8640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HSC MSC</a:t>
            </a:r>
          </a:p>
          <a:p>
            <a:r>
              <a:rPr lang="es-MX" b="1" dirty="0" smtClean="0"/>
              <a:t>ESC LSC </a:t>
            </a:r>
          </a:p>
          <a:p>
            <a:r>
              <a:rPr lang="es-MX" b="1" dirty="0" smtClean="0"/>
              <a:t>NSC</a:t>
            </a:r>
          </a:p>
          <a:p>
            <a:r>
              <a:rPr lang="es-MX" b="1" dirty="0" smtClean="0"/>
              <a:t>CSC  </a:t>
            </a:r>
            <a:r>
              <a:rPr lang="es-MX" b="1" dirty="0" err="1" smtClean="0"/>
              <a:t>MsSC</a:t>
            </a:r>
            <a:r>
              <a:rPr lang="es-MX" b="1" dirty="0" smtClean="0"/>
              <a:t> </a:t>
            </a:r>
            <a:r>
              <a:rPr lang="es-MX" b="1" dirty="0" err="1" smtClean="0"/>
              <a:t>CrSC</a:t>
            </a:r>
            <a:r>
              <a:rPr lang="es-MX" b="1" dirty="0" smtClean="0"/>
              <a:t> </a:t>
            </a:r>
            <a:r>
              <a:rPr lang="es-MX" b="1" dirty="0" err="1" smtClean="0"/>
              <a:t>HpSC</a:t>
            </a:r>
            <a:r>
              <a:rPr lang="es-MX" b="1" dirty="0" smtClean="0"/>
              <a:t> </a:t>
            </a:r>
            <a:r>
              <a:rPr lang="es-MX" b="1" dirty="0" err="1" smtClean="0"/>
              <a:t>EpSC</a:t>
            </a:r>
            <a:r>
              <a:rPr lang="es-MX" b="1" dirty="0" smtClean="0"/>
              <a:t> </a:t>
            </a:r>
            <a:r>
              <a:rPr lang="es-MX" b="1" dirty="0" err="1" smtClean="0"/>
              <a:t>PcSC</a:t>
            </a:r>
            <a:r>
              <a:rPr lang="es-MX" b="1" dirty="0" smtClean="0"/>
              <a:t> </a:t>
            </a:r>
            <a:r>
              <a:rPr lang="es-MX" b="1" dirty="0" err="1" smtClean="0"/>
              <a:t>LnSC</a:t>
            </a:r>
            <a:r>
              <a:rPr lang="es-MX" b="1" dirty="0" smtClean="0"/>
              <a:t>  </a:t>
            </a:r>
            <a:endParaRPr lang="es-ES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7164288" y="3356992"/>
            <a:ext cx="8640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GISC</a:t>
            </a:r>
          </a:p>
          <a:p>
            <a:r>
              <a:rPr lang="es-MX" b="1" dirty="0" smtClean="0"/>
              <a:t>MAPC USSC VSELSC </a:t>
            </a:r>
            <a:r>
              <a:rPr lang="es-MX" b="1" dirty="0" err="1" smtClean="0"/>
              <a:t>iPSC</a:t>
            </a:r>
            <a:endParaRPr lang="es-MX" b="1" dirty="0" smtClean="0"/>
          </a:p>
          <a:p>
            <a:r>
              <a:rPr lang="es-MX" b="1" dirty="0" smtClean="0"/>
              <a:t>…</a:t>
            </a:r>
          </a:p>
          <a:p>
            <a:r>
              <a:rPr lang="es-MX" b="1" dirty="0" smtClean="0"/>
              <a:t>…</a:t>
            </a:r>
          </a:p>
          <a:p>
            <a:r>
              <a:rPr lang="es-MX" b="1" dirty="0" smtClean="0"/>
              <a:t>…</a:t>
            </a:r>
          </a:p>
          <a:p>
            <a:r>
              <a:rPr lang="es-MX" b="1" dirty="0" smtClean="0"/>
              <a:t>…</a:t>
            </a:r>
          </a:p>
          <a:p>
            <a:r>
              <a:rPr lang="es-MX" b="1" dirty="0" smtClean="0"/>
              <a:t>…</a:t>
            </a:r>
            <a:endParaRPr lang="es-ES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755576" y="404664"/>
            <a:ext cx="7920880" cy="646331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bg1"/>
                </a:solidFill>
              </a:rPr>
              <a:t>Identificación de células troncales 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79512" y="335699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HSC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Título"/>
          <p:cNvSpPr>
            <a:spLocks noGrp="1"/>
          </p:cNvSpPr>
          <p:nvPr>
            <p:ph type="title"/>
          </p:nvPr>
        </p:nvSpPr>
        <p:spPr>
          <a:xfrm>
            <a:off x="468313" y="2060575"/>
            <a:ext cx="8229600" cy="1143000"/>
          </a:xfrm>
          <a:solidFill>
            <a:srgbClr val="990000"/>
          </a:solidFill>
        </p:spPr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>PERSPECTIVAS</a:t>
            </a:r>
            <a:endParaRPr lang="es-ES" dirty="0" smtClean="0">
              <a:solidFill>
                <a:schemeClr val="bg1"/>
              </a:solidFill>
            </a:endParaRPr>
          </a:p>
        </p:txBody>
      </p:sp>
      <p:sp>
        <p:nvSpPr>
          <p:cNvPr id="48131" name="2 CuadroTexto"/>
          <p:cNvSpPr txBox="1">
            <a:spLocks noChangeArrowheads="1"/>
          </p:cNvSpPr>
          <p:nvPr/>
        </p:nvSpPr>
        <p:spPr bwMode="auto">
          <a:xfrm>
            <a:off x="2843213" y="3789363"/>
            <a:ext cx="36004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sz="3200" b="1"/>
              <a:t> iPSC</a:t>
            </a:r>
          </a:p>
          <a:p>
            <a:pPr>
              <a:buFont typeface="Arial" pitchFamily="34" charset="0"/>
              <a:buChar char="•"/>
            </a:pPr>
            <a:endParaRPr lang="es-MX" sz="3200" b="1"/>
          </a:p>
          <a:p>
            <a:pPr>
              <a:buFont typeface="Arial" pitchFamily="34" charset="0"/>
              <a:buChar char="•"/>
            </a:pPr>
            <a:r>
              <a:rPr lang="es-MX" sz="3200" b="1"/>
              <a:t> Plasticidad</a:t>
            </a:r>
            <a:endParaRPr lang="es-ES" sz="3200" b="1"/>
          </a:p>
        </p:txBody>
      </p:sp>
    </p:spTree>
    <p:extLst>
      <p:ext uri="{BB962C8B-B14F-4D97-AF65-F5344CB8AC3E}">
        <p14:creationId xmlns:p14="http://schemas.microsoft.com/office/powerpoint/2010/main" val="287760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msotw9_temp0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/>
          <a:stretch>
            <a:fillRect/>
          </a:stretch>
        </p:blipFill>
        <p:spPr bwMode="auto">
          <a:xfrm>
            <a:off x="1494235" y="3213499"/>
            <a:ext cx="922734" cy="61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Line 3"/>
          <p:cNvSpPr>
            <a:spLocks noChangeShapeType="1"/>
          </p:cNvSpPr>
          <p:nvPr/>
        </p:nvSpPr>
        <p:spPr bwMode="auto">
          <a:xfrm>
            <a:off x="2412206" y="3482579"/>
            <a:ext cx="539354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 sz="1350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709739" y="2834879"/>
            <a:ext cx="540544" cy="3000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1350">
                <a:latin typeface="Calibri" pitchFamily="34" charset="0"/>
              </a:rPr>
              <a:t>CTH</a:t>
            </a:r>
            <a:endParaRPr lang="es-ES" sz="1350">
              <a:latin typeface="Calibri" pitchFamily="34" charset="0"/>
            </a:endParaRP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1277541" y="3969544"/>
            <a:ext cx="1889522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350">
                <a:latin typeface="Calibri" pitchFamily="34" charset="0"/>
              </a:rPr>
              <a:t>CD34</a:t>
            </a:r>
            <a:r>
              <a:rPr lang="es-MX" sz="1350" baseline="30000">
                <a:latin typeface="Calibri" pitchFamily="34" charset="0"/>
              </a:rPr>
              <a:t>+</a:t>
            </a:r>
            <a:r>
              <a:rPr lang="es-MX" sz="1350">
                <a:latin typeface="Calibri" pitchFamily="34" charset="0"/>
              </a:rPr>
              <a:t> CD38</a:t>
            </a:r>
            <a:r>
              <a:rPr lang="es-MX" sz="1350" baseline="30000">
                <a:latin typeface="Calibri" pitchFamily="34" charset="0"/>
              </a:rPr>
              <a:t>-</a:t>
            </a:r>
            <a:r>
              <a:rPr lang="es-MX" sz="1350">
                <a:latin typeface="Calibri" pitchFamily="34" charset="0"/>
              </a:rPr>
              <a:t> Lin</a:t>
            </a:r>
            <a:r>
              <a:rPr lang="es-MX" sz="1350" baseline="30000">
                <a:latin typeface="Calibri" pitchFamily="34" charset="0"/>
              </a:rPr>
              <a:t>-</a:t>
            </a:r>
            <a:endParaRPr lang="es-ES" sz="1350" baseline="30000">
              <a:latin typeface="Calibri" pitchFamily="34" charset="0"/>
            </a:endParaRP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3275410" y="3267076"/>
            <a:ext cx="442912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100">
                <a:latin typeface="Calibri" pitchFamily="34" charset="0"/>
              </a:rPr>
              <a:t>¿Células no hematopoyéticas?</a:t>
            </a:r>
            <a:endParaRPr lang="es-ES" sz="2100">
              <a:latin typeface="Calibri" pitchFamily="34" charset="0"/>
            </a:endParaRPr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solidFill>
            <a:srgbClr val="990000"/>
          </a:solidFill>
        </p:spPr>
        <p:txBody>
          <a:bodyPr>
            <a:normAutofit fontScale="90000"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¿Plasticidad de las CTH humanas in vitro?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01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msotw9_temp0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/>
          <a:stretch>
            <a:fillRect/>
          </a:stretch>
        </p:blipFill>
        <p:spPr bwMode="auto">
          <a:xfrm>
            <a:off x="1494235" y="3213499"/>
            <a:ext cx="922734" cy="61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Line 3"/>
          <p:cNvSpPr>
            <a:spLocks noChangeShapeType="1"/>
          </p:cNvSpPr>
          <p:nvPr/>
        </p:nvSpPr>
        <p:spPr bwMode="auto">
          <a:xfrm>
            <a:off x="2412206" y="3482579"/>
            <a:ext cx="539354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 sz="1350"/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1709739" y="2834879"/>
            <a:ext cx="540544" cy="3000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1350">
                <a:latin typeface="Calibri" pitchFamily="34" charset="0"/>
              </a:rPr>
              <a:t>CTH</a:t>
            </a:r>
            <a:endParaRPr lang="es-ES" sz="1350">
              <a:latin typeface="Calibri" pitchFamily="34" charset="0"/>
            </a:endParaRP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3113486" y="3158729"/>
            <a:ext cx="4374356" cy="66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500" dirty="0">
                <a:latin typeface="Calibri" pitchFamily="34" charset="0"/>
              </a:rPr>
              <a:t>Cultivos líquidos en 3 etapas: </a:t>
            </a:r>
          </a:p>
          <a:p>
            <a:pPr>
              <a:spcBef>
                <a:spcPct val="50000"/>
              </a:spcBef>
            </a:pPr>
            <a:r>
              <a:rPr lang="es-MX" sz="1500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s-MX" sz="1500" b="1" dirty="0">
                <a:latin typeface="Calibri" pitchFamily="34" charset="0"/>
              </a:rPr>
              <a:t>proliferación – inducción - diferenciación</a:t>
            </a:r>
            <a:endParaRPr lang="es-ES" sz="1500" b="1" dirty="0">
              <a:latin typeface="Calibri" pitchFamily="34" charset="0"/>
            </a:endParaRP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1277541" y="3969544"/>
            <a:ext cx="1889522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350">
                <a:latin typeface="Calibri" pitchFamily="34" charset="0"/>
              </a:rPr>
              <a:t>CD34</a:t>
            </a:r>
            <a:r>
              <a:rPr lang="es-MX" sz="1350" baseline="30000">
                <a:latin typeface="Calibri" pitchFamily="34" charset="0"/>
              </a:rPr>
              <a:t>+</a:t>
            </a:r>
            <a:r>
              <a:rPr lang="es-MX" sz="1350">
                <a:latin typeface="Calibri" pitchFamily="34" charset="0"/>
              </a:rPr>
              <a:t> CD38</a:t>
            </a:r>
            <a:r>
              <a:rPr lang="es-MX" sz="1350" baseline="30000">
                <a:latin typeface="Calibri" pitchFamily="34" charset="0"/>
              </a:rPr>
              <a:t>-</a:t>
            </a:r>
            <a:r>
              <a:rPr lang="es-MX" sz="1350">
                <a:latin typeface="Calibri" pitchFamily="34" charset="0"/>
              </a:rPr>
              <a:t> Lin</a:t>
            </a:r>
            <a:r>
              <a:rPr lang="es-MX" sz="1350" baseline="30000">
                <a:latin typeface="Calibri" pitchFamily="34" charset="0"/>
              </a:rPr>
              <a:t>-</a:t>
            </a:r>
            <a:endParaRPr lang="es-ES" sz="1350" baseline="30000">
              <a:latin typeface="Calibri" pitchFamily="34" charset="0"/>
            </a:endParaRP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5328047" y="4023122"/>
            <a:ext cx="757238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350">
                <a:latin typeface="Calibri" pitchFamily="34" charset="0"/>
              </a:rPr>
              <a:t>25 dias</a:t>
            </a:r>
            <a:endParaRPr lang="es-ES" sz="1350">
              <a:latin typeface="Calibri" pitchFamily="34" charset="0"/>
            </a:endParaRPr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>
            <a:off x="3869533" y="3969544"/>
            <a:ext cx="340280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 sz="1350"/>
          </a:p>
        </p:txBody>
      </p:sp>
      <p:sp>
        <p:nvSpPr>
          <p:cNvPr id="11" name="10 Título"/>
          <p:cNvSpPr>
            <a:spLocks noGrp="1"/>
          </p:cNvSpPr>
          <p:nvPr>
            <p:ph type="title"/>
          </p:nvPr>
        </p:nvSpPr>
        <p:spPr>
          <a:solidFill>
            <a:srgbClr val="990000"/>
          </a:solidFill>
        </p:spPr>
        <p:txBody>
          <a:bodyPr/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¿células neurales?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91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90000"/>
          </a:solidFill>
        </p:spPr>
        <p:txBody>
          <a:bodyPr/>
          <a:lstStyle/>
          <a:p>
            <a:pPr algn="ctr" eaLnBrk="1" hangingPunct="1"/>
            <a:r>
              <a:rPr lang="es-MX" dirty="0" smtClean="0">
                <a:solidFill>
                  <a:schemeClr val="bg1"/>
                </a:solidFill>
              </a:rPr>
              <a:t>Células con morfología neural</a:t>
            </a:r>
            <a:endParaRPr lang="es-ES" dirty="0" smtClean="0">
              <a:solidFill>
                <a:schemeClr val="bg1"/>
              </a:solidFill>
            </a:endParaRPr>
          </a:p>
        </p:txBody>
      </p:sp>
      <p:pic>
        <p:nvPicPr>
          <p:cNvPr id="57347" name="Picture 3" descr="EF NC 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3485" y="2277666"/>
            <a:ext cx="488751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8056960" y="2457452"/>
            <a:ext cx="566738" cy="30777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 sz="1350">
              <a:latin typeface="Calibri" pitchFamily="34" charset="0"/>
            </a:endParaRPr>
          </a:p>
        </p:txBody>
      </p:sp>
      <p:pic>
        <p:nvPicPr>
          <p:cNvPr id="57351" name="Picture 7" descr="msotw9_temp0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</a:blip>
          <a:srcRect/>
          <a:stretch>
            <a:fillRect/>
          </a:stretch>
        </p:blipFill>
        <p:spPr bwMode="auto">
          <a:xfrm>
            <a:off x="1439466" y="3807620"/>
            <a:ext cx="922734" cy="61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2" name="Line 8"/>
          <p:cNvSpPr>
            <a:spLocks noChangeShapeType="1"/>
          </p:cNvSpPr>
          <p:nvPr/>
        </p:nvSpPr>
        <p:spPr bwMode="auto">
          <a:xfrm>
            <a:off x="2412208" y="4185047"/>
            <a:ext cx="59412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 sz="1350"/>
          </a:p>
        </p:txBody>
      </p:sp>
    </p:spTree>
    <p:extLst>
      <p:ext uri="{BB962C8B-B14F-4D97-AF65-F5344CB8AC3E}">
        <p14:creationId xmlns:p14="http://schemas.microsoft.com/office/powerpoint/2010/main" val="147128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1656160" y="470326"/>
            <a:ext cx="5886450" cy="830997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400" dirty="0">
                <a:solidFill>
                  <a:schemeClr val="bg1"/>
                </a:solidFill>
                <a:latin typeface="Calibri" pitchFamily="34" charset="0"/>
              </a:rPr>
              <a:t>Expresión de genes neurales en células de origen hematopoyético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656160" y="2155031"/>
            <a:ext cx="5292103" cy="2786063"/>
            <a:chOff x="657" y="845"/>
            <a:chExt cx="3271" cy="2340"/>
          </a:xfrm>
        </p:grpSpPr>
        <p:pic>
          <p:nvPicPr>
            <p:cNvPr id="6042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27777"/>
            <a:stretch>
              <a:fillRect/>
            </a:stretch>
          </p:blipFill>
          <p:spPr bwMode="auto">
            <a:xfrm>
              <a:off x="657" y="845"/>
              <a:ext cx="2994" cy="2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425" name="10 CuadroTexto"/>
            <p:cNvSpPr txBox="1">
              <a:spLocks noChangeArrowheads="1"/>
            </p:cNvSpPr>
            <p:nvPr/>
          </p:nvSpPr>
          <p:spPr bwMode="auto">
            <a:xfrm>
              <a:off x="3510" y="1528"/>
              <a:ext cx="41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1200">
                  <a:latin typeface="Calibri" pitchFamily="34" charset="0"/>
                  <a:ea typeface="MS PGothic"/>
                  <a:cs typeface="MS PGothic"/>
                </a:rPr>
                <a:t>F1</a:t>
              </a:r>
              <a:endParaRPr lang="es-ES" sz="1200">
                <a:latin typeface="Calibri" pitchFamily="34" charset="0"/>
                <a:ea typeface="MS PGothic"/>
                <a:cs typeface="MS PGothic"/>
              </a:endParaRPr>
            </a:p>
          </p:txBody>
        </p:sp>
        <p:sp>
          <p:nvSpPr>
            <p:cNvPr id="60426" name="10 CuadroTexto"/>
            <p:cNvSpPr txBox="1">
              <a:spLocks noChangeArrowheads="1"/>
            </p:cNvSpPr>
            <p:nvPr/>
          </p:nvSpPr>
          <p:spPr bwMode="auto">
            <a:xfrm>
              <a:off x="3515" y="2200"/>
              <a:ext cx="41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1200">
                  <a:latin typeface="Calibri" pitchFamily="34" charset="0"/>
                  <a:ea typeface="MS PGothic"/>
                  <a:cs typeface="MS PGothic"/>
                </a:rPr>
                <a:t>F2</a:t>
              </a:r>
              <a:endParaRPr lang="es-ES" sz="1200">
                <a:latin typeface="Calibri" pitchFamily="34" charset="0"/>
                <a:ea typeface="MS PGothic"/>
                <a:cs typeface="MS PGothic"/>
              </a:endParaRPr>
            </a:p>
          </p:txBody>
        </p:sp>
        <p:sp>
          <p:nvSpPr>
            <p:cNvPr id="60427" name="10 CuadroTexto"/>
            <p:cNvSpPr txBox="1">
              <a:spLocks noChangeArrowheads="1"/>
            </p:cNvSpPr>
            <p:nvPr/>
          </p:nvSpPr>
          <p:spPr bwMode="auto">
            <a:xfrm>
              <a:off x="3515" y="2926"/>
              <a:ext cx="41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1200">
                  <a:latin typeface="Calibri" pitchFamily="34" charset="0"/>
                  <a:ea typeface="MS PGothic"/>
                  <a:cs typeface="MS PGothic"/>
                </a:rPr>
                <a:t>F3</a:t>
              </a:r>
              <a:endParaRPr lang="es-ES" sz="1200">
                <a:latin typeface="Calibri" pitchFamily="34" charset="0"/>
                <a:ea typeface="MS PGothic"/>
                <a:cs typeface="MS PGothic"/>
              </a:endParaRPr>
            </a:p>
          </p:txBody>
        </p:sp>
        <p:sp>
          <p:nvSpPr>
            <p:cNvPr id="60428" name="Rectangle 8"/>
            <p:cNvSpPr>
              <a:spLocks noChangeArrowheads="1"/>
            </p:cNvSpPr>
            <p:nvPr/>
          </p:nvSpPr>
          <p:spPr bwMode="auto">
            <a:xfrm>
              <a:off x="884" y="890"/>
              <a:ext cx="2540" cy="1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 sz="1350">
                <a:latin typeface="Calibri" pitchFamily="34" charset="0"/>
              </a:endParaRPr>
            </a:p>
          </p:txBody>
        </p:sp>
        <p:sp>
          <p:nvSpPr>
            <p:cNvPr id="60429" name="Text Box 9"/>
            <p:cNvSpPr txBox="1">
              <a:spLocks noChangeArrowheads="1"/>
            </p:cNvSpPr>
            <p:nvPr/>
          </p:nvSpPr>
          <p:spPr bwMode="auto">
            <a:xfrm>
              <a:off x="930" y="935"/>
              <a:ext cx="226" cy="19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sz="900">
                  <a:latin typeface="Arial Narrow" pitchFamily="34" charset="0"/>
                </a:rPr>
                <a:t>M</a:t>
              </a:r>
              <a:endParaRPr lang="es-ES" sz="900">
                <a:latin typeface="Arial Narrow" pitchFamily="34" charset="0"/>
              </a:endParaRPr>
            </a:p>
          </p:txBody>
        </p:sp>
        <p:sp>
          <p:nvSpPr>
            <p:cNvPr id="60430" name="Text Box 10"/>
            <p:cNvSpPr txBox="1">
              <a:spLocks noChangeArrowheads="1"/>
            </p:cNvSpPr>
            <p:nvPr/>
          </p:nvSpPr>
          <p:spPr bwMode="auto">
            <a:xfrm>
              <a:off x="1156" y="935"/>
              <a:ext cx="409" cy="2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sz="825">
                  <a:latin typeface="Arial Narrow" pitchFamily="34" charset="0"/>
                </a:rPr>
                <a:t>GADPH</a:t>
              </a:r>
              <a:endParaRPr lang="es-ES" sz="825">
                <a:latin typeface="Arial Narrow" pitchFamily="34" charset="0"/>
              </a:endParaRPr>
            </a:p>
          </p:txBody>
        </p:sp>
        <p:sp>
          <p:nvSpPr>
            <p:cNvPr id="60431" name="Text Box 11"/>
            <p:cNvSpPr txBox="1">
              <a:spLocks noChangeArrowheads="1"/>
            </p:cNvSpPr>
            <p:nvPr/>
          </p:nvSpPr>
          <p:spPr bwMode="auto">
            <a:xfrm>
              <a:off x="1519" y="944"/>
              <a:ext cx="273" cy="1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sz="825">
                  <a:latin typeface="Arial Narrow" pitchFamily="34" charset="0"/>
                </a:rPr>
                <a:t>H</a:t>
              </a:r>
              <a:r>
                <a:rPr lang="es-MX" sz="825" baseline="-25000">
                  <a:latin typeface="Arial Narrow" pitchFamily="34" charset="0"/>
                </a:rPr>
                <a:t>2</a:t>
              </a:r>
              <a:r>
                <a:rPr lang="es-MX" sz="825">
                  <a:latin typeface="Arial Narrow" pitchFamily="34" charset="0"/>
                </a:rPr>
                <a:t>0</a:t>
              </a:r>
              <a:endParaRPr lang="es-ES" sz="825">
                <a:latin typeface="Arial Narrow" pitchFamily="34" charset="0"/>
              </a:endParaRPr>
            </a:p>
          </p:txBody>
        </p:sp>
        <p:sp>
          <p:nvSpPr>
            <p:cNvPr id="60432" name="Text Box 12"/>
            <p:cNvSpPr txBox="1">
              <a:spLocks noChangeArrowheads="1"/>
            </p:cNvSpPr>
            <p:nvPr/>
          </p:nvSpPr>
          <p:spPr bwMode="auto">
            <a:xfrm>
              <a:off x="1746" y="935"/>
              <a:ext cx="31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sz="825">
                  <a:latin typeface="Arial Narrow" pitchFamily="34" charset="0"/>
                </a:rPr>
                <a:t>MAP2</a:t>
              </a:r>
              <a:endParaRPr lang="es-ES" sz="825">
                <a:latin typeface="Arial Narrow" pitchFamily="34" charset="0"/>
              </a:endParaRPr>
            </a:p>
          </p:txBody>
        </p:sp>
        <p:sp>
          <p:nvSpPr>
            <p:cNvPr id="60433" name="Text Box 13"/>
            <p:cNvSpPr txBox="1">
              <a:spLocks noChangeArrowheads="1"/>
            </p:cNvSpPr>
            <p:nvPr/>
          </p:nvSpPr>
          <p:spPr bwMode="auto">
            <a:xfrm>
              <a:off x="2018" y="935"/>
              <a:ext cx="40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sz="825">
                  <a:latin typeface="Arial Narrow" pitchFamily="34" charset="0"/>
                </a:rPr>
                <a:t>NESTIN</a:t>
              </a:r>
              <a:endParaRPr lang="es-ES" sz="825">
                <a:latin typeface="Arial Narrow" pitchFamily="34" charset="0"/>
              </a:endParaRPr>
            </a:p>
          </p:txBody>
        </p:sp>
        <p:sp>
          <p:nvSpPr>
            <p:cNvPr id="60434" name="Text Box 14"/>
            <p:cNvSpPr txBox="1">
              <a:spLocks noChangeArrowheads="1"/>
            </p:cNvSpPr>
            <p:nvPr/>
          </p:nvSpPr>
          <p:spPr bwMode="auto">
            <a:xfrm>
              <a:off x="2336" y="935"/>
              <a:ext cx="36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sz="825">
                  <a:latin typeface="Arial Narrow" pitchFamily="34" charset="0"/>
                </a:rPr>
                <a:t>GAP43</a:t>
              </a:r>
              <a:endParaRPr lang="es-ES" sz="825">
                <a:latin typeface="Arial Narrow" pitchFamily="34" charset="0"/>
              </a:endParaRPr>
            </a:p>
          </p:txBody>
        </p:sp>
        <p:sp>
          <p:nvSpPr>
            <p:cNvPr id="60435" name="Text Box 15"/>
            <p:cNvSpPr txBox="1">
              <a:spLocks noChangeArrowheads="1"/>
            </p:cNvSpPr>
            <p:nvPr/>
          </p:nvSpPr>
          <p:spPr bwMode="auto">
            <a:xfrm>
              <a:off x="2654" y="935"/>
              <a:ext cx="317" cy="2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sz="825" dirty="0">
                  <a:latin typeface="Arial Narrow" pitchFamily="34" charset="0"/>
                </a:rPr>
                <a:t>GFAP</a:t>
              </a:r>
              <a:endParaRPr lang="es-ES" sz="825" dirty="0">
                <a:latin typeface="Arial Narrow" pitchFamily="34" charset="0"/>
              </a:endParaRPr>
            </a:p>
          </p:txBody>
        </p:sp>
        <p:sp>
          <p:nvSpPr>
            <p:cNvPr id="60436" name="Text Box 16"/>
            <p:cNvSpPr txBox="1">
              <a:spLocks noChangeArrowheads="1"/>
            </p:cNvSpPr>
            <p:nvPr/>
          </p:nvSpPr>
          <p:spPr bwMode="auto">
            <a:xfrm>
              <a:off x="2925" y="935"/>
              <a:ext cx="36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sz="825">
                  <a:latin typeface="Arial Narrow" pitchFamily="34" charset="0"/>
                </a:rPr>
                <a:t>SOX10</a:t>
              </a:r>
              <a:endParaRPr lang="es-ES" sz="825">
                <a:latin typeface="Arial Narrow" pitchFamily="34" charset="0"/>
              </a:endParaRPr>
            </a:p>
          </p:txBody>
        </p:sp>
        <p:sp>
          <p:nvSpPr>
            <p:cNvPr id="60437" name="Text Box 17"/>
            <p:cNvSpPr txBox="1">
              <a:spLocks noChangeArrowheads="1"/>
            </p:cNvSpPr>
            <p:nvPr/>
          </p:nvSpPr>
          <p:spPr bwMode="auto">
            <a:xfrm>
              <a:off x="3197" y="935"/>
              <a:ext cx="36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sz="825">
                  <a:latin typeface="Arial Narrow" pitchFamily="34" charset="0"/>
                </a:rPr>
                <a:t>NF200</a:t>
              </a:r>
              <a:endParaRPr lang="es-ES" sz="825">
                <a:latin typeface="Arial Narrow" pitchFamily="34" charset="0"/>
              </a:endParaRPr>
            </a:p>
          </p:txBody>
        </p:sp>
      </p:grpSp>
      <p:sp>
        <p:nvSpPr>
          <p:cNvPr id="60421" name="Text Box 19"/>
          <p:cNvSpPr txBox="1">
            <a:spLocks noChangeArrowheads="1"/>
          </p:cNvSpPr>
          <p:nvPr/>
        </p:nvSpPr>
        <p:spPr bwMode="auto">
          <a:xfrm>
            <a:off x="6948264" y="2726531"/>
            <a:ext cx="1350169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350" dirty="0">
                <a:latin typeface="Calibri" pitchFamily="34" charset="0"/>
              </a:rPr>
              <a:t>Etapa 1 (día 7)</a:t>
            </a:r>
            <a:endParaRPr lang="es-ES" sz="1350" dirty="0">
              <a:latin typeface="Calibri" pitchFamily="34" charset="0"/>
            </a:endParaRPr>
          </a:p>
        </p:txBody>
      </p:sp>
      <p:sp>
        <p:nvSpPr>
          <p:cNvPr id="60422" name="Text Box 20"/>
          <p:cNvSpPr txBox="1">
            <a:spLocks noChangeArrowheads="1"/>
          </p:cNvSpPr>
          <p:nvPr/>
        </p:nvSpPr>
        <p:spPr bwMode="auto">
          <a:xfrm>
            <a:off x="6948264" y="3564947"/>
            <a:ext cx="1728788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350" dirty="0">
                <a:latin typeface="Calibri" pitchFamily="34" charset="0"/>
              </a:rPr>
              <a:t>Etapa 2 (día 14)</a:t>
            </a:r>
            <a:endParaRPr lang="es-ES" sz="1350" dirty="0">
              <a:latin typeface="Calibri" pitchFamily="34" charset="0"/>
            </a:endParaRPr>
          </a:p>
        </p:txBody>
      </p:sp>
      <p:sp>
        <p:nvSpPr>
          <p:cNvPr id="60423" name="Text Box 21"/>
          <p:cNvSpPr txBox="1">
            <a:spLocks noChangeArrowheads="1"/>
          </p:cNvSpPr>
          <p:nvPr/>
        </p:nvSpPr>
        <p:spPr bwMode="auto">
          <a:xfrm>
            <a:off x="6948264" y="4403363"/>
            <a:ext cx="1835944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350" dirty="0">
                <a:latin typeface="Calibri" pitchFamily="34" charset="0"/>
              </a:rPr>
              <a:t>Etapa 3 (día 25)</a:t>
            </a:r>
            <a:endParaRPr lang="es-ES" sz="135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0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>
            <a:lum bright="-12000" contrast="-54000"/>
          </a:blip>
          <a:srcRect l="50000" t="53539"/>
          <a:stretch>
            <a:fillRect/>
          </a:stretch>
        </p:blipFill>
        <p:spPr bwMode="auto">
          <a:xfrm>
            <a:off x="6192441" y="2834880"/>
            <a:ext cx="975122" cy="83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 cstate="print">
            <a:lum bright="12000" contrast="36000"/>
          </a:blip>
          <a:srcRect l="18098" t="16910"/>
          <a:stretch>
            <a:fillRect/>
          </a:stretch>
        </p:blipFill>
        <p:spPr bwMode="auto">
          <a:xfrm>
            <a:off x="6192442" y="1808560"/>
            <a:ext cx="972740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4" descr="NeuN-scu-ind"/>
          <p:cNvPicPr>
            <a:picLocks noChangeAspect="1" noChangeArrowheads="1"/>
          </p:cNvPicPr>
          <p:nvPr/>
        </p:nvPicPr>
        <p:blipFill>
          <a:blip r:embed="rId4" cstate="print">
            <a:lum bright="12000" contrast="-6000"/>
          </a:blip>
          <a:srcRect/>
          <a:stretch>
            <a:fillRect/>
          </a:stretch>
        </p:blipFill>
        <p:spPr bwMode="auto">
          <a:xfrm>
            <a:off x="6192441" y="3861199"/>
            <a:ext cx="975122" cy="83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5" cstate="print">
            <a:lum contrast="-42000"/>
          </a:blip>
          <a:srcRect/>
          <a:stretch>
            <a:fillRect/>
          </a:stretch>
        </p:blipFill>
        <p:spPr bwMode="auto">
          <a:xfrm>
            <a:off x="6192441" y="4887516"/>
            <a:ext cx="971550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7244953" y="2078832"/>
            <a:ext cx="756047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350">
                <a:latin typeface="Calibri" pitchFamily="34" charset="0"/>
              </a:rPr>
              <a:t>Nestin</a:t>
            </a:r>
            <a:endParaRPr lang="es-ES" sz="1350">
              <a:latin typeface="Calibri" pitchFamily="34" charset="0"/>
            </a:endParaRP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7218760" y="5157788"/>
            <a:ext cx="432197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350">
                <a:latin typeface="Calibri" pitchFamily="34" charset="0"/>
              </a:rPr>
              <a:t>NF</a:t>
            </a:r>
            <a:endParaRPr lang="es-ES" sz="1350">
              <a:latin typeface="Calibri" pitchFamily="34" charset="0"/>
            </a:endParaRP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7218760" y="3158728"/>
            <a:ext cx="64770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350">
                <a:latin typeface="Calibri" pitchFamily="34" charset="0"/>
              </a:rPr>
              <a:t>MAP2</a:t>
            </a:r>
            <a:endParaRPr lang="es-ES" sz="1350">
              <a:latin typeface="Calibri" pitchFamily="34" charset="0"/>
            </a:endParaRP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7218760" y="4131469"/>
            <a:ext cx="594122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350">
                <a:latin typeface="Calibri" pitchFamily="34" charset="0"/>
              </a:rPr>
              <a:t>NeuN</a:t>
            </a:r>
            <a:endParaRPr lang="es-ES" sz="1350">
              <a:latin typeface="Calibri" pitchFamily="34" charset="0"/>
            </a:endParaRP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1601392" y="3429000"/>
            <a:ext cx="540544" cy="3000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1350">
                <a:latin typeface="Calibri" pitchFamily="34" charset="0"/>
              </a:rPr>
              <a:t>CTH</a:t>
            </a:r>
            <a:endParaRPr lang="es-ES" sz="1350">
              <a:latin typeface="Calibri" pitchFamily="34" charset="0"/>
            </a:endParaRPr>
          </a:p>
        </p:txBody>
      </p:sp>
      <p:sp>
        <p:nvSpPr>
          <p:cNvPr id="61451" name="Line 11"/>
          <p:cNvSpPr>
            <a:spLocks noChangeShapeType="1"/>
          </p:cNvSpPr>
          <p:nvPr/>
        </p:nvSpPr>
        <p:spPr bwMode="auto">
          <a:xfrm>
            <a:off x="5598319" y="5319713"/>
            <a:ext cx="539354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 sz="1350"/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>
            <a:off x="5598319" y="4293394"/>
            <a:ext cx="539354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 sz="1350"/>
          </a:p>
        </p:txBody>
      </p:sp>
      <p:sp>
        <p:nvSpPr>
          <p:cNvPr id="61453" name="Line 13"/>
          <p:cNvSpPr>
            <a:spLocks noChangeShapeType="1"/>
          </p:cNvSpPr>
          <p:nvPr/>
        </p:nvSpPr>
        <p:spPr bwMode="auto">
          <a:xfrm>
            <a:off x="5598319" y="3320654"/>
            <a:ext cx="539354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 sz="1350"/>
          </a:p>
        </p:txBody>
      </p:sp>
      <p:sp>
        <p:nvSpPr>
          <p:cNvPr id="61454" name="Line 14"/>
          <p:cNvSpPr>
            <a:spLocks noChangeShapeType="1"/>
          </p:cNvSpPr>
          <p:nvPr/>
        </p:nvSpPr>
        <p:spPr bwMode="auto">
          <a:xfrm>
            <a:off x="5598319" y="2240756"/>
            <a:ext cx="539354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 sz="1350"/>
          </a:p>
        </p:txBody>
      </p:sp>
      <p:pic>
        <p:nvPicPr>
          <p:cNvPr id="61455" name="Picture 15" descr="AR3 N2 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512" y="2078831"/>
            <a:ext cx="3319463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6" name="Rectangle 16"/>
          <p:cNvSpPr>
            <a:spLocks noChangeArrowheads="1"/>
          </p:cNvSpPr>
          <p:nvPr/>
        </p:nvSpPr>
        <p:spPr bwMode="auto">
          <a:xfrm>
            <a:off x="2195514" y="1916908"/>
            <a:ext cx="1512094" cy="37266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 sz="1350">
              <a:latin typeface="Calibri" pitchFamily="34" charset="0"/>
            </a:endParaRPr>
          </a:p>
        </p:txBody>
      </p:sp>
      <p:pic>
        <p:nvPicPr>
          <p:cNvPr id="61457" name="Picture 17" descr="msotw9_temp0"/>
          <p:cNvPicPr>
            <a:picLocks noChangeAspect="1" noChangeArrowheads="1"/>
          </p:cNvPicPr>
          <p:nvPr/>
        </p:nvPicPr>
        <p:blipFill>
          <a:blip r:embed="rId7" cstate="print">
            <a:lum bright="6000" contrast="6000"/>
          </a:blip>
          <a:srcRect/>
          <a:stretch>
            <a:fillRect/>
          </a:stretch>
        </p:blipFill>
        <p:spPr bwMode="auto">
          <a:xfrm>
            <a:off x="1439466" y="3752851"/>
            <a:ext cx="922734" cy="61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8" name="Line 18"/>
          <p:cNvSpPr>
            <a:spLocks noChangeShapeType="1"/>
          </p:cNvSpPr>
          <p:nvPr/>
        </p:nvSpPr>
        <p:spPr bwMode="auto">
          <a:xfrm>
            <a:off x="2519364" y="4076700"/>
            <a:ext cx="107989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 sz="1350"/>
          </a:p>
        </p:txBody>
      </p:sp>
      <p:sp>
        <p:nvSpPr>
          <p:cNvPr id="61459" name="Rectangle 19"/>
          <p:cNvSpPr>
            <a:spLocks noGrp="1" noChangeArrowheads="1"/>
          </p:cNvSpPr>
          <p:nvPr>
            <p:ph type="title"/>
          </p:nvPr>
        </p:nvSpPr>
        <p:spPr>
          <a:xfrm>
            <a:off x="1478757" y="386999"/>
            <a:ext cx="6172200" cy="857250"/>
          </a:xfrm>
          <a:solidFill>
            <a:srgbClr val="990000"/>
          </a:solidFill>
        </p:spPr>
        <p:txBody>
          <a:bodyPr/>
          <a:lstStyle/>
          <a:p>
            <a:pPr algn="ctr" eaLnBrk="1" hangingPunct="1"/>
            <a:r>
              <a:rPr lang="es-MX" sz="3000" dirty="0">
                <a:solidFill>
                  <a:schemeClr val="bg1"/>
                </a:solidFill>
              </a:rPr>
              <a:t>Expresión de proteínas neurales</a:t>
            </a:r>
          </a:p>
        </p:txBody>
      </p:sp>
    </p:spTree>
    <p:extLst>
      <p:ext uri="{BB962C8B-B14F-4D97-AF65-F5344CB8AC3E}">
        <p14:creationId xmlns:p14="http://schemas.microsoft.com/office/powerpoint/2010/main" val="212897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3 Título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  <a:solidFill>
            <a:srgbClr val="990000"/>
          </a:solidFill>
        </p:spPr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>TERAPIA CELULAR</a:t>
            </a:r>
            <a:endParaRPr lang="es-ES" dirty="0" smtClean="0">
              <a:solidFill>
                <a:schemeClr val="bg1"/>
              </a:solidFill>
            </a:endParaRPr>
          </a:p>
        </p:txBody>
      </p:sp>
      <p:sp>
        <p:nvSpPr>
          <p:cNvPr id="20483" name="4 CuadroTexto"/>
          <p:cNvSpPr txBox="1">
            <a:spLocks noChangeArrowheads="1"/>
          </p:cNvSpPr>
          <p:nvPr/>
        </p:nvSpPr>
        <p:spPr bwMode="auto">
          <a:xfrm>
            <a:off x="1042988" y="2060575"/>
            <a:ext cx="7129462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sz="3200"/>
              <a:t> </a:t>
            </a:r>
            <a:r>
              <a:rPr lang="es-MX" sz="3200" b="1"/>
              <a:t>Células Maduras</a:t>
            </a:r>
          </a:p>
          <a:p>
            <a:pPr>
              <a:buFont typeface="Arial" pitchFamily="34" charset="0"/>
              <a:buChar char="•"/>
            </a:pPr>
            <a:endParaRPr lang="es-MX" sz="3200" b="1"/>
          </a:p>
          <a:p>
            <a:pPr>
              <a:buFont typeface="Arial" pitchFamily="34" charset="0"/>
              <a:buChar char="•"/>
            </a:pPr>
            <a:endParaRPr lang="es-MX" sz="3200" b="1"/>
          </a:p>
          <a:p>
            <a:pPr>
              <a:buFont typeface="Arial" pitchFamily="34" charset="0"/>
              <a:buChar char="•"/>
            </a:pPr>
            <a:r>
              <a:rPr lang="es-MX" sz="3200" b="1"/>
              <a:t> Células Troncales</a:t>
            </a:r>
          </a:p>
          <a:p>
            <a:endParaRPr lang="es-MX"/>
          </a:p>
          <a:p>
            <a:endParaRPr lang="es-ES"/>
          </a:p>
        </p:txBody>
      </p:sp>
      <p:sp>
        <p:nvSpPr>
          <p:cNvPr id="20484" name="3 CuadroTexto"/>
          <p:cNvSpPr txBox="1">
            <a:spLocks noChangeArrowheads="1"/>
          </p:cNvSpPr>
          <p:nvPr/>
        </p:nvSpPr>
        <p:spPr bwMode="auto">
          <a:xfrm>
            <a:off x="1187450" y="5229225"/>
            <a:ext cx="34559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400" b="1">
                <a:solidFill>
                  <a:srgbClr val="C00000"/>
                </a:solidFill>
              </a:rPr>
              <a:t>Efectos a largo plazo (permanentes)</a:t>
            </a:r>
            <a:endParaRPr lang="es-ES" sz="2400" b="1">
              <a:solidFill>
                <a:srgbClr val="C00000"/>
              </a:solidFill>
            </a:endParaRPr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2916238" y="4149725"/>
            <a:ext cx="0" cy="10795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19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Rectangle 420"/>
          <p:cNvSpPr>
            <a:spLocks noChangeArrowheads="1"/>
          </p:cNvSpPr>
          <p:nvPr/>
        </p:nvSpPr>
        <p:spPr bwMode="auto">
          <a:xfrm>
            <a:off x="3768329" y="2035969"/>
            <a:ext cx="34624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MX" sz="900" b="1">
                <a:solidFill>
                  <a:srgbClr val="000000"/>
                </a:solidFill>
                <a:latin typeface="Calibri" pitchFamily="34" charset="0"/>
              </a:rPr>
              <a:t>control</a:t>
            </a:r>
            <a:endParaRPr lang="es-MX" sz="1350">
              <a:latin typeface="Calibri" pitchFamily="34" charset="0"/>
            </a:endParaRPr>
          </a:p>
        </p:txBody>
      </p:sp>
      <p:grpSp>
        <p:nvGrpSpPr>
          <p:cNvPr id="2" name="500 Grupo"/>
          <p:cNvGrpSpPr>
            <a:grpSpLocks/>
          </p:cNvGrpSpPr>
          <p:nvPr/>
        </p:nvGrpSpPr>
        <p:grpSpPr bwMode="auto">
          <a:xfrm>
            <a:off x="3178969" y="3512636"/>
            <a:ext cx="2533650" cy="2237743"/>
            <a:chOff x="4400547" y="3289689"/>
            <a:chExt cx="3378199" cy="2983656"/>
          </a:xfrm>
        </p:grpSpPr>
        <p:sp>
          <p:nvSpPr>
            <p:cNvPr id="63734" name="Rectangle 432"/>
            <p:cNvSpPr>
              <a:spLocks noChangeArrowheads="1"/>
            </p:cNvSpPr>
            <p:nvPr/>
          </p:nvSpPr>
          <p:spPr bwMode="auto">
            <a:xfrm>
              <a:off x="4532310" y="5703888"/>
              <a:ext cx="23938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MX" sz="1050" b="1">
                  <a:solidFill>
                    <a:srgbClr val="000000"/>
                  </a:solidFill>
                  <a:latin typeface="Calibri" pitchFamily="34" charset="0"/>
                </a:rPr>
                <a:t>-80</a:t>
              </a:r>
              <a:endParaRPr lang="es-MX" sz="1350">
                <a:latin typeface="Calibri" pitchFamily="34" charset="0"/>
              </a:endParaRPr>
            </a:p>
          </p:txBody>
        </p:sp>
        <p:sp>
          <p:nvSpPr>
            <p:cNvPr id="63735" name="Rectangle 433"/>
            <p:cNvSpPr>
              <a:spLocks noChangeArrowheads="1"/>
            </p:cNvSpPr>
            <p:nvPr/>
          </p:nvSpPr>
          <p:spPr bwMode="auto">
            <a:xfrm>
              <a:off x="5013321" y="5703888"/>
              <a:ext cx="23938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MX" sz="1050" b="1">
                  <a:solidFill>
                    <a:srgbClr val="000000"/>
                  </a:solidFill>
                  <a:latin typeface="Calibri" pitchFamily="34" charset="0"/>
                </a:rPr>
                <a:t>-60</a:t>
              </a:r>
              <a:endParaRPr lang="es-MX" sz="1350">
                <a:latin typeface="Calibri" pitchFamily="34" charset="0"/>
              </a:endParaRPr>
            </a:p>
          </p:txBody>
        </p:sp>
        <p:sp>
          <p:nvSpPr>
            <p:cNvPr id="63736" name="Rectangle 434"/>
            <p:cNvSpPr>
              <a:spLocks noChangeArrowheads="1"/>
            </p:cNvSpPr>
            <p:nvPr/>
          </p:nvSpPr>
          <p:spPr bwMode="auto">
            <a:xfrm>
              <a:off x="5494333" y="5703888"/>
              <a:ext cx="23938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MX" sz="1050" b="1">
                  <a:solidFill>
                    <a:srgbClr val="000000"/>
                  </a:solidFill>
                  <a:latin typeface="Calibri" pitchFamily="34" charset="0"/>
                </a:rPr>
                <a:t>-40</a:t>
              </a:r>
              <a:endParaRPr lang="es-MX" sz="1350">
                <a:latin typeface="Calibri" pitchFamily="34" charset="0"/>
              </a:endParaRPr>
            </a:p>
          </p:txBody>
        </p:sp>
        <p:sp>
          <p:nvSpPr>
            <p:cNvPr id="63737" name="Rectangle 435"/>
            <p:cNvSpPr>
              <a:spLocks noChangeArrowheads="1"/>
            </p:cNvSpPr>
            <p:nvPr/>
          </p:nvSpPr>
          <p:spPr bwMode="auto">
            <a:xfrm>
              <a:off x="5976935" y="5703888"/>
              <a:ext cx="23938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MX" sz="1050" b="1">
                  <a:solidFill>
                    <a:srgbClr val="000000"/>
                  </a:solidFill>
                  <a:latin typeface="Calibri" pitchFamily="34" charset="0"/>
                </a:rPr>
                <a:t>-20</a:t>
              </a:r>
              <a:endParaRPr lang="es-MX" sz="1350">
                <a:latin typeface="Calibri" pitchFamily="34" charset="0"/>
              </a:endParaRPr>
            </a:p>
          </p:txBody>
        </p:sp>
        <p:sp>
          <p:nvSpPr>
            <p:cNvPr id="63738" name="Rectangle 436"/>
            <p:cNvSpPr>
              <a:spLocks noChangeArrowheads="1"/>
            </p:cNvSpPr>
            <p:nvPr/>
          </p:nvSpPr>
          <p:spPr bwMode="auto">
            <a:xfrm>
              <a:off x="6529384" y="5703888"/>
              <a:ext cx="9190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MX" sz="1050" b="1">
                  <a:solidFill>
                    <a:srgbClr val="000000"/>
                  </a:solidFill>
                  <a:latin typeface="Calibri" pitchFamily="34" charset="0"/>
                </a:rPr>
                <a:t>0</a:t>
              </a:r>
              <a:endParaRPr lang="es-MX" sz="1350">
                <a:latin typeface="Calibri" pitchFamily="34" charset="0"/>
              </a:endParaRPr>
            </a:p>
          </p:txBody>
        </p:sp>
        <p:sp>
          <p:nvSpPr>
            <p:cNvPr id="63739" name="Rectangle 437"/>
            <p:cNvSpPr>
              <a:spLocks noChangeArrowheads="1"/>
            </p:cNvSpPr>
            <p:nvPr/>
          </p:nvSpPr>
          <p:spPr bwMode="auto">
            <a:xfrm>
              <a:off x="6965948" y="5703888"/>
              <a:ext cx="18381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MX" sz="1050" b="1">
                  <a:solidFill>
                    <a:srgbClr val="000000"/>
                  </a:solidFill>
                  <a:latin typeface="Calibri" pitchFamily="34" charset="0"/>
                </a:rPr>
                <a:t>20</a:t>
              </a:r>
              <a:endParaRPr lang="es-MX" sz="1350">
                <a:latin typeface="Calibri" pitchFamily="34" charset="0"/>
              </a:endParaRPr>
            </a:p>
          </p:txBody>
        </p:sp>
        <p:sp>
          <p:nvSpPr>
            <p:cNvPr id="63740" name="Rectangle 438"/>
            <p:cNvSpPr>
              <a:spLocks noChangeArrowheads="1"/>
            </p:cNvSpPr>
            <p:nvPr/>
          </p:nvSpPr>
          <p:spPr bwMode="auto">
            <a:xfrm>
              <a:off x="7446959" y="5703888"/>
              <a:ext cx="18381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MX" sz="1050" b="1">
                  <a:solidFill>
                    <a:srgbClr val="000000"/>
                  </a:solidFill>
                  <a:latin typeface="Calibri" pitchFamily="34" charset="0"/>
                </a:rPr>
                <a:t>40</a:t>
              </a:r>
              <a:endParaRPr lang="es-MX" sz="1350">
                <a:latin typeface="Calibri" pitchFamily="34" charset="0"/>
              </a:endParaRPr>
            </a:p>
          </p:txBody>
        </p:sp>
        <p:sp>
          <p:nvSpPr>
            <p:cNvPr id="63741" name="Rectangle 439"/>
            <p:cNvSpPr>
              <a:spLocks noChangeArrowheads="1"/>
            </p:cNvSpPr>
            <p:nvPr/>
          </p:nvSpPr>
          <p:spPr bwMode="auto">
            <a:xfrm>
              <a:off x="6343646" y="5978525"/>
              <a:ext cx="14747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MX" sz="1050" b="1">
                  <a:solidFill>
                    <a:srgbClr val="000000"/>
                  </a:solidFill>
                  <a:latin typeface="Calibri" pitchFamily="34" charset="0"/>
                </a:rPr>
                <a:t>-1</a:t>
              </a:r>
              <a:endParaRPr lang="es-MX" sz="1350">
                <a:latin typeface="Calibri" pitchFamily="34" charset="0"/>
              </a:endParaRPr>
            </a:p>
          </p:txBody>
        </p:sp>
        <p:sp>
          <p:nvSpPr>
            <p:cNvPr id="63742" name="Rectangle 441"/>
            <p:cNvSpPr>
              <a:spLocks noChangeArrowheads="1"/>
            </p:cNvSpPr>
            <p:nvPr/>
          </p:nvSpPr>
          <p:spPr bwMode="auto">
            <a:xfrm>
              <a:off x="6397622" y="5091113"/>
              <a:ext cx="9190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MX" sz="1050" b="1">
                  <a:solidFill>
                    <a:srgbClr val="000000"/>
                  </a:solidFill>
                  <a:latin typeface="Calibri" pitchFamily="34" charset="0"/>
                </a:rPr>
                <a:t>1</a:t>
              </a:r>
              <a:endParaRPr lang="es-MX" sz="1350">
                <a:latin typeface="Calibri" pitchFamily="34" charset="0"/>
              </a:endParaRPr>
            </a:p>
          </p:txBody>
        </p:sp>
        <p:sp>
          <p:nvSpPr>
            <p:cNvPr id="63743" name="Rectangle 442"/>
            <p:cNvSpPr>
              <a:spLocks noChangeArrowheads="1"/>
            </p:cNvSpPr>
            <p:nvPr/>
          </p:nvSpPr>
          <p:spPr bwMode="auto">
            <a:xfrm>
              <a:off x="6397622" y="4649788"/>
              <a:ext cx="9190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MX" sz="1050" b="1">
                  <a:solidFill>
                    <a:srgbClr val="000000"/>
                  </a:solidFill>
                  <a:latin typeface="Calibri" pitchFamily="34" charset="0"/>
                </a:rPr>
                <a:t>2</a:t>
              </a:r>
              <a:endParaRPr lang="es-MX" sz="1350">
                <a:latin typeface="Calibri" pitchFamily="34" charset="0"/>
              </a:endParaRPr>
            </a:p>
          </p:txBody>
        </p:sp>
        <p:sp>
          <p:nvSpPr>
            <p:cNvPr id="63744" name="Rectangle 443"/>
            <p:cNvSpPr>
              <a:spLocks noChangeArrowheads="1"/>
            </p:cNvSpPr>
            <p:nvPr/>
          </p:nvSpPr>
          <p:spPr bwMode="auto">
            <a:xfrm>
              <a:off x="6397622" y="4206876"/>
              <a:ext cx="9190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MX" sz="1050" b="1">
                  <a:solidFill>
                    <a:srgbClr val="000000"/>
                  </a:solidFill>
                  <a:latin typeface="Calibri" pitchFamily="34" charset="0"/>
                </a:rPr>
                <a:t>3</a:t>
              </a:r>
              <a:endParaRPr lang="es-MX" sz="1350">
                <a:latin typeface="Calibri" pitchFamily="34" charset="0"/>
              </a:endParaRPr>
            </a:p>
          </p:txBody>
        </p:sp>
        <p:sp>
          <p:nvSpPr>
            <p:cNvPr id="63745" name="Rectangle 444"/>
            <p:cNvSpPr>
              <a:spLocks noChangeArrowheads="1"/>
            </p:cNvSpPr>
            <p:nvPr/>
          </p:nvSpPr>
          <p:spPr bwMode="auto">
            <a:xfrm>
              <a:off x="6397622" y="3762376"/>
              <a:ext cx="9190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MX" sz="1050" b="1">
                  <a:solidFill>
                    <a:srgbClr val="000000"/>
                  </a:solidFill>
                  <a:latin typeface="Calibri" pitchFamily="34" charset="0"/>
                </a:rPr>
                <a:t>4</a:t>
              </a:r>
              <a:endParaRPr lang="es-MX" sz="1350">
                <a:latin typeface="Calibri" pitchFamily="34" charset="0"/>
              </a:endParaRPr>
            </a:p>
          </p:txBody>
        </p:sp>
        <p:sp>
          <p:nvSpPr>
            <p:cNvPr id="63746" name="Rectangle 445"/>
            <p:cNvSpPr>
              <a:spLocks noChangeArrowheads="1"/>
            </p:cNvSpPr>
            <p:nvPr/>
          </p:nvSpPr>
          <p:spPr bwMode="auto">
            <a:xfrm>
              <a:off x="6397622" y="3319463"/>
              <a:ext cx="9190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MX" sz="1050" b="1">
                  <a:solidFill>
                    <a:srgbClr val="000000"/>
                  </a:solidFill>
                  <a:latin typeface="Calibri" pitchFamily="34" charset="0"/>
                </a:rPr>
                <a:t>5</a:t>
              </a:r>
              <a:endParaRPr lang="es-MX" sz="1350">
                <a:latin typeface="Calibri" pitchFamily="34" charset="0"/>
              </a:endParaRPr>
            </a:p>
          </p:txBody>
        </p:sp>
        <p:sp>
          <p:nvSpPr>
            <p:cNvPr id="63747" name="Line 446"/>
            <p:cNvSpPr>
              <a:spLocks noChangeShapeType="1"/>
            </p:cNvSpPr>
            <p:nvPr/>
          </p:nvSpPr>
          <p:spPr bwMode="auto">
            <a:xfrm flipV="1">
              <a:off x="4408484" y="5641976"/>
              <a:ext cx="1587" cy="2540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748" name="Line 447"/>
            <p:cNvSpPr>
              <a:spLocks noChangeShapeType="1"/>
            </p:cNvSpPr>
            <p:nvPr/>
          </p:nvSpPr>
          <p:spPr bwMode="auto">
            <a:xfrm flipV="1">
              <a:off x="4649784" y="5641976"/>
              <a:ext cx="1587" cy="523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749" name="Line 448"/>
            <p:cNvSpPr>
              <a:spLocks noChangeShapeType="1"/>
            </p:cNvSpPr>
            <p:nvPr/>
          </p:nvSpPr>
          <p:spPr bwMode="auto">
            <a:xfrm flipV="1">
              <a:off x="4889497" y="5641976"/>
              <a:ext cx="1587" cy="2540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750" name="Line 449"/>
            <p:cNvSpPr>
              <a:spLocks noChangeShapeType="1"/>
            </p:cNvSpPr>
            <p:nvPr/>
          </p:nvSpPr>
          <p:spPr bwMode="auto">
            <a:xfrm flipV="1">
              <a:off x="5130797" y="5641976"/>
              <a:ext cx="1587" cy="523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751" name="Line 450"/>
            <p:cNvSpPr>
              <a:spLocks noChangeShapeType="1"/>
            </p:cNvSpPr>
            <p:nvPr/>
          </p:nvSpPr>
          <p:spPr bwMode="auto">
            <a:xfrm flipV="1">
              <a:off x="5370509" y="5641976"/>
              <a:ext cx="1587" cy="2540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752" name="Line 451"/>
            <p:cNvSpPr>
              <a:spLocks noChangeShapeType="1"/>
            </p:cNvSpPr>
            <p:nvPr/>
          </p:nvSpPr>
          <p:spPr bwMode="auto">
            <a:xfrm flipV="1">
              <a:off x="5611809" y="5641976"/>
              <a:ext cx="1587" cy="523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753" name="Line 452"/>
            <p:cNvSpPr>
              <a:spLocks noChangeShapeType="1"/>
            </p:cNvSpPr>
            <p:nvPr/>
          </p:nvSpPr>
          <p:spPr bwMode="auto">
            <a:xfrm flipV="1">
              <a:off x="5851522" y="5641976"/>
              <a:ext cx="1587" cy="2540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754" name="Line 453"/>
            <p:cNvSpPr>
              <a:spLocks noChangeShapeType="1"/>
            </p:cNvSpPr>
            <p:nvPr/>
          </p:nvSpPr>
          <p:spPr bwMode="auto">
            <a:xfrm flipV="1">
              <a:off x="6094409" y="5641976"/>
              <a:ext cx="1587" cy="523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755" name="Line 454"/>
            <p:cNvSpPr>
              <a:spLocks noChangeShapeType="1"/>
            </p:cNvSpPr>
            <p:nvPr/>
          </p:nvSpPr>
          <p:spPr bwMode="auto">
            <a:xfrm flipV="1">
              <a:off x="6334122" y="5641976"/>
              <a:ext cx="1587" cy="2540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756" name="Line 455"/>
            <p:cNvSpPr>
              <a:spLocks noChangeShapeType="1"/>
            </p:cNvSpPr>
            <p:nvPr/>
          </p:nvSpPr>
          <p:spPr bwMode="auto">
            <a:xfrm flipV="1">
              <a:off x="6575422" y="5641976"/>
              <a:ext cx="1587" cy="523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757" name="Line 456"/>
            <p:cNvSpPr>
              <a:spLocks noChangeShapeType="1"/>
            </p:cNvSpPr>
            <p:nvPr/>
          </p:nvSpPr>
          <p:spPr bwMode="auto">
            <a:xfrm flipV="1">
              <a:off x="6815134" y="5641976"/>
              <a:ext cx="1587" cy="2540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758" name="Line 457"/>
            <p:cNvSpPr>
              <a:spLocks noChangeShapeType="1"/>
            </p:cNvSpPr>
            <p:nvPr/>
          </p:nvSpPr>
          <p:spPr bwMode="auto">
            <a:xfrm flipV="1">
              <a:off x="7056434" y="5641976"/>
              <a:ext cx="1587" cy="523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759" name="Line 458"/>
            <p:cNvSpPr>
              <a:spLocks noChangeShapeType="1"/>
            </p:cNvSpPr>
            <p:nvPr/>
          </p:nvSpPr>
          <p:spPr bwMode="auto">
            <a:xfrm flipV="1">
              <a:off x="7296147" y="5641976"/>
              <a:ext cx="1587" cy="2540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760" name="Line 459"/>
            <p:cNvSpPr>
              <a:spLocks noChangeShapeType="1"/>
            </p:cNvSpPr>
            <p:nvPr/>
          </p:nvSpPr>
          <p:spPr bwMode="auto">
            <a:xfrm flipV="1">
              <a:off x="7537447" y="5641976"/>
              <a:ext cx="1587" cy="523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761" name="Line 460"/>
            <p:cNvSpPr>
              <a:spLocks noChangeShapeType="1"/>
            </p:cNvSpPr>
            <p:nvPr/>
          </p:nvSpPr>
          <p:spPr bwMode="auto">
            <a:xfrm flipV="1">
              <a:off x="7777159" y="5641976"/>
              <a:ext cx="1587" cy="2540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762" name="Line 461"/>
            <p:cNvSpPr>
              <a:spLocks noChangeShapeType="1"/>
            </p:cNvSpPr>
            <p:nvPr/>
          </p:nvSpPr>
          <p:spPr bwMode="auto">
            <a:xfrm>
              <a:off x="4408484" y="5641976"/>
              <a:ext cx="3368675" cy="15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763" name="Line 462"/>
            <p:cNvSpPr>
              <a:spLocks noChangeShapeType="1"/>
            </p:cNvSpPr>
            <p:nvPr/>
          </p:nvSpPr>
          <p:spPr bwMode="auto">
            <a:xfrm>
              <a:off x="6523034" y="6084888"/>
              <a:ext cx="52387" cy="15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764" name="Line 463"/>
            <p:cNvSpPr>
              <a:spLocks noChangeShapeType="1"/>
            </p:cNvSpPr>
            <p:nvPr/>
          </p:nvSpPr>
          <p:spPr bwMode="auto">
            <a:xfrm>
              <a:off x="6548434" y="5862638"/>
              <a:ext cx="26987" cy="15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765" name="Line 464"/>
            <p:cNvSpPr>
              <a:spLocks noChangeShapeType="1"/>
            </p:cNvSpPr>
            <p:nvPr/>
          </p:nvSpPr>
          <p:spPr bwMode="auto">
            <a:xfrm>
              <a:off x="6523034" y="5641976"/>
              <a:ext cx="52387" cy="15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766" name="Line 465"/>
            <p:cNvSpPr>
              <a:spLocks noChangeShapeType="1"/>
            </p:cNvSpPr>
            <p:nvPr/>
          </p:nvSpPr>
          <p:spPr bwMode="auto">
            <a:xfrm>
              <a:off x="6548434" y="5419726"/>
              <a:ext cx="26987" cy="15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767" name="Line 466"/>
            <p:cNvSpPr>
              <a:spLocks noChangeShapeType="1"/>
            </p:cNvSpPr>
            <p:nvPr/>
          </p:nvSpPr>
          <p:spPr bwMode="auto">
            <a:xfrm>
              <a:off x="6523034" y="5197476"/>
              <a:ext cx="52387" cy="15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768" name="Line 467"/>
            <p:cNvSpPr>
              <a:spLocks noChangeShapeType="1"/>
            </p:cNvSpPr>
            <p:nvPr/>
          </p:nvSpPr>
          <p:spPr bwMode="auto">
            <a:xfrm>
              <a:off x="6548434" y="4976813"/>
              <a:ext cx="26987" cy="15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769" name="Line 468"/>
            <p:cNvSpPr>
              <a:spLocks noChangeShapeType="1"/>
            </p:cNvSpPr>
            <p:nvPr/>
          </p:nvSpPr>
          <p:spPr bwMode="auto">
            <a:xfrm>
              <a:off x="6523034" y="4754563"/>
              <a:ext cx="52387" cy="15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770" name="Line 469"/>
            <p:cNvSpPr>
              <a:spLocks noChangeShapeType="1"/>
            </p:cNvSpPr>
            <p:nvPr/>
          </p:nvSpPr>
          <p:spPr bwMode="auto">
            <a:xfrm>
              <a:off x="6548434" y="4533901"/>
              <a:ext cx="26987" cy="15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771" name="Line 470"/>
            <p:cNvSpPr>
              <a:spLocks noChangeShapeType="1"/>
            </p:cNvSpPr>
            <p:nvPr/>
          </p:nvSpPr>
          <p:spPr bwMode="auto">
            <a:xfrm>
              <a:off x="6523034" y="4313238"/>
              <a:ext cx="52387" cy="15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772" name="Line 471"/>
            <p:cNvSpPr>
              <a:spLocks noChangeShapeType="1"/>
            </p:cNvSpPr>
            <p:nvPr/>
          </p:nvSpPr>
          <p:spPr bwMode="auto">
            <a:xfrm>
              <a:off x="6548434" y="4090988"/>
              <a:ext cx="26987" cy="15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773" name="Line 472"/>
            <p:cNvSpPr>
              <a:spLocks noChangeShapeType="1"/>
            </p:cNvSpPr>
            <p:nvPr/>
          </p:nvSpPr>
          <p:spPr bwMode="auto">
            <a:xfrm>
              <a:off x="6523034" y="3868738"/>
              <a:ext cx="52387" cy="15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774" name="Line 473"/>
            <p:cNvSpPr>
              <a:spLocks noChangeShapeType="1"/>
            </p:cNvSpPr>
            <p:nvPr/>
          </p:nvSpPr>
          <p:spPr bwMode="auto">
            <a:xfrm>
              <a:off x="6548434" y="3648076"/>
              <a:ext cx="26987" cy="15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775" name="Line 474"/>
            <p:cNvSpPr>
              <a:spLocks noChangeShapeType="1"/>
            </p:cNvSpPr>
            <p:nvPr/>
          </p:nvSpPr>
          <p:spPr bwMode="auto">
            <a:xfrm>
              <a:off x="6523034" y="3425826"/>
              <a:ext cx="52387" cy="15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776" name="Line 475"/>
            <p:cNvSpPr>
              <a:spLocks noChangeShapeType="1"/>
            </p:cNvSpPr>
            <p:nvPr/>
          </p:nvSpPr>
          <p:spPr bwMode="auto">
            <a:xfrm flipV="1">
              <a:off x="6575422" y="3425826"/>
              <a:ext cx="1587" cy="265906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777" name="Rectangle 489"/>
            <p:cNvSpPr>
              <a:spLocks noChangeArrowheads="1"/>
            </p:cNvSpPr>
            <p:nvPr/>
          </p:nvSpPr>
          <p:spPr bwMode="auto">
            <a:xfrm rot="16200000">
              <a:off x="5628073" y="3634015"/>
              <a:ext cx="90409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MX" sz="1050" b="1">
                  <a:solidFill>
                    <a:srgbClr val="000000"/>
                  </a:solidFill>
                  <a:latin typeface="Calibri" pitchFamily="34" charset="0"/>
                </a:rPr>
                <a:t>current (nA)</a:t>
              </a:r>
              <a:endParaRPr lang="es-MX" sz="1350">
                <a:latin typeface="Calibri" pitchFamily="34" charset="0"/>
              </a:endParaRPr>
            </a:p>
          </p:txBody>
        </p:sp>
        <p:sp>
          <p:nvSpPr>
            <p:cNvPr id="63778" name="Rectangle 490"/>
            <p:cNvSpPr>
              <a:spLocks noChangeArrowheads="1"/>
            </p:cNvSpPr>
            <p:nvPr/>
          </p:nvSpPr>
          <p:spPr bwMode="auto">
            <a:xfrm>
              <a:off x="4400547" y="6057901"/>
              <a:ext cx="95539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MX" sz="1050" b="1">
                  <a:solidFill>
                    <a:srgbClr val="000000"/>
                  </a:solidFill>
                  <a:latin typeface="Calibri" pitchFamily="34" charset="0"/>
                </a:rPr>
                <a:t>voltage (mV)</a:t>
              </a:r>
              <a:endParaRPr lang="es-MX" sz="1350">
                <a:latin typeface="Calibri" pitchFamily="34" charset="0"/>
              </a:endParaRPr>
            </a:p>
          </p:txBody>
        </p:sp>
      </p:grpSp>
      <p:grpSp>
        <p:nvGrpSpPr>
          <p:cNvPr id="3" name="618 Grupo"/>
          <p:cNvGrpSpPr>
            <a:grpSpLocks/>
          </p:cNvGrpSpPr>
          <p:nvPr/>
        </p:nvGrpSpPr>
        <p:grpSpPr bwMode="auto">
          <a:xfrm>
            <a:off x="3330179" y="3929063"/>
            <a:ext cx="2227659" cy="1352550"/>
            <a:chOff x="9707628" y="3546476"/>
            <a:chExt cx="2970213" cy="1803400"/>
          </a:xfrm>
        </p:grpSpPr>
        <p:sp>
          <p:nvSpPr>
            <p:cNvPr id="63669" name="Oval 542"/>
            <p:cNvSpPr>
              <a:spLocks noChangeArrowheads="1"/>
            </p:cNvSpPr>
            <p:nvPr/>
          </p:nvSpPr>
          <p:spPr bwMode="auto">
            <a:xfrm>
              <a:off x="9707628" y="5243513"/>
              <a:ext cx="103188" cy="104775"/>
            </a:xfrm>
            <a:prstGeom prst="ellipse">
              <a:avLst/>
            </a:prstGeom>
            <a:solidFill>
              <a:srgbClr val="000000"/>
            </a:solidFill>
            <a:ln w="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>
                <a:latin typeface="Calibri" pitchFamily="34" charset="0"/>
              </a:endParaRPr>
            </a:p>
          </p:txBody>
        </p:sp>
        <p:sp>
          <p:nvSpPr>
            <p:cNvPr id="63670" name="Oval 543"/>
            <p:cNvSpPr>
              <a:spLocks noChangeArrowheads="1"/>
            </p:cNvSpPr>
            <p:nvPr/>
          </p:nvSpPr>
          <p:spPr bwMode="auto">
            <a:xfrm>
              <a:off x="9947341" y="5241926"/>
              <a:ext cx="101600" cy="104775"/>
            </a:xfrm>
            <a:prstGeom prst="ellipse">
              <a:avLst/>
            </a:prstGeom>
            <a:solidFill>
              <a:srgbClr val="000000"/>
            </a:solidFill>
            <a:ln w="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>
                <a:latin typeface="Calibri" pitchFamily="34" charset="0"/>
              </a:endParaRPr>
            </a:p>
          </p:txBody>
        </p:sp>
        <p:sp>
          <p:nvSpPr>
            <p:cNvPr id="63671" name="Oval 544"/>
            <p:cNvSpPr>
              <a:spLocks noChangeArrowheads="1"/>
            </p:cNvSpPr>
            <p:nvPr/>
          </p:nvSpPr>
          <p:spPr bwMode="auto">
            <a:xfrm>
              <a:off x="10185466" y="5232401"/>
              <a:ext cx="103188" cy="104775"/>
            </a:xfrm>
            <a:prstGeom prst="ellipse">
              <a:avLst/>
            </a:prstGeom>
            <a:solidFill>
              <a:srgbClr val="000000"/>
            </a:solidFill>
            <a:ln w="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>
                <a:latin typeface="Calibri" pitchFamily="34" charset="0"/>
              </a:endParaRPr>
            </a:p>
          </p:txBody>
        </p:sp>
        <p:sp>
          <p:nvSpPr>
            <p:cNvPr id="63672" name="Oval 545"/>
            <p:cNvSpPr>
              <a:spLocks noChangeArrowheads="1"/>
            </p:cNvSpPr>
            <p:nvPr/>
          </p:nvSpPr>
          <p:spPr bwMode="auto">
            <a:xfrm>
              <a:off x="10423591" y="5230813"/>
              <a:ext cx="103188" cy="104775"/>
            </a:xfrm>
            <a:prstGeom prst="ellipse">
              <a:avLst/>
            </a:prstGeom>
            <a:solidFill>
              <a:srgbClr val="000000"/>
            </a:solidFill>
            <a:ln w="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>
                <a:latin typeface="Calibri" pitchFamily="34" charset="0"/>
              </a:endParaRPr>
            </a:p>
          </p:txBody>
        </p:sp>
        <p:sp>
          <p:nvSpPr>
            <p:cNvPr id="63673" name="Oval 546"/>
            <p:cNvSpPr>
              <a:spLocks noChangeArrowheads="1"/>
            </p:cNvSpPr>
            <p:nvPr/>
          </p:nvSpPr>
          <p:spPr bwMode="auto">
            <a:xfrm>
              <a:off x="10663303" y="5211763"/>
              <a:ext cx="101600" cy="104775"/>
            </a:xfrm>
            <a:prstGeom prst="ellipse">
              <a:avLst/>
            </a:prstGeom>
            <a:solidFill>
              <a:srgbClr val="000000"/>
            </a:solidFill>
            <a:ln w="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>
                <a:latin typeface="Calibri" pitchFamily="34" charset="0"/>
              </a:endParaRPr>
            </a:p>
          </p:txBody>
        </p:sp>
        <p:sp>
          <p:nvSpPr>
            <p:cNvPr id="63674" name="Oval 547"/>
            <p:cNvSpPr>
              <a:spLocks noChangeArrowheads="1"/>
            </p:cNvSpPr>
            <p:nvPr/>
          </p:nvSpPr>
          <p:spPr bwMode="auto">
            <a:xfrm>
              <a:off x="10901428" y="5172076"/>
              <a:ext cx="103188" cy="104775"/>
            </a:xfrm>
            <a:prstGeom prst="ellipse">
              <a:avLst/>
            </a:prstGeom>
            <a:solidFill>
              <a:srgbClr val="000000"/>
            </a:solidFill>
            <a:ln w="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>
                <a:latin typeface="Calibri" pitchFamily="34" charset="0"/>
              </a:endParaRPr>
            </a:p>
          </p:txBody>
        </p:sp>
        <p:sp>
          <p:nvSpPr>
            <p:cNvPr id="63675" name="Oval 548"/>
            <p:cNvSpPr>
              <a:spLocks noChangeArrowheads="1"/>
            </p:cNvSpPr>
            <p:nvPr/>
          </p:nvSpPr>
          <p:spPr bwMode="auto">
            <a:xfrm>
              <a:off x="11142728" y="5135563"/>
              <a:ext cx="101600" cy="104775"/>
            </a:xfrm>
            <a:prstGeom prst="ellipse">
              <a:avLst/>
            </a:prstGeom>
            <a:solidFill>
              <a:srgbClr val="000000"/>
            </a:solidFill>
            <a:ln w="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>
                <a:latin typeface="Calibri" pitchFamily="34" charset="0"/>
              </a:endParaRPr>
            </a:p>
          </p:txBody>
        </p:sp>
        <p:sp>
          <p:nvSpPr>
            <p:cNvPr id="63676" name="Oval 549"/>
            <p:cNvSpPr>
              <a:spLocks noChangeArrowheads="1"/>
            </p:cNvSpPr>
            <p:nvPr/>
          </p:nvSpPr>
          <p:spPr bwMode="auto">
            <a:xfrm>
              <a:off x="11380853" y="5100638"/>
              <a:ext cx="103188" cy="104775"/>
            </a:xfrm>
            <a:prstGeom prst="ellipse">
              <a:avLst/>
            </a:prstGeom>
            <a:solidFill>
              <a:srgbClr val="000000"/>
            </a:solidFill>
            <a:ln w="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>
                <a:latin typeface="Calibri" pitchFamily="34" charset="0"/>
              </a:endParaRPr>
            </a:p>
          </p:txBody>
        </p:sp>
        <p:sp>
          <p:nvSpPr>
            <p:cNvPr id="63677" name="Oval 550"/>
            <p:cNvSpPr>
              <a:spLocks noChangeArrowheads="1"/>
            </p:cNvSpPr>
            <p:nvPr/>
          </p:nvSpPr>
          <p:spPr bwMode="auto">
            <a:xfrm>
              <a:off x="11620566" y="5010151"/>
              <a:ext cx="101600" cy="104775"/>
            </a:xfrm>
            <a:prstGeom prst="ellipse">
              <a:avLst/>
            </a:prstGeom>
            <a:solidFill>
              <a:srgbClr val="000000"/>
            </a:solidFill>
            <a:ln w="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>
                <a:latin typeface="Calibri" pitchFamily="34" charset="0"/>
              </a:endParaRPr>
            </a:p>
          </p:txBody>
        </p:sp>
        <p:sp>
          <p:nvSpPr>
            <p:cNvPr id="63678" name="Oval 551"/>
            <p:cNvSpPr>
              <a:spLocks noChangeArrowheads="1"/>
            </p:cNvSpPr>
            <p:nvPr/>
          </p:nvSpPr>
          <p:spPr bwMode="auto">
            <a:xfrm>
              <a:off x="11858691" y="4819651"/>
              <a:ext cx="103188" cy="104775"/>
            </a:xfrm>
            <a:prstGeom prst="ellipse">
              <a:avLst/>
            </a:prstGeom>
            <a:solidFill>
              <a:srgbClr val="000000"/>
            </a:solidFill>
            <a:ln w="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>
                <a:latin typeface="Calibri" pitchFamily="34" charset="0"/>
              </a:endParaRPr>
            </a:p>
          </p:txBody>
        </p:sp>
        <p:sp>
          <p:nvSpPr>
            <p:cNvPr id="63679" name="Oval 552"/>
            <p:cNvSpPr>
              <a:spLocks noChangeArrowheads="1"/>
            </p:cNvSpPr>
            <p:nvPr/>
          </p:nvSpPr>
          <p:spPr bwMode="auto">
            <a:xfrm>
              <a:off x="12096816" y="4589463"/>
              <a:ext cx="103188" cy="104775"/>
            </a:xfrm>
            <a:prstGeom prst="ellipse">
              <a:avLst/>
            </a:prstGeom>
            <a:solidFill>
              <a:srgbClr val="000000"/>
            </a:solidFill>
            <a:ln w="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>
                <a:latin typeface="Calibri" pitchFamily="34" charset="0"/>
              </a:endParaRPr>
            </a:p>
          </p:txBody>
        </p:sp>
        <p:sp>
          <p:nvSpPr>
            <p:cNvPr id="63680" name="Oval 553"/>
            <p:cNvSpPr>
              <a:spLocks noChangeArrowheads="1"/>
            </p:cNvSpPr>
            <p:nvPr/>
          </p:nvSpPr>
          <p:spPr bwMode="auto">
            <a:xfrm>
              <a:off x="12336528" y="4230688"/>
              <a:ext cx="101600" cy="104775"/>
            </a:xfrm>
            <a:prstGeom prst="ellipse">
              <a:avLst/>
            </a:prstGeom>
            <a:solidFill>
              <a:srgbClr val="000000"/>
            </a:solidFill>
            <a:ln w="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>
                <a:latin typeface="Calibri" pitchFamily="34" charset="0"/>
              </a:endParaRPr>
            </a:p>
          </p:txBody>
        </p:sp>
        <p:sp>
          <p:nvSpPr>
            <p:cNvPr id="63681" name="Oval 554"/>
            <p:cNvSpPr>
              <a:spLocks noChangeArrowheads="1"/>
            </p:cNvSpPr>
            <p:nvPr/>
          </p:nvSpPr>
          <p:spPr bwMode="auto">
            <a:xfrm>
              <a:off x="12574653" y="3835401"/>
              <a:ext cx="103188" cy="104775"/>
            </a:xfrm>
            <a:prstGeom prst="ellipse">
              <a:avLst/>
            </a:prstGeom>
            <a:solidFill>
              <a:srgbClr val="000000"/>
            </a:solidFill>
            <a:ln w="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>
                <a:latin typeface="Calibri" pitchFamily="34" charset="0"/>
              </a:endParaRPr>
            </a:p>
          </p:txBody>
        </p:sp>
        <p:sp>
          <p:nvSpPr>
            <p:cNvPr id="63682" name="Line 555"/>
            <p:cNvSpPr>
              <a:spLocks noChangeShapeType="1"/>
            </p:cNvSpPr>
            <p:nvPr/>
          </p:nvSpPr>
          <p:spPr bwMode="auto">
            <a:xfrm>
              <a:off x="9760016" y="5297488"/>
              <a:ext cx="1588" cy="5238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683" name="Line 556"/>
            <p:cNvSpPr>
              <a:spLocks noChangeShapeType="1"/>
            </p:cNvSpPr>
            <p:nvPr/>
          </p:nvSpPr>
          <p:spPr bwMode="auto">
            <a:xfrm>
              <a:off x="9734616" y="5297488"/>
              <a:ext cx="50800" cy="158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684" name="Line 557"/>
            <p:cNvSpPr>
              <a:spLocks noChangeShapeType="1"/>
            </p:cNvSpPr>
            <p:nvPr/>
          </p:nvSpPr>
          <p:spPr bwMode="auto">
            <a:xfrm>
              <a:off x="9760016" y="5297488"/>
              <a:ext cx="1588" cy="5238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685" name="Line 558"/>
            <p:cNvSpPr>
              <a:spLocks noChangeShapeType="1"/>
            </p:cNvSpPr>
            <p:nvPr/>
          </p:nvSpPr>
          <p:spPr bwMode="auto">
            <a:xfrm>
              <a:off x="9734616" y="5297488"/>
              <a:ext cx="50800" cy="158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686" name="Line 559"/>
            <p:cNvSpPr>
              <a:spLocks noChangeShapeType="1"/>
            </p:cNvSpPr>
            <p:nvPr/>
          </p:nvSpPr>
          <p:spPr bwMode="auto">
            <a:xfrm flipV="1">
              <a:off x="9998141" y="5241926"/>
              <a:ext cx="1588" cy="3492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687" name="Line 560"/>
            <p:cNvSpPr>
              <a:spLocks noChangeShapeType="1"/>
            </p:cNvSpPr>
            <p:nvPr/>
          </p:nvSpPr>
          <p:spPr bwMode="auto">
            <a:xfrm>
              <a:off x="9972741" y="5276851"/>
              <a:ext cx="52388" cy="158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688" name="Line 561"/>
            <p:cNvSpPr>
              <a:spLocks noChangeShapeType="1"/>
            </p:cNvSpPr>
            <p:nvPr/>
          </p:nvSpPr>
          <p:spPr bwMode="auto">
            <a:xfrm>
              <a:off x="9998141" y="5314951"/>
              <a:ext cx="1588" cy="3333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689" name="Line 562"/>
            <p:cNvSpPr>
              <a:spLocks noChangeShapeType="1"/>
            </p:cNvSpPr>
            <p:nvPr/>
          </p:nvSpPr>
          <p:spPr bwMode="auto">
            <a:xfrm>
              <a:off x="9972741" y="5314951"/>
              <a:ext cx="52388" cy="158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690" name="Line 563"/>
            <p:cNvSpPr>
              <a:spLocks noChangeShapeType="1"/>
            </p:cNvSpPr>
            <p:nvPr/>
          </p:nvSpPr>
          <p:spPr bwMode="auto">
            <a:xfrm flipV="1">
              <a:off x="10237853" y="5232401"/>
              <a:ext cx="1588" cy="4603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691" name="Line 564"/>
            <p:cNvSpPr>
              <a:spLocks noChangeShapeType="1"/>
            </p:cNvSpPr>
            <p:nvPr/>
          </p:nvSpPr>
          <p:spPr bwMode="auto">
            <a:xfrm>
              <a:off x="10210866" y="5278438"/>
              <a:ext cx="52388" cy="158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692" name="Line 565"/>
            <p:cNvSpPr>
              <a:spLocks noChangeShapeType="1"/>
            </p:cNvSpPr>
            <p:nvPr/>
          </p:nvSpPr>
          <p:spPr bwMode="auto">
            <a:xfrm>
              <a:off x="10237853" y="5294313"/>
              <a:ext cx="1588" cy="4445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693" name="Line 566"/>
            <p:cNvSpPr>
              <a:spLocks noChangeShapeType="1"/>
            </p:cNvSpPr>
            <p:nvPr/>
          </p:nvSpPr>
          <p:spPr bwMode="auto">
            <a:xfrm>
              <a:off x="10210866" y="5294313"/>
              <a:ext cx="52388" cy="158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694" name="Line 567"/>
            <p:cNvSpPr>
              <a:spLocks noChangeShapeType="1"/>
            </p:cNvSpPr>
            <p:nvPr/>
          </p:nvSpPr>
          <p:spPr bwMode="auto">
            <a:xfrm flipV="1">
              <a:off x="10475978" y="5230813"/>
              <a:ext cx="1588" cy="4762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695" name="Line 568"/>
            <p:cNvSpPr>
              <a:spLocks noChangeShapeType="1"/>
            </p:cNvSpPr>
            <p:nvPr/>
          </p:nvSpPr>
          <p:spPr bwMode="auto">
            <a:xfrm>
              <a:off x="10450578" y="5278438"/>
              <a:ext cx="52388" cy="158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696" name="Line 569"/>
            <p:cNvSpPr>
              <a:spLocks noChangeShapeType="1"/>
            </p:cNvSpPr>
            <p:nvPr/>
          </p:nvSpPr>
          <p:spPr bwMode="auto">
            <a:xfrm>
              <a:off x="10475978" y="5292726"/>
              <a:ext cx="1588" cy="4445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697" name="Line 570"/>
            <p:cNvSpPr>
              <a:spLocks noChangeShapeType="1"/>
            </p:cNvSpPr>
            <p:nvPr/>
          </p:nvSpPr>
          <p:spPr bwMode="auto">
            <a:xfrm>
              <a:off x="10450578" y="5292726"/>
              <a:ext cx="52388" cy="158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698" name="Line 571"/>
            <p:cNvSpPr>
              <a:spLocks noChangeShapeType="1"/>
            </p:cNvSpPr>
            <p:nvPr/>
          </p:nvSpPr>
          <p:spPr bwMode="auto">
            <a:xfrm flipV="1">
              <a:off x="10715691" y="5211763"/>
              <a:ext cx="1588" cy="4286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699" name="Line 572"/>
            <p:cNvSpPr>
              <a:spLocks noChangeShapeType="1"/>
            </p:cNvSpPr>
            <p:nvPr/>
          </p:nvSpPr>
          <p:spPr bwMode="auto">
            <a:xfrm>
              <a:off x="10688703" y="5254626"/>
              <a:ext cx="52388" cy="158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700" name="Line 573"/>
            <p:cNvSpPr>
              <a:spLocks noChangeShapeType="1"/>
            </p:cNvSpPr>
            <p:nvPr/>
          </p:nvSpPr>
          <p:spPr bwMode="auto">
            <a:xfrm>
              <a:off x="10715691" y="5273676"/>
              <a:ext cx="1588" cy="4445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701" name="Line 574"/>
            <p:cNvSpPr>
              <a:spLocks noChangeShapeType="1"/>
            </p:cNvSpPr>
            <p:nvPr/>
          </p:nvSpPr>
          <p:spPr bwMode="auto">
            <a:xfrm>
              <a:off x="10688703" y="5273676"/>
              <a:ext cx="52388" cy="158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702" name="Line 575"/>
            <p:cNvSpPr>
              <a:spLocks noChangeShapeType="1"/>
            </p:cNvSpPr>
            <p:nvPr/>
          </p:nvSpPr>
          <p:spPr bwMode="auto">
            <a:xfrm flipV="1">
              <a:off x="10953816" y="5172076"/>
              <a:ext cx="1588" cy="3492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703" name="Line 576"/>
            <p:cNvSpPr>
              <a:spLocks noChangeShapeType="1"/>
            </p:cNvSpPr>
            <p:nvPr/>
          </p:nvSpPr>
          <p:spPr bwMode="auto">
            <a:xfrm>
              <a:off x="10928416" y="5207001"/>
              <a:ext cx="50800" cy="158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704" name="Line 577"/>
            <p:cNvSpPr>
              <a:spLocks noChangeShapeType="1"/>
            </p:cNvSpPr>
            <p:nvPr/>
          </p:nvSpPr>
          <p:spPr bwMode="auto">
            <a:xfrm>
              <a:off x="10953816" y="5243513"/>
              <a:ext cx="1588" cy="3492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705" name="Line 578"/>
            <p:cNvSpPr>
              <a:spLocks noChangeShapeType="1"/>
            </p:cNvSpPr>
            <p:nvPr/>
          </p:nvSpPr>
          <p:spPr bwMode="auto">
            <a:xfrm>
              <a:off x="10928416" y="5243513"/>
              <a:ext cx="50800" cy="158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706" name="Line 579"/>
            <p:cNvSpPr>
              <a:spLocks noChangeShapeType="1"/>
            </p:cNvSpPr>
            <p:nvPr/>
          </p:nvSpPr>
          <p:spPr bwMode="auto">
            <a:xfrm flipV="1">
              <a:off x="11193528" y="5135563"/>
              <a:ext cx="1588" cy="2857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707" name="Line 580"/>
            <p:cNvSpPr>
              <a:spLocks noChangeShapeType="1"/>
            </p:cNvSpPr>
            <p:nvPr/>
          </p:nvSpPr>
          <p:spPr bwMode="auto">
            <a:xfrm>
              <a:off x="11168128" y="5164138"/>
              <a:ext cx="52388" cy="158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708" name="Line 581"/>
            <p:cNvSpPr>
              <a:spLocks noChangeShapeType="1"/>
            </p:cNvSpPr>
            <p:nvPr/>
          </p:nvSpPr>
          <p:spPr bwMode="auto">
            <a:xfrm>
              <a:off x="11193528" y="5216526"/>
              <a:ext cx="1588" cy="2540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709" name="Line 582"/>
            <p:cNvSpPr>
              <a:spLocks noChangeShapeType="1"/>
            </p:cNvSpPr>
            <p:nvPr/>
          </p:nvSpPr>
          <p:spPr bwMode="auto">
            <a:xfrm>
              <a:off x="11168128" y="5216526"/>
              <a:ext cx="52388" cy="158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710" name="Line 583"/>
            <p:cNvSpPr>
              <a:spLocks noChangeShapeType="1"/>
            </p:cNvSpPr>
            <p:nvPr/>
          </p:nvSpPr>
          <p:spPr bwMode="auto">
            <a:xfrm flipV="1">
              <a:off x="11433241" y="5100638"/>
              <a:ext cx="1588" cy="3333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711" name="Line 584"/>
            <p:cNvSpPr>
              <a:spLocks noChangeShapeType="1"/>
            </p:cNvSpPr>
            <p:nvPr/>
          </p:nvSpPr>
          <p:spPr bwMode="auto">
            <a:xfrm>
              <a:off x="11407841" y="5133976"/>
              <a:ext cx="50800" cy="158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712" name="Line 585"/>
            <p:cNvSpPr>
              <a:spLocks noChangeShapeType="1"/>
            </p:cNvSpPr>
            <p:nvPr/>
          </p:nvSpPr>
          <p:spPr bwMode="auto">
            <a:xfrm>
              <a:off x="11433241" y="5172076"/>
              <a:ext cx="1588" cy="3492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713" name="Line 586"/>
            <p:cNvSpPr>
              <a:spLocks noChangeShapeType="1"/>
            </p:cNvSpPr>
            <p:nvPr/>
          </p:nvSpPr>
          <p:spPr bwMode="auto">
            <a:xfrm>
              <a:off x="11407841" y="5172076"/>
              <a:ext cx="50800" cy="158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714" name="Line 587"/>
            <p:cNvSpPr>
              <a:spLocks noChangeShapeType="1"/>
            </p:cNvSpPr>
            <p:nvPr/>
          </p:nvSpPr>
          <p:spPr bwMode="auto">
            <a:xfrm flipV="1">
              <a:off x="11671366" y="5010151"/>
              <a:ext cx="1588" cy="2222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715" name="Line 588"/>
            <p:cNvSpPr>
              <a:spLocks noChangeShapeType="1"/>
            </p:cNvSpPr>
            <p:nvPr/>
          </p:nvSpPr>
          <p:spPr bwMode="auto">
            <a:xfrm>
              <a:off x="11645966" y="5032376"/>
              <a:ext cx="52388" cy="158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716" name="Line 589"/>
            <p:cNvSpPr>
              <a:spLocks noChangeShapeType="1"/>
            </p:cNvSpPr>
            <p:nvPr/>
          </p:nvSpPr>
          <p:spPr bwMode="auto">
            <a:xfrm>
              <a:off x="11671366" y="5091113"/>
              <a:ext cx="1588" cy="2540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717" name="Line 590"/>
            <p:cNvSpPr>
              <a:spLocks noChangeShapeType="1"/>
            </p:cNvSpPr>
            <p:nvPr/>
          </p:nvSpPr>
          <p:spPr bwMode="auto">
            <a:xfrm>
              <a:off x="11645966" y="5091113"/>
              <a:ext cx="52388" cy="158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718" name="Line 591"/>
            <p:cNvSpPr>
              <a:spLocks noChangeShapeType="1"/>
            </p:cNvSpPr>
            <p:nvPr/>
          </p:nvSpPr>
          <p:spPr bwMode="auto">
            <a:xfrm>
              <a:off x="11911078" y="4770438"/>
              <a:ext cx="1588" cy="4921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719" name="Line 592"/>
            <p:cNvSpPr>
              <a:spLocks noChangeShapeType="1"/>
            </p:cNvSpPr>
            <p:nvPr/>
          </p:nvSpPr>
          <p:spPr bwMode="auto">
            <a:xfrm>
              <a:off x="11884091" y="4770438"/>
              <a:ext cx="52388" cy="158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720" name="Line 593"/>
            <p:cNvSpPr>
              <a:spLocks noChangeShapeType="1"/>
            </p:cNvSpPr>
            <p:nvPr/>
          </p:nvSpPr>
          <p:spPr bwMode="auto">
            <a:xfrm flipV="1">
              <a:off x="11911078" y="4926013"/>
              <a:ext cx="1588" cy="5080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721" name="Line 594"/>
            <p:cNvSpPr>
              <a:spLocks noChangeShapeType="1"/>
            </p:cNvSpPr>
            <p:nvPr/>
          </p:nvSpPr>
          <p:spPr bwMode="auto">
            <a:xfrm>
              <a:off x="11884091" y="4976813"/>
              <a:ext cx="52388" cy="158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722" name="Line 595"/>
            <p:cNvSpPr>
              <a:spLocks noChangeShapeType="1"/>
            </p:cNvSpPr>
            <p:nvPr/>
          </p:nvSpPr>
          <p:spPr bwMode="auto">
            <a:xfrm>
              <a:off x="12149203" y="4518026"/>
              <a:ext cx="1588" cy="7143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723" name="Line 596"/>
            <p:cNvSpPr>
              <a:spLocks noChangeShapeType="1"/>
            </p:cNvSpPr>
            <p:nvPr/>
          </p:nvSpPr>
          <p:spPr bwMode="auto">
            <a:xfrm>
              <a:off x="12123803" y="4518026"/>
              <a:ext cx="52388" cy="158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724" name="Line 597"/>
            <p:cNvSpPr>
              <a:spLocks noChangeShapeType="1"/>
            </p:cNvSpPr>
            <p:nvPr/>
          </p:nvSpPr>
          <p:spPr bwMode="auto">
            <a:xfrm flipV="1">
              <a:off x="12149203" y="4695826"/>
              <a:ext cx="1588" cy="7461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725" name="Line 598"/>
            <p:cNvSpPr>
              <a:spLocks noChangeShapeType="1"/>
            </p:cNvSpPr>
            <p:nvPr/>
          </p:nvSpPr>
          <p:spPr bwMode="auto">
            <a:xfrm>
              <a:off x="12123803" y="4770438"/>
              <a:ext cx="52388" cy="158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726" name="Line 599"/>
            <p:cNvSpPr>
              <a:spLocks noChangeShapeType="1"/>
            </p:cNvSpPr>
            <p:nvPr/>
          </p:nvSpPr>
          <p:spPr bwMode="auto">
            <a:xfrm>
              <a:off x="12388916" y="4046538"/>
              <a:ext cx="1588" cy="18415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727" name="Line 600"/>
            <p:cNvSpPr>
              <a:spLocks noChangeShapeType="1"/>
            </p:cNvSpPr>
            <p:nvPr/>
          </p:nvSpPr>
          <p:spPr bwMode="auto">
            <a:xfrm>
              <a:off x="12361928" y="4046538"/>
              <a:ext cx="52388" cy="158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728" name="Line 601"/>
            <p:cNvSpPr>
              <a:spLocks noChangeShapeType="1"/>
            </p:cNvSpPr>
            <p:nvPr/>
          </p:nvSpPr>
          <p:spPr bwMode="auto">
            <a:xfrm flipV="1">
              <a:off x="12388916" y="4337051"/>
              <a:ext cx="1588" cy="18256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729" name="Line 602"/>
            <p:cNvSpPr>
              <a:spLocks noChangeShapeType="1"/>
            </p:cNvSpPr>
            <p:nvPr/>
          </p:nvSpPr>
          <p:spPr bwMode="auto">
            <a:xfrm>
              <a:off x="12361928" y="4519613"/>
              <a:ext cx="52388" cy="158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730" name="Line 603"/>
            <p:cNvSpPr>
              <a:spLocks noChangeShapeType="1"/>
            </p:cNvSpPr>
            <p:nvPr/>
          </p:nvSpPr>
          <p:spPr bwMode="auto">
            <a:xfrm>
              <a:off x="12627041" y="3546476"/>
              <a:ext cx="1588" cy="28892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731" name="Line 604"/>
            <p:cNvSpPr>
              <a:spLocks noChangeShapeType="1"/>
            </p:cNvSpPr>
            <p:nvPr/>
          </p:nvSpPr>
          <p:spPr bwMode="auto">
            <a:xfrm>
              <a:off x="12601641" y="3546476"/>
              <a:ext cx="50800" cy="158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732" name="Line 605"/>
            <p:cNvSpPr>
              <a:spLocks noChangeShapeType="1"/>
            </p:cNvSpPr>
            <p:nvPr/>
          </p:nvSpPr>
          <p:spPr bwMode="auto">
            <a:xfrm flipV="1">
              <a:off x="12627041" y="3941763"/>
              <a:ext cx="1588" cy="28733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733" name="Line 606"/>
            <p:cNvSpPr>
              <a:spLocks noChangeShapeType="1"/>
            </p:cNvSpPr>
            <p:nvPr/>
          </p:nvSpPr>
          <p:spPr bwMode="auto">
            <a:xfrm>
              <a:off x="12601641" y="4229101"/>
              <a:ext cx="50800" cy="158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</p:grpSp>
      <p:grpSp>
        <p:nvGrpSpPr>
          <p:cNvPr id="4" name="734 Grupo"/>
          <p:cNvGrpSpPr>
            <a:grpSpLocks/>
          </p:cNvGrpSpPr>
          <p:nvPr/>
        </p:nvGrpSpPr>
        <p:grpSpPr bwMode="auto">
          <a:xfrm>
            <a:off x="3307556" y="5013723"/>
            <a:ext cx="2263379" cy="273844"/>
            <a:chOff x="144462" y="4535488"/>
            <a:chExt cx="3017838" cy="365125"/>
          </a:xfrm>
        </p:grpSpPr>
        <p:sp>
          <p:nvSpPr>
            <p:cNvPr id="63604" name="Oval 658"/>
            <p:cNvSpPr>
              <a:spLocks noChangeArrowheads="1"/>
            </p:cNvSpPr>
            <p:nvPr/>
          </p:nvSpPr>
          <p:spPr bwMode="auto">
            <a:xfrm>
              <a:off x="144462" y="4794250"/>
              <a:ext cx="104775" cy="104775"/>
            </a:xfrm>
            <a:prstGeom prst="ellipse">
              <a:avLst/>
            </a:prstGeom>
            <a:solidFill>
              <a:srgbClr val="FFFFFF"/>
            </a:solidFill>
            <a:ln w="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>
                <a:latin typeface="Calibri" pitchFamily="34" charset="0"/>
              </a:endParaRPr>
            </a:p>
          </p:txBody>
        </p:sp>
        <p:sp>
          <p:nvSpPr>
            <p:cNvPr id="63605" name="Oval 659"/>
            <p:cNvSpPr>
              <a:spLocks noChangeArrowheads="1"/>
            </p:cNvSpPr>
            <p:nvPr/>
          </p:nvSpPr>
          <p:spPr bwMode="auto">
            <a:xfrm>
              <a:off x="387350" y="4781550"/>
              <a:ext cx="104775" cy="103188"/>
            </a:xfrm>
            <a:prstGeom prst="ellipse">
              <a:avLst/>
            </a:prstGeom>
            <a:solidFill>
              <a:srgbClr val="FFFFFF"/>
            </a:solidFill>
            <a:ln w="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>
                <a:latin typeface="Calibri" pitchFamily="34" charset="0"/>
              </a:endParaRPr>
            </a:p>
          </p:txBody>
        </p:sp>
        <p:sp>
          <p:nvSpPr>
            <p:cNvPr id="63606" name="Oval 660"/>
            <p:cNvSpPr>
              <a:spLocks noChangeArrowheads="1"/>
            </p:cNvSpPr>
            <p:nvPr/>
          </p:nvSpPr>
          <p:spPr bwMode="auto">
            <a:xfrm>
              <a:off x="630237" y="4786313"/>
              <a:ext cx="104775" cy="103188"/>
            </a:xfrm>
            <a:prstGeom prst="ellipse">
              <a:avLst/>
            </a:prstGeom>
            <a:solidFill>
              <a:srgbClr val="FFFFFF"/>
            </a:solidFill>
            <a:ln w="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>
                <a:latin typeface="Calibri" pitchFamily="34" charset="0"/>
              </a:endParaRPr>
            </a:p>
          </p:txBody>
        </p:sp>
        <p:sp>
          <p:nvSpPr>
            <p:cNvPr id="63607" name="Oval 661"/>
            <p:cNvSpPr>
              <a:spLocks noChangeArrowheads="1"/>
            </p:cNvSpPr>
            <p:nvPr/>
          </p:nvSpPr>
          <p:spPr bwMode="auto">
            <a:xfrm>
              <a:off x="873125" y="4791075"/>
              <a:ext cx="104775" cy="103188"/>
            </a:xfrm>
            <a:prstGeom prst="ellipse">
              <a:avLst/>
            </a:prstGeom>
            <a:solidFill>
              <a:srgbClr val="FFFFFF"/>
            </a:solidFill>
            <a:ln w="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>
                <a:latin typeface="Calibri" pitchFamily="34" charset="0"/>
              </a:endParaRPr>
            </a:p>
          </p:txBody>
        </p:sp>
        <p:sp>
          <p:nvSpPr>
            <p:cNvPr id="63608" name="Oval 662"/>
            <p:cNvSpPr>
              <a:spLocks noChangeArrowheads="1"/>
            </p:cNvSpPr>
            <p:nvPr/>
          </p:nvSpPr>
          <p:spPr bwMode="auto">
            <a:xfrm>
              <a:off x="1116012" y="4781550"/>
              <a:ext cx="103188" cy="103188"/>
            </a:xfrm>
            <a:prstGeom prst="ellipse">
              <a:avLst/>
            </a:prstGeom>
            <a:solidFill>
              <a:srgbClr val="FFFFFF"/>
            </a:solidFill>
            <a:ln w="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>
                <a:latin typeface="Calibri" pitchFamily="34" charset="0"/>
              </a:endParaRPr>
            </a:p>
          </p:txBody>
        </p:sp>
        <p:sp>
          <p:nvSpPr>
            <p:cNvPr id="63609" name="Oval 663"/>
            <p:cNvSpPr>
              <a:spLocks noChangeArrowheads="1"/>
            </p:cNvSpPr>
            <p:nvPr/>
          </p:nvSpPr>
          <p:spPr bwMode="auto">
            <a:xfrm>
              <a:off x="1358900" y="4773613"/>
              <a:ext cx="103188" cy="103188"/>
            </a:xfrm>
            <a:prstGeom prst="ellipse">
              <a:avLst/>
            </a:prstGeom>
            <a:solidFill>
              <a:srgbClr val="FFFFFF"/>
            </a:solidFill>
            <a:ln w="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>
                <a:latin typeface="Calibri" pitchFamily="34" charset="0"/>
              </a:endParaRPr>
            </a:p>
          </p:txBody>
        </p:sp>
        <p:sp>
          <p:nvSpPr>
            <p:cNvPr id="63610" name="Oval 664"/>
            <p:cNvSpPr>
              <a:spLocks noChangeArrowheads="1"/>
            </p:cNvSpPr>
            <p:nvPr/>
          </p:nvSpPr>
          <p:spPr bwMode="auto">
            <a:xfrm>
              <a:off x="1601787" y="4748213"/>
              <a:ext cx="104775" cy="104775"/>
            </a:xfrm>
            <a:prstGeom prst="ellipse">
              <a:avLst/>
            </a:prstGeom>
            <a:solidFill>
              <a:srgbClr val="FFFFFF"/>
            </a:solidFill>
            <a:ln w="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>
                <a:latin typeface="Calibri" pitchFamily="34" charset="0"/>
              </a:endParaRPr>
            </a:p>
          </p:txBody>
        </p:sp>
        <p:sp>
          <p:nvSpPr>
            <p:cNvPr id="63611" name="Oval 665"/>
            <p:cNvSpPr>
              <a:spLocks noChangeArrowheads="1"/>
            </p:cNvSpPr>
            <p:nvPr/>
          </p:nvSpPr>
          <p:spPr bwMode="auto">
            <a:xfrm>
              <a:off x="1844675" y="4737100"/>
              <a:ext cx="104775" cy="104775"/>
            </a:xfrm>
            <a:prstGeom prst="ellipse">
              <a:avLst/>
            </a:prstGeom>
            <a:solidFill>
              <a:srgbClr val="FFFFFF"/>
            </a:solidFill>
            <a:ln w="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>
                <a:latin typeface="Calibri" pitchFamily="34" charset="0"/>
              </a:endParaRPr>
            </a:p>
          </p:txBody>
        </p:sp>
        <p:sp>
          <p:nvSpPr>
            <p:cNvPr id="63612" name="Oval 666"/>
            <p:cNvSpPr>
              <a:spLocks noChangeArrowheads="1"/>
            </p:cNvSpPr>
            <p:nvPr/>
          </p:nvSpPr>
          <p:spPr bwMode="auto">
            <a:xfrm>
              <a:off x="2087562" y="4702175"/>
              <a:ext cx="104775" cy="103188"/>
            </a:xfrm>
            <a:prstGeom prst="ellipse">
              <a:avLst/>
            </a:prstGeom>
            <a:solidFill>
              <a:srgbClr val="FFFFFF"/>
            </a:solidFill>
            <a:ln w="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>
                <a:latin typeface="Calibri" pitchFamily="34" charset="0"/>
              </a:endParaRPr>
            </a:p>
          </p:txBody>
        </p:sp>
        <p:sp>
          <p:nvSpPr>
            <p:cNvPr id="63613" name="Oval 667"/>
            <p:cNvSpPr>
              <a:spLocks noChangeArrowheads="1"/>
            </p:cNvSpPr>
            <p:nvPr/>
          </p:nvSpPr>
          <p:spPr bwMode="auto">
            <a:xfrm>
              <a:off x="2330450" y="4679950"/>
              <a:ext cx="103188" cy="104775"/>
            </a:xfrm>
            <a:prstGeom prst="ellipse">
              <a:avLst/>
            </a:prstGeom>
            <a:solidFill>
              <a:srgbClr val="FFFFFF"/>
            </a:solidFill>
            <a:ln w="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>
                <a:latin typeface="Calibri" pitchFamily="34" charset="0"/>
              </a:endParaRPr>
            </a:p>
          </p:txBody>
        </p:sp>
        <p:sp>
          <p:nvSpPr>
            <p:cNvPr id="63614" name="Oval 668"/>
            <p:cNvSpPr>
              <a:spLocks noChangeArrowheads="1"/>
            </p:cNvSpPr>
            <p:nvPr/>
          </p:nvSpPr>
          <p:spPr bwMode="auto">
            <a:xfrm>
              <a:off x="2573337" y="4657725"/>
              <a:ext cx="103188" cy="104775"/>
            </a:xfrm>
            <a:prstGeom prst="ellipse">
              <a:avLst/>
            </a:prstGeom>
            <a:solidFill>
              <a:srgbClr val="FFFFFF"/>
            </a:solidFill>
            <a:ln w="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>
                <a:latin typeface="Calibri" pitchFamily="34" charset="0"/>
              </a:endParaRPr>
            </a:p>
          </p:txBody>
        </p:sp>
        <p:sp>
          <p:nvSpPr>
            <p:cNvPr id="63615" name="Oval 669"/>
            <p:cNvSpPr>
              <a:spLocks noChangeArrowheads="1"/>
            </p:cNvSpPr>
            <p:nvPr/>
          </p:nvSpPr>
          <p:spPr bwMode="auto">
            <a:xfrm>
              <a:off x="2814637" y="4584700"/>
              <a:ext cx="104775" cy="103188"/>
            </a:xfrm>
            <a:prstGeom prst="ellipse">
              <a:avLst/>
            </a:prstGeom>
            <a:solidFill>
              <a:srgbClr val="FFFFFF"/>
            </a:solidFill>
            <a:ln w="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>
                <a:latin typeface="Calibri" pitchFamily="34" charset="0"/>
              </a:endParaRPr>
            </a:p>
          </p:txBody>
        </p:sp>
        <p:sp>
          <p:nvSpPr>
            <p:cNvPr id="63616" name="Oval 670"/>
            <p:cNvSpPr>
              <a:spLocks noChangeArrowheads="1"/>
            </p:cNvSpPr>
            <p:nvPr/>
          </p:nvSpPr>
          <p:spPr bwMode="auto">
            <a:xfrm>
              <a:off x="3057525" y="4535488"/>
              <a:ext cx="104775" cy="104775"/>
            </a:xfrm>
            <a:prstGeom prst="ellipse">
              <a:avLst/>
            </a:prstGeom>
            <a:solidFill>
              <a:srgbClr val="FFFFFF"/>
            </a:solidFill>
            <a:ln w="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>
                <a:latin typeface="Calibri" pitchFamily="34" charset="0"/>
              </a:endParaRPr>
            </a:p>
          </p:txBody>
        </p:sp>
        <p:sp>
          <p:nvSpPr>
            <p:cNvPr id="63617" name="Line 671"/>
            <p:cNvSpPr>
              <a:spLocks noChangeShapeType="1"/>
            </p:cNvSpPr>
            <p:nvPr/>
          </p:nvSpPr>
          <p:spPr bwMode="auto">
            <a:xfrm>
              <a:off x="198437" y="4848225"/>
              <a:ext cx="1588" cy="5238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618" name="Line 672"/>
            <p:cNvSpPr>
              <a:spLocks noChangeShapeType="1"/>
            </p:cNvSpPr>
            <p:nvPr/>
          </p:nvSpPr>
          <p:spPr bwMode="auto">
            <a:xfrm>
              <a:off x="171450" y="4848225"/>
              <a:ext cx="52388" cy="158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619" name="Line 673"/>
            <p:cNvSpPr>
              <a:spLocks noChangeShapeType="1"/>
            </p:cNvSpPr>
            <p:nvPr/>
          </p:nvSpPr>
          <p:spPr bwMode="auto">
            <a:xfrm>
              <a:off x="198437" y="4848225"/>
              <a:ext cx="1588" cy="5238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620" name="Line 674"/>
            <p:cNvSpPr>
              <a:spLocks noChangeShapeType="1"/>
            </p:cNvSpPr>
            <p:nvPr/>
          </p:nvSpPr>
          <p:spPr bwMode="auto">
            <a:xfrm>
              <a:off x="171450" y="4848225"/>
              <a:ext cx="52388" cy="158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621" name="Line 675"/>
            <p:cNvSpPr>
              <a:spLocks noChangeShapeType="1"/>
            </p:cNvSpPr>
            <p:nvPr/>
          </p:nvSpPr>
          <p:spPr bwMode="auto">
            <a:xfrm flipV="1">
              <a:off x="441325" y="4781550"/>
              <a:ext cx="1588" cy="4762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622" name="Line 676"/>
            <p:cNvSpPr>
              <a:spLocks noChangeShapeType="1"/>
            </p:cNvSpPr>
            <p:nvPr/>
          </p:nvSpPr>
          <p:spPr bwMode="auto">
            <a:xfrm>
              <a:off x="414337" y="4829175"/>
              <a:ext cx="52388" cy="158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623" name="Line 677"/>
            <p:cNvSpPr>
              <a:spLocks noChangeShapeType="1"/>
            </p:cNvSpPr>
            <p:nvPr/>
          </p:nvSpPr>
          <p:spPr bwMode="auto">
            <a:xfrm>
              <a:off x="441325" y="4838700"/>
              <a:ext cx="1588" cy="4762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624" name="Line 678"/>
            <p:cNvSpPr>
              <a:spLocks noChangeShapeType="1"/>
            </p:cNvSpPr>
            <p:nvPr/>
          </p:nvSpPr>
          <p:spPr bwMode="auto">
            <a:xfrm>
              <a:off x="414337" y="4838700"/>
              <a:ext cx="52388" cy="158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625" name="Line 679"/>
            <p:cNvSpPr>
              <a:spLocks noChangeShapeType="1"/>
            </p:cNvSpPr>
            <p:nvPr/>
          </p:nvSpPr>
          <p:spPr bwMode="auto">
            <a:xfrm flipV="1">
              <a:off x="682625" y="4786313"/>
              <a:ext cx="1588" cy="3810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626" name="Line 680"/>
            <p:cNvSpPr>
              <a:spLocks noChangeShapeType="1"/>
            </p:cNvSpPr>
            <p:nvPr/>
          </p:nvSpPr>
          <p:spPr bwMode="auto">
            <a:xfrm>
              <a:off x="657225" y="4824413"/>
              <a:ext cx="52388" cy="158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627" name="Line 681"/>
            <p:cNvSpPr>
              <a:spLocks noChangeShapeType="1"/>
            </p:cNvSpPr>
            <p:nvPr/>
          </p:nvSpPr>
          <p:spPr bwMode="auto">
            <a:xfrm>
              <a:off x="682625" y="4852988"/>
              <a:ext cx="1588" cy="3810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628" name="Line 682"/>
            <p:cNvSpPr>
              <a:spLocks noChangeShapeType="1"/>
            </p:cNvSpPr>
            <p:nvPr/>
          </p:nvSpPr>
          <p:spPr bwMode="auto">
            <a:xfrm>
              <a:off x="657225" y="4852988"/>
              <a:ext cx="52388" cy="158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629" name="Line 683"/>
            <p:cNvSpPr>
              <a:spLocks noChangeShapeType="1"/>
            </p:cNvSpPr>
            <p:nvPr/>
          </p:nvSpPr>
          <p:spPr bwMode="auto">
            <a:xfrm flipV="1">
              <a:off x="925512" y="4791075"/>
              <a:ext cx="1588" cy="4603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630" name="Line 684"/>
            <p:cNvSpPr>
              <a:spLocks noChangeShapeType="1"/>
            </p:cNvSpPr>
            <p:nvPr/>
          </p:nvSpPr>
          <p:spPr bwMode="auto">
            <a:xfrm>
              <a:off x="900112" y="4837113"/>
              <a:ext cx="52388" cy="158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631" name="Line 685"/>
            <p:cNvSpPr>
              <a:spLocks noChangeShapeType="1"/>
            </p:cNvSpPr>
            <p:nvPr/>
          </p:nvSpPr>
          <p:spPr bwMode="auto">
            <a:xfrm>
              <a:off x="925512" y="4851400"/>
              <a:ext cx="1588" cy="4445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632" name="Line 686"/>
            <p:cNvSpPr>
              <a:spLocks noChangeShapeType="1"/>
            </p:cNvSpPr>
            <p:nvPr/>
          </p:nvSpPr>
          <p:spPr bwMode="auto">
            <a:xfrm>
              <a:off x="900112" y="4851400"/>
              <a:ext cx="52388" cy="158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633" name="Line 687"/>
            <p:cNvSpPr>
              <a:spLocks noChangeShapeType="1"/>
            </p:cNvSpPr>
            <p:nvPr/>
          </p:nvSpPr>
          <p:spPr bwMode="auto">
            <a:xfrm flipV="1">
              <a:off x="1168400" y="4781550"/>
              <a:ext cx="1588" cy="4762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634" name="Line 688"/>
            <p:cNvSpPr>
              <a:spLocks noChangeShapeType="1"/>
            </p:cNvSpPr>
            <p:nvPr/>
          </p:nvSpPr>
          <p:spPr bwMode="auto">
            <a:xfrm>
              <a:off x="1141412" y="4829175"/>
              <a:ext cx="53975" cy="158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635" name="Line 689"/>
            <p:cNvSpPr>
              <a:spLocks noChangeShapeType="1"/>
            </p:cNvSpPr>
            <p:nvPr/>
          </p:nvSpPr>
          <p:spPr bwMode="auto">
            <a:xfrm>
              <a:off x="1168400" y="4840288"/>
              <a:ext cx="1588" cy="4603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636" name="Line 690"/>
            <p:cNvSpPr>
              <a:spLocks noChangeShapeType="1"/>
            </p:cNvSpPr>
            <p:nvPr/>
          </p:nvSpPr>
          <p:spPr bwMode="auto">
            <a:xfrm>
              <a:off x="1141412" y="4840288"/>
              <a:ext cx="53975" cy="158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637" name="Line 691"/>
            <p:cNvSpPr>
              <a:spLocks noChangeShapeType="1"/>
            </p:cNvSpPr>
            <p:nvPr/>
          </p:nvSpPr>
          <p:spPr bwMode="auto">
            <a:xfrm flipV="1">
              <a:off x="1411287" y="4773613"/>
              <a:ext cx="1588" cy="4921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638" name="Line 692"/>
            <p:cNvSpPr>
              <a:spLocks noChangeShapeType="1"/>
            </p:cNvSpPr>
            <p:nvPr/>
          </p:nvSpPr>
          <p:spPr bwMode="auto">
            <a:xfrm>
              <a:off x="1384300" y="4822825"/>
              <a:ext cx="52388" cy="158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639" name="Line 693"/>
            <p:cNvSpPr>
              <a:spLocks noChangeShapeType="1"/>
            </p:cNvSpPr>
            <p:nvPr/>
          </p:nvSpPr>
          <p:spPr bwMode="auto">
            <a:xfrm>
              <a:off x="1411287" y="4829175"/>
              <a:ext cx="1588" cy="4921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640" name="Line 694"/>
            <p:cNvSpPr>
              <a:spLocks noChangeShapeType="1"/>
            </p:cNvSpPr>
            <p:nvPr/>
          </p:nvSpPr>
          <p:spPr bwMode="auto">
            <a:xfrm>
              <a:off x="1384300" y="4829175"/>
              <a:ext cx="52388" cy="158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641" name="Line 695"/>
            <p:cNvSpPr>
              <a:spLocks noChangeShapeType="1"/>
            </p:cNvSpPr>
            <p:nvPr/>
          </p:nvSpPr>
          <p:spPr bwMode="auto">
            <a:xfrm flipV="1">
              <a:off x="1655762" y="4748213"/>
              <a:ext cx="1588" cy="4921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642" name="Line 696"/>
            <p:cNvSpPr>
              <a:spLocks noChangeShapeType="1"/>
            </p:cNvSpPr>
            <p:nvPr/>
          </p:nvSpPr>
          <p:spPr bwMode="auto">
            <a:xfrm>
              <a:off x="1628775" y="4797425"/>
              <a:ext cx="52388" cy="158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643" name="Line 697"/>
            <p:cNvSpPr>
              <a:spLocks noChangeShapeType="1"/>
            </p:cNvSpPr>
            <p:nvPr/>
          </p:nvSpPr>
          <p:spPr bwMode="auto">
            <a:xfrm>
              <a:off x="1655762" y="4803775"/>
              <a:ext cx="1588" cy="5080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644" name="Line 698"/>
            <p:cNvSpPr>
              <a:spLocks noChangeShapeType="1"/>
            </p:cNvSpPr>
            <p:nvPr/>
          </p:nvSpPr>
          <p:spPr bwMode="auto">
            <a:xfrm>
              <a:off x="1628775" y="4803775"/>
              <a:ext cx="52388" cy="158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645" name="Line 699"/>
            <p:cNvSpPr>
              <a:spLocks noChangeShapeType="1"/>
            </p:cNvSpPr>
            <p:nvPr/>
          </p:nvSpPr>
          <p:spPr bwMode="auto">
            <a:xfrm flipV="1">
              <a:off x="1897062" y="4737100"/>
              <a:ext cx="1588" cy="4445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646" name="Line 700"/>
            <p:cNvSpPr>
              <a:spLocks noChangeShapeType="1"/>
            </p:cNvSpPr>
            <p:nvPr/>
          </p:nvSpPr>
          <p:spPr bwMode="auto">
            <a:xfrm>
              <a:off x="1871662" y="4781550"/>
              <a:ext cx="52388" cy="158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647" name="Line 701"/>
            <p:cNvSpPr>
              <a:spLocks noChangeShapeType="1"/>
            </p:cNvSpPr>
            <p:nvPr/>
          </p:nvSpPr>
          <p:spPr bwMode="auto">
            <a:xfrm>
              <a:off x="1897062" y="4797425"/>
              <a:ext cx="1588" cy="4603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648" name="Line 702"/>
            <p:cNvSpPr>
              <a:spLocks noChangeShapeType="1"/>
            </p:cNvSpPr>
            <p:nvPr/>
          </p:nvSpPr>
          <p:spPr bwMode="auto">
            <a:xfrm>
              <a:off x="1871662" y="4797425"/>
              <a:ext cx="52388" cy="158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649" name="Line 703"/>
            <p:cNvSpPr>
              <a:spLocks noChangeShapeType="1"/>
            </p:cNvSpPr>
            <p:nvPr/>
          </p:nvSpPr>
          <p:spPr bwMode="auto">
            <a:xfrm flipV="1">
              <a:off x="2139950" y="4702175"/>
              <a:ext cx="1588" cy="3492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650" name="Line 704"/>
            <p:cNvSpPr>
              <a:spLocks noChangeShapeType="1"/>
            </p:cNvSpPr>
            <p:nvPr/>
          </p:nvSpPr>
          <p:spPr bwMode="auto">
            <a:xfrm>
              <a:off x="2114550" y="4737100"/>
              <a:ext cx="52388" cy="158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651" name="Line 705"/>
            <p:cNvSpPr>
              <a:spLocks noChangeShapeType="1"/>
            </p:cNvSpPr>
            <p:nvPr/>
          </p:nvSpPr>
          <p:spPr bwMode="auto">
            <a:xfrm>
              <a:off x="2139950" y="4772025"/>
              <a:ext cx="1588" cy="3492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652" name="Line 706"/>
            <p:cNvSpPr>
              <a:spLocks noChangeShapeType="1"/>
            </p:cNvSpPr>
            <p:nvPr/>
          </p:nvSpPr>
          <p:spPr bwMode="auto">
            <a:xfrm>
              <a:off x="2114550" y="4772025"/>
              <a:ext cx="52388" cy="158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653" name="Line 707"/>
            <p:cNvSpPr>
              <a:spLocks noChangeShapeType="1"/>
            </p:cNvSpPr>
            <p:nvPr/>
          </p:nvSpPr>
          <p:spPr bwMode="auto">
            <a:xfrm flipV="1">
              <a:off x="2382837" y="4679950"/>
              <a:ext cx="1588" cy="5080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654" name="Line 708"/>
            <p:cNvSpPr>
              <a:spLocks noChangeShapeType="1"/>
            </p:cNvSpPr>
            <p:nvPr/>
          </p:nvSpPr>
          <p:spPr bwMode="auto">
            <a:xfrm>
              <a:off x="2355850" y="4730750"/>
              <a:ext cx="53975" cy="158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655" name="Line 709"/>
            <p:cNvSpPr>
              <a:spLocks noChangeShapeType="1"/>
            </p:cNvSpPr>
            <p:nvPr/>
          </p:nvSpPr>
          <p:spPr bwMode="auto">
            <a:xfrm>
              <a:off x="2382837" y="4732338"/>
              <a:ext cx="1588" cy="5397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656" name="Line 710"/>
            <p:cNvSpPr>
              <a:spLocks noChangeShapeType="1"/>
            </p:cNvSpPr>
            <p:nvPr/>
          </p:nvSpPr>
          <p:spPr bwMode="auto">
            <a:xfrm>
              <a:off x="2355850" y="4732338"/>
              <a:ext cx="53975" cy="158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657" name="Line 711"/>
            <p:cNvSpPr>
              <a:spLocks noChangeShapeType="1"/>
            </p:cNvSpPr>
            <p:nvPr/>
          </p:nvSpPr>
          <p:spPr bwMode="auto">
            <a:xfrm flipV="1">
              <a:off x="2625725" y="4657725"/>
              <a:ext cx="1588" cy="4445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658" name="Line 712"/>
            <p:cNvSpPr>
              <a:spLocks noChangeShapeType="1"/>
            </p:cNvSpPr>
            <p:nvPr/>
          </p:nvSpPr>
          <p:spPr bwMode="auto">
            <a:xfrm>
              <a:off x="2598737" y="4702175"/>
              <a:ext cx="53975" cy="158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659" name="Line 713"/>
            <p:cNvSpPr>
              <a:spLocks noChangeShapeType="1"/>
            </p:cNvSpPr>
            <p:nvPr/>
          </p:nvSpPr>
          <p:spPr bwMode="auto">
            <a:xfrm>
              <a:off x="2625725" y="4721225"/>
              <a:ext cx="1588" cy="4286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660" name="Line 714"/>
            <p:cNvSpPr>
              <a:spLocks noChangeShapeType="1"/>
            </p:cNvSpPr>
            <p:nvPr/>
          </p:nvSpPr>
          <p:spPr bwMode="auto">
            <a:xfrm>
              <a:off x="2598737" y="4721225"/>
              <a:ext cx="53975" cy="158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661" name="Line 715"/>
            <p:cNvSpPr>
              <a:spLocks noChangeShapeType="1"/>
            </p:cNvSpPr>
            <p:nvPr/>
          </p:nvSpPr>
          <p:spPr bwMode="auto">
            <a:xfrm flipV="1">
              <a:off x="2868612" y="4584700"/>
              <a:ext cx="1588" cy="1587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662" name="Line 716"/>
            <p:cNvSpPr>
              <a:spLocks noChangeShapeType="1"/>
            </p:cNvSpPr>
            <p:nvPr/>
          </p:nvSpPr>
          <p:spPr bwMode="auto">
            <a:xfrm>
              <a:off x="2841625" y="4600575"/>
              <a:ext cx="52388" cy="158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663" name="Line 717"/>
            <p:cNvSpPr>
              <a:spLocks noChangeShapeType="1"/>
            </p:cNvSpPr>
            <p:nvPr/>
          </p:nvSpPr>
          <p:spPr bwMode="auto">
            <a:xfrm>
              <a:off x="2868612" y="4670425"/>
              <a:ext cx="1588" cy="1905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664" name="Line 718"/>
            <p:cNvSpPr>
              <a:spLocks noChangeShapeType="1"/>
            </p:cNvSpPr>
            <p:nvPr/>
          </p:nvSpPr>
          <p:spPr bwMode="auto">
            <a:xfrm>
              <a:off x="2841625" y="4670425"/>
              <a:ext cx="52388" cy="158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665" name="Line 719"/>
            <p:cNvSpPr>
              <a:spLocks noChangeShapeType="1"/>
            </p:cNvSpPr>
            <p:nvPr/>
          </p:nvSpPr>
          <p:spPr bwMode="auto">
            <a:xfrm flipV="1">
              <a:off x="3109912" y="4535488"/>
              <a:ext cx="1588" cy="1111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666" name="Line 720"/>
            <p:cNvSpPr>
              <a:spLocks noChangeShapeType="1"/>
            </p:cNvSpPr>
            <p:nvPr/>
          </p:nvSpPr>
          <p:spPr bwMode="auto">
            <a:xfrm>
              <a:off x="3084512" y="4546600"/>
              <a:ext cx="52388" cy="158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667" name="Line 721"/>
            <p:cNvSpPr>
              <a:spLocks noChangeShapeType="1"/>
            </p:cNvSpPr>
            <p:nvPr/>
          </p:nvSpPr>
          <p:spPr bwMode="auto">
            <a:xfrm>
              <a:off x="3109912" y="4630738"/>
              <a:ext cx="1588" cy="1111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668" name="Line 722"/>
            <p:cNvSpPr>
              <a:spLocks noChangeShapeType="1"/>
            </p:cNvSpPr>
            <p:nvPr/>
          </p:nvSpPr>
          <p:spPr bwMode="auto">
            <a:xfrm>
              <a:off x="3084512" y="4630738"/>
              <a:ext cx="52388" cy="158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</p:grpSp>
      <p:grpSp>
        <p:nvGrpSpPr>
          <p:cNvPr id="5" name="871 Grupo"/>
          <p:cNvGrpSpPr>
            <a:grpSpLocks/>
          </p:cNvGrpSpPr>
          <p:nvPr/>
        </p:nvGrpSpPr>
        <p:grpSpPr bwMode="auto">
          <a:xfrm>
            <a:off x="1196580" y="2464595"/>
            <a:ext cx="2678906" cy="803672"/>
            <a:chOff x="1428728" y="857232"/>
            <a:chExt cx="3571900" cy="1071570"/>
          </a:xfrm>
        </p:grpSpPr>
        <p:pic>
          <p:nvPicPr>
            <p:cNvPr id="63585" name="Picture 42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1428728" y="1000108"/>
              <a:ext cx="1571636" cy="745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74" name="873 Rectángulo"/>
            <p:cNvSpPr/>
            <p:nvPr/>
          </p:nvSpPr>
          <p:spPr>
            <a:xfrm>
              <a:off x="2786049" y="857232"/>
              <a:ext cx="285752" cy="10715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s-MX" sz="1350" dirty="0"/>
            </a:p>
          </p:txBody>
        </p:sp>
        <p:sp>
          <p:nvSpPr>
            <p:cNvPr id="875" name="874 Rectángulo"/>
            <p:cNvSpPr/>
            <p:nvPr/>
          </p:nvSpPr>
          <p:spPr>
            <a:xfrm>
              <a:off x="2571736" y="1285860"/>
              <a:ext cx="581029" cy="809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s-MX" sz="1350" dirty="0"/>
            </a:p>
          </p:txBody>
        </p:sp>
        <p:grpSp>
          <p:nvGrpSpPr>
            <p:cNvPr id="6" name="752 Grupo"/>
            <p:cNvGrpSpPr>
              <a:grpSpLocks/>
            </p:cNvGrpSpPr>
            <p:nvPr/>
          </p:nvGrpSpPr>
          <p:grpSpPr bwMode="auto">
            <a:xfrm>
              <a:off x="2714612" y="1071543"/>
              <a:ext cx="2286016" cy="406308"/>
              <a:chOff x="1214414" y="1857364"/>
              <a:chExt cx="3214710" cy="922441"/>
            </a:xfrm>
          </p:grpSpPr>
          <p:grpSp>
            <p:nvGrpSpPr>
              <p:cNvPr id="7" name="427 Grupo"/>
              <p:cNvGrpSpPr>
                <a:grpSpLocks/>
              </p:cNvGrpSpPr>
              <p:nvPr/>
            </p:nvGrpSpPr>
            <p:grpSpPr bwMode="auto">
              <a:xfrm>
                <a:off x="1654197" y="2000273"/>
                <a:ext cx="2774927" cy="414308"/>
                <a:chOff x="2297139" y="1585936"/>
                <a:chExt cx="1843088" cy="139700"/>
              </a:xfrm>
            </p:grpSpPr>
            <p:sp>
              <p:nvSpPr>
                <p:cNvPr id="63593" name="Freeform 319"/>
                <p:cNvSpPr>
                  <a:spLocks/>
                </p:cNvSpPr>
                <p:nvPr/>
              </p:nvSpPr>
              <p:spPr bwMode="auto">
                <a:xfrm>
                  <a:off x="2297139" y="1711349"/>
                  <a:ext cx="1843088" cy="14287"/>
                </a:xfrm>
                <a:custGeom>
                  <a:avLst/>
                  <a:gdLst>
                    <a:gd name="T0" fmla="*/ 0 w 1161"/>
                    <a:gd name="T1" fmla="*/ 0 h 9"/>
                    <a:gd name="T2" fmla="*/ 2147483647 w 1161"/>
                    <a:gd name="T3" fmla="*/ 0 h 9"/>
                    <a:gd name="T4" fmla="*/ 2147483647 w 1161"/>
                    <a:gd name="T5" fmla="*/ 2147483647 h 9"/>
                    <a:gd name="T6" fmla="*/ 2147483647 w 1161"/>
                    <a:gd name="T7" fmla="*/ 2147483647 h 9"/>
                    <a:gd name="T8" fmla="*/ 2147483647 w 1161"/>
                    <a:gd name="T9" fmla="*/ 0 h 9"/>
                    <a:gd name="T10" fmla="*/ 2147483647 w 1161"/>
                    <a:gd name="T11" fmla="*/ 0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61"/>
                    <a:gd name="T19" fmla="*/ 0 h 9"/>
                    <a:gd name="T20" fmla="*/ 1161 w 1161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61" h="9">
                      <a:moveTo>
                        <a:pt x="0" y="0"/>
                      </a:moveTo>
                      <a:lnTo>
                        <a:pt x="140" y="0"/>
                      </a:lnTo>
                      <a:lnTo>
                        <a:pt x="140" y="9"/>
                      </a:lnTo>
                      <a:lnTo>
                        <a:pt x="696" y="9"/>
                      </a:lnTo>
                      <a:lnTo>
                        <a:pt x="696" y="0"/>
                      </a:lnTo>
                      <a:lnTo>
                        <a:pt x="1161" y="0"/>
                      </a:lnTo>
                    </a:path>
                  </a:pathLst>
                </a:custGeom>
                <a:noFill/>
                <a:ln w="1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1350"/>
                </a:p>
              </p:txBody>
            </p:sp>
            <p:sp>
              <p:nvSpPr>
                <p:cNvPr id="63594" name="Freeform 320"/>
                <p:cNvSpPr>
                  <a:spLocks/>
                </p:cNvSpPr>
                <p:nvPr/>
              </p:nvSpPr>
              <p:spPr bwMode="auto">
                <a:xfrm>
                  <a:off x="2297139" y="1711349"/>
                  <a:ext cx="1843088" cy="1587"/>
                </a:xfrm>
                <a:custGeom>
                  <a:avLst/>
                  <a:gdLst>
                    <a:gd name="T0" fmla="*/ 0 w 1161"/>
                    <a:gd name="T1" fmla="*/ 0 h 1587"/>
                    <a:gd name="T2" fmla="*/ 2147483647 w 1161"/>
                    <a:gd name="T3" fmla="*/ 0 h 1587"/>
                    <a:gd name="T4" fmla="*/ 2147483647 w 1161"/>
                    <a:gd name="T5" fmla="*/ 0 h 1587"/>
                    <a:gd name="T6" fmla="*/ 2147483647 w 1161"/>
                    <a:gd name="T7" fmla="*/ 0 h 158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61"/>
                    <a:gd name="T13" fmla="*/ 0 h 1587"/>
                    <a:gd name="T14" fmla="*/ 1161 w 1161"/>
                    <a:gd name="T15" fmla="*/ 1587 h 158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61" h="1587">
                      <a:moveTo>
                        <a:pt x="0" y="0"/>
                      </a:moveTo>
                      <a:lnTo>
                        <a:pt x="140" y="0"/>
                      </a:lnTo>
                      <a:lnTo>
                        <a:pt x="696" y="0"/>
                      </a:lnTo>
                      <a:lnTo>
                        <a:pt x="1161" y="0"/>
                      </a:lnTo>
                    </a:path>
                  </a:pathLst>
                </a:custGeom>
                <a:noFill/>
                <a:ln w="1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1350"/>
                </a:p>
              </p:txBody>
            </p:sp>
            <p:sp>
              <p:nvSpPr>
                <p:cNvPr id="63595" name="Freeform 321"/>
                <p:cNvSpPr>
                  <a:spLocks/>
                </p:cNvSpPr>
                <p:nvPr/>
              </p:nvSpPr>
              <p:spPr bwMode="auto">
                <a:xfrm>
                  <a:off x="2297139" y="1697061"/>
                  <a:ext cx="1843088" cy="14287"/>
                </a:xfrm>
                <a:custGeom>
                  <a:avLst/>
                  <a:gdLst>
                    <a:gd name="T0" fmla="*/ 0 w 1161"/>
                    <a:gd name="T1" fmla="*/ 2147483647 h 9"/>
                    <a:gd name="T2" fmla="*/ 2147483647 w 1161"/>
                    <a:gd name="T3" fmla="*/ 2147483647 h 9"/>
                    <a:gd name="T4" fmla="*/ 2147483647 w 1161"/>
                    <a:gd name="T5" fmla="*/ 0 h 9"/>
                    <a:gd name="T6" fmla="*/ 2147483647 w 1161"/>
                    <a:gd name="T7" fmla="*/ 0 h 9"/>
                    <a:gd name="T8" fmla="*/ 2147483647 w 1161"/>
                    <a:gd name="T9" fmla="*/ 2147483647 h 9"/>
                    <a:gd name="T10" fmla="*/ 2147483647 w 1161"/>
                    <a:gd name="T11" fmla="*/ 2147483647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61"/>
                    <a:gd name="T19" fmla="*/ 0 h 9"/>
                    <a:gd name="T20" fmla="*/ 1161 w 1161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61" h="9">
                      <a:moveTo>
                        <a:pt x="0" y="9"/>
                      </a:moveTo>
                      <a:lnTo>
                        <a:pt x="140" y="9"/>
                      </a:lnTo>
                      <a:lnTo>
                        <a:pt x="140" y="0"/>
                      </a:lnTo>
                      <a:lnTo>
                        <a:pt x="696" y="0"/>
                      </a:lnTo>
                      <a:lnTo>
                        <a:pt x="696" y="9"/>
                      </a:lnTo>
                      <a:lnTo>
                        <a:pt x="1161" y="9"/>
                      </a:lnTo>
                    </a:path>
                  </a:pathLst>
                </a:custGeom>
                <a:noFill/>
                <a:ln w="1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1350"/>
                </a:p>
              </p:txBody>
            </p:sp>
            <p:sp>
              <p:nvSpPr>
                <p:cNvPr id="63596" name="Freeform 322"/>
                <p:cNvSpPr>
                  <a:spLocks/>
                </p:cNvSpPr>
                <p:nvPr/>
              </p:nvSpPr>
              <p:spPr bwMode="auto">
                <a:xfrm>
                  <a:off x="2297139" y="1684361"/>
                  <a:ext cx="1843088" cy="26987"/>
                </a:xfrm>
                <a:custGeom>
                  <a:avLst/>
                  <a:gdLst>
                    <a:gd name="T0" fmla="*/ 0 w 1161"/>
                    <a:gd name="T1" fmla="*/ 2147483647 h 17"/>
                    <a:gd name="T2" fmla="*/ 2147483647 w 1161"/>
                    <a:gd name="T3" fmla="*/ 2147483647 h 17"/>
                    <a:gd name="T4" fmla="*/ 2147483647 w 1161"/>
                    <a:gd name="T5" fmla="*/ 0 h 17"/>
                    <a:gd name="T6" fmla="*/ 2147483647 w 1161"/>
                    <a:gd name="T7" fmla="*/ 0 h 17"/>
                    <a:gd name="T8" fmla="*/ 2147483647 w 1161"/>
                    <a:gd name="T9" fmla="*/ 2147483647 h 17"/>
                    <a:gd name="T10" fmla="*/ 2147483647 w 1161"/>
                    <a:gd name="T11" fmla="*/ 2147483647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61"/>
                    <a:gd name="T19" fmla="*/ 0 h 17"/>
                    <a:gd name="T20" fmla="*/ 1161 w 1161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61" h="17">
                      <a:moveTo>
                        <a:pt x="0" y="17"/>
                      </a:moveTo>
                      <a:lnTo>
                        <a:pt x="140" y="17"/>
                      </a:lnTo>
                      <a:lnTo>
                        <a:pt x="140" y="0"/>
                      </a:lnTo>
                      <a:lnTo>
                        <a:pt x="696" y="0"/>
                      </a:lnTo>
                      <a:lnTo>
                        <a:pt x="696" y="17"/>
                      </a:lnTo>
                      <a:lnTo>
                        <a:pt x="1161" y="17"/>
                      </a:lnTo>
                    </a:path>
                  </a:pathLst>
                </a:custGeom>
                <a:noFill/>
                <a:ln w="1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1350"/>
                </a:p>
              </p:txBody>
            </p:sp>
            <p:sp>
              <p:nvSpPr>
                <p:cNvPr id="63597" name="Freeform 323"/>
                <p:cNvSpPr>
                  <a:spLocks/>
                </p:cNvSpPr>
                <p:nvPr/>
              </p:nvSpPr>
              <p:spPr bwMode="auto">
                <a:xfrm>
                  <a:off x="2297139" y="1670074"/>
                  <a:ext cx="1843088" cy="41275"/>
                </a:xfrm>
                <a:custGeom>
                  <a:avLst/>
                  <a:gdLst>
                    <a:gd name="T0" fmla="*/ 0 w 1161"/>
                    <a:gd name="T1" fmla="*/ 2147483647 h 26"/>
                    <a:gd name="T2" fmla="*/ 2147483647 w 1161"/>
                    <a:gd name="T3" fmla="*/ 2147483647 h 26"/>
                    <a:gd name="T4" fmla="*/ 2147483647 w 1161"/>
                    <a:gd name="T5" fmla="*/ 0 h 26"/>
                    <a:gd name="T6" fmla="*/ 2147483647 w 1161"/>
                    <a:gd name="T7" fmla="*/ 0 h 26"/>
                    <a:gd name="T8" fmla="*/ 2147483647 w 1161"/>
                    <a:gd name="T9" fmla="*/ 2147483647 h 26"/>
                    <a:gd name="T10" fmla="*/ 2147483647 w 1161"/>
                    <a:gd name="T11" fmla="*/ 2147483647 h 2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61"/>
                    <a:gd name="T19" fmla="*/ 0 h 26"/>
                    <a:gd name="T20" fmla="*/ 1161 w 1161"/>
                    <a:gd name="T21" fmla="*/ 26 h 2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61" h="26">
                      <a:moveTo>
                        <a:pt x="0" y="26"/>
                      </a:moveTo>
                      <a:lnTo>
                        <a:pt x="140" y="26"/>
                      </a:lnTo>
                      <a:lnTo>
                        <a:pt x="140" y="0"/>
                      </a:lnTo>
                      <a:lnTo>
                        <a:pt x="696" y="0"/>
                      </a:lnTo>
                      <a:lnTo>
                        <a:pt x="696" y="26"/>
                      </a:lnTo>
                      <a:lnTo>
                        <a:pt x="1161" y="26"/>
                      </a:lnTo>
                    </a:path>
                  </a:pathLst>
                </a:custGeom>
                <a:noFill/>
                <a:ln w="1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1350"/>
                </a:p>
              </p:txBody>
            </p:sp>
            <p:sp>
              <p:nvSpPr>
                <p:cNvPr id="63598" name="Freeform 324"/>
                <p:cNvSpPr>
                  <a:spLocks/>
                </p:cNvSpPr>
                <p:nvPr/>
              </p:nvSpPr>
              <p:spPr bwMode="auto">
                <a:xfrm>
                  <a:off x="2297139" y="1655786"/>
                  <a:ext cx="1843088" cy="55562"/>
                </a:xfrm>
                <a:custGeom>
                  <a:avLst/>
                  <a:gdLst>
                    <a:gd name="T0" fmla="*/ 0 w 1161"/>
                    <a:gd name="T1" fmla="*/ 2147483647 h 35"/>
                    <a:gd name="T2" fmla="*/ 2147483647 w 1161"/>
                    <a:gd name="T3" fmla="*/ 2147483647 h 35"/>
                    <a:gd name="T4" fmla="*/ 2147483647 w 1161"/>
                    <a:gd name="T5" fmla="*/ 0 h 35"/>
                    <a:gd name="T6" fmla="*/ 2147483647 w 1161"/>
                    <a:gd name="T7" fmla="*/ 0 h 35"/>
                    <a:gd name="T8" fmla="*/ 2147483647 w 1161"/>
                    <a:gd name="T9" fmla="*/ 2147483647 h 35"/>
                    <a:gd name="T10" fmla="*/ 2147483647 w 1161"/>
                    <a:gd name="T11" fmla="*/ 2147483647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61"/>
                    <a:gd name="T19" fmla="*/ 0 h 35"/>
                    <a:gd name="T20" fmla="*/ 1161 w 1161"/>
                    <a:gd name="T21" fmla="*/ 35 h 3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61" h="35">
                      <a:moveTo>
                        <a:pt x="0" y="35"/>
                      </a:moveTo>
                      <a:lnTo>
                        <a:pt x="140" y="35"/>
                      </a:lnTo>
                      <a:lnTo>
                        <a:pt x="140" y="0"/>
                      </a:lnTo>
                      <a:lnTo>
                        <a:pt x="696" y="0"/>
                      </a:lnTo>
                      <a:lnTo>
                        <a:pt x="696" y="35"/>
                      </a:lnTo>
                      <a:lnTo>
                        <a:pt x="1161" y="35"/>
                      </a:lnTo>
                    </a:path>
                  </a:pathLst>
                </a:custGeom>
                <a:noFill/>
                <a:ln w="1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1350"/>
                </a:p>
              </p:txBody>
            </p:sp>
            <p:sp>
              <p:nvSpPr>
                <p:cNvPr id="63599" name="Freeform 325"/>
                <p:cNvSpPr>
                  <a:spLocks/>
                </p:cNvSpPr>
                <p:nvPr/>
              </p:nvSpPr>
              <p:spPr bwMode="auto">
                <a:xfrm>
                  <a:off x="2297139" y="1641499"/>
                  <a:ext cx="1843088" cy="69850"/>
                </a:xfrm>
                <a:custGeom>
                  <a:avLst/>
                  <a:gdLst>
                    <a:gd name="T0" fmla="*/ 0 w 1161"/>
                    <a:gd name="T1" fmla="*/ 2147483647 h 44"/>
                    <a:gd name="T2" fmla="*/ 2147483647 w 1161"/>
                    <a:gd name="T3" fmla="*/ 2147483647 h 44"/>
                    <a:gd name="T4" fmla="*/ 2147483647 w 1161"/>
                    <a:gd name="T5" fmla="*/ 0 h 44"/>
                    <a:gd name="T6" fmla="*/ 2147483647 w 1161"/>
                    <a:gd name="T7" fmla="*/ 0 h 44"/>
                    <a:gd name="T8" fmla="*/ 2147483647 w 1161"/>
                    <a:gd name="T9" fmla="*/ 2147483647 h 44"/>
                    <a:gd name="T10" fmla="*/ 2147483647 w 1161"/>
                    <a:gd name="T11" fmla="*/ 2147483647 h 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61"/>
                    <a:gd name="T19" fmla="*/ 0 h 44"/>
                    <a:gd name="T20" fmla="*/ 1161 w 1161"/>
                    <a:gd name="T21" fmla="*/ 44 h 4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61" h="44">
                      <a:moveTo>
                        <a:pt x="0" y="44"/>
                      </a:moveTo>
                      <a:lnTo>
                        <a:pt x="140" y="44"/>
                      </a:lnTo>
                      <a:lnTo>
                        <a:pt x="140" y="0"/>
                      </a:lnTo>
                      <a:lnTo>
                        <a:pt x="696" y="0"/>
                      </a:lnTo>
                      <a:lnTo>
                        <a:pt x="696" y="44"/>
                      </a:lnTo>
                      <a:lnTo>
                        <a:pt x="1161" y="44"/>
                      </a:lnTo>
                    </a:path>
                  </a:pathLst>
                </a:custGeom>
                <a:noFill/>
                <a:ln w="1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1350"/>
                </a:p>
              </p:txBody>
            </p:sp>
            <p:sp>
              <p:nvSpPr>
                <p:cNvPr id="63600" name="Freeform 326"/>
                <p:cNvSpPr>
                  <a:spLocks/>
                </p:cNvSpPr>
                <p:nvPr/>
              </p:nvSpPr>
              <p:spPr bwMode="auto">
                <a:xfrm>
                  <a:off x="2297139" y="1628799"/>
                  <a:ext cx="1843088" cy="82550"/>
                </a:xfrm>
                <a:custGeom>
                  <a:avLst/>
                  <a:gdLst>
                    <a:gd name="T0" fmla="*/ 0 w 1161"/>
                    <a:gd name="T1" fmla="*/ 2147483647 h 52"/>
                    <a:gd name="T2" fmla="*/ 2147483647 w 1161"/>
                    <a:gd name="T3" fmla="*/ 2147483647 h 52"/>
                    <a:gd name="T4" fmla="*/ 2147483647 w 1161"/>
                    <a:gd name="T5" fmla="*/ 0 h 52"/>
                    <a:gd name="T6" fmla="*/ 2147483647 w 1161"/>
                    <a:gd name="T7" fmla="*/ 0 h 52"/>
                    <a:gd name="T8" fmla="*/ 2147483647 w 1161"/>
                    <a:gd name="T9" fmla="*/ 2147483647 h 52"/>
                    <a:gd name="T10" fmla="*/ 2147483647 w 1161"/>
                    <a:gd name="T11" fmla="*/ 2147483647 h 5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61"/>
                    <a:gd name="T19" fmla="*/ 0 h 52"/>
                    <a:gd name="T20" fmla="*/ 1161 w 1161"/>
                    <a:gd name="T21" fmla="*/ 52 h 5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61" h="52">
                      <a:moveTo>
                        <a:pt x="0" y="52"/>
                      </a:moveTo>
                      <a:lnTo>
                        <a:pt x="140" y="52"/>
                      </a:lnTo>
                      <a:lnTo>
                        <a:pt x="140" y="0"/>
                      </a:lnTo>
                      <a:lnTo>
                        <a:pt x="696" y="0"/>
                      </a:lnTo>
                      <a:lnTo>
                        <a:pt x="696" y="52"/>
                      </a:lnTo>
                      <a:lnTo>
                        <a:pt x="1161" y="52"/>
                      </a:lnTo>
                    </a:path>
                  </a:pathLst>
                </a:custGeom>
                <a:noFill/>
                <a:ln w="1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1350"/>
                </a:p>
              </p:txBody>
            </p:sp>
            <p:sp>
              <p:nvSpPr>
                <p:cNvPr id="63601" name="Freeform 327"/>
                <p:cNvSpPr>
                  <a:spLocks/>
                </p:cNvSpPr>
                <p:nvPr/>
              </p:nvSpPr>
              <p:spPr bwMode="auto">
                <a:xfrm>
                  <a:off x="2297139" y="1614511"/>
                  <a:ext cx="1843088" cy="96837"/>
                </a:xfrm>
                <a:custGeom>
                  <a:avLst/>
                  <a:gdLst>
                    <a:gd name="T0" fmla="*/ 0 w 1161"/>
                    <a:gd name="T1" fmla="*/ 2147483647 h 61"/>
                    <a:gd name="T2" fmla="*/ 2147483647 w 1161"/>
                    <a:gd name="T3" fmla="*/ 2147483647 h 61"/>
                    <a:gd name="T4" fmla="*/ 2147483647 w 1161"/>
                    <a:gd name="T5" fmla="*/ 0 h 61"/>
                    <a:gd name="T6" fmla="*/ 2147483647 w 1161"/>
                    <a:gd name="T7" fmla="*/ 0 h 61"/>
                    <a:gd name="T8" fmla="*/ 2147483647 w 1161"/>
                    <a:gd name="T9" fmla="*/ 2147483647 h 61"/>
                    <a:gd name="T10" fmla="*/ 2147483647 w 1161"/>
                    <a:gd name="T11" fmla="*/ 2147483647 h 6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61"/>
                    <a:gd name="T19" fmla="*/ 0 h 61"/>
                    <a:gd name="T20" fmla="*/ 1161 w 1161"/>
                    <a:gd name="T21" fmla="*/ 61 h 6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61" h="61">
                      <a:moveTo>
                        <a:pt x="0" y="61"/>
                      </a:moveTo>
                      <a:lnTo>
                        <a:pt x="140" y="61"/>
                      </a:lnTo>
                      <a:lnTo>
                        <a:pt x="140" y="0"/>
                      </a:lnTo>
                      <a:lnTo>
                        <a:pt x="696" y="0"/>
                      </a:lnTo>
                      <a:lnTo>
                        <a:pt x="696" y="61"/>
                      </a:lnTo>
                      <a:lnTo>
                        <a:pt x="1161" y="61"/>
                      </a:lnTo>
                    </a:path>
                  </a:pathLst>
                </a:custGeom>
                <a:noFill/>
                <a:ln w="1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1350"/>
                </a:p>
              </p:txBody>
            </p:sp>
            <p:sp>
              <p:nvSpPr>
                <p:cNvPr id="63602" name="Freeform 328"/>
                <p:cNvSpPr>
                  <a:spLocks/>
                </p:cNvSpPr>
                <p:nvPr/>
              </p:nvSpPr>
              <p:spPr bwMode="auto">
                <a:xfrm>
                  <a:off x="2297139" y="1600224"/>
                  <a:ext cx="1843088" cy="111125"/>
                </a:xfrm>
                <a:custGeom>
                  <a:avLst/>
                  <a:gdLst>
                    <a:gd name="T0" fmla="*/ 0 w 1161"/>
                    <a:gd name="T1" fmla="*/ 2147483647 h 70"/>
                    <a:gd name="T2" fmla="*/ 2147483647 w 1161"/>
                    <a:gd name="T3" fmla="*/ 2147483647 h 70"/>
                    <a:gd name="T4" fmla="*/ 2147483647 w 1161"/>
                    <a:gd name="T5" fmla="*/ 0 h 70"/>
                    <a:gd name="T6" fmla="*/ 2147483647 w 1161"/>
                    <a:gd name="T7" fmla="*/ 0 h 70"/>
                    <a:gd name="T8" fmla="*/ 2147483647 w 1161"/>
                    <a:gd name="T9" fmla="*/ 2147483647 h 70"/>
                    <a:gd name="T10" fmla="*/ 2147483647 w 1161"/>
                    <a:gd name="T11" fmla="*/ 2147483647 h 7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61"/>
                    <a:gd name="T19" fmla="*/ 0 h 70"/>
                    <a:gd name="T20" fmla="*/ 1161 w 1161"/>
                    <a:gd name="T21" fmla="*/ 70 h 7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61" h="70">
                      <a:moveTo>
                        <a:pt x="0" y="70"/>
                      </a:moveTo>
                      <a:lnTo>
                        <a:pt x="140" y="70"/>
                      </a:lnTo>
                      <a:lnTo>
                        <a:pt x="140" y="0"/>
                      </a:lnTo>
                      <a:lnTo>
                        <a:pt x="696" y="0"/>
                      </a:lnTo>
                      <a:lnTo>
                        <a:pt x="696" y="70"/>
                      </a:lnTo>
                      <a:lnTo>
                        <a:pt x="1161" y="70"/>
                      </a:lnTo>
                    </a:path>
                  </a:pathLst>
                </a:custGeom>
                <a:noFill/>
                <a:ln w="1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1350"/>
                </a:p>
              </p:txBody>
            </p:sp>
            <p:sp>
              <p:nvSpPr>
                <p:cNvPr id="63603" name="Freeform 329"/>
                <p:cNvSpPr>
                  <a:spLocks/>
                </p:cNvSpPr>
                <p:nvPr/>
              </p:nvSpPr>
              <p:spPr bwMode="auto">
                <a:xfrm>
                  <a:off x="2297139" y="1585936"/>
                  <a:ext cx="1843088" cy="125412"/>
                </a:xfrm>
                <a:custGeom>
                  <a:avLst/>
                  <a:gdLst>
                    <a:gd name="T0" fmla="*/ 0 w 1161"/>
                    <a:gd name="T1" fmla="*/ 2147483647 h 79"/>
                    <a:gd name="T2" fmla="*/ 2147483647 w 1161"/>
                    <a:gd name="T3" fmla="*/ 2147483647 h 79"/>
                    <a:gd name="T4" fmla="*/ 2147483647 w 1161"/>
                    <a:gd name="T5" fmla="*/ 0 h 79"/>
                    <a:gd name="T6" fmla="*/ 2147483647 w 1161"/>
                    <a:gd name="T7" fmla="*/ 0 h 79"/>
                    <a:gd name="T8" fmla="*/ 2147483647 w 1161"/>
                    <a:gd name="T9" fmla="*/ 2147483647 h 79"/>
                    <a:gd name="T10" fmla="*/ 2147483647 w 1161"/>
                    <a:gd name="T11" fmla="*/ 2147483647 h 7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61"/>
                    <a:gd name="T19" fmla="*/ 0 h 79"/>
                    <a:gd name="T20" fmla="*/ 1161 w 1161"/>
                    <a:gd name="T21" fmla="*/ 79 h 7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61" h="79">
                      <a:moveTo>
                        <a:pt x="0" y="79"/>
                      </a:moveTo>
                      <a:lnTo>
                        <a:pt x="140" y="79"/>
                      </a:lnTo>
                      <a:lnTo>
                        <a:pt x="140" y="0"/>
                      </a:lnTo>
                      <a:lnTo>
                        <a:pt x="696" y="0"/>
                      </a:lnTo>
                      <a:lnTo>
                        <a:pt x="696" y="79"/>
                      </a:lnTo>
                      <a:lnTo>
                        <a:pt x="1161" y="79"/>
                      </a:lnTo>
                    </a:path>
                  </a:pathLst>
                </a:custGeom>
                <a:noFill/>
                <a:ln w="1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1350"/>
                </a:p>
              </p:txBody>
            </p:sp>
          </p:grpSp>
          <p:sp>
            <p:nvSpPr>
              <p:cNvPr id="63590" name="Rectangle 384"/>
              <p:cNvSpPr>
                <a:spLocks noChangeArrowheads="1"/>
              </p:cNvSpPr>
              <p:nvPr/>
            </p:nvSpPr>
            <p:spPr bwMode="auto">
              <a:xfrm>
                <a:off x="3428992" y="1857364"/>
                <a:ext cx="378711" cy="279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MX" sz="600" b="1">
                    <a:solidFill>
                      <a:srgbClr val="000000"/>
                    </a:solidFill>
                    <a:latin typeface="Calibri" pitchFamily="34" charset="0"/>
                  </a:rPr>
                  <a:t>40 mV</a:t>
                </a:r>
                <a:endParaRPr lang="es-MX" sz="1350">
                  <a:latin typeface="Calibri" pitchFamily="34" charset="0"/>
                </a:endParaRPr>
              </a:p>
            </p:txBody>
          </p:sp>
          <p:sp>
            <p:nvSpPr>
              <p:cNvPr id="63591" name="Rectangle 385"/>
              <p:cNvSpPr>
                <a:spLocks noChangeArrowheads="1"/>
              </p:cNvSpPr>
              <p:nvPr/>
            </p:nvSpPr>
            <p:spPr bwMode="auto">
              <a:xfrm>
                <a:off x="1214414" y="2337663"/>
                <a:ext cx="423798" cy="279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MX" sz="600" b="1">
                    <a:solidFill>
                      <a:srgbClr val="000000"/>
                    </a:solidFill>
                    <a:latin typeface="Calibri" pitchFamily="34" charset="0"/>
                  </a:rPr>
                  <a:t>-60 mV</a:t>
                </a:r>
                <a:endParaRPr lang="es-MX" sz="1350">
                  <a:latin typeface="Calibri" pitchFamily="34" charset="0"/>
                </a:endParaRPr>
              </a:p>
            </p:txBody>
          </p:sp>
          <p:sp>
            <p:nvSpPr>
              <p:cNvPr id="63592" name="Rectangle 384"/>
              <p:cNvSpPr>
                <a:spLocks noChangeArrowheads="1"/>
              </p:cNvSpPr>
              <p:nvPr/>
            </p:nvSpPr>
            <p:spPr bwMode="auto">
              <a:xfrm>
                <a:off x="2428860" y="2500305"/>
                <a:ext cx="423798" cy="279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MX" sz="600" b="1">
                    <a:solidFill>
                      <a:srgbClr val="000000"/>
                    </a:solidFill>
                    <a:latin typeface="Calibri" pitchFamily="34" charset="0"/>
                  </a:rPr>
                  <a:t>500 ms</a:t>
                </a:r>
                <a:endParaRPr lang="es-MX" sz="1350">
                  <a:latin typeface="Calibri" pitchFamily="34" charset="0"/>
                </a:endParaRPr>
              </a:p>
            </p:txBody>
          </p:sp>
        </p:grpSp>
      </p:grpSp>
      <p:grpSp>
        <p:nvGrpSpPr>
          <p:cNvPr id="8" name="971 Grupo"/>
          <p:cNvGrpSpPr>
            <a:grpSpLocks/>
          </p:cNvGrpSpPr>
          <p:nvPr/>
        </p:nvGrpSpPr>
        <p:grpSpPr bwMode="auto">
          <a:xfrm>
            <a:off x="4143375" y="910828"/>
            <a:ext cx="1500188" cy="3214688"/>
            <a:chOff x="2143108" y="2571744"/>
            <a:chExt cx="2000267" cy="4286256"/>
          </a:xfrm>
        </p:grpSpPr>
        <p:sp>
          <p:nvSpPr>
            <p:cNvPr id="63544" name="Rectangle 725"/>
            <p:cNvSpPr>
              <a:spLocks noChangeArrowheads="1"/>
            </p:cNvSpPr>
            <p:nvPr/>
          </p:nvSpPr>
          <p:spPr bwMode="auto">
            <a:xfrm>
              <a:off x="4075112" y="2995613"/>
              <a:ext cx="32062" cy="169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MX" sz="825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es-MX" sz="1350">
                <a:latin typeface="Calibri" pitchFamily="34" charset="0"/>
              </a:endParaRPr>
            </a:p>
          </p:txBody>
        </p:sp>
        <p:grpSp>
          <p:nvGrpSpPr>
            <p:cNvPr id="9" name="846 Grupo"/>
            <p:cNvGrpSpPr>
              <a:grpSpLocks/>
            </p:cNvGrpSpPr>
            <p:nvPr/>
          </p:nvGrpSpPr>
          <p:grpSpPr bwMode="auto">
            <a:xfrm>
              <a:off x="2214547" y="2616223"/>
              <a:ext cx="1928828" cy="4098925"/>
              <a:chOff x="841375" y="1500188"/>
              <a:chExt cx="2092326" cy="4098925"/>
            </a:xfrm>
          </p:grpSpPr>
          <p:sp>
            <p:nvSpPr>
              <p:cNvPr id="63549" name="Freeform 769"/>
              <p:cNvSpPr>
                <a:spLocks/>
              </p:cNvSpPr>
              <p:nvPr/>
            </p:nvSpPr>
            <p:spPr bwMode="auto">
              <a:xfrm>
                <a:off x="841375" y="3633788"/>
                <a:ext cx="723900" cy="612775"/>
              </a:xfrm>
              <a:custGeom>
                <a:avLst/>
                <a:gdLst>
                  <a:gd name="T0" fmla="*/ 2147483647 w 456"/>
                  <a:gd name="T1" fmla="*/ 2147483647 h 386"/>
                  <a:gd name="T2" fmla="*/ 2147483647 w 456"/>
                  <a:gd name="T3" fmla="*/ 2147483647 h 386"/>
                  <a:gd name="T4" fmla="*/ 2147483647 w 456"/>
                  <a:gd name="T5" fmla="*/ 2147483647 h 386"/>
                  <a:gd name="T6" fmla="*/ 2147483647 w 456"/>
                  <a:gd name="T7" fmla="*/ 2147483647 h 386"/>
                  <a:gd name="T8" fmla="*/ 2147483647 w 456"/>
                  <a:gd name="T9" fmla="*/ 2147483647 h 386"/>
                  <a:gd name="T10" fmla="*/ 2147483647 w 456"/>
                  <a:gd name="T11" fmla="*/ 2147483647 h 386"/>
                  <a:gd name="T12" fmla="*/ 2147483647 w 456"/>
                  <a:gd name="T13" fmla="*/ 2147483647 h 386"/>
                  <a:gd name="T14" fmla="*/ 2147483647 w 456"/>
                  <a:gd name="T15" fmla="*/ 2147483647 h 386"/>
                  <a:gd name="T16" fmla="*/ 2147483647 w 456"/>
                  <a:gd name="T17" fmla="*/ 2147483647 h 386"/>
                  <a:gd name="T18" fmla="*/ 2147483647 w 456"/>
                  <a:gd name="T19" fmla="*/ 2147483647 h 386"/>
                  <a:gd name="T20" fmla="*/ 2147483647 w 456"/>
                  <a:gd name="T21" fmla="*/ 2147483647 h 386"/>
                  <a:gd name="T22" fmla="*/ 2147483647 w 456"/>
                  <a:gd name="T23" fmla="*/ 2147483647 h 386"/>
                  <a:gd name="T24" fmla="*/ 2147483647 w 456"/>
                  <a:gd name="T25" fmla="*/ 2147483647 h 386"/>
                  <a:gd name="T26" fmla="*/ 2147483647 w 456"/>
                  <a:gd name="T27" fmla="*/ 2147483647 h 386"/>
                  <a:gd name="T28" fmla="*/ 2147483647 w 456"/>
                  <a:gd name="T29" fmla="*/ 2147483647 h 386"/>
                  <a:gd name="T30" fmla="*/ 2147483647 w 456"/>
                  <a:gd name="T31" fmla="*/ 2147483647 h 386"/>
                  <a:gd name="T32" fmla="*/ 2147483647 w 456"/>
                  <a:gd name="T33" fmla="*/ 2147483647 h 386"/>
                  <a:gd name="T34" fmla="*/ 2147483647 w 456"/>
                  <a:gd name="T35" fmla="*/ 2147483647 h 386"/>
                  <a:gd name="T36" fmla="*/ 2147483647 w 456"/>
                  <a:gd name="T37" fmla="*/ 2147483647 h 386"/>
                  <a:gd name="T38" fmla="*/ 2147483647 w 456"/>
                  <a:gd name="T39" fmla="*/ 2147483647 h 386"/>
                  <a:gd name="T40" fmla="*/ 2147483647 w 456"/>
                  <a:gd name="T41" fmla="*/ 2147483647 h 386"/>
                  <a:gd name="T42" fmla="*/ 2147483647 w 456"/>
                  <a:gd name="T43" fmla="*/ 2147483647 h 386"/>
                  <a:gd name="T44" fmla="*/ 2147483647 w 456"/>
                  <a:gd name="T45" fmla="*/ 2147483647 h 386"/>
                  <a:gd name="T46" fmla="*/ 2147483647 w 456"/>
                  <a:gd name="T47" fmla="*/ 2147483647 h 386"/>
                  <a:gd name="T48" fmla="*/ 2147483647 w 456"/>
                  <a:gd name="T49" fmla="*/ 2147483647 h 386"/>
                  <a:gd name="T50" fmla="*/ 2147483647 w 456"/>
                  <a:gd name="T51" fmla="*/ 2147483647 h 386"/>
                  <a:gd name="T52" fmla="*/ 2147483647 w 456"/>
                  <a:gd name="T53" fmla="*/ 2147483647 h 386"/>
                  <a:gd name="T54" fmla="*/ 2147483647 w 456"/>
                  <a:gd name="T55" fmla="*/ 2147483647 h 386"/>
                  <a:gd name="T56" fmla="*/ 2147483647 w 456"/>
                  <a:gd name="T57" fmla="*/ 2147483647 h 386"/>
                  <a:gd name="T58" fmla="*/ 2147483647 w 456"/>
                  <a:gd name="T59" fmla="*/ 2147483647 h 386"/>
                  <a:gd name="T60" fmla="*/ 2147483647 w 456"/>
                  <a:gd name="T61" fmla="*/ 2147483647 h 386"/>
                  <a:gd name="T62" fmla="*/ 2147483647 w 456"/>
                  <a:gd name="T63" fmla="*/ 2147483647 h 386"/>
                  <a:gd name="T64" fmla="*/ 2147483647 w 456"/>
                  <a:gd name="T65" fmla="*/ 2147483647 h 386"/>
                  <a:gd name="T66" fmla="*/ 2147483647 w 456"/>
                  <a:gd name="T67" fmla="*/ 2147483647 h 386"/>
                  <a:gd name="T68" fmla="*/ 2147483647 w 456"/>
                  <a:gd name="T69" fmla="*/ 2147483647 h 386"/>
                  <a:gd name="T70" fmla="*/ 2147483647 w 456"/>
                  <a:gd name="T71" fmla="*/ 2147483647 h 386"/>
                  <a:gd name="T72" fmla="*/ 2147483647 w 456"/>
                  <a:gd name="T73" fmla="*/ 2147483647 h 386"/>
                  <a:gd name="T74" fmla="*/ 2147483647 w 456"/>
                  <a:gd name="T75" fmla="*/ 2147483647 h 386"/>
                  <a:gd name="T76" fmla="*/ 2147483647 w 456"/>
                  <a:gd name="T77" fmla="*/ 2147483647 h 386"/>
                  <a:gd name="T78" fmla="*/ 2147483647 w 456"/>
                  <a:gd name="T79" fmla="*/ 2147483647 h 386"/>
                  <a:gd name="T80" fmla="*/ 2147483647 w 456"/>
                  <a:gd name="T81" fmla="*/ 2147483647 h 386"/>
                  <a:gd name="T82" fmla="*/ 2147483647 w 456"/>
                  <a:gd name="T83" fmla="*/ 2147483647 h 386"/>
                  <a:gd name="T84" fmla="*/ 2147483647 w 456"/>
                  <a:gd name="T85" fmla="*/ 2147483647 h 386"/>
                  <a:gd name="T86" fmla="*/ 2147483647 w 456"/>
                  <a:gd name="T87" fmla="*/ 2147483647 h 386"/>
                  <a:gd name="T88" fmla="*/ 2147483647 w 456"/>
                  <a:gd name="T89" fmla="*/ 2147483647 h 386"/>
                  <a:gd name="T90" fmla="*/ 2147483647 w 456"/>
                  <a:gd name="T91" fmla="*/ 2147483647 h 386"/>
                  <a:gd name="T92" fmla="*/ 2147483647 w 456"/>
                  <a:gd name="T93" fmla="*/ 2147483647 h 386"/>
                  <a:gd name="T94" fmla="*/ 2147483647 w 456"/>
                  <a:gd name="T95" fmla="*/ 2147483647 h 386"/>
                  <a:gd name="T96" fmla="*/ 2147483647 w 456"/>
                  <a:gd name="T97" fmla="*/ 2147483647 h 386"/>
                  <a:gd name="T98" fmla="*/ 2147483647 w 456"/>
                  <a:gd name="T99" fmla="*/ 2147483647 h 386"/>
                  <a:gd name="T100" fmla="*/ 2147483647 w 456"/>
                  <a:gd name="T101" fmla="*/ 2147483647 h 386"/>
                  <a:gd name="T102" fmla="*/ 2147483647 w 456"/>
                  <a:gd name="T103" fmla="*/ 2147483647 h 386"/>
                  <a:gd name="T104" fmla="*/ 2147483647 w 456"/>
                  <a:gd name="T105" fmla="*/ 2147483647 h 386"/>
                  <a:gd name="T106" fmla="*/ 2147483647 w 456"/>
                  <a:gd name="T107" fmla="*/ 2147483647 h 386"/>
                  <a:gd name="T108" fmla="*/ 2147483647 w 456"/>
                  <a:gd name="T109" fmla="*/ 2147483647 h 386"/>
                  <a:gd name="T110" fmla="*/ 2147483647 w 456"/>
                  <a:gd name="T111" fmla="*/ 2147483647 h 386"/>
                  <a:gd name="T112" fmla="*/ 2147483647 w 456"/>
                  <a:gd name="T113" fmla="*/ 2147483647 h 386"/>
                  <a:gd name="T114" fmla="*/ 2147483647 w 456"/>
                  <a:gd name="T115" fmla="*/ 2147483647 h 386"/>
                  <a:gd name="T116" fmla="*/ 2147483647 w 456"/>
                  <a:gd name="T117" fmla="*/ 2147483647 h 386"/>
                  <a:gd name="T118" fmla="*/ 2147483647 w 456"/>
                  <a:gd name="T119" fmla="*/ 2147483647 h 386"/>
                  <a:gd name="T120" fmla="*/ 2147483647 w 456"/>
                  <a:gd name="T121" fmla="*/ 2147483647 h 386"/>
                  <a:gd name="T122" fmla="*/ 2147483647 w 456"/>
                  <a:gd name="T123" fmla="*/ 2147483647 h 386"/>
                  <a:gd name="T124" fmla="*/ 2147483647 w 456"/>
                  <a:gd name="T125" fmla="*/ 2147483647 h 38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56"/>
                  <a:gd name="T190" fmla="*/ 0 h 386"/>
                  <a:gd name="T191" fmla="*/ 456 w 456"/>
                  <a:gd name="T192" fmla="*/ 386 h 38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56" h="386">
                    <a:moveTo>
                      <a:pt x="0" y="200"/>
                    </a:moveTo>
                    <a:lnTo>
                      <a:pt x="1" y="198"/>
                    </a:lnTo>
                    <a:lnTo>
                      <a:pt x="2" y="204"/>
                    </a:lnTo>
                    <a:lnTo>
                      <a:pt x="3" y="204"/>
                    </a:lnTo>
                    <a:lnTo>
                      <a:pt x="3" y="211"/>
                    </a:lnTo>
                    <a:lnTo>
                      <a:pt x="4" y="209"/>
                    </a:lnTo>
                    <a:lnTo>
                      <a:pt x="5" y="204"/>
                    </a:lnTo>
                    <a:lnTo>
                      <a:pt x="5" y="200"/>
                    </a:lnTo>
                    <a:lnTo>
                      <a:pt x="6" y="200"/>
                    </a:lnTo>
                    <a:lnTo>
                      <a:pt x="7" y="202"/>
                    </a:lnTo>
                    <a:lnTo>
                      <a:pt x="7" y="204"/>
                    </a:lnTo>
                    <a:lnTo>
                      <a:pt x="8" y="202"/>
                    </a:lnTo>
                    <a:lnTo>
                      <a:pt x="8" y="204"/>
                    </a:lnTo>
                    <a:lnTo>
                      <a:pt x="9" y="204"/>
                    </a:lnTo>
                    <a:lnTo>
                      <a:pt x="10" y="203"/>
                    </a:lnTo>
                    <a:lnTo>
                      <a:pt x="11" y="207"/>
                    </a:lnTo>
                    <a:lnTo>
                      <a:pt x="11" y="206"/>
                    </a:lnTo>
                    <a:lnTo>
                      <a:pt x="12" y="205"/>
                    </a:lnTo>
                    <a:lnTo>
                      <a:pt x="13" y="200"/>
                    </a:lnTo>
                    <a:lnTo>
                      <a:pt x="14" y="201"/>
                    </a:lnTo>
                    <a:lnTo>
                      <a:pt x="14" y="202"/>
                    </a:lnTo>
                    <a:lnTo>
                      <a:pt x="15" y="206"/>
                    </a:lnTo>
                    <a:lnTo>
                      <a:pt x="16" y="205"/>
                    </a:lnTo>
                    <a:lnTo>
                      <a:pt x="17" y="204"/>
                    </a:lnTo>
                    <a:lnTo>
                      <a:pt x="18" y="207"/>
                    </a:lnTo>
                    <a:lnTo>
                      <a:pt x="18" y="206"/>
                    </a:lnTo>
                    <a:lnTo>
                      <a:pt x="19" y="202"/>
                    </a:lnTo>
                    <a:lnTo>
                      <a:pt x="20" y="197"/>
                    </a:lnTo>
                    <a:lnTo>
                      <a:pt x="21" y="201"/>
                    </a:lnTo>
                    <a:lnTo>
                      <a:pt x="21" y="386"/>
                    </a:lnTo>
                    <a:lnTo>
                      <a:pt x="22" y="368"/>
                    </a:lnTo>
                    <a:lnTo>
                      <a:pt x="23" y="334"/>
                    </a:lnTo>
                    <a:lnTo>
                      <a:pt x="23" y="317"/>
                    </a:lnTo>
                    <a:lnTo>
                      <a:pt x="24" y="297"/>
                    </a:lnTo>
                    <a:lnTo>
                      <a:pt x="24" y="290"/>
                    </a:lnTo>
                    <a:lnTo>
                      <a:pt x="25" y="280"/>
                    </a:lnTo>
                    <a:lnTo>
                      <a:pt x="26" y="274"/>
                    </a:lnTo>
                    <a:lnTo>
                      <a:pt x="27" y="261"/>
                    </a:lnTo>
                    <a:lnTo>
                      <a:pt x="27" y="260"/>
                    </a:lnTo>
                    <a:lnTo>
                      <a:pt x="27" y="254"/>
                    </a:lnTo>
                    <a:lnTo>
                      <a:pt x="28" y="251"/>
                    </a:lnTo>
                    <a:lnTo>
                      <a:pt x="29" y="252"/>
                    </a:lnTo>
                    <a:lnTo>
                      <a:pt x="30" y="248"/>
                    </a:lnTo>
                    <a:lnTo>
                      <a:pt x="30" y="244"/>
                    </a:lnTo>
                    <a:lnTo>
                      <a:pt x="31" y="240"/>
                    </a:lnTo>
                    <a:lnTo>
                      <a:pt x="31" y="235"/>
                    </a:lnTo>
                    <a:lnTo>
                      <a:pt x="32" y="235"/>
                    </a:lnTo>
                    <a:lnTo>
                      <a:pt x="33" y="235"/>
                    </a:lnTo>
                    <a:lnTo>
                      <a:pt x="33" y="226"/>
                    </a:lnTo>
                    <a:lnTo>
                      <a:pt x="34" y="227"/>
                    </a:lnTo>
                    <a:lnTo>
                      <a:pt x="35" y="226"/>
                    </a:lnTo>
                    <a:lnTo>
                      <a:pt x="35" y="225"/>
                    </a:lnTo>
                    <a:lnTo>
                      <a:pt x="36" y="227"/>
                    </a:lnTo>
                    <a:lnTo>
                      <a:pt x="37" y="224"/>
                    </a:lnTo>
                    <a:lnTo>
                      <a:pt x="37" y="223"/>
                    </a:lnTo>
                    <a:lnTo>
                      <a:pt x="38" y="223"/>
                    </a:lnTo>
                    <a:lnTo>
                      <a:pt x="39" y="222"/>
                    </a:lnTo>
                    <a:lnTo>
                      <a:pt x="39" y="220"/>
                    </a:lnTo>
                    <a:lnTo>
                      <a:pt x="40" y="217"/>
                    </a:lnTo>
                    <a:lnTo>
                      <a:pt x="40" y="216"/>
                    </a:lnTo>
                    <a:lnTo>
                      <a:pt x="41" y="217"/>
                    </a:lnTo>
                    <a:lnTo>
                      <a:pt x="42" y="217"/>
                    </a:lnTo>
                    <a:lnTo>
                      <a:pt x="43" y="218"/>
                    </a:lnTo>
                    <a:lnTo>
                      <a:pt x="43" y="215"/>
                    </a:lnTo>
                    <a:lnTo>
                      <a:pt x="43" y="216"/>
                    </a:lnTo>
                    <a:lnTo>
                      <a:pt x="44" y="216"/>
                    </a:lnTo>
                    <a:lnTo>
                      <a:pt x="45" y="214"/>
                    </a:lnTo>
                    <a:lnTo>
                      <a:pt x="46" y="212"/>
                    </a:lnTo>
                    <a:lnTo>
                      <a:pt x="46" y="213"/>
                    </a:lnTo>
                    <a:lnTo>
                      <a:pt x="47" y="213"/>
                    </a:lnTo>
                    <a:lnTo>
                      <a:pt x="47" y="218"/>
                    </a:lnTo>
                    <a:lnTo>
                      <a:pt x="48" y="215"/>
                    </a:lnTo>
                    <a:lnTo>
                      <a:pt x="49" y="214"/>
                    </a:lnTo>
                    <a:lnTo>
                      <a:pt x="49" y="213"/>
                    </a:lnTo>
                    <a:lnTo>
                      <a:pt x="50" y="213"/>
                    </a:lnTo>
                    <a:lnTo>
                      <a:pt x="51" y="213"/>
                    </a:lnTo>
                    <a:lnTo>
                      <a:pt x="51" y="211"/>
                    </a:lnTo>
                    <a:lnTo>
                      <a:pt x="52" y="206"/>
                    </a:lnTo>
                    <a:lnTo>
                      <a:pt x="52" y="209"/>
                    </a:lnTo>
                    <a:lnTo>
                      <a:pt x="53" y="210"/>
                    </a:lnTo>
                    <a:lnTo>
                      <a:pt x="54" y="211"/>
                    </a:lnTo>
                    <a:lnTo>
                      <a:pt x="55" y="216"/>
                    </a:lnTo>
                    <a:lnTo>
                      <a:pt x="55" y="211"/>
                    </a:lnTo>
                    <a:lnTo>
                      <a:pt x="55" y="209"/>
                    </a:lnTo>
                    <a:lnTo>
                      <a:pt x="56" y="213"/>
                    </a:lnTo>
                    <a:lnTo>
                      <a:pt x="57" y="214"/>
                    </a:lnTo>
                    <a:lnTo>
                      <a:pt x="58" y="211"/>
                    </a:lnTo>
                    <a:lnTo>
                      <a:pt x="59" y="211"/>
                    </a:lnTo>
                    <a:lnTo>
                      <a:pt x="60" y="209"/>
                    </a:lnTo>
                    <a:lnTo>
                      <a:pt x="61" y="207"/>
                    </a:lnTo>
                    <a:lnTo>
                      <a:pt x="62" y="209"/>
                    </a:lnTo>
                    <a:lnTo>
                      <a:pt x="63" y="210"/>
                    </a:lnTo>
                    <a:lnTo>
                      <a:pt x="63" y="211"/>
                    </a:lnTo>
                    <a:lnTo>
                      <a:pt x="64" y="212"/>
                    </a:lnTo>
                    <a:lnTo>
                      <a:pt x="65" y="211"/>
                    </a:lnTo>
                    <a:lnTo>
                      <a:pt x="65" y="215"/>
                    </a:lnTo>
                    <a:lnTo>
                      <a:pt x="66" y="213"/>
                    </a:lnTo>
                    <a:lnTo>
                      <a:pt x="67" y="216"/>
                    </a:lnTo>
                    <a:lnTo>
                      <a:pt x="67" y="212"/>
                    </a:lnTo>
                    <a:lnTo>
                      <a:pt x="68" y="209"/>
                    </a:lnTo>
                    <a:lnTo>
                      <a:pt x="69" y="211"/>
                    </a:lnTo>
                    <a:lnTo>
                      <a:pt x="70" y="211"/>
                    </a:lnTo>
                    <a:lnTo>
                      <a:pt x="71" y="217"/>
                    </a:lnTo>
                    <a:lnTo>
                      <a:pt x="71" y="214"/>
                    </a:lnTo>
                    <a:lnTo>
                      <a:pt x="71" y="213"/>
                    </a:lnTo>
                    <a:lnTo>
                      <a:pt x="72" y="211"/>
                    </a:lnTo>
                    <a:lnTo>
                      <a:pt x="73" y="209"/>
                    </a:lnTo>
                    <a:lnTo>
                      <a:pt x="74" y="211"/>
                    </a:lnTo>
                    <a:lnTo>
                      <a:pt x="74" y="214"/>
                    </a:lnTo>
                    <a:lnTo>
                      <a:pt x="75" y="214"/>
                    </a:lnTo>
                    <a:lnTo>
                      <a:pt x="75" y="212"/>
                    </a:lnTo>
                    <a:lnTo>
                      <a:pt x="76" y="213"/>
                    </a:lnTo>
                    <a:lnTo>
                      <a:pt x="77" y="211"/>
                    </a:lnTo>
                    <a:lnTo>
                      <a:pt x="78" y="215"/>
                    </a:lnTo>
                    <a:lnTo>
                      <a:pt x="78" y="212"/>
                    </a:lnTo>
                    <a:lnTo>
                      <a:pt x="79" y="213"/>
                    </a:lnTo>
                    <a:lnTo>
                      <a:pt x="79" y="216"/>
                    </a:lnTo>
                    <a:lnTo>
                      <a:pt x="80" y="210"/>
                    </a:lnTo>
                    <a:lnTo>
                      <a:pt x="81" y="210"/>
                    </a:lnTo>
                    <a:lnTo>
                      <a:pt x="82" y="210"/>
                    </a:lnTo>
                    <a:lnTo>
                      <a:pt x="83" y="207"/>
                    </a:lnTo>
                    <a:lnTo>
                      <a:pt x="83" y="210"/>
                    </a:lnTo>
                    <a:lnTo>
                      <a:pt x="84" y="211"/>
                    </a:lnTo>
                    <a:lnTo>
                      <a:pt x="84" y="209"/>
                    </a:lnTo>
                    <a:lnTo>
                      <a:pt x="85" y="0"/>
                    </a:lnTo>
                    <a:lnTo>
                      <a:pt x="86" y="29"/>
                    </a:lnTo>
                    <a:lnTo>
                      <a:pt x="87" y="65"/>
                    </a:lnTo>
                    <a:lnTo>
                      <a:pt x="87" y="91"/>
                    </a:lnTo>
                    <a:lnTo>
                      <a:pt x="87" y="107"/>
                    </a:lnTo>
                    <a:lnTo>
                      <a:pt x="88" y="119"/>
                    </a:lnTo>
                    <a:lnTo>
                      <a:pt x="89" y="127"/>
                    </a:lnTo>
                    <a:lnTo>
                      <a:pt x="90" y="138"/>
                    </a:lnTo>
                    <a:lnTo>
                      <a:pt x="90" y="144"/>
                    </a:lnTo>
                    <a:lnTo>
                      <a:pt x="91" y="150"/>
                    </a:lnTo>
                    <a:lnTo>
                      <a:pt x="91" y="156"/>
                    </a:lnTo>
                    <a:lnTo>
                      <a:pt x="92" y="161"/>
                    </a:lnTo>
                    <a:lnTo>
                      <a:pt x="93" y="165"/>
                    </a:lnTo>
                    <a:lnTo>
                      <a:pt x="93" y="166"/>
                    </a:lnTo>
                    <a:lnTo>
                      <a:pt x="94" y="168"/>
                    </a:lnTo>
                    <a:lnTo>
                      <a:pt x="95" y="173"/>
                    </a:lnTo>
                    <a:lnTo>
                      <a:pt x="95" y="176"/>
                    </a:lnTo>
                    <a:lnTo>
                      <a:pt x="96" y="177"/>
                    </a:lnTo>
                    <a:lnTo>
                      <a:pt x="97" y="179"/>
                    </a:lnTo>
                    <a:lnTo>
                      <a:pt x="97" y="183"/>
                    </a:lnTo>
                    <a:lnTo>
                      <a:pt x="98" y="182"/>
                    </a:lnTo>
                    <a:lnTo>
                      <a:pt x="99" y="185"/>
                    </a:lnTo>
                    <a:lnTo>
                      <a:pt x="99" y="188"/>
                    </a:lnTo>
                    <a:lnTo>
                      <a:pt x="100" y="190"/>
                    </a:lnTo>
                    <a:lnTo>
                      <a:pt x="100" y="189"/>
                    </a:lnTo>
                    <a:lnTo>
                      <a:pt x="101" y="191"/>
                    </a:lnTo>
                    <a:lnTo>
                      <a:pt x="102" y="193"/>
                    </a:lnTo>
                    <a:lnTo>
                      <a:pt x="103" y="193"/>
                    </a:lnTo>
                    <a:lnTo>
                      <a:pt x="103" y="190"/>
                    </a:lnTo>
                    <a:lnTo>
                      <a:pt x="103" y="194"/>
                    </a:lnTo>
                    <a:lnTo>
                      <a:pt x="104" y="195"/>
                    </a:lnTo>
                    <a:lnTo>
                      <a:pt x="105" y="197"/>
                    </a:lnTo>
                    <a:lnTo>
                      <a:pt x="106" y="197"/>
                    </a:lnTo>
                    <a:lnTo>
                      <a:pt x="107" y="198"/>
                    </a:lnTo>
                    <a:lnTo>
                      <a:pt x="107" y="201"/>
                    </a:lnTo>
                    <a:lnTo>
                      <a:pt x="108" y="199"/>
                    </a:lnTo>
                    <a:lnTo>
                      <a:pt x="109" y="200"/>
                    </a:lnTo>
                    <a:lnTo>
                      <a:pt x="110" y="200"/>
                    </a:lnTo>
                    <a:lnTo>
                      <a:pt x="111" y="198"/>
                    </a:lnTo>
                    <a:lnTo>
                      <a:pt x="111" y="200"/>
                    </a:lnTo>
                    <a:lnTo>
                      <a:pt x="112" y="193"/>
                    </a:lnTo>
                    <a:lnTo>
                      <a:pt x="112" y="202"/>
                    </a:lnTo>
                    <a:lnTo>
                      <a:pt x="113" y="202"/>
                    </a:lnTo>
                    <a:lnTo>
                      <a:pt x="114" y="202"/>
                    </a:lnTo>
                    <a:lnTo>
                      <a:pt x="115" y="202"/>
                    </a:lnTo>
                    <a:lnTo>
                      <a:pt x="115" y="203"/>
                    </a:lnTo>
                    <a:lnTo>
                      <a:pt x="116" y="200"/>
                    </a:lnTo>
                    <a:lnTo>
                      <a:pt x="117" y="201"/>
                    </a:lnTo>
                    <a:lnTo>
                      <a:pt x="118" y="202"/>
                    </a:lnTo>
                    <a:lnTo>
                      <a:pt x="119" y="202"/>
                    </a:lnTo>
                    <a:lnTo>
                      <a:pt x="120" y="202"/>
                    </a:lnTo>
                    <a:lnTo>
                      <a:pt x="121" y="204"/>
                    </a:lnTo>
                    <a:lnTo>
                      <a:pt x="122" y="204"/>
                    </a:lnTo>
                    <a:lnTo>
                      <a:pt x="123" y="203"/>
                    </a:lnTo>
                    <a:lnTo>
                      <a:pt x="123" y="204"/>
                    </a:lnTo>
                    <a:lnTo>
                      <a:pt x="124" y="208"/>
                    </a:lnTo>
                    <a:lnTo>
                      <a:pt x="125" y="206"/>
                    </a:lnTo>
                    <a:lnTo>
                      <a:pt x="125" y="205"/>
                    </a:lnTo>
                    <a:lnTo>
                      <a:pt x="126" y="203"/>
                    </a:lnTo>
                    <a:lnTo>
                      <a:pt x="127" y="205"/>
                    </a:lnTo>
                    <a:lnTo>
                      <a:pt x="127" y="203"/>
                    </a:lnTo>
                    <a:lnTo>
                      <a:pt x="128" y="207"/>
                    </a:lnTo>
                    <a:lnTo>
                      <a:pt x="128" y="206"/>
                    </a:lnTo>
                    <a:lnTo>
                      <a:pt x="129" y="205"/>
                    </a:lnTo>
                    <a:lnTo>
                      <a:pt x="130" y="202"/>
                    </a:lnTo>
                    <a:lnTo>
                      <a:pt x="131" y="196"/>
                    </a:lnTo>
                    <a:lnTo>
                      <a:pt x="131" y="198"/>
                    </a:lnTo>
                    <a:lnTo>
                      <a:pt x="131" y="201"/>
                    </a:lnTo>
                    <a:lnTo>
                      <a:pt x="132" y="202"/>
                    </a:lnTo>
                    <a:lnTo>
                      <a:pt x="133" y="205"/>
                    </a:lnTo>
                    <a:lnTo>
                      <a:pt x="134" y="204"/>
                    </a:lnTo>
                    <a:lnTo>
                      <a:pt x="134" y="206"/>
                    </a:lnTo>
                    <a:lnTo>
                      <a:pt x="135" y="203"/>
                    </a:lnTo>
                    <a:lnTo>
                      <a:pt x="135" y="199"/>
                    </a:lnTo>
                    <a:lnTo>
                      <a:pt x="136" y="201"/>
                    </a:lnTo>
                    <a:lnTo>
                      <a:pt x="137" y="202"/>
                    </a:lnTo>
                    <a:lnTo>
                      <a:pt x="138" y="196"/>
                    </a:lnTo>
                    <a:lnTo>
                      <a:pt x="138" y="198"/>
                    </a:lnTo>
                    <a:lnTo>
                      <a:pt x="139" y="200"/>
                    </a:lnTo>
                    <a:lnTo>
                      <a:pt x="140" y="205"/>
                    </a:lnTo>
                    <a:lnTo>
                      <a:pt x="141" y="204"/>
                    </a:lnTo>
                    <a:lnTo>
                      <a:pt x="142" y="204"/>
                    </a:lnTo>
                    <a:lnTo>
                      <a:pt x="143" y="202"/>
                    </a:lnTo>
                    <a:lnTo>
                      <a:pt x="144" y="203"/>
                    </a:lnTo>
                    <a:lnTo>
                      <a:pt x="144" y="202"/>
                    </a:lnTo>
                    <a:lnTo>
                      <a:pt x="145" y="201"/>
                    </a:lnTo>
                    <a:lnTo>
                      <a:pt x="146" y="203"/>
                    </a:lnTo>
                    <a:lnTo>
                      <a:pt x="147" y="204"/>
                    </a:lnTo>
                    <a:lnTo>
                      <a:pt x="147" y="209"/>
                    </a:lnTo>
                    <a:lnTo>
                      <a:pt x="147" y="207"/>
                    </a:lnTo>
                    <a:lnTo>
                      <a:pt x="148" y="206"/>
                    </a:lnTo>
                    <a:lnTo>
                      <a:pt x="149" y="204"/>
                    </a:lnTo>
                    <a:lnTo>
                      <a:pt x="150" y="208"/>
                    </a:lnTo>
                    <a:lnTo>
                      <a:pt x="150" y="206"/>
                    </a:lnTo>
                    <a:lnTo>
                      <a:pt x="151" y="206"/>
                    </a:lnTo>
                    <a:lnTo>
                      <a:pt x="151" y="204"/>
                    </a:lnTo>
                    <a:lnTo>
                      <a:pt x="152" y="206"/>
                    </a:lnTo>
                    <a:lnTo>
                      <a:pt x="153" y="204"/>
                    </a:lnTo>
                    <a:lnTo>
                      <a:pt x="153" y="202"/>
                    </a:lnTo>
                    <a:lnTo>
                      <a:pt x="154" y="201"/>
                    </a:lnTo>
                    <a:lnTo>
                      <a:pt x="155" y="204"/>
                    </a:lnTo>
                    <a:lnTo>
                      <a:pt x="156" y="200"/>
                    </a:lnTo>
                    <a:lnTo>
                      <a:pt x="156" y="203"/>
                    </a:lnTo>
                    <a:lnTo>
                      <a:pt x="157" y="204"/>
                    </a:lnTo>
                    <a:lnTo>
                      <a:pt x="158" y="205"/>
                    </a:lnTo>
                    <a:lnTo>
                      <a:pt x="159" y="207"/>
                    </a:lnTo>
                    <a:lnTo>
                      <a:pt x="160" y="206"/>
                    </a:lnTo>
                    <a:lnTo>
                      <a:pt x="160" y="205"/>
                    </a:lnTo>
                    <a:lnTo>
                      <a:pt x="160" y="204"/>
                    </a:lnTo>
                    <a:lnTo>
                      <a:pt x="161" y="202"/>
                    </a:lnTo>
                    <a:lnTo>
                      <a:pt x="162" y="204"/>
                    </a:lnTo>
                    <a:lnTo>
                      <a:pt x="163" y="205"/>
                    </a:lnTo>
                    <a:lnTo>
                      <a:pt x="163" y="200"/>
                    </a:lnTo>
                    <a:lnTo>
                      <a:pt x="163" y="202"/>
                    </a:lnTo>
                    <a:lnTo>
                      <a:pt x="164" y="203"/>
                    </a:lnTo>
                    <a:lnTo>
                      <a:pt x="165" y="203"/>
                    </a:lnTo>
                    <a:lnTo>
                      <a:pt x="166" y="204"/>
                    </a:lnTo>
                    <a:lnTo>
                      <a:pt x="167" y="204"/>
                    </a:lnTo>
                    <a:lnTo>
                      <a:pt x="167" y="203"/>
                    </a:lnTo>
                    <a:lnTo>
                      <a:pt x="168" y="206"/>
                    </a:lnTo>
                    <a:lnTo>
                      <a:pt x="169" y="207"/>
                    </a:lnTo>
                    <a:lnTo>
                      <a:pt x="169" y="206"/>
                    </a:lnTo>
                    <a:lnTo>
                      <a:pt x="170" y="205"/>
                    </a:lnTo>
                    <a:lnTo>
                      <a:pt x="171" y="204"/>
                    </a:lnTo>
                    <a:lnTo>
                      <a:pt x="172" y="199"/>
                    </a:lnTo>
                    <a:lnTo>
                      <a:pt x="172" y="204"/>
                    </a:lnTo>
                    <a:lnTo>
                      <a:pt x="173" y="204"/>
                    </a:lnTo>
                    <a:lnTo>
                      <a:pt x="174" y="204"/>
                    </a:lnTo>
                    <a:lnTo>
                      <a:pt x="175" y="200"/>
                    </a:lnTo>
                    <a:lnTo>
                      <a:pt x="175" y="201"/>
                    </a:lnTo>
                    <a:lnTo>
                      <a:pt x="175" y="202"/>
                    </a:lnTo>
                    <a:lnTo>
                      <a:pt x="176" y="202"/>
                    </a:lnTo>
                    <a:lnTo>
                      <a:pt x="177" y="198"/>
                    </a:lnTo>
                    <a:lnTo>
                      <a:pt x="178" y="202"/>
                    </a:lnTo>
                    <a:lnTo>
                      <a:pt x="179" y="201"/>
                    </a:lnTo>
                    <a:lnTo>
                      <a:pt x="179" y="204"/>
                    </a:lnTo>
                    <a:lnTo>
                      <a:pt x="180" y="204"/>
                    </a:lnTo>
                    <a:lnTo>
                      <a:pt x="181" y="201"/>
                    </a:lnTo>
                    <a:lnTo>
                      <a:pt x="182" y="207"/>
                    </a:lnTo>
                    <a:lnTo>
                      <a:pt x="182" y="206"/>
                    </a:lnTo>
                    <a:lnTo>
                      <a:pt x="183" y="205"/>
                    </a:lnTo>
                    <a:lnTo>
                      <a:pt x="183" y="204"/>
                    </a:lnTo>
                    <a:lnTo>
                      <a:pt x="184" y="205"/>
                    </a:lnTo>
                    <a:lnTo>
                      <a:pt x="185" y="206"/>
                    </a:lnTo>
                    <a:lnTo>
                      <a:pt x="185" y="205"/>
                    </a:lnTo>
                    <a:lnTo>
                      <a:pt x="186" y="200"/>
                    </a:lnTo>
                    <a:lnTo>
                      <a:pt x="187" y="204"/>
                    </a:lnTo>
                    <a:lnTo>
                      <a:pt x="187" y="205"/>
                    </a:lnTo>
                    <a:lnTo>
                      <a:pt x="188" y="204"/>
                    </a:lnTo>
                    <a:lnTo>
                      <a:pt x="189" y="203"/>
                    </a:lnTo>
                    <a:lnTo>
                      <a:pt x="190" y="204"/>
                    </a:lnTo>
                    <a:lnTo>
                      <a:pt x="191" y="204"/>
                    </a:lnTo>
                    <a:lnTo>
                      <a:pt x="191" y="200"/>
                    </a:lnTo>
                    <a:lnTo>
                      <a:pt x="191" y="202"/>
                    </a:lnTo>
                    <a:lnTo>
                      <a:pt x="192" y="204"/>
                    </a:lnTo>
                    <a:lnTo>
                      <a:pt x="193" y="205"/>
                    </a:lnTo>
                    <a:lnTo>
                      <a:pt x="194" y="203"/>
                    </a:lnTo>
                    <a:lnTo>
                      <a:pt x="194" y="204"/>
                    </a:lnTo>
                    <a:lnTo>
                      <a:pt x="195" y="206"/>
                    </a:lnTo>
                    <a:lnTo>
                      <a:pt x="196" y="204"/>
                    </a:lnTo>
                    <a:lnTo>
                      <a:pt x="197" y="204"/>
                    </a:lnTo>
                    <a:lnTo>
                      <a:pt x="197" y="203"/>
                    </a:lnTo>
                    <a:lnTo>
                      <a:pt x="198" y="204"/>
                    </a:lnTo>
                    <a:lnTo>
                      <a:pt x="199" y="203"/>
                    </a:lnTo>
                    <a:lnTo>
                      <a:pt x="199" y="204"/>
                    </a:lnTo>
                    <a:lnTo>
                      <a:pt x="200" y="208"/>
                    </a:lnTo>
                    <a:lnTo>
                      <a:pt x="201" y="209"/>
                    </a:lnTo>
                    <a:lnTo>
                      <a:pt x="201" y="207"/>
                    </a:lnTo>
                    <a:lnTo>
                      <a:pt x="202" y="206"/>
                    </a:lnTo>
                    <a:lnTo>
                      <a:pt x="203" y="204"/>
                    </a:lnTo>
                    <a:lnTo>
                      <a:pt x="204" y="204"/>
                    </a:lnTo>
                    <a:lnTo>
                      <a:pt x="204" y="202"/>
                    </a:lnTo>
                    <a:lnTo>
                      <a:pt x="205" y="200"/>
                    </a:lnTo>
                    <a:lnTo>
                      <a:pt x="206" y="202"/>
                    </a:lnTo>
                    <a:lnTo>
                      <a:pt x="207" y="202"/>
                    </a:lnTo>
                    <a:lnTo>
                      <a:pt x="207" y="208"/>
                    </a:lnTo>
                    <a:lnTo>
                      <a:pt x="207" y="207"/>
                    </a:lnTo>
                    <a:lnTo>
                      <a:pt x="208" y="206"/>
                    </a:lnTo>
                    <a:lnTo>
                      <a:pt x="209" y="205"/>
                    </a:lnTo>
                    <a:lnTo>
                      <a:pt x="210" y="202"/>
                    </a:lnTo>
                    <a:lnTo>
                      <a:pt x="210" y="200"/>
                    </a:lnTo>
                    <a:lnTo>
                      <a:pt x="211" y="202"/>
                    </a:lnTo>
                    <a:lnTo>
                      <a:pt x="212" y="204"/>
                    </a:lnTo>
                    <a:lnTo>
                      <a:pt x="213" y="204"/>
                    </a:lnTo>
                    <a:lnTo>
                      <a:pt x="214" y="204"/>
                    </a:lnTo>
                    <a:lnTo>
                      <a:pt x="215" y="209"/>
                    </a:lnTo>
                    <a:lnTo>
                      <a:pt x="215" y="207"/>
                    </a:lnTo>
                    <a:lnTo>
                      <a:pt x="216" y="198"/>
                    </a:lnTo>
                    <a:lnTo>
                      <a:pt x="216" y="201"/>
                    </a:lnTo>
                    <a:lnTo>
                      <a:pt x="217" y="202"/>
                    </a:lnTo>
                    <a:lnTo>
                      <a:pt x="218" y="203"/>
                    </a:lnTo>
                    <a:lnTo>
                      <a:pt x="219" y="203"/>
                    </a:lnTo>
                    <a:lnTo>
                      <a:pt x="220" y="203"/>
                    </a:lnTo>
                    <a:lnTo>
                      <a:pt x="220" y="202"/>
                    </a:lnTo>
                    <a:lnTo>
                      <a:pt x="221" y="200"/>
                    </a:lnTo>
                    <a:lnTo>
                      <a:pt x="222" y="203"/>
                    </a:lnTo>
                    <a:lnTo>
                      <a:pt x="223" y="204"/>
                    </a:lnTo>
                    <a:lnTo>
                      <a:pt x="223" y="201"/>
                    </a:lnTo>
                    <a:lnTo>
                      <a:pt x="223" y="200"/>
                    </a:lnTo>
                    <a:lnTo>
                      <a:pt x="224" y="201"/>
                    </a:lnTo>
                    <a:lnTo>
                      <a:pt x="225" y="201"/>
                    </a:lnTo>
                    <a:lnTo>
                      <a:pt x="226" y="207"/>
                    </a:lnTo>
                    <a:lnTo>
                      <a:pt x="226" y="204"/>
                    </a:lnTo>
                    <a:lnTo>
                      <a:pt x="227" y="204"/>
                    </a:lnTo>
                    <a:lnTo>
                      <a:pt x="227" y="206"/>
                    </a:lnTo>
                    <a:lnTo>
                      <a:pt x="228" y="200"/>
                    </a:lnTo>
                    <a:lnTo>
                      <a:pt x="229" y="201"/>
                    </a:lnTo>
                    <a:lnTo>
                      <a:pt x="229" y="204"/>
                    </a:lnTo>
                    <a:lnTo>
                      <a:pt x="230" y="204"/>
                    </a:lnTo>
                    <a:lnTo>
                      <a:pt x="231" y="204"/>
                    </a:lnTo>
                    <a:lnTo>
                      <a:pt x="232" y="204"/>
                    </a:lnTo>
                    <a:lnTo>
                      <a:pt x="232" y="201"/>
                    </a:lnTo>
                    <a:lnTo>
                      <a:pt x="233" y="198"/>
                    </a:lnTo>
                    <a:lnTo>
                      <a:pt x="234" y="201"/>
                    </a:lnTo>
                    <a:lnTo>
                      <a:pt x="235" y="202"/>
                    </a:lnTo>
                    <a:lnTo>
                      <a:pt x="235" y="200"/>
                    </a:lnTo>
                    <a:lnTo>
                      <a:pt x="235" y="202"/>
                    </a:lnTo>
                    <a:lnTo>
                      <a:pt x="236" y="203"/>
                    </a:lnTo>
                    <a:lnTo>
                      <a:pt x="237" y="202"/>
                    </a:lnTo>
                    <a:lnTo>
                      <a:pt x="238" y="198"/>
                    </a:lnTo>
                    <a:lnTo>
                      <a:pt x="239" y="200"/>
                    </a:lnTo>
                    <a:lnTo>
                      <a:pt x="239" y="202"/>
                    </a:lnTo>
                    <a:lnTo>
                      <a:pt x="240" y="202"/>
                    </a:lnTo>
                    <a:lnTo>
                      <a:pt x="241" y="203"/>
                    </a:lnTo>
                    <a:lnTo>
                      <a:pt x="242" y="209"/>
                    </a:lnTo>
                    <a:lnTo>
                      <a:pt x="242" y="207"/>
                    </a:lnTo>
                    <a:lnTo>
                      <a:pt x="243" y="208"/>
                    </a:lnTo>
                    <a:lnTo>
                      <a:pt x="243" y="206"/>
                    </a:lnTo>
                    <a:lnTo>
                      <a:pt x="244" y="206"/>
                    </a:lnTo>
                    <a:lnTo>
                      <a:pt x="245" y="206"/>
                    </a:lnTo>
                    <a:lnTo>
                      <a:pt x="245" y="205"/>
                    </a:lnTo>
                    <a:lnTo>
                      <a:pt x="246" y="202"/>
                    </a:lnTo>
                    <a:lnTo>
                      <a:pt x="247" y="206"/>
                    </a:lnTo>
                    <a:lnTo>
                      <a:pt x="248" y="208"/>
                    </a:lnTo>
                    <a:lnTo>
                      <a:pt x="248" y="207"/>
                    </a:lnTo>
                    <a:lnTo>
                      <a:pt x="248" y="200"/>
                    </a:lnTo>
                    <a:lnTo>
                      <a:pt x="249" y="203"/>
                    </a:lnTo>
                    <a:lnTo>
                      <a:pt x="250" y="204"/>
                    </a:lnTo>
                    <a:lnTo>
                      <a:pt x="251" y="204"/>
                    </a:lnTo>
                    <a:lnTo>
                      <a:pt x="251" y="200"/>
                    </a:lnTo>
                    <a:lnTo>
                      <a:pt x="251" y="199"/>
                    </a:lnTo>
                    <a:lnTo>
                      <a:pt x="252" y="203"/>
                    </a:lnTo>
                    <a:lnTo>
                      <a:pt x="253" y="204"/>
                    </a:lnTo>
                    <a:lnTo>
                      <a:pt x="254" y="203"/>
                    </a:lnTo>
                    <a:lnTo>
                      <a:pt x="254" y="204"/>
                    </a:lnTo>
                    <a:lnTo>
                      <a:pt x="255" y="206"/>
                    </a:lnTo>
                    <a:lnTo>
                      <a:pt x="255" y="205"/>
                    </a:lnTo>
                    <a:lnTo>
                      <a:pt x="256" y="206"/>
                    </a:lnTo>
                    <a:lnTo>
                      <a:pt x="257" y="206"/>
                    </a:lnTo>
                    <a:lnTo>
                      <a:pt x="257" y="204"/>
                    </a:lnTo>
                    <a:lnTo>
                      <a:pt x="258" y="205"/>
                    </a:lnTo>
                    <a:lnTo>
                      <a:pt x="259" y="204"/>
                    </a:lnTo>
                    <a:lnTo>
                      <a:pt x="260" y="204"/>
                    </a:lnTo>
                    <a:lnTo>
                      <a:pt x="260" y="205"/>
                    </a:lnTo>
                    <a:lnTo>
                      <a:pt x="261" y="203"/>
                    </a:lnTo>
                    <a:lnTo>
                      <a:pt x="261" y="207"/>
                    </a:lnTo>
                    <a:lnTo>
                      <a:pt x="262" y="207"/>
                    </a:lnTo>
                    <a:lnTo>
                      <a:pt x="263" y="207"/>
                    </a:lnTo>
                    <a:lnTo>
                      <a:pt x="264" y="207"/>
                    </a:lnTo>
                    <a:lnTo>
                      <a:pt x="264" y="206"/>
                    </a:lnTo>
                    <a:lnTo>
                      <a:pt x="264" y="205"/>
                    </a:lnTo>
                    <a:lnTo>
                      <a:pt x="265" y="206"/>
                    </a:lnTo>
                    <a:lnTo>
                      <a:pt x="266" y="205"/>
                    </a:lnTo>
                    <a:lnTo>
                      <a:pt x="267" y="204"/>
                    </a:lnTo>
                    <a:lnTo>
                      <a:pt x="267" y="202"/>
                    </a:lnTo>
                    <a:lnTo>
                      <a:pt x="267" y="204"/>
                    </a:lnTo>
                    <a:lnTo>
                      <a:pt x="268" y="204"/>
                    </a:lnTo>
                    <a:lnTo>
                      <a:pt x="269" y="205"/>
                    </a:lnTo>
                    <a:lnTo>
                      <a:pt x="270" y="198"/>
                    </a:lnTo>
                    <a:lnTo>
                      <a:pt x="270" y="201"/>
                    </a:lnTo>
                    <a:lnTo>
                      <a:pt x="271" y="203"/>
                    </a:lnTo>
                    <a:lnTo>
                      <a:pt x="271" y="202"/>
                    </a:lnTo>
                    <a:lnTo>
                      <a:pt x="272" y="206"/>
                    </a:lnTo>
                    <a:lnTo>
                      <a:pt x="273" y="207"/>
                    </a:lnTo>
                    <a:lnTo>
                      <a:pt x="273" y="205"/>
                    </a:lnTo>
                    <a:lnTo>
                      <a:pt x="274" y="204"/>
                    </a:lnTo>
                    <a:lnTo>
                      <a:pt x="275" y="202"/>
                    </a:lnTo>
                    <a:lnTo>
                      <a:pt x="276" y="202"/>
                    </a:lnTo>
                    <a:lnTo>
                      <a:pt x="277" y="204"/>
                    </a:lnTo>
                    <a:lnTo>
                      <a:pt x="278" y="204"/>
                    </a:lnTo>
                    <a:lnTo>
                      <a:pt x="279" y="206"/>
                    </a:lnTo>
                    <a:lnTo>
                      <a:pt x="280" y="207"/>
                    </a:lnTo>
                    <a:lnTo>
                      <a:pt x="281" y="205"/>
                    </a:lnTo>
                    <a:lnTo>
                      <a:pt x="282" y="204"/>
                    </a:lnTo>
                    <a:lnTo>
                      <a:pt x="283" y="205"/>
                    </a:lnTo>
                    <a:lnTo>
                      <a:pt x="283" y="199"/>
                    </a:lnTo>
                    <a:lnTo>
                      <a:pt x="283" y="202"/>
                    </a:lnTo>
                    <a:lnTo>
                      <a:pt x="284" y="205"/>
                    </a:lnTo>
                    <a:lnTo>
                      <a:pt x="285" y="205"/>
                    </a:lnTo>
                    <a:lnTo>
                      <a:pt x="286" y="205"/>
                    </a:lnTo>
                    <a:lnTo>
                      <a:pt x="286" y="202"/>
                    </a:lnTo>
                    <a:lnTo>
                      <a:pt x="287" y="204"/>
                    </a:lnTo>
                    <a:lnTo>
                      <a:pt x="288" y="204"/>
                    </a:lnTo>
                    <a:lnTo>
                      <a:pt x="288" y="203"/>
                    </a:lnTo>
                    <a:lnTo>
                      <a:pt x="289" y="204"/>
                    </a:lnTo>
                    <a:lnTo>
                      <a:pt x="290" y="204"/>
                    </a:lnTo>
                    <a:lnTo>
                      <a:pt x="291" y="205"/>
                    </a:lnTo>
                    <a:lnTo>
                      <a:pt x="292" y="204"/>
                    </a:lnTo>
                    <a:lnTo>
                      <a:pt x="292" y="211"/>
                    </a:lnTo>
                    <a:lnTo>
                      <a:pt x="293" y="213"/>
                    </a:lnTo>
                    <a:lnTo>
                      <a:pt x="294" y="209"/>
                    </a:lnTo>
                    <a:lnTo>
                      <a:pt x="295" y="208"/>
                    </a:lnTo>
                    <a:lnTo>
                      <a:pt x="295" y="206"/>
                    </a:lnTo>
                    <a:lnTo>
                      <a:pt x="296" y="204"/>
                    </a:lnTo>
                    <a:lnTo>
                      <a:pt x="297" y="206"/>
                    </a:lnTo>
                    <a:lnTo>
                      <a:pt x="298" y="207"/>
                    </a:lnTo>
                    <a:lnTo>
                      <a:pt x="298" y="206"/>
                    </a:lnTo>
                    <a:lnTo>
                      <a:pt x="299" y="207"/>
                    </a:lnTo>
                    <a:lnTo>
                      <a:pt x="299" y="206"/>
                    </a:lnTo>
                    <a:lnTo>
                      <a:pt x="300" y="206"/>
                    </a:lnTo>
                    <a:lnTo>
                      <a:pt x="301" y="204"/>
                    </a:lnTo>
                    <a:lnTo>
                      <a:pt x="302" y="197"/>
                    </a:lnTo>
                    <a:lnTo>
                      <a:pt x="302" y="196"/>
                    </a:lnTo>
                    <a:lnTo>
                      <a:pt x="303" y="204"/>
                    </a:lnTo>
                    <a:lnTo>
                      <a:pt x="304" y="206"/>
                    </a:lnTo>
                    <a:lnTo>
                      <a:pt x="305" y="206"/>
                    </a:lnTo>
                    <a:lnTo>
                      <a:pt x="306" y="206"/>
                    </a:lnTo>
                    <a:lnTo>
                      <a:pt x="307" y="206"/>
                    </a:lnTo>
                    <a:lnTo>
                      <a:pt x="308" y="202"/>
                    </a:lnTo>
                    <a:lnTo>
                      <a:pt x="308" y="204"/>
                    </a:lnTo>
                    <a:lnTo>
                      <a:pt x="308" y="202"/>
                    </a:lnTo>
                    <a:lnTo>
                      <a:pt x="309" y="203"/>
                    </a:lnTo>
                    <a:lnTo>
                      <a:pt x="310" y="204"/>
                    </a:lnTo>
                    <a:lnTo>
                      <a:pt x="311" y="204"/>
                    </a:lnTo>
                    <a:lnTo>
                      <a:pt x="311" y="206"/>
                    </a:lnTo>
                    <a:lnTo>
                      <a:pt x="311" y="202"/>
                    </a:lnTo>
                    <a:lnTo>
                      <a:pt x="312" y="202"/>
                    </a:lnTo>
                    <a:lnTo>
                      <a:pt x="313" y="203"/>
                    </a:lnTo>
                    <a:lnTo>
                      <a:pt x="314" y="206"/>
                    </a:lnTo>
                    <a:lnTo>
                      <a:pt x="315" y="205"/>
                    </a:lnTo>
                    <a:lnTo>
                      <a:pt x="316" y="204"/>
                    </a:lnTo>
                    <a:lnTo>
                      <a:pt x="317" y="202"/>
                    </a:lnTo>
                    <a:lnTo>
                      <a:pt x="317" y="203"/>
                    </a:lnTo>
                    <a:lnTo>
                      <a:pt x="318" y="201"/>
                    </a:lnTo>
                    <a:lnTo>
                      <a:pt x="319" y="203"/>
                    </a:lnTo>
                    <a:lnTo>
                      <a:pt x="320" y="203"/>
                    </a:lnTo>
                    <a:lnTo>
                      <a:pt x="320" y="204"/>
                    </a:lnTo>
                    <a:lnTo>
                      <a:pt x="321" y="203"/>
                    </a:lnTo>
                    <a:lnTo>
                      <a:pt x="321" y="206"/>
                    </a:lnTo>
                    <a:lnTo>
                      <a:pt x="322" y="207"/>
                    </a:lnTo>
                    <a:lnTo>
                      <a:pt x="323" y="206"/>
                    </a:lnTo>
                    <a:lnTo>
                      <a:pt x="324" y="208"/>
                    </a:lnTo>
                    <a:lnTo>
                      <a:pt x="324" y="206"/>
                    </a:lnTo>
                    <a:lnTo>
                      <a:pt x="325" y="204"/>
                    </a:lnTo>
                    <a:lnTo>
                      <a:pt x="326" y="200"/>
                    </a:lnTo>
                    <a:lnTo>
                      <a:pt x="327" y="202"/>
                    </a:lnTo>
                    <a:lnTo>
                      <a:pt x="327" y="197"/>
                    </a:lnTo>
                    <a:lnTo>
                      <a:pt x="327" y="202"/>
                    </a:lnTo>
                    <a:lnTo>
                      <a:pt x="328" y="202"/>
                    </a:lnTo>
                    <a:lnTo>
                      <a:pt x="329" y="204"/>
                    </a:lnTo>
                    <a:lnTo>
                      <a:pt x="330" y="207"/>
                    </a:lnTo>
                    <a:lnTo>
                      <a:pt x="330" y="204"/>
                    </a:lnTo>
                    <a:lnTo>
                      <a:pt x="331" y="200"/>
                    </a:lnTo>
                    <a:lnTo>
                      <a:pt x="332" y="201"/>
                    </a:lnTo>
                    <a:lnTo>
                      <a:pt x="332" y="200"/>
                    </a:lnTo>
                    <a:lnTo>
                      <a:pt x="333" y="202"/>
                    </a:lnTo>
                    <a:lnTo>
                      <a:pt x="333" y="204"/>
                    </a:lnTo>
                    <a:lnTo>
                      <a:pt x="334" y="201"/>
                    </a:lnTo>
                    <a:lnTo>
                      <a:pt x="335" y="203"/>
                    </a:lnTo>
                    <a:lnTo>
                      <a:pt x="336" y="199"/>
                    </a:lnTo>
                    <a:lnTo>
                      <a:pt x="336" y="201"/>
                    </a:lnTo>
                    <a:lnTo>
                      <a:pt x="336" y="204"/>
                    </a:lnTo>
                    <a:lnTo>
                      <a:pt x="337" y="205"/>
                    </a:lnTo>
                    <a:lnTo>
                      <a:pt x="338" y="204"/>
                    </a:lnTo>
                    <a:lnTo>
                      <a:pt x="339" y="204"/>
                    </a:lnTo>
                    <a:lnTo>
                      <a:pt x="339" y="201"/>
                    </a:lnTo>
                    <a:lnTo>
                      <a:pt x="339" y="204"/>
                    </a:lnTo>
                    <a:lnTo>
                      <a:pt x="340" y="201"/>
                    </a:lnTo>
                    <a:lnTo>
                      <a:pt x="341" y="202"/>
                    </a:lnTo>
                    <a:lnTo>
                      <a:pt x="342" y="201"/>
                    </a:lnTo>
                    <a:lnTo>
                      <a:pt x="343" y="202"/>
                    </a:lnTo>
                    <a:lnTo>
                      <a:pt x="343" y="209"/>
                    </a:lnTo>
                    <a:lnTo>
                      <a:pt x="343" y="210"/>
                    </a:lnTo>
                    <a:lnTo>
                      <a:pt x="344" y="203"/>
                    </a:lnTo>
                    <a:lnTo>
                      <a:pt x="345" y="201"/>
                    </a:lnTo>
                    <a:lnTo>
                      <a:pt x="346" y="199"/>
                    </a:lnTo>
                    <a:lnTo>
                      <a:pt x="346" y="201"/>
                    </a:lnTo>
                    <a:lnTo>
                      <a:pt x="347" y="202"/>
                    </a:lnTo>
                    <a:lnTo>
                      <a:pt x="348" y="204"/>
                    </a:lnTo>
                    <a:lnTo>
                      <a:pt x="348" y="205"/>
                    </a:lnTo>
                    <a:lnTo>
                      <a:pt x="349" y="206"/>
                    </a:lnTo>
                    <a:lnTo>
                      <a:pt x="349" y="204"/>
                    </a:lnTo>
                    <a:lnTo>
                      <a:pt x="350" y="209"/>
                    </a:lnTo>
                    <a:lnTo>
                      <a:pt x="351" y="206"/>
                    </a:lnTo>
                    <a:lnTo>
                      <a:pt x="352" y="204"/>
                    </a:lnTo>
                    <a:lnTo>
                      <a:pt x="352" y="198"/>
                    </a:lnTo>
                    <a:lnTo>
                      <a:pt x="353" y="202"/>
                    </a:lnTo>
                    <a:lnTo>
                      <a:pt x="354" y="206"/>
                    </a:lnTo>
                    <a:lnTo>
                      <a:pt x="355" y="205"/>
                    </a:lnTo>
                    <a:lnTo>
                      <a:pt x="355" y="207"/>
                    </a:lnTo>
                    <a:lnTo>
                      <a:pt x="356" y="206"/>
                    </a:lnTo>
                    <a:lnTo>
                      <a:pt x="357" y="207"/>
                    </a:lnTo>
                    <a:lnTo>
                      <a:pt x="358" y="206"/>
                    </a:lnTo>
                    <a:lnTo>
                      <a:pt x="358" y="207"/>
                    </a:lnTo>
                    <a:lnTo>
                      <a:pt x="359" y="204"/>
                    </a:lnTo>
                    <a:lnTo>
                      <a:pt x="360" y="202"/>
                    </a:lnTo>
                    <a:lnTo>
                      <a:pt x="361" y="203"/>
                    </a:lnTo>
                    <a:lnTo>
                      <a:pt x="362" y="204"/>
                    </a:lnTo>
                    <a:lnTo>
                      <a:pt x="363" y="205"/>
                    </a:lnTo>
                    <a:lnTo>
                      <a:pt x="364" y="207"/>
                    </a:lnTo>
                    <a:lnTo>
                      <a:pt x="365" y="203"/>
                    </a:lnTo>
                    <a:lnTo>
                      <a:pt x="365" y="204"/>
                    </a:lnTo>
                    <a:lnTo>
                      <a:pt x="366" y="206"/>
                    </a:lnTo>
                    <a:lnTo>
                      <a:pt x="367" y="205"/>
                    </a:lnTo>
                    <a:lnTo>
                      <a:pt x="368" y="204"/>
                    </a:lnTo>
                    <a:lnTo>
                      <a:pt x="368" y="206"/>
                    </a:lnTo>
                    <a:lnTo>
                      <a:pt x="368" y="199"/>
                    </a:lnTo>
                    <a:lnTo>
                      <a:pt x="369" y="203"/>
                    </a:lnTo>
                    <a:lnTo>
                      <a:pt x="370" y="204"/>
                    </a:lnTo>
                    <a:lnTo>
                      <a:pt x="371" y="205"/>
                    </a:lnTo>
                    <a:lnTo>
                      <a:pt x="371" y="200"/>
                    </a:lnTo>
                    <a:lnTo>
                      <a:pt x="371" y="203"/>
                    </a:lnTo>
                    <a:lnTo>
                      <a:pt x="372" y="203"/>
                    </a:lnTo>
                    <a:lnTo>
                      <a:pt x="373" y="204"/>
                    </a:lnTo>
                    <a:lnTo>
                      <a:pt x="374" y="206"/>
                    </a:lnTo>
                    <a:lnTo>
                      <a:pt x="375" y="204"/>
                    </a:lnTo>
                    <a:lnTo>
                      <a:pt x="376" y="204"/>
                    </a:lnTo>
                    <a:lnTo>
                      <a:pt x="377" y="200"/>
                    </a:lnTo>
                    <a:lnTo>
                      <a:pt x="377" y="201"/>
                    </a:lnTo>
                    <a:lnTo>
                      <a:pt x="378" y="198"/>
                    </a:lnTo>
                    <a:lnTo>
                      <a:pt x="379" y="200"/>
                    </a:lnTo>
                    <a:lnTo>
                      <a:pt x="380" y="202"/>
                    </a:lnTo>
                    <a:lnTo>
                      <a:pt x="380" y="204"/>
                    </a:lnTo>
                    <a:lnTo>
                      <a:pt x="381" y="206"/>
                    </a:lnTo>
                    <a:lnTo>
                      <a:pt x="381" y="207"/>
                    </a:lnTo>
                    <a:lnTo>
                      <a:pt x="382" y="204"/>
                    </a:lnTo>
                    <a:lnTo>
                      <a:pt x="383" y="204"/>
                    </a:lnTo>
                    <a:lnTo>
                      <a:pt x="384" y="204"/>
                    </a:lnTo>
                    <a:lnTo>
                      <a:pt x="384" y="198"/>
                    </a:lnTo>
                    <a:lnTo>
                      <a:pt x="385" y="201"/>
                    </a:lnTo>
                    <a:lnTo>
                      <a:pt x="386" y="205"/>
                    </a:lnTo>
                    <a:lnTo>
                      <a:pt x="387" y="205"/>
                    </a:lnTo>
                    <a:lnTo>
                      <a:pt x="387" y="207"/>
                    </a:lnTo>
                    <a:lnTo>
                      <a:pt x="388" y="204"/>
                    </a:lnTo>
                    <a:lnTo>
                      <a:pt x="389" y="204"/>
                    </a:lnTo>
                    <a:lnTo>
                      <a:pt x="390" y="200"/>
                    </a:lnTo>
                    <a:lnTo>
                      <a:pt x="390" y="201"/>
                    </a:lnTo>
                    <a:lnTo>
                      <a:pt x="391" y="207"/>
                    </a:lnTo>
                    <a:lnTo>
                      <a:pt x="392" y="205"/>
                    </a:lnTo>
                    <a:lnTo>
                      <a:pt x="392" y="204"/>
                    </a:lnTo>
                    <a:lnTo>
                      <a:pt x="393" y="203"/>
                    </a:lnTo>
                    <a:lnTo>
                      <a:pt x="393" y="204"/>
                    </a:lnTo>
                    <a:lnTo>
                      <a:pt x="394" y="209"/>
                    </a:lnTo>
                    <a:lnTo>
                      <a:pt x="395" y="209"/>
                    </a:lnTo>
                    <a:lnTo>
                      <a:pt x="396" y="213"/>
                    </a:lnTo>
                    <a:lnTo>
                      <a:pt x="396" y="209"/>
                    </a:lnTo>
                    <a:lnTo>
                      <a:pt x="396" y="206"/>
                    </a:lnTo>
                    <a:lnTo>
                      <a:pt x="397" y="206"/>
                    </a:lnTo>
                    <a:lnTo>
                      <a:pt x="398" y="205"/>
                    </a:lnTo>
                    <a:lnTo>
                      <a:pt x="399" y="205"/>
                    </a:lnTo>
                    <a:lnTo>
                      <a:pt x="399" y="207"/>
                    </a:lnTo>
                    <a:lnTo>
                      <a:pt x="399" y="210"/>
                    </a:lnTo>
                    <a:lnTo>
                      <a:pt x="400" y="207"/>
                    </a:lnTo>
                    <a:lnTo>
                      <a:pt x="401" y="209"/>
                    </a:lnTo>
                    <a:lnTo>
                      <a:pt x="402" y="207"/>
                    </a:lnTo>
                    <a:lnTo>
                      <a:pt x="403" y="206"/>
                    </a:lnTo>
                    <a:lnTo>
                      <a:pt x="404" y="199"/>
                    </a:lnTo>
                    <a:lnTo>
                      <a:pt x="404" y="200"/>
                    </a:lnTo>
                    <a:lnTo>
                      <a:pt x="405" y="203"/>
                    </a:lnTo>
                    <a:lnTo>
                      <a:pt x="406" y="204"/>
                    </a:lnTo>
                    <a:lnTo>
                      <a:pt x="407" y="205"/>
                    </a:lnTo>
                    <a:lnTo>
                      <a:pt x="408" y="205"/>
                    </a:lnTo>
                    <a:lnTo>
                      <a:pt x="408" y="204"/>
                    </a:lnTo>
                    <a:lnTo>
                      <a:pt x="409" y="205"/>
                    </a:lnTo>
                    <a:lnTo>
                      <a:pt x="409" y="206"/>
                    </a:lnTo>
                    <a:lnTo>
                      <a:pt x="410" y="213"/>
                    </a:lnTo>
                    <a:lnTo>
                      <a:pt x="411" y="209"/>
                    </a:lnTo>
                    <a:lnTo>
                      <a:pt x="412" y="207"/>
                    </a:lnTo>
                    <a:lnTo>
                      <a:pt x="412" y="206"/>
                    </a:lnTo>
                    <a:lnTo>
                      <a:pt x="412" y="209"/>
                    </a:lnTo>
                    <a:lnTo>
                      <a:pt x="413" y="207"/>
                    </a:lnTo>
                    <a:lnTo>
                      <a:pt x="414" y="205"/>
                    </a:lnTo>
                    <a:lnTo>
                      <a:pt x="415" y="202"/>
                    </a:lnTo>
                    <a:lnTo>
                      <a:pt x="415" y="205"/>
                    </a:lnTo>
                    <a:lnTo>
                      <a:pt x="415" y="204"/>
                    </a:lnTo>
                    <a:lnTo>
                      <a:pt x="416" y="204"/>
                    </a:lnTo>
                    <a:lnTo>
                      <a:pt x="417" y="199"/>
                    </a:lnTo>
                    <a:lnTo>
                      <a:pt x="418" y="202"/>
                    </a:lnTo>
                    <a:lnTo>
                      <a:pt x="418" y="203"/>
                    </a:lnTo>
                    <a:lnTo>
                      <a:pt x="419" y="204"/>
                    </a:lnTo>
                    <a:lnTo>
                      <a:pt x="420" y="210"/>
                    </a:lnTo>
                    <a:lnTo>
                      <a:pt x="420" y="207"/>
                    </a:lnTo>
                    <a:lnTo>
                      <a:pt x="421" y="206"/>
                    </a:lnTo>
                    <a:lnTo>
                      <a:pt x="422" y="205"/>
                    </a:lnTo>
                    <a:lnTo>
                      <a:pt x="423" y="204"/>
                    </a:lnTo>
                    <a:lnTo>
                      <a:pt x="424" y="200"/>
                    </a:lnTo>
                    <a:lnTo>
                      <a:pt x="424" y="199"/>
                    </a:lnTo>
                    <a:lnTo>
                      <a:pt x="425" y="202"/>
                    </a:lnTo>
                    <a:lnTo>
                      <a:pt x="425" y="203"/>
                    </a:lnTo>
                    <a:lnTo>
                      <a:pt x="426" y="206"/>
                    </a:lnTo>
                    <a:lnTo>
                      <a:pt x="427" y="203"/>
                    </a:lnTo>
                    <a:lnTo>
                      <a:pt x="428" y="204"/>
                    </a:lnTo>
                    <a:lnTo>
                      <a:pt x="428" y="205"/>
                    </a:lnTo>
                    <a:lnTo>
                      <a:pt x="428" y="201"/>
                    </a:lnTo>
                    <a:lnTo>
                      <a:pt x="429" y="202"/>
                    </a:lnTo>
                    <a:lnTo>
                      <a:pt x="430" y="203"/>
                    </a:lnTo>
                    <a:lnTo>
                      <a:pt x="431" y="204"/>
                    </a:lnTo>
                    <a:lnTo>
                      <a:pt x="431" y="207"/>
                    </a:lnTo>
                    <a:lnTo>
                      <a:pt x="432" y="205"/>
                    </a:lnTo>
                    <a:lnTo>
                      <a:pt x="432" y="204"/>
                    </a:lnTo>
                    <a:lnTo>
                      <a:pt x="433" y="210"/>
                    </a:lnTo>
                    <a:lnTo>
                      <a:pt x="434" y="206"/>
                    </a:lnTo>
                    <a:lnTo>
                      <a:pt x="435" y="206"/>
                    </a:lnTo>
                    <a:lnTo>
                      <a:pt x="436" y="205"/>
                    </a:lnTo>
                    <a:lnTo>
                      <a:pt x="436" y="204"/>
                    </a:lnTo>
                    <a:lnTo>
                      <a:pt x="437" y="203"/>
                    </a:lnTo>
                    <a:lnTo>
                      <a:pt x="437" y="204"/>
                    </a:lnTo>
                    <a:lnTo>
                      <a:pt x="438" y="211"/>
                    </a:lnTo>
                    <a:lnTo>
                      <a:pt x="439" y="207"/>
                    </a:lnTo>
                    <a:lnTo>
                      <a:pt x="440" y="206"/>
                    </a:lnTo>
                    <a:lnTo>
                      <a:pt x="440" y="204"/>
                    </a:lnTo>
                    <a:lnTo>
                      <a:pt x="440" y="202"/>
                    </a:lnTo>
                    <a:lnTo>
                      <a:pt x="441" y="203"/>
                    </a:lnTo>
                    <a:lnTo>
                      <a:pt x="442" y="202"/>
                    </a:lnTo>
                    <a:lnTo>
                      <a:pt x="443" y="202"/>
                    </a:lnTo>
                    <a:lnTo>
                      <a:pt x="444" y="204"/>
                    </a:lnTo>
                    <a:lnTo>
                      <a:pt x="444" y="203"/>
                    </a:lnTo>
                    <a:lnTo>
                      <a:pt x="445" y="209"/>
                    </a:lnTo>
                    <a:lnTo>
                      <a:pt x="446" y="207"/>
                    </a:lnTo>
                    <a:lnTo>
                      <a:pt x="447" y="205"/>
                    </a:lnTo>
                    <a:lnTo>
                      <a:pt x="447" y="204"/>
                    </a:lnTo>
                    <a:lnTo>
                      <a:pt x="448" y="203"/>
                    </a:lnTo>
                    <a:lnTo>
                      <a:pt x="448" y="202"/>
                    </a:lnTo>
                    <a:lnTo>
                      <a:pt x="449" y="204"/>
                    </a:lnTo>
                    <a:lnTo>
                      <a:pt x="450" y="204"/>
                    </a:lnTo>
                    <a:lnTo>
                      <a:pt x="450" y="205"/>
                    </a:lnTo>
                    <a:lnTo>
                      <a:pt x="451" y="203"/>
                    </a:lnTo>
                    <a:lnTo>
                      <a:pt x="452" y="206"/>
                    </a:lnTo>
                    <a:lnTo>
                      <a:pt x="452" y="204"/>
                    </a:lnTo>
                    <a:lnTo>
                      <a:pt x="453" y="204"/>
                    </a:lnTo>
                    <a:lnTo>
                      <a:pt x="454" y="198"/>
                    </a:lnTo>
                    <a:lnTo>
                      <a:pt x="455" y="199"/>
                    </a:lnTo>
                    <a:lnTo>
                      <a:pt x="456" y="201"/>
                    </a:lnTo>
                    <a:lnTo>
                      <a:pt x="456" y="205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sz="1350"/>
              </a:p>
            </p:txBody>
          </p:sp>
          <p:sp>
            <p:nvSpPr>
              <p:cNvPr id="63550" name="Freeform 770"/>
              <p:cNvSpPr>
                <a:spLocks/>
              </p:cNvSpPr>
              <p:nvPr/>
            </p:nvSpPr>
            <p:spPr bwMode="auto">
              <a:xfrm>
                <a:off x="1565275" y="3944938"/>
                <a:ext cx="725488" cy="28575"/>
              </a:xfrm>
              <a:custGeom>
                <a:avLst/>
                <a:gdLst>
                  <a:gd name="T0" fmla="*/ 2147483647 w 457"/>
                  <a:gd name="T1" fmla="*/ 2147483647 h 18"/>
                  <a:gd name="T2" fmla="*/ 2147483647 w 457"/>
                  <a:gd name="T3" fmla="*/ 2147483647 h 18"/>
                  <a:gd name="T4" fmla="*/ 2147483647 w 457"/>
                  <a:gd name="T5" fmla="*/ 2147483647 h 18"/>
                  <a:gd name="T6" fmla="*/ 2147483647 w 457"/>
                  <a:gd name="T7" fmla="*/ 2147483647 h 18"/>
                  <a:gd name="T8" fmla="*/ 2147483647 w 457"/>
                  <a:gd name="T9" fmla="*/ 2147483647 h 18"/>
                  <a:gd name="T10" fmla="*/ 2147483647 w 457"/>
                  <a:gd name="T11" fmla="*/ 2147483647 h 18"/>
                  <a:gd name="T12" fmla="*/ 2147483647 w 457"/>
                  <a:gd name="T13" fmla="*/ 2147483647 h 18"/>
                  <a:gd name="T14" fmla="*/ 2147483647 w 457"/>
                  <a:gd name="T15" fmla="*/ 2147483647 h 18"/>
                  <a:gd name="T16" fmla="*/ 2147483647 w 457"/>
                  <a:gd name="T17" fmla="*/ 2147483647 h 18"/>
                  <a:gd name="T18" fmla="*/ 2147483647 w 457"/>
                  <a:gd name="T19" fmla="*/ 2147483647 h 18"/>
                  <a:gd name="T20" fmla="*/ 2147483647 w 457"/>
                  <a:gd name="T21" fmla="*/ 2147483647 h 18"/>
                  <a:gd name="T22" fmla="*/ 2147483647 w 457"/>
                  <a:gd name="T23" fmla="*/ 2147483647 h 18"/>
                  <a:gd name="T24" fmla="*/ 2147483647 w 457"/>
                  <a:gd name="T25" fmla="*/ 2147483647 h 18"/>
                  <a:gd name="T26" fmla="*/ 2147483647 w 457"/>
                  <a:gd name="T27" fmla="*/ 2147483647 h 18"/>
                  <a:gd name="T28" fmla="*/ 2147483647 w 457"/>
                  <a:gd name="T29" fmla="*/ 2147483647 h 18"/>
                  <a:gd name="T30" fmla="*/ 2147483647 w 457"/>
                  <a:gd name="T31" fmla="*/ 2147483647 h 18"/>
                  <a:gd name="T32" fmla="*/ 2147483647 w 457"/>
                  <a:gd name="T33" fmla="*/ 2147483647 h 18"/>
                  <a:gd name="T34" fmla="*/ 2147483647 w 457"/>
                  <a:gd name="T35" fmla="*/ 2147483647 h 18"/>
                  <a:gd name="T36" fmla="*/ 2147483647 w 457"/>
                  <a:gd name="T37" fmla="*/ 2147483647 h 18"/>
                  <a:gd name="T38" fmla="*/ 2147483647 w 457"/>
                  <a:gd name="T39" fmla="*/ 2147483647 h 18"/>
                  <a:gd name="T40" fmla="*/ 2147483647 w 457"/>
                  <a:gd name="T41" fmla="*/ 2147483647 h 18"/>
                  <a:gd name="T42" fmla="*/ 2147483647 w 457"/>
                  <a:gd name="T43" fmla="*/ 2147483647 h 18"/>
                  <a:gd name="T44" fmla="*/ 2147483647 w 457"/>
                  <a:gd name="T45" fmla="*/ 2147483647 h 18"/>
                  <a:gd name="T46" fmla="*/ 2147483647 w 457"/>
                  <a:gd name="T47" fmla="*/ 2147483647 h 18"/>
                  <a:gd name="T48" fmla="*/ 2147483647 w 457"/>
                  <a:gd name="T49" fmla="*/ 2147483647 h 18"/>
                  <a:gd name="T50" fmla="*/ 2147483647 w 457"/>
                  <a:gd name="T51" fmla="*/ 2147483647 h 18"/>
                  <a:gd name="T52" fmla="*/ 2147483647 w 457"/>
                  <a:gd name="T53" fmla="*/ 2147483647 h 18"/>
                  <a:gd name="T54" fmla="*/ 2147483647 w 457"/>
                  <a:gd name="T55" fmla="*/ 2147483647 h 18"/>
                  <a:gd name="T56" fmla="*/ 2147483647 w 457"/>
                  <a:gd name="T57" fmla="*/ 2147483647 h 18"/>
                  <a:gd name="T58" fmla="*/ 2147483647 w 457"/>
                  <a:gd name="T59" fmla="*/ 2147483647 h 18"/>
                  <a:gd name="T60" fmla="*/ 2147483647 w 457"/>
                  <a:gd name="T61" fmla="*/ 2147483647 h 18"/>
                  <a:gd name="T62" fmla="*/ 2147483647 w 457"/>
                  <a:gd name="T63" fmla="*/ 2147483647 h 18"/>
                  <a:gd name="T64" fmla="*/ 2147483647 w 457"/>
                  <a:gd name="T65" fmla="*/ 2147483647 h 18"/>
                  <a:gd name="T66" fmla="*/ 2147483647 w 457"/>
                  <a:gd name="T67" fmla="*/ 2147483647 h 18"/>
                  <a:gd name="T68" fmla="*/ 2147483647 w 457"/>
                  <a:gd name="T69" fmla="*/ 2147483647 h 18"/>
                  <a:gd name="T70" fmla="*/ 2147483647 w 457"/>
                  <a:gd name="T71" fmla="*/ 2147483647 h 18"/>
                  <a:gd name="T72" fmla="*/ 2147483647 w 457"/>
                  <a:gd name="T73" fmla="*/ 2147483647 h 18"/>
                  <a:gd name="T74" fmla="*/ 2147483647 w 457"/>
                  <a:gd name="T75" fmla="*/ 2147483647 h 18"/>
                  <a:gd name="T76" fmla="*/ 2147483647 w 457"/>
                  <a:gd name="T77" fmla="*/ 2147483647 h 18"/>
                  <a:gd name="T78" fmla="*/ 2147483647 w 457"/>
                  <a:gd name="T79" fmla="*/ 2147483647 h 18"/>
                  <a:gd name="T80" fmla="*/ 2147483647 w 457"/>
                  <a:gd name="T81" fmla="*/ 2147483647 h 18"/>
                  <a:gd name="T82" fmla="*/ 2147483647 w 457"/>
                  <a:gd name="T83" fmla="*/ 2147483647 h 18"/>
                  <a:gd name="T84" fmla="*/ 2147483647 w 457"/>
                  <a:gd name="T85" fmla="*/ 2147483647 h 18"/>
                  <a:gd name="T86" fmla="*/ 2147483647 w 457"/>
                  <a:gd name="T87" fmla="*/ 2147483647 h 18"/>
                  <a:gd name="T88" fmla="*/ 2147483647 w 457"/>
                  <a:gd name="T89" fmla="*/ 2147483647 h 18"/>
                  <a:gd name="T90" fmla="*/ 2147483647 w 457"/>
                  <a:gd name="T91" fmla="*/ 2147483647 h 18"/>
                  <a:gd name="T92" fmla="*/ 2147483647 w 457"/>
                  <a:gd name="T93" fmla="*/ 2147483647 h 18"/>
                  <a:gd name="T94" fmla="*/ 2147483647 w 457"/>
                  <a:gd name="T95" fmla="*/ 2147483647 h 18"/>
                  <a:gd name="T96" fmla="*/ 2147483647 w 457"/>
                  <a:gd name="T97" fmla="*/ 2147483647 h 18"/>
                  <a:gd name="T98" fmla="*/ 2147483647 w 457"/>
                  <a:gd name="T99" fmla="*/ 2147483647 h 18"/>
                  <a:gd name="T100" fmla="*/ 2147483647 w 457"/>
                  <a:gd name="T101" fmla="*/ 2147483647 h 18"/>
                  <a:gd name="T102" fmla="*/ 2147483647 w 457"/>
                  <a:gd name="T103" fmla="*/ 2147483647 h 18"/>
                  <a:gd name="T104" fmla="*/ 2147483647 w 457"/>
                  <a:gd name="T105" fmla="*/ 2147483647 h 18"/>
                  <a:gd name="T106" fmla="*/ 2147483647 w 457"/>
                  <a:gd name="T107" fmla="*/ 2147483647 h 18"/>
                  <a:gd name="T108" fmla="*/ 2147483647 w 457"/>
                  <a:gd name="T109" fmla="*/ 2147483647 h 18"/>
                  <a:gd name="T110" fmla="*/ 2147483647 w 457"/>
                  <a:gd name="T111" fmla="*/ 2147483647 h 18"/>
                  <a:gd name="T112" fmla="*/ 2147483647 w 457"/>
                  <a:gd name="T113" fmla="*/ 2147483647 h 18"/>
                  <a:gd name="T114" fmla="*/ 2147483647 w 457"/>
                  <a:gd name="T115" fmla="*/ 2147483647 h 18"/>
                  <a:gd name="T116" fmla="*/ 2147483647 w 457"/>
                  <a:gd name="T117" fmla="*/ 2147483647 h 18"/>
                  <a:gd name="T118" fmla="*/ 2147483647 w 457"/>
                  <a:gd name="T119" fmla="*/ 2147483647 h 18"/>
                  <a:gd name="T120" fmla="*/ 2147483647 w 457"/>
                  <a:gd name="T121" fmla="*/ 2147483647 h 18"/>
                  <a:gd name="T122" fmla="*/ 2147483647 w 457"/>
                  <a:gd name="T123" fmla="*/ 2147483647 h 18"/>
                  <a:gd name="T124" fmla="*/ 2147483647 w 457"/>
                  <a:gd name="T125" fmla="*/ 2147483647 h 1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57"/>
                  <a:gd name="T190" fmla="*/ 0 h 18"/>
                  <a:gd name="T191" fmla="*/ 457 w 457"/>
                  <a:gd name="T192" fmla="*/ 18 h 1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57" h="18">
                    <a:moveTo>
                      <a:pt x="0" y="9"/>
                    </a:moveTo>
                    <a:lnTo>
                      <a:pt x="0" y="13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5" y="7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8" y="11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1" y="8"/>
                    </a:lnTo>
                    <a:lnTo>
                      <a:pt x="12" y="6"/>
                    </a:lnTo>
                    <a:lnTo>
                      <a:pt x="13" y="7"/>
                    </a:lnTo>
                    <a:lnTo>
                      <a:pt x="14" y="10"/>
                    </a:lnTo>
                    <a:lnTo>
                      <a:pt x="15" y="13"/>
                    </a:lnTo>
                    <a:lnTo>
                      <a:pt x="16" y="11"/>
                    </a:lnTo>
                    <a:lnTo>
                      <a:pt x="16" y="13"/>
                    </a:lnTo>
                    <a:lnTo>
                      <a:pt x="17" y="12"/>
                    </a:lnTo>
                    <a:lnTo>
                      <a:pt x="18" y="10"/>
                    </a:lnTo>
                    <a:lnTo>
                      <a:pt x="19" y="7"/>
                    </a:lnTo>
                    <a:lnTo>
                      <a:pt x="19" y="9"/>
                    </a:lnTo>
                    <a:lnTo>
                      <a:pt x="20" y="11"/>
                    </a:lnTo>
                    <a:lnTo>
                      <a:pt x="20" y="10"/>
                    </a:lnTo>
                    <a:lnTo>
                      <a:pt x="21" y="10"/>
                    </a:lnTo>
                    <a:lnTo>
                      <a:pt x="22" y="8"/>
                    </a:lnTo>
                    <a:lnTo>
                      <a:pt x="23" y="7"/>
                    </a:lnTo>
                    <a:lnTo>
                      <a:pt x="24" y="3"/>
                    </a:lnTo>
                    <a:lnTo>
                      <a:pt x="24" y="4"/>
                    </a:lnTo>
                    <a:lnTo>
                      <a:pt x="25" y="6"/>
                    </a:lnTo>
                    <a:lnTo>
                      <a:pt x="25" y="7"/>
                    </a:lnTo>
                    <a:lnTo>
                      <a:pt x="26" y="9"/>
                    </a:lnTo>
                    <a:lnTo>
                      <a:pt x="27" y="8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29" y="7"/>
                    </a:lnTo>
                    <a:lnTo>
                      <a:pt x="30" y="8"/>
                    </a:lnTo>
                    <a:lnTo>
                      <a:pt x="31" y="8"/>
                    </a:lnTo>
                    <a:lnTo>
                      <a:pt x="32" y="8"/>
                    </a:lnTo>
                    <a:lnTo>
                      <a:pt x="32" y="7"/>
                    </a:lnTo>
                    <a:lnTo>
                      <a:pt x="32" y="4"/>
                    </a:lnTo>
                    <a:lnTo>
                      <a:pt x="33" y="8"/>
                    </a:lnTo>
                    <a:lnTo>
                      <a:pt x="34" y="10"/>
                    </a:lnTo>
                    <a:lnTo>
                      <a:pt x="35" y="9"/>
                    </a:lnTo>
                    <a:lnTo>
                      <a:pt x="36" y="7"/>
                    </a:lnTo>
                    <a:lnTo>
                      <a:pt x="36" y="8"/>
                    </a:lnTo>
                    <a:lnTo>
                      <a:pt x="37" y="8"/>
                    </a:lnTo>
                    <a:lnTo>
                      <a:pt x="38" y="8"/>
                    </a:lnTo>
                    <a:lnTo>
                      <a:pt x="38" y="9"/>
                    </a:lnTo>
                    <a:lnTo>
                      <a:pt x="39" y="9"/>
                    </a:lnTo>
                    <a:lnTo>
                      <a:pt x="40" y="10"/>
                    </a:lnTo>
                    <a:lnTo>
                      <a:pt x="40" y="11"/>
                    </a:lnTo>
                    <a:lnTo>
                      <a:pt x="41" y="11"/>
                    </a:lnTo>
                    <a:lnTo>
                      <a:pt x="41" y="13"/>
                    </a:lnTo>
                    <a:lnTo>
                      <a:pt x="42" y="6"/>
                    </a:lnTo>
                    <a:lnTo>
                      <a:pt x="43" y="10"/>
                    </a:lnTo>
                    <a:lnTo>
                      <a:pt x="44" y="9"/>
                    </a:lnTo>
                    <a:lnTo>
                      <a:pt x="44" y="10"/>
                    </a:lnTo>
                    <a:lnTo>
                      <a:pt x="45" y="10"/>
                    </a:lnTo>
                    <a:lnTo>
                      <a:pt x="46" y="11"/>
                    </a:lnTo>
                    <a:lnTo>
                      <a:pt x="47" y="18"/>
                    </a:lnTo>
                    <a:lnTo>
                      <a:pt x="48" y="13"/>
                    </a:lnTo>
                    <a:lnTo>
                      <a:pt x="48" y="11"/>
                    </a:lnTo>
                    <a:lnTo>
                      <a:pt x="48" y="10"/>
                    </a:lnTo>
                    <a:lnTo>
                      <a:pt x="49" y="3"/>
                    </a:lnTo>
                    <a:lnTo>
                      <a:pt x="50" y="5"/>
                    </a:lnTo>
                    <a:lnTo>
                      <a:pt x="51" y="8"/>
                    </a:lnTo>
                    <a:lnTo>
                      <a:pt x="52" y="9"/>
                    </a:lnTo>
                    <a:lnTo>
                      <a:pt x="52" y="10"/>
                    </a:lnTo>
                    <a:lnTo>
                      <a:pt x="53" y="11"/>
                    </a:lnTo>
                    <a:lnTo>
                      <a:pt x="54" y="10"/>
                    </a:lnTo>
                    <a:lnTo>
                      <a:pt x="54" y="9"/>
                    </a:lnTo>
                    <a:lnTo>
                      <a:pt x="55" y="8"/>
                    </a:lnTo>
                    <a:lnTo>
                      <a:pt x="56" y="6"/>
                    </a:lnTo>
                    <a:lnTo>
                      <a:pt x="56" y="10"/>
                    </a:lnTo>
                    <a:lnTo>
                      <a:pt x="57" y="9"/>
                    </a:lnTo>
                    <a:lnTo>
                      <a:pt x="57" y="10"/>
                    </a:lnTo>
                    <a:lnTo>
                      <a:pt x="58" y="14"/>
                    </a:lnTo>
                    <a:lnTo>
                      <a:pt x="59" y="11"/>
                    </a:lnTo>
                    <a:lnTo>
                      <a:pt x="60" y="10"/>
                    </a:lnTo>
                    <a:lnTo>
                      <a:pt x="60" y="4"/>
                    </a:lnTo>
                    <a:lnTo>
                      <a:pt x="61" y="6"/>
                    </a:lnTo>
                    <a:lnTo>
                      <a:pt x="62" y="7"/>
                    </a:lnTo>
                    <a:lnTo>
                      <a:pt x="63" y="3"/>
                    </a:lnTo>
                    <a:lnTo>
                      <a:pt x="63" y="4"/>
                    </a:lnTo>
                    <a:lnTo>
                      <a:pt x="64" y="6"/>
                    </a:lnTo>
                    <a:lnTo>
                      <a:pt x="64" y="8"/>
                    </a:lnTo>
                    <a:lnTo>
                      <a:pt x="65" y="8"/>
                    </a:lnTo>
                    <a:lnTo>
                      <a:pt x="66" y="10"/>
                    </a:lnTo>
                    <a:lnTo>
                      <a:pt x="67" y="9"/>
                    </a:lnTo>
                    <a:lnTo>
                      <a:pt x="68" y="10"/>
                    </a:lnTo>
                    <a:lnTo>
                      <a:pt x="69" y="9"/>
                    </a:lnTo>
                    <a:lnTo>
                      <a:pt x="70" y="9"/>
                    </a:lnTo>
                    <a:lnTo>
                      <a:pt x="70" y="7"/>
                    </a:lnTo>
                    <a:lnTo>
                      <a:pt x="71" y="8"/>
                    </a:lnTo>
                    <a:lnTo>
                      <a:pt x="72" y="9"/>
                    </a:lnTo>
                    <a:lnTo>
                      <a:pt x="72" y="8"/>
                    </a:lnTo>
                    <a:lnTo>
                      <a:pt x="73" y="8"/>
                    </a:lnTo>
                    <a:lnTo>
                      <a:pt x="74" y="10"/>
                    </a:lnTo>
                    <a:lnTo>
                      <a:pt x="75" y="2"/>
                    </a:lnTo>
                    <a:lnTo>
                      <a:pt x="76" y="4"/>
                    </a:lnTo>
                    <a:lnTo>
                      <a:pt x="76" y="6"/>
                    </a:lnTo>
                    <a:lnTo>
                      <a:pt x="77" y="5"/>
                    </a:lnTo>
                    <a:lnTo>
                      <a:pt x="78" y="6"/>
                    </a:lnTo>
                    <a:lnTo>
                      <a:pt x="79" y="7"/>
                    </a:lnTo>
                    <a:lnTo>
                      <a:pt x="79" y="6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81" y="9"/>
                    </a:lnTo>
                    <a:lnTo>
                      <a:pt x="82" y="8"/>
                    </a:lnTo>
                    <a:lnTo>
                      <a:pt x="83" y="8"/>
                    </a:lnTo>
                    <a:lnTo>
                      <a:pt x="84" y="6"/>
                    </a:lnTo>
                    <a:lnTo>
                      <a:pt x="84" y="4"/>
                    </a:lnTo>
                    <a:lnTo>
                      <a:pt x="85" y="6"/>
                    </a:lnTo>
                    <a:lnTo>
                      <a:pt x="85" y="7"/>
                    </a:lnTo>
                    <a:lnTo>
                      <a:pt x="86" y="10"/>
                    </a:lnTo>
                    <a:lnTo>
                      <a:pt x="87" y="8"/>
                    </a:lnTo>
                    <a:lnTo>
                      <a:pt x="88" y="8"/>
                    </a:lnTo>
                    <a:lnTo>
                      <a:pt x="89" y="10"/>
                    </a:lnTo>
                    <a:lnTo>
                      <a:pt x="89" y="8"/>
                    </a:lnTo>
                    <a:lnTo>
                      <a:pt x="90" y="10"/>
                    </a:lnTo>
                    <a:lnTo>
                      <a:pt x="91" y="7"/>
                    </a:lnTo>
                    <a:lnTo>
                      <a:pt x="92" y="8"/>
                    </a:lnTo>
                    <a:lnTo>
                      <a:pt x="92" y="9"/>
                    </a:lnTo>
                    <a:lnTo>
                      <a:pt x="93" y="11"/>
                    </a:lnTo>
                    <a:lnTo>
                      <a:pt x="94" y="10"/>
                    </a:lnTo>
                    <a:lnTo>
                      <a:pt x="95" y="11"/>
                    </a:lnTo>
                    <a:lnTo>
                      <a:pt x="95" y="10"/>
                    </a:lnTo>
                    <a:lnTo>
                      <a:pt x="96" y="7"/>
                    </a:lnTo>
                    <a:lnTo>
                      <a:pt x="97" y="8"/>
                    </a:lnTo>
                    <a:lnTo>
                      <a:pt x="98" y="10"/>
                    </a:lnTo>
                    <a:lnTo>
                      <a:pt x="98" y="7"/>
                    </a:lnTo>
                    <a:lnTo>
                      <a:pt x="99" y="8"/>
                    </a:lnTo>
                    <a:lnTo>
                      <a:pt x="100" y="10"/>
                    </a:lnTo>
                    <a:lnTo>
                      <a:pt x="100" y="9"/>
                    </a:lnTo>
                    <a:lnTo>
                      <a:pt x="101" y="8"/>
                    </a:lnTo>
                    <a:lnTo>
                      <a:pt x="102" y="6"/>
                    </a:lnTo>
                    <a:lnTo>
                      <a:pt x="103" y="8"/>
                    </a:lnTo>
                    <a:lnTo>
                      <a:pt x="104" y="9"/>
                    </a:lnTo>
                    <a:lnTo>
                      <a:pt x="104" y="8"/>
                    </a:lnTo>
                    <a:lnTo>
                      <a:pt x="104" y="10"/>
                    </a:lnTo>
                    <a:lnTo>
                      <a:pt x="105" y="10"/>
                    </a:lnTo>
                    <a:lnTo>
                      <a:pt x="106" y="9"/>
                    </a:lnTo>
                    <a:lnTo>
                      <a:pt x="107" y="10"/>
                    </a:lnTo>
                    <a:lnTo>
                      <a:pt x="108" y="4"/>
                    </a:lnTo>
                    <a:lnTo>
                      <a:pt x="108" y="7"/>
                    </a:lnTo>
                    <a:lnTo>
                      <a:pt x="108" y="6"/>
                    </a:lnTo>
                    <a:lnTo>
                      <a:pt x="109" y="6"/>
                    </a:lnTo>
                    <a:lnTo>
                      <a:pt x="110" y="7"/>
                    </a:lnTo>
                    <a:lnTo>
                      <a:pt x="111" y="8"/>
                    </a:lnTo>
                    <a:lnTo>
                      <a:pt x="112" y="7"/>
                    </a:lnTo>
                    <a:lnTo>
                      <a:pt x="113" y="8"/>
                    </a:lnTo>
                    <a:lnTo>
                      <a:pt x="114" y="9"/>
                    </a:lnTo>
                    <a:lnTo>
                      <a:pt x="115" y="8"/>
                    </a:lnTo>
                    <a:lnTo>
                      <a:pt x="116" y="8"/>
                    </a:lnTo>
                    <a:lnTo>
                      <a:pt x="116" y="10"/>
                    </a:lnTo>
                    <a:lnTo>
                      <a:pt x="117" y="13"/>
                    </a:lnTo>
                    <a:lnTo>
                      <a:pt x="117" y="12"/>
                    </a:lnTo>
                    <a:lnTo>
                      <a:pt x="118" y="11"/>
                    </a:lnTo>
                    <a:lnTo>
                      <a:pt x="119" y="9"/>
                    </a:lnTo>
                    <a:lnTo>
                      <a:pt x="120" y="8"/>
                    </a:lnTo>
                    <a:lnTo>
                      <a:pt x="120" y="9"/>
                    </a:lnTo>
                    <a:lnTo>
                      <a:pt x="121" y="6"/>
                    </a:lnTo>
                    <a:lnTo>
                      <a:pt x="122" y="6"/>
                    </a:lnTo>
                    <a:lnTo>
                      <a:pt x="123" y="13"/>
                    </a:lnTo>
                    <a:lnTo>
                      <a:pt x="123" y="9"/>
                    </a:lnTo>
                    <a:lnTo>
                      <a:pt x="124" y="8"/>
                    </a:lnTo>
                    <a:lnTo>
                      <a:pt x="125" y="14"/>
                    </a:lnTo>
                    <a:lnTo>
                      <a:pt x="126" y="17"/>
                    </a:lnTo>
                    <a:lnTo>
                      <a:pt x="126" y="15"/>
                    </a:lnTo>
                    <a:lnTo>
                      <a:pt x="127" y="11"/>
                    </a:lnTo>
                    <a:lnTo>
                      <a:pt x="128" y="14"/>
                    </a:lnTo>
                    <a:lnTo>
                      <a:pt x="128" y="11"/>
                    </a:lnTo>
                    <a:lnTo>
                      <a:pt x="129" y="10"/>
                    </a:lnTo>
                    <a:lnTo>
                      <a:pt x="130" y="8"/>
                    </a:lnTo>
                    <a:lnTo>
                      <a:pt x="130" y="7"/>
                    </a:lnTo>
                    <a:lnTo>
                      <a:pt x="131" y="5"/>
                    </a:lnTo>
                    <a:lnTo>
                      <a:pt x="132" y="6"/>
                    </a:lnTo>
                    <a:lnTo>
                      <a:pt x="133" y="7"/>
                    </a:lnTo>
                    <a:lnTo>
                      <a:pt x="133" y="8"/>
                    </a:lnTo>
                    <a:lnTo>
                      <a:pt x="134" y="7"/>
                    </a:lnTo>
                    <a:lnTo>
                      <a:pt x="135" y="4"/>
                    </a:lnTo>
                    <a:lnTo>
                      <a:pt x="136" y="5"/>
                    </a:lnTo>
                    <a:lnTo>
                      <a:pt x="136" y="6"/>
                    </a:lnTo>
                    <a:lnTo>
                      <a:pt x="136" y="7"/>
                    </a:lnTo>
                    <a:lnTo>
                      <a:pt x="137" y="8"/>
                    </a:lnTo>
                    <a:lnTo>
                      <a:pt x="138" y="8"/>
                    </a:lnTo>
                    <a:lnTo>
                      <a:pt x="139" y="9"/>
                    </a:lnTo>
                    <a:lnTo>
                      <a:pt x="139" y="11"/>
                    </a:lnTo>
                    <a:lnTo>
                      <a:pt x="140" y="10"/>
                    </a:lnTo>
                    <a:lnTo>
                      <a:pt x="141" y="12"/>
                    </a:lnTo>
                    <a:lnTo>
                      <a:pt x="142" y="11"/>
                    </a:lnTo>
                    <a:lnTo>
                      <a:pt x="142" y="10"/>
                    </a:lnTo>
                    <a:lnTo>
                      <a:pt x="143" y="8"/>
                    </a:lnTo>
                    <a:lnTo>
                      <a:pt x="144" y="7"/>
                    </a:lnTo>
                    <a:lnTo>
                      <a:pt x="144" y="6"/>
                    </a:lnTo>
                    <a:lnTo>
                      <a:pt x="145" y="7"/>
                    </a:lnTo>
                    <a:lnTo>
                      <a:pt x="145" y="8"/>
                    </a:lnTo>
                    <a:lnTo>
                      <a:pt x="146" y="4"/>
                    </a:lnTo>
                    <a:lnTo>
                      <a:pt x="147" y="6"/>
                    </a:lnTo>
                    <a:lnTo>
                      <a:pt x="148" y="6"/>
                    </a:lnTo>
                    <a:lnTo>
                      <a:pt x="149" y="6"/>
                    </a:lnTo>
                    <a:lnTo>
                      <a:pt x="149" y="7"/>
                    </a:lnTo>
                    <a:lnTo>
                      <a:pt x="149" y="6"/>
                    </a:lnTo>
                    <a:lnTo>
                      <a:pt x="150" y="6"/>
                    </a:lnTo>
                    <a:lnTo>
                      <a:pt x="151" y="2"/>
                    </a:lnTo>
                    <a:lnTo>
                      <a:pt x="152" y="7"/>
                    </a:lnTo>
                    <a:lnTo>
                      <a:pt x="152" y="8"/>
                    </a:lnTo>
                    <a:lnTo>
                      <a:pt x="153" y="1"/>
                    </a:lnTo>
                    <a:lnTo>
                      <a:pt x="154" y="7"/>
                    </a:lnTo>
                    <a:lnTo>
                      <a:pt x="155" y="7"/>
                    </a:lnTo>
                    <a:lnTo>
                      <a:pt x="155" y="8"/>
                    </a:lnTo>
                    <a:lnTo>
                      <a:pt x="156" y="10"/>
                    </a:lnTo>
                    <a:lnTo>
                      <a:pt x="157" y="10"/>
                    </a:lnTo>
                    <a:lnTo>
                      <a:pt x="158" y="11"/>
                    </a:lnTo>
                    <a:lnTo>
                      <a:pt x="158" y="10"/>
                    </a:lnTo>
                    <a:lnTo>
                      <a:pt x="159" y="9"/>
                    </a:lnTo>
                    <a:lnTo>
                      <a:pt x="160" y="8"/>
                    </a:lnTo>
                    <a:lnTo>
                      <a:pt x="160" y="9"/>
                    </a:lnTo>
                    <a:lnTo>
                      <a:pt x="161" y="8"/>
                    </a:lnTo>
                    <a:lnTo>
                      <a:pt x="162" y="11"/>
                    </a:lnTo>
                    <a:lnTo>
                      <a:pt x="163" y="14"/>
                    </a:lnTo>
                    <a:lnTo>
                      <a:pt x="164" y="12"/>
                    </a:lnTo>
                    <a:lnTo>
                      <a:pt x="164" y="13"/>
                    </a:lnTo>
                    <a:lnTo>
                      <a:pt x="164" y="11"/>
                    </a:lnTo>
                    <a:lnTo>
                      <a:pt x="165" y="10"/>
                    </a:lnTo>
                    <a:lnTo>
                      <a:pt x="166" y="10"/>
                    </a:lnTo>
                    <a:lnTo>
                      <a:pt x="167" y="4"/>
                    </a:lnTo>
                    <a:lnTo>
                      <a:pt x="167" y="6"/>
                    </a:lnTo>
                    <a:lnTo>
                      <a:pt x="168" y="6"/>
                    </a:lnTo>
                    <a:lnTo>
                      <a:pt x="168" y="8"/>
                    </a:lnTo>
                    <a:lnTo>
                      <a:pt x="169" y="2"/>
                    </a:lnTo>
                    <a:lnTo>
                      <a:pt x="170" y="4"/>
                    </a:lnTo>
                    <a:lnTo>
                      <a:pt x="171" y="6"/>
                    </a:lnTo>
                    <a:lnTo>
                      <a:pt x="171" y="7"/>
                    </a:lnTo>
                    <a:lnTo>
                      <a:pt x="172" y="6"/>
                    </a:lnTo>
                    <a:lnTo>
                      <a:pt x="172" y="8"/>
                    </a:lnTo>
                    <a:lnTo>
                      <a:pt x="173" y="8"/>
                    </a:lnTo>
                    <a:lnTo>
                      <a:pt x="174" y="10"/>
                    </a:lnTo>
                    <a:lnTo>
                      <a:pt x="175" y="9"/>
                    </a:lnTo>
                    <a:lnTo>
                      <a:pt x="176" y="9"/>
                    </a:lnTo>
                    <a:lnTo>
                      <a:pt x="177" y="6"/>
                    </a:lnTo>
                    <a:lnTo>
                      <a:pt x="177" y="8"/>
                    </a:lnTo>
                    <a:lnTo>
                      <a:pt x="177" y="10"/>
                    </a:lnTo>
                    <a:lnTo>
                      <a:pt x="178" y="10"/>
                    </a:lnTo>
                    <a:lnTo>
                      <a:pt x="179" y="6"/>
                    </a:lnTo>
                    <a:lnTo>
                      <a:pt x="180" y="9"/>
                    </a:lnTo>
                    <a:lnTo>
                      <a:pt x="180" y="8"/>
                    </a:lnTo>
                    <a:lnTo>
                      <a:pt x="180" y="9"/>
                    </a:lnTo>
                    <a:lnTo>
                      <a:pt x="181" y="8"/>
                    </a:lnTo>
                    <a:lnTo>
                      <a:pt x="182" y="9"/>
                    </a:lnTo>
                    <a:lnTo>
                      <a:pt x="183" y="8"/>
                    </a:lnTo>
                    <a:lnTo>
                      <a:pt x="183" y="7"/>
                    </a:lnTo>
                    <a:lnTo>
                      <a:pt x="184" y="8"/>
                    </a:lnTo>
                    <a:lnTo>
                      <a:pt x="185" y="0"/>
                    </a:lnTo>
                    <a:lnTo>
                      <a:pt x="186" y="3"/>
                    </a:lnTo>
                    <a:lnTo>
                      <a:pt x="186" y="6"/>
                    </a:lnTo>
                    <a:lnTo>
                      <a:pt x="187" y="7"/>
                    </a:lnTo>
                    <a:lnTo>
                      <a:pt x="188" y="6"/>
                    </a:lnTo>
                    <a:lnTo>
                      <a:pt x="189" y="8"/>
                    </a:lnTo>
                    <a:lnTo>
                      <a:pt x="190" y="8"/>
                    </a:lnTo>
                    <a:lnTo>
                      <a:pt x="190" y="3"/>
                    </a:lnTo>
                    <a:lnTo>
                      <a:pt x="191" y="6"/>
                    </a:lnTo>
                    <a:lnTo>
                      <a:pt x="192" y="6"/>
                    </a:lnTo>
                    <a:lnTo>
                      <a:pt x="193" y="8"/>
                    </a:lnTo>
                    <a:lnTo>
                      <a:pt x="194" y="8"/>
                    </a:lnTo>
                    <a:lnTo>
                      <a:pt x="195" y="15"/>
                    </a:lnTo>
                    <a:lnTo>
                      <a:pt x="196" y="8"/>
                    </a:lnTo>
                    <a:lnTo>
                      <a:pt x="196" y="9"/>
                    </a:lnTo>
                    <a:lnTo>
                      <a:pt x="196" y="10"/>
                    </a:lnTo>
                    <a:lnTo>
                      <a:pt x="197" y="8"/>
                    </a:lnTo>
                    <a:lnTo>
                      <a:pt x="198" y="8"/>
                    </a:lnTo>
                    <a:lnTo>
                      <a:pt x="199" y="8"/>
                    </a:lnTo>
                    <a:lnTo>
                      <a:pt x="200" y="10"/>
                    </a:lnTo>
                    <a:lnTo>
                      <a:pt x="200" y="9"/>
                    </a:lnTo>
                    <a:lnTo>
                      <a:pt x="201" y="9"/>
                    </a:lnTo>
                    <a:lnTo>
                      <a:pt x="202" y="14"/>
                    </a:lnTo>
                    <a:lnTo>
                      <a:pt x="202" y="11"/>
                    </a:lnTo>
                    <a:lnTo>
                      <a:pt x="203" y="10"/>
                    </a:lnTo>
                    <a:lnTo>
                      <a:pt x="204" y="9"/>
                    </a:lnTo>
                    <a:lnTo>
                      <a:pt x="205" y="12"/>
                    </a:lnTo>
                    <a:lnTo>
                      <a:pt x="205" y="9"/>
                    </a:lnTo>
                    <a:lnTo>
                      <a:pt x="205" y="10"/>
                    </a:lnTo>
                    <a:lnTo>
                      <a:pt x="206" y="8"/>
                    </a:lnTo>
                    <a:lnTo>
                      <a:pt x="207" y="10"/>
                    </a:lnTo>
                    <a:lnTo>
                      <a:pt x="208" y="9"/>
                    </a:lnTo>
                    <a:lnTo>
                      <a:pt x="209" y="13"/>
                    </a:lnTo>
                    <a:lnTo>
                      <a:pt x="209" y="10"/>
                    </a:lnTo>
                    <a:lnTo>
                      <a:pt x="209" y="9"/>
                    </a:lnTo>
                    <a:lnTo>
                      <a:pt x="210" y="9"/>
                    </a:lnTo>
                    <a:lnTo>
                      <a:pt x="211" y="6"/>
                    </a:lnTo>
                    <a:lnTo>
                      <a:pt x="212" y="5"/>
                    </a:lnTo>
                    <a:lnTo>
                      <a:pt x="212" y="6"/>
                    </a:lnTo>
                    <a:lnTo>
                      <a:pt x="212" y="8"/>
                    </a:lnTo>
                    <a:lnTo>
                      <a:pt x="213" y="13"/>
                    </a:lnTo>
                    <a:lnTo>
                      <a:pt x="214" y="7"/>
                    </a:lnTo>
                    <a:lnTo>
                      <a:pt x="215" y="8"/>
                    </a:lnTo>
                    <a:lnTo>
                      <a:pt x="216" y="8"/>
                    </a:lnTo>
                    <a:lnTo>
                      <a:pt x="217" y="7"/>
                    </a:lnTo>
                    <a:lnTo>
                      <a:pt x="218" y="7"/>
                    </a:lnTo>
                    <a:lnTo>
                      <a:pt x="218" y="6"/>
                    </a:lnTo>
                    <a:lnTo>
                      <a:pt x="219" y="8"/>
                    </a:lnTo>
                    <a:lnTo>
                      <a:pt x="220" y="8"/>
                    </a:lnTo>
                    <a:lnTo>
                      <a:pt x="221" y="11"/>
                    </a:lnTo>
                    <a:lnTo>
                      <a:pt x="221" y="10"/>
                    </a:lnTo>
                    <a:lnTo>
                      <a:pt x="222" y="10"/>
                    </a:lnTo>
                    <a:lnTo>
                      <a:pt x="223" y="13"/>
                    </a:lnTo>
                    <a:lnTo>
                      <a:pt x="224" y="11"/>
                    </a:lnTo>
                    <a:lnTo>
                      <a:pt x="224" y="4"/>
                    </a:lnTo>
                    <a:lnTo>
                      <a:pt x="224" y="6"/>
                    </a:lnTo>
                    <a:lnTo>
                      <a:pt x="225" y="6"/>
                    </a:lnTo>
                    <a:lnTo>
                      <a:pt x="226" y="7"/>
                    </a:lnTo>
                    <a:lnTo>
                      <a:pt x="227" y="14"/>
                    </a:lnTo>
                    <a:lnTo>
                      <a:pt x="228" y="17"/>
                    </a:lnTo>
                    <a:lnTo>
                      <a:pt x="228" y="12"/>
                    </a:lnTo>
                    <a:lnTo>
                      <a:pt x="229" y="15"/>
                    </a:lnTo>
                    <a:lnTo>
                      <a:pt x="230" y="12"/>
                    </a:lnTo>
                    <a:lnTo>
                      <a:pt x="231" y="10"/>
                    </a:lnTo>
                    <a:lnTo>
                      <a:pt x="231" y="9"/>
                    </a:lnTo>
                    <a:lnTo>
                      <a:pt x="232" y="8"/>
                    </a:lnTo>
                    <a:lnTo>
                      <a:pt x="233" y="8"/>
                    </a:lnTo>
                    <a:lnTo>
                      <a:pt x="233" y="9"/>
                    </a:lnTo>
                    <a:lnTo>
                      <a:pt x="234" y="10"/>
                    </a:lnTo>
                    <a:lnTo>
                      <a:pt x="234" y="8"/>
                    </a:lnTo>
                    <a:lnTo>
                      <a:pt x="235" y="8"/>
                    </a:lnTo>
                    <a:lnTo>
                      <a:pt x="236" y="8"/>
                    </a:lnTo>
                    <a:lnTo>
                      <a:pt x="237" y="0"/>
                    </a:lnTo>
                    <a:lnTo>
                      <a:pt x="237" y="4"/>
                    </a:lnTo>
                    <a:lnTo>
                      <a:pt x="237" y="6"/>
                    </a:lnTo>
                    <a:lnTo>
                      <a:pt x="238" y="6"/>
                    </a:lnTo>
                    <a:lnTo>
                      <a:pt x="239" y="10"/>
                    </a:lnTo>
                    <a:lnTo>
                      <a:pt x="240" y="8"/>
                    </a:lnTo>
                    <a:lnTo>
                      <a:pt x="240" y="10"/>
                    </a:lnTo>
                    <a:lnTo>
                      <a:pt x="241" y="10"/>
                    </a:lnTo>
                    <a:lnTo>
                      <a:pt x="242" y="10"/>
                    </a:lnTo>
                    <a:lnTo>
                      <a:pt x="243" y="10"/>
                    </a:lnTo>
                    <a:lnTo>
                      <a:pt x="243" y="9"/>
                    </a:lnTo>
                    <a:lnTo>
                      <a:pt x="244" y="8"/>
                    </a:lnTo>
                    <a:lnTo>
                      <a:pt x="245" y="8"/>
                    </a:lnTo>
                    <a:lnTo>
                      <a:pt x="246" y="6"/>
                    </a:lnTo>
                    <a:lnTo>
                      <a:pt x="246" y="8"/>
                    </a:lnTo>
                    <a:lnTo>
                      <a:pt x="247" y="6"/>
                    </a:lnTo>
                    <a:lnTo>
                      <a:pt x="248" y="8"/>
                    </a:lnTo>
                    <a:lnTo>
                      <a:pt x="249" y="6"/>
                    </a:lnTo>
                    <a:lnTo>
                      <a:pt x="249" y="7"/>
                    </a:lnTo>
                    <a:lnTo>
                      <a:pt x="250" y="6"/>
                    </a:lnTo>
                    <a:lnTo>
                      <a:pt x="250" y="5"/>
                    </a:lnTo>
                    <a:lnTo>
                      <a:pt x="251" y="6"/>
                    </a:lnTo>
                    <a:lnTo>
                      <a:pt x="252" y="6"/>
                    </a:lnTo>
                    <a:lnTo>
                      <a:pt x="253" y="13"/>
                    </a:lnTo>
                    <a:lnTo>
                      <a:pt x="253" y="11"/>
                    </a:lnTo>
                    <a:lnTo>
                      <a:pt x="253" y="10"/>
                    </a:lnTo>
                    <a:lnTo>
                      <a:pt x="254" y="8"/>
                    </a:lnTo>
                    <a:lnTo>
                      <a:pt x="255" y="8"/>
                    </a:lnTo>
                    <a:lnTo>
                      <a:pt x="256" y="10"/>
                    </a:lnTo>
                    <a:lnTo>
                      <a:pt x="257" y="11"/>
                    </a:lnTo>
                    <a:lnTo>
                      <a:pt x="258" y="11"/>
                    </a:lnTo>
                    <a:lnTo>
                      <a:pt x="259" y="10"/>
                    </a:lnTo>
                    <a:lnTo>
                      <a:pt x="259" y="12"/>
                    </a:lnTo>
                    <a:lnTo>
                      <a:pt x="260" y="11"/>
                    </a:lnTo>
                    <a:lnTo>
                      <a:pt x="260" y="10"/>
                    </a:lnTo>
                    <a:lnTo>
                      <a:pt x="261" y="10"/>
                    </a:lnTo>
                    <a:lnTo>
                      <a:pt x="262" y="2"/>
                    </a:lnTo>
                    <a:lnTo>
                      <a:pt x="262" y="5"/>
                    </a:lnTo>
                    <a:lnTo>
                      <a:pt x="263" y="6"/>
                    </a:lnTo>
                    <a:lnTo>
                      <a:pt x="264" y="9"/>
                    </a:lnTo>
                    <a:lnTo>
                      <a:pt x="265" y="10"/>
                    </a:lnTo>
                    <a:lnTo>
                      <a:pt x="265" y="12"/>
                    </a:lnTo>
                    <a:lnTo>
                      <a:pt x="266" y="10"/>
                    </a:lnTo>
                    <a:lnTo>
                      <a:pt x="267" y="9"/>
                    </a:lnTo>
                    <a:lnTo>
                      <a:pt x="268" y="9"/>
                    </a:lnTo>
                    <a:lnTo>
                      <a:pt x="268" y="6"/>
                    </a:lnTo>
                    <a:lnTo>
                      <a:pt x="268" y="11"/>
                    </a:lnTo>
                    <a:lnTo>
                      <a:pt x="269" y="9"/>
                    </a:lnTo>
                    <a:lnTo>
                      <a:pt x="270" y="10"/>
                    </a:lnTo>
                    <a:lnTo>
                      <a:pt x="271" y="13"/>
                    </a:lnTo>
                    <a:lnTo>
                      <a:pt x="272" y="13"/>
                    </a:lnTo>
                    <a:lnTo>
                      <a:pt x="272" y="11"/>
                    </a:lnTo>
                    <a:lnTo>
                      <a:pt x="272" y="10"/>
                    </a:lnTo>
                    <a:lnTo>
                      <a:pt x="273" y="3"/>
                    </a:lnTo>
                    <a:lnTo>
                      <a:pt x="274" y="6"/>
                    </a:lnTo>
                    <a:lnTo>
                      <a:pt x="275" y="6"/>
                    </a:lnTo>
                    <a:lnTo>
                      <a:pt x="275" y="2"/>
                    </a:lnTo>
                    <a:lnTo>
                      <a:pt x="276" y="3"/>
                    </a:lnTo>
                    <a:lnTo>
                      <a:pt x="277" y="5"/>
                    </a:lnTo>
                    <a:lnTo>
                      <a:pt x="277" y="6"/>
                    </a:lnTo>
                    <a:lnTo>
                      <a:pt x="278" y="4"/>
                    </a:lnTo>
                    <a:lnTo>
                      <a:pt x="278" y="8"/>
                    </a:lnTo>
                    <a:lnTo>
                      <a:pt x="279" y="8"/>
                    </a:lnTo>
                    <a:lnTo>
                      <a:pt x="280" y="8"/>
                    </a:lnTo>
                    <a:lnTo>
                      <a:pt x="281" y="7"/>
                    </a:lnTo>
                    <a:lnTo>
                      <a:pt x="281" y="8"/>
                    </a:lnTo>
                    <a:lnTo>
                      <a:pt x="282" y="8"/>
                    </a:lnTo>
                    <a:lnTo>
                      <a:pt x="283" y="10"/>
                    </a:lnTo>
                    <a:lnTo>
                      <a:pt x="284" y="10"/>
                    </a:lnTo>
                    <a:lnTo>
                      <a:pt x="284" y="8"/>
                    </a:lnTo>
                    <a:lnTo>
                      <a:pt x="285" y="8"/>
                    </a:lnTo>
                    <a:lnTo>
                      <a:pt x="286" y="7"/>
                    </a:lnTo>
                    <a:lnTo>
                      <a:pt x="287" y="8"/>
                    </a:lnTo>
                    <a:lnTo>
                      <a:pt x="287" y="3"/>
                    </a:lnTo>
                    <a:lnTo>
                      <a:pt x="288" y="6"/>
                    </a:lnTo>
                    <a:lnTo>
                      <a:pt x="288" y="8"/>
                    </a:lnTo>
                    <a:lnTo>
                      <a:pt x="289" y="7"/>
                    </a:lnTo>
                    <a:lnTo>
                      <a:pt x="290" y="10"/>
                    </a:lnTo>
                    <a:lnTo>
                      <a:pt x="291" y="9"/>
                    </a:lnTo>
                    <a:lnTo>
                      <a:pt x="292" y="10"/>
                    </a:lnTo>
                    <a:lnTo>
                      <a:pt x="293" y="9"/>
                    </a:lnTo>
                    <a:lnTo>
                      <a:pt x="293" y="10"/>
                    </a:lnTo>
                    <a:lnTo>
                      <a:pt x="294" y="16"/>
                    </a:lnTo>
                    <a:lnTo>
                      <a:pt x="294" y="14"/>
                    </a:lnTo>
                    <a:lnTo>
                      <a:pt x="295" y="11"/>
                    </a:lnTo>
                    <a:lnTo>
                      <a:pt x="296" y="11"/>
                    </a:lnTo>
                    <a:lnTo>
                      <a:pt x="297" y="11"/>
                    </a:lnTo>
                    <a:lnTo>
                      <a:pt x="297" y="10"/>
                    </a:lnTo>
                    <a:lnTo>
                      <a:pt x="298" y="10"/>
                    </a:lnTo>
                    <a:lnTo>
                      <a:pt x="299" y="9"/>
                    </a:lnTo>
                    <a:lnTo>
                      <a:pt x="300" y="10"/>
                    </a:lnTo>
                    <a:lnTo>
                      <a:pt x="300" y="9"/>
                    </a:lnTo>
                    <a:lnTo>
                      <a:pt x="300" y="5"/>
                    </a:lnTo>
                    <a:lnTo>
                      <a:pt x="301" y="4"/>
                    </a:lnTo>
                    <a:lnTo>
                      <a:pt x="302" y="6"/>
                    </a:lnTo>
                    <a:lnTo>
                      <a:pt x="303" y="8"/>
                    </a:lnTo>
                    <a:lnTo>
                      <a:pt x="303" y="10"/>
                    </a:lnTo>
                    <a:lnTo>
                      <a:pt x="304" y="10"/>
                    </a:lnTo>
                    <a:lnTo>
                      <a:pt x="305" y="8"/>
                    </a:lnTo>
                    <a:lnTo>
                      <a:pt x="306" y="2"/>
                    </a:lnTo>
                    <a:lnTo>
                      <a:pt x="306" y="4"/>
                    </a:lnTo>
                    <a:lnTo>
                      <a:pt x="307" y="8"/>
                    </a:lnTo>
                    <a:lnTo>
                      <a:pt x="308" y="8"/>
                    </a:lnTo>
                    <a:lnTo>
                      <a:pt x="309" y="6"/>
                    </a:lnTo>
                    <a:lnTo>
                      <a:pt x="309" y="7"/>
                    </a:lnTo>
                    <a:lnTo>
                      <a:pt x="309" y="6"/>
                    </a:lnTo>
                    <a:lnTo>
                      <a:pt x="310" y="11"/>
                    </a:lnTo>
                    <a:lnTo>
                      <a:pt x="311" y="9"/>
                    </a:lnTo>
                    <a:lnTo>
                      <a:pt x="312" y="9"/>
                    </a:lnTo>
                    <a:lnTo>
                      <a:pt x="313" y="1"/>
                    </a:lnTo>
                    <a:lnTo>
                      <a:pt x="313" y="3"/>
                    </a:lnTo>
                    <a:lnTo>
                      <a:pt x="313" y="5"/>
                    </a:lnTo>
                    <a:lnTo>
                      <a:pt x="314" y="6"/>
                    </a:lnTo>
                    <a:lnTo>
                      <a:pt x="315" y="11"/>
                    </a:lnTo>
                    <a:lnTo>
                      <a:pt x="316" y="10"/>
                    </a:lnTo>
                    <a:lnTo>
                      <a:pt x="317" y="10"/>
                    </a:lnTo>
                    <a:lnTo>
                      <a:pt x="318" y="10"/>
                    </a:lnTo>
                    <a:lnTo>
                      <a:pt x="319" y="9"/>
                    </a:lnTo>
                    <a:lnTo>
                      <a:pt x="319" y="6"/>
                    </a:lnTo>
                    <a:lnTo>
                      <a:pt x="320" y="7"/>
                    </a:lnTo>
                    <a:lnTo>
                      <a:pt x="321" y="8"/>
                    </a:lnTo>
                    <a:lnTo>
                      <a:pt x="321" y="10"/>
                    </a:lnTo>
                    <a:lnTo>
                      <a:pt x="322" y="5"/>
                    </a:lnTo>
                    <a:lnTo>
                      <a:pt x="322" y="7"/>
                    </a:lnTo>
                    <a:lnTo>
                      <a:pt x="323" y="8"/>
                    </a:lnTo>
                    <a:lnTo>
                      <a:pt x="324" y="6"/>
                    </a:lnTo>
                    <a:lnTo>
                      <a:pt x="325" y="6"/>
                    </a:lnTo>
                    <a:lnTo>
                      <a:pt x="325" y="7"/>
                    </a:lnTo>
                    <a:lnTo>
                      <a:pt x="325" y="6"/>
                    </a:lnTo>
                    <a:lnTo>
                      <a:pt x="326" y="4"/>
                    </a:lnTo>
                    <a:lnTo>
                      <a:pt x="327" y="6"/>
                    </a:lnTo>
                    <a:lnTo>
                      <a:pt x="328" y="7"/>
                    </a:lnTo>
                    <a:lnTo>
                      <a:pt x="328" y="5"/>
                    </a:lnTo>
                    <a:lnTo>
                      <a:pt x="329" y="7"/>
                    </a:lnTo>
                    <a:lnTo>
                      <a:pt x="330" y="8"/>
                    </a:lnTo>
                    <a:lnTo>
                      <a:pt x="331" y="8"/>
                    </a:lnTo>
                    <a:lnTo>
                      <a:pt x="332" y="7"/>
                    </a:lnTo>
                    <a:lnTo>
                      <a:pt x="332" y="8"/>
                    </a:lnTo>
                    <a:lnTo>
                      <a:pt x="333" y="6"/>
                    </a:lnTo>
                    <a:lnTo>
                      <a:pt x="333" y="8"/>
                    </a:lnTo>
                    <a:lnTo>
                      <a:pt x="334" y="10"/>
                    </a:lnTo>
                    <a:lnTo>
                      <a:pt x="335" y="9"/>
                    </a:lnTo>
                    <a:lnTo>
                      <a:pt x="335" y="4"/>
                    </a:lnTo>
                    <a:lnTo>
                      <a:pt x="336" y="6"/>
                    </a:lnTo>
                    <a:lnTo>
                      <a:pt x="337" y="6"/>
                    </a:lnTo>
                    <a:lnTo>
                      <a:pt x="337" y="7"/>
                    </a:lnTo>
                    <a:lnTo>
                      <a:pt x="338" y="13"/>
                    </a:lnTo>
                    <a:lnTo>
                      <a:pt x="338" y="9"/>
                    </a:lnTo>
                    <a:lnTo>
                      <a:pt x="339" y="9"/>
                    </a:lnTo>
                    <a:lnTo>
                      <a:pt x="340" y="10"/>
                    </a:lnTo>
                    <a:lnTo>
                      <a:pt x="341" y="12"/>
                    </a:lnTo>
                    <a:lnTo>
                      <a:pt x="341" y="10"/>
                    </a:lnTo>
                    <a:lnTo>
                      <a:pt x="342" y="8"/>
                    </a:lnTo>
                    <a:lnTo>
                      <a:pt x="343" y="4"/>
                    </a:lnTo>
                    <a:lnTo>
                      <a:pt x="344" y="6"/>
                    </a:lnTo>
                    <a:lnTo>
                      <a:pt x="344" y="7"/>
                    </a:lnTo>
                    <a:lnTo>
                      <a:pt x="344" y="10"/>
                    </a:lnTo>
                    <a:lnTo>
                      <a:pt x="345" y="10"/>
                    </a:lnTo>
                    <a:lnTo>
                      <a:pt x="346" y="10"/>
                    </a:lnTo>
                    <a:lnTo>
                      <a:pt x="347" y="9"/>
                    </a:lnTo>
                    <a:lnTo>
                      <a:pt x="347" y="15"/>
                    </a:lnTo>
                    <a:lnTo>
                      <a:pt x="348" y="12"/>
                    </a:lnTo>
                    <a:lnTo>
                      <a:pt x="349" y="11"/>
                    </a:lnTo>
                    <a:lnTo>
                      <a:pt x="349" y="9"/>
                    </a:lnTo>
                    <a:lnTo>
                      <a:pt x="350" y="8"/>
                    </a:lnTo>
                    <a:lnTo>
                      <a:pt x="351" y="8"/>
                    </a:lnTo>
                    <a:lnTo>
                      <a:pt x="352" y="6"/>
                    </a:lnTo>
                    <a:lnTo>
                      <a:pt x="353" y="8"/>
                    </a:lnTo>
                    <a:lnTo>
                      <a:pt x="354" y="4"/>
                    </a:lnTo>
                    <a:lnTo>
                      <a:pt x="354" y="7"/>
                    </a:lnTo>
                    <a:lnTo>
                      <a:pt x="355" y="9"/>
                    </a:lnTo>
                    <a:lnTo>
                      <a:pt x="356" y="11"/>
                    </a:lnTo>
                    <a:lnTo>
                      <a:pt x="357" y="6"/>
                    </a:lnTo>
                    <a:lnTo>
                      <a:pt x="357" y="9"/>
                    </a:lnTo>
                    <a:lnTo>
                      <a:pt x="357" y="10"/>
                    </a:lnTo>
                    <a:lnTo>
                      <a:pt x="358" y="9"/>
                    </a:lnTo>
                    <a:lnTo>
                      <a:pt x="359" y="11"/>
                    </a:lnTo>
                    <a:lnTo>
                      <a:pt x="360" y="10"/>
                    </a:lnTo>
                    <a:lnTo>
                      <a:pt x="360" y="8"/>
                    </a:lnTo>
                    <a:lnTo>
                      <a:pt x="360" y="15"/>
                    </a:lnTo>
                    <a:lnTo>
                      <a:pt x="361" y="11"/>
                    </a:lnTo>
                    <a:lnTo>
                      <a:pt x="362" y="10"/>
                    </a:lnTo>
                    <a:lnTo>
                      <a:pt x="363" y="10"/>
                    </a:lnTo>
                    <a:lnTo>
                      <a:pt x="363" y="4"/>
                    </a:lnTo>
                    <a:lnTo>
                      <a:pt x="364" y="5"/>
                    </a:lnTo>
                    <a:lnTo>
                      <a:pt x="365" y="4"/>
                    </a:lnTo>
                    <a:lnTo>
                      <a:pt x="365" y="6"/>
                    </a:lnTo>
                    <a:lnTo>
                      <a:pt x="366" y="7"/>
                    </a:lnTo>
                    <a:lnTo>
                      <a:pt x="366" y="8"/>
                    </a:lnTo>
                    <a:lnTo>
                      <a:pt x="367" y="8"/>
                    </a:lnTo>
                    <a:lnTo>
                      <a:pt x="368" y="9"/>
                    </a:lnTo>
                    <a:lnTo>
                      <a:pt x="369" y="8"/>
                    </a:lnTo>
                    <a:lnTo>
                      <a:pt x="369" y="3"/>
                    </a:lnTo>
                    <a:lnTo>
                      <a:pt x="370" y="7"/>
                    </a:lnTo>
                    <a:lnTo>
                      <a:pt x="371" y="7"/>
                    </a:lnTo>
                    <a:lnTo>
                      <a:pt x="372" y="8"/>
                    </a:lnTo>
                    <a:lnTo>
                      <a:pt x="373" y="8"/>
                    </a:lnTo>
                    <a:lnTo>
                      <a:pt x="373" y="11"/>
                    </a:lnTo>
                    <a:lnTo>
                      <a:pt x="373" y="10"/>
                    </a:lnTo>
                    <a:lnTo>
                      <a:pt x="374" y="7"/>
                    </a:lnTo>
                    <a:lnTo>
                      <a:pt x="375" y="8"/>
                    </a:lnTo>
                    <a:lnTo>
                      <a:pt x="376" y="10"/>
                    </a:lnTo>
                    <a:lnTo>
                      <a:pt x="376" y="9"/>
                    </a:lnTo>
                    <a:lnTo>
                      <a:pt x="377" y="4"/>
                    </a:lnTo>
                    <a:lnTo>
                      <a:pt x="377" y="5"/>
                    </a:lnTo>
                    <a:lnTo>
                      <a:pt x="378" y="6"/>
                    </a:lnTo>
                    <a:lnTo>
                      <a:pt x="379" y="6"/>
                    </a:lnTo>
                    <a:lnTo>
                      <a:pt x="379" y="8"/>
                    </a:lnTo>
                    <a:lnTo>
                      <a:pt x="380" y="8"/>
                    </a:lnTo>
                    <a:lnTo>
                      <a:pt x="381" y="10"/>
                    </a:lnTo>
                    <a:lnTo>
                      <a:pt x="381" y="9"/>
                    </a:lnTo>
                    <a:lnTo>
                      <a:pt x="382" y="6"/>
                    </a:lnTo>
                    <a:lnTo>
                      <a:pt x="382" y="7"/>
                    </a:lnTo>
                    <a:lnTo>
                      <a:pt x="383" y="9"/>
                    </a:lnTo>
                    <a:lnTo>
                      <a:pt x="384" y="10"/>
                    </a:lnTo>
                    <a:lnTo>
                      <a:pt x="385" y="8"/>
                    </a:lnTo>
                    <a:lnTo>
                      <a:pt x="385" y="10"/>
                    </a:lnTo>
                    <a:lnTo>
                      <a:pt x="386" y="8"/>
                    </a:lnTo>
                    <a:lnTo>
                      <a:pt x="387" y="8"/>
                    </a:lnTo>
                    <a:lnTo>
                      <a:pt x="388" y="8"/>
                    </a:lnTo>
                    <a:lnTo>
                      <a:pt x="388" y="7"/>
                    </a:lnTo>
                    <a:lnTo>
                      <a:pt x="388" y="2"/>
                    </a:lnTo>
                    <a:lnTo>
                      <a:pt x="389" y="6"/>
                    </a:lnTo>
                    <a:lnTo>
                      <a:pt x="390" y="7"/>
                    </a:lnTo>
                    <a:lnTo>
                      <a:pt x="391" y="8"/>
                    </a:lnTo>
                    <a:lnTo>
                      <a:pt x="392" y="7"/>
                    </a:lnTo>
                    <a:lnTo>
                      <a:pt x="392" y="8"/>
                    </a:lnTo>
                    <a:lnTo>
                      <a:pt x="393" y="6"/>
                    </a:lnTo>
                    <a:lnTo>
                      <a:pt x="393" y="10"/>
                    </a:lnTo>
                    <a:lnTo>
                      <a:pt x="394" y="8"/>
                    </a:lnTo>
                    <a:lnTo>
                      <a:pt x="395" y="8"/>
                    </a:lnTo>
                    <a:lnTo>
                      <a:pt x="395" y="6"/>
                    </a:lnTo>
                    <a:lnTo>
                      <a:pt x="396" y="10"/>
                    </a:lnTo>
                    <a:lnTo>
                      <a:pt x="397" y="10"/>
                    </a:lnTo>
                    <a:lnTo>
                      <a:pt x="397" y="7"/>
                    </a:lnTo>
                    <a:lnTo>
                      <a:pt x="398" y="4"/>
                    </a:lnTo>
                    <a:lnTo>
                      <a:pt x="398" y="9"/>
                    </a:lnTo>
                    <a:lnTo>
                      <a:pt x="399" y="8"/>
                    </a:lnTo>
                    <a:lnTo>
                      <a:pt x="400" y="9"/>
                    </a:lnTo>
                    <a:lnTo>
                      <a:pt x="401" y="6"/>
                    </a:lnTo>
                    <a:lnTo>
                      <a:pt x="401" y="8"/>
                    </a:lnTo>
                    <a:lnTo>
                      <a:pt x="402" y="9"/>
                    </a:lnTo>
                    <a:lnTo>
                      <a:pt x="403" y="10"/>
                    </a:lnTo>
                    <a:lnTo>
                      <a:pt x="404" y="10"/>
                    </a:lnTo>
                    <a:lnTo>
                      <a:pt x="404" y="9"/>
                    </a:lnTo>
                    <a:lnTo>
                      <a:pt x="405" y="14"/>
                    </a:lnTo>
                    <a:lnTo>
                      <a:pt x="405" y="11"/>
                    </a:lnTo>
                    <a:lnTo>
                      <a:pt x="406" y="11"/>
                    </a:lnTo>
                    <a:lnTo>
                      <a:pt x="407" y="10"/>
                    </a:lnTo>
                    <a:lnTo>
                      <a:pt x="407" y="13"/>
                    </a:lnTo>
                    <a:lnTo>
                      <a:pt x="408" y="12"/>
                    </a:lnTo>
                    <a:lnTo>
                      <a:pt x="409" y="11"/>
                    </a:lnTo>
                    <a:lnTo>
                      <a:pt x="409" y="12"/>
                    </a:lnTo>
                    <a:lnTo>
                      <a:pt x="410" y="8"/>
                    </a:lnTo>
                    <a:lnTo>
                      <a:pt x="410" y="10"/>
                    </a:lnTo>
                    <a:lnTo>
                      <a:pt x="411" y="13"/>
                    </a:lnTo>
                    <a:lnTo>
                      <a:pt x="412" y="7"/>
                    </a:lnTo>
                    <a:lnTo>
                      <a:pt x="413" y="7"/>
                    </a:lnTo>
                    <a:lnTo>
                      <a:pt x="413" y="8"/>
                    </a:lnTo>
                    <a:lnTo>
                      <a:pt x="414" y="9"/>
                    </a:lnTo>
                    <a:lnTo>
                      <a:pt x="414" y="4"/>
                    </a:lnTo>
                    <a:lnTo>
                      <a:pt x="415" y="6"/>
                    </a:lnTo>
                    <a:lnTo>
                      <a:pt x="416" y="7"/>
                    </a:lnTo>
                    <a:lnTo>
                      <a:pt x="417" y="7"/>
                    </a:lnTo>
                    <a:lnTo>
                      <a:pt x="417" y="5"/>
                    </a:lnTo>
                    <a:lnTo>
                      <a:pt x="417" y="7"/>
                    </a:lnTo>
                    <a:lnTo>
                      <a:pt x="418" y="9"/>
                    </a:lnTo>
                    <a:lnTo>
                      <a:pt x="419" y="8"/>
                    </a:lnTo>
                    <a:lnTo>
                      <a:pt x="420" y="8"/>
                    </a:lnTo>
                    <a:lnTo>
                      <a:pt x="420" y="6"/>
                    </a:lnTo>
                    <a:lnTo>
                      <a:pt x="421" y="3"/>
                    </a:lnTo>
                    <a:lnTo>
                      <a:pt x="421" y="8"/>
                    </a:lnTo>
                    <a:lnTo>
                      <a:pt x="422" y="8"/>
                    </a:lnTo>
                    <a:lnTo>
                      <a:pt x="423" y="8"/>
                    </a:lnTo>
                    <a:lnTo>
                      <a:pt x="423" y="13"/>
                    </a:lnTo>
                    <a:lnTo>
                      <a:pt x="424" y="12"/>
                    </a:lnTo>
                    <a:lnTo>
                      <a:pt x="425" y="10"/>
                    </a:lnTo>
                    <a:lnTo>
                      <a:pt x="426" y="7"/>
                    </a:lnTo>
                    <a:lnTo>
                      <a:pt x="426" y="8"/>
                    </a:lnTo>
                    <a:lnTo>
                      <a:pt x="427" y="8"/>
                    </a:lnTo>
                    <a:lnTo>
                      <a:pt x="428" y="1"/>
                    </a:lnTo>
                    <a:lnTo>
                      <a:pt x="429" y="2"/>
                    </a:lnTo>
                    <a:lnTo>
                      <a:pt x="429" y="6"/>
                    </a:lnTo>
                    <a:lnTo>
                      <a:pt x="429" y="7"/>
                    </a:lnTo>
                    <a:lnTo>
                      <a:pt x="430" y="10"/>
                    </a:lnTo>
                    <a:lnTo>
                      <a:pt x="431" y="10"/>
                    </a:lnTo>
                    <a:lnTo>
                      <a:pt x="432" y="9"/>
                    </a:lnTo>
                    <a:lnTo>
                      <a:pt x="433" y="8"/>
                    </a:lnTo>
                    <a:lnTo>
                      <a:pt x="433" y="10"/>
                    </a:lnTo>
                    <a:lnTo>
                      <a:pt x="434" y="9"/>
                    </a:lnTo>
                    <a:lnTo>
                      <a:pt x="435" y="8"/>
                    </a:lnTo>
                    <a:lnTo>
                      <a:pt x="436" y="10"/>
                    </a:lnTo>
                    <a:lnTo>
                      <a:pt x="437" y="15"/>
                    </a:lnTo>
                    <a:lnTo>
                      <a:pt x="437" y="11"/>
                    </a:lnTo>
                    <a:lnTo>
                      <a:pt x="438" y="10"/>
                    </a:lnTo>
                    <a:lnTo>
                      <a:pt x="439" y="9"/>
                    </a:lnTo>
                    <a:lnTo>
                      <a:pt x="439" y="7"/>
                    </a:lnTo>
                    <a:lnTo>
                      <a:pt x="440" y="8"/>
                    </a:lnTo>
                    <a:lnTo>
                      <a:pt x="441" y="9"/>
                    </a:lnTo>
                    <a:lnTo>
                      <a:pt x="441" y="10"/>
                    </a:lnTo>
                    <a:lnTo>
                      <a:pt x="442" y="6"/>
                    </a:lnTo>
                    <a:lnTo>
                      <a:pt x="443" y="7"/>
                    </a:lnTo>
                    <a:lnTo>
                      <a:pt x="444" y="6"/>
                    </a:lnTo>
                    <a:lnTo>
                      <a:pt x="445" y="5"/>
                    </a:lnTo>
                    <a:lnTo>
                      <a:pt x="445" y="6"/>
                    </a:lnTo>
                    <a:lnTo>
                      <a:pt x="445" y="7"/>
                    </a:lnTo>
                    <a:lnTo>
                      <a:pt x="446" y="6"/>
                    </a:lnTo>
                    <a:lnTo>
                      <a:pt x="447" y="9"/>
                    </a:lnTo>
                    <a:lnTo>
                      <a:pt x="448" y="9"/>
                    </a:lnTo>
                    <a:lnTo>
                      <a:pt x="448" y="8"/>
                    </a:lnTo>
                    <a:lnTo>
                      <a:pt x="449" y="8"/>
                    </a:lnTo>
                    <a:lnTo>
                      <a:pt x="450" y="7"/>
                    </a:lnTo>
                    <a:lnTo>
                      <a:pt x="451" y="8"/>
                    </a:lnTo>
                    <a:lnTo>
                      <a:pt x="451" y="12"/>
                    </a:lnTo>
                    <a:lnTo>
                      <a:pt x="452" y="10"/>
                    </a:lnTo>
                    <a:lnTo>
                      <a:pt x="453" y="13"/>
                    </a:lnTo>
                    <a:lnTo>
                      <a:pt x="453" y="14"/>
                    </a:lnTo>
                    <a:lnTo>
                      <a:pt x="454" y="11"/>
                    </a:lnTo>
                    <a:lnTo>
                      <a:pt x="455" y="10"/>
                    </a:lnTo>
                    <a:lnTo>
                      <a:pt x="455" y="9"/>
                    </a:lnTo>
                    <a:lnTo>
                      <a:pt x="456" y="7"/>
                    </a:lnTo>
                    <a:lnTo>
                      <a:pt x="457" y="8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sz="1350"/>
              </a:p>
            </p:txBody>
          </p:sp>
          <p:sp>
            <p:nvSpPr>
              <p:cNvPr id="63551" name="Freeform 771"/>
              <p:cNvSpPr>
                <a:spLocks/>
              </p:cNvSpPr>
              <p:nvPr/>
            </p:nvSpPr>
            <p:spPr bwMode="auto">
              <a:xfrm>
                <a:off x="2290763" y="3944938"/>
                <a:ext cx="642938" cy="26988"/>
              </a:xfrm>
              <a:custGeom>
                <a:avLst/>
                <a:gdLst>
                  <a:gd name="T0" fmla="*/ 2147483647 w 405"/>
                  <a:gd name="T1" fmla="*/ 2147483647 h 17"/>
                  <a:gd name="T2" fmla="*/ 2147483647 w 405"/>
                  <a:gd name="T3" fmla="*/ 2147483647 h 17"/>
                  <a:gd name="T4" fmla="*/ 2147483647 w 405"/>
                  <a:gd name="T5" fmla="*/ 2147483647 h 17"/>
                  <a:gd name="T6" fmla="*/ 2147483647 w 405"/>
                  <a:gd name="T7" fmla="*/ 2147483647 h 17"/>
                  <a:gd name="T8" fmla="*/ 2147483647 w 405"/>
                  <a:gd name="T9" fmla="*/ 2147483647 h 17"/>
                  <a:gd name="T10" fmla="*/ 2147483647 w 405"/>
                  <a:gd name="T11" fmla="*/ 2147483647 h 17"/>
                  <a:gd name="T12" fmla="*/ 2147483647 w 405"/>
                  <a:gd name="T13" fmla="*/ 2147483647 h 17"/>
                  <a:gd name="T14" fmla="*/ 2147483647 w 405"/>
                  <a:gd name="T15" fmla="*/ 2147483647 h 17"/>
                  <a:gd name="T16" fmla="*/ 2147483647 w 405"/>
                  <a:gd name="T17" fmla="*/ 2147483647 h 17"/>
                  <a:gd name="T18" fmla="*/ 2147483647 w 405"/>
                  <a:gd name="T19" fmla="*/ 2147483647 h 17"/>
                  <a:gd name="T20" fmla="*/ 2147483647 w 405"/>
                  <a:gd name="T21" fmla="*/ 2147483647 h 17"/>
                  <a:gd name="T22" fmla="*/ 2147483647 w 405"/>
                  <a:gd name="T23" fmla="*/ 2147483647 h 17"/>
                  <a:gd name="T24" fmla="*/ 2147483647 w 405"/>
                  <a:gd name="T25" fmla="*/ 2147483647 h 17"/>
                  <a:gd name="T26" fmla="*/ 2147483647 w 405"/>
                  <a:gd name="T27" fmla="*/ 2147483647 h 17"/>
                  <a:gd name="T28" fmla="*/ 2147483647 w 405"/>
                  <a:gd name="T29" fmla="*/ 2147483647 h 17"/>
                  <a:gd name="T30" fmla="*/ 2147483647 w 405"/>
                  <a:gd name="T31" fmla="*/ 2147483647 h 17"/>
                  <a:gd name="T32" fmla="*/ 2147483647 w 405"/>
                  <a:gd name="T33" fmla="*/ 2147483647 h 17"/>
                  <a:gd name="T34" fmla="*/ 2147483647 w 405"/>
                  <a:gd name="T35" fmla="*/ 2147483647 h 17"/>
                  <a:gd name="T36" fmla="*/ 2147483647 w 405"/>
                  <a:gd name="T37" fmla="*/ 2147483647 h 17"/>
                  <a:gd name="T38" fmla="*/ 2147483647 w 405"/>
                  <a:gd name="T39" fmla="*/ 2147483647 h 17"/>
                  <a:gd name="T40" fmla="*/ 2147483647 w 405"/>
                  <a:gd name="T41" fmla="*/ 2147483647 h 17"/>
                  <a:gd name="T42" fmla="*/ 2147483647 w 405"/>
                  <a:gd name="T43" fmla="*/ 2147483647 h 17"/>
                  <a:gd name="T44" fmla="*/ 2147483647 w 405"/>
                  <a:gd name="T45" fmla="*/ 2147483647 h 17"/>
                  <a:gd name="T46" fmla="*/ 2147483647 w 405"/>
                  <a:gd name="T47" fmla="*/ 2147483647 h 17"/>
                  <a:gd name="T48" fmla="*/ 2147483647 w 405"/>
                  <a:gd name="T49" fmla="*/ 2147483647 h 17"/>
                  <a:gd name="T50" fmla="*/ 2147483647 w 405"/>
                  <a:gd name="T51" fmla="*/ 2147483647 h 17"/>
                  <a:gd name="T52" fmla="*/ 2147483647 w 405"/>
                  <a:gd name="T53" fmla="*/ 2147483647 h 17"/>
                  <a:gd name="T54" fmla="*/ 2147483647 w 405"/>
                  <a:gd name="T55" fmla="*/ 2147483647 h 17"/>
                  <a:gd name="T56" fmla="*/ 2147483647 w 405"/>
                  <a:gd name="T57" fmla="*/ 2147483647 h 17"/>
                  <a:gd name="T58" fmla="*/ 2147483647 w 405"/>
                  <a:gd name="T59" fmla="*/ 2147483647 h 17"/>
                  <a:gd name="T60" fmla="*/ 2147483647 w 405"/>
                  <a:gd name="T61" fmla="*/ 2147483647 h 17"/>
                  <a:gd name="T62" fmla="*/ 2147483647 w 405"/>
                  <a:gd name="T63" fmla="*/ 2147483647 h 17"/>
                  <a:gd name="T64" fmla="*/ 2147483647 w 405"/>
                  <a:gd name="T65" fmla="*/ 2147483647 h 17"/>
                  <a:gd name="T66" fmla="*/ 2147483647 w 405"/>
                  <a:gd name="T67" fmla="*/ 2147483647 h 17"/>
                  <a:gd name="T68" fmla="*/ 2147483647 w 405"/>
                  <a:gd name="T69" fmla="*/ 2147483647 h 17"/>
                  <a:gd name="T70" fmla="*/ 2147483647 w 405"/>
                  <a:gd name="T71" fmla="*/ 2147483647 h 17"/>
                  <a:gd name="T72" fmla="*/ 2147483647 w 405"/>
                  <a:gd name="T73" fmla="*/ 2147483647 h 17"/>
                  <a:gd name="T74" fmla="*/ 2147483647 w 405"/>
                  <a:gd name="T75" fmla="*/ 2147483647 h 17"/>
                  <a:gd name="T76" fmla="*/ 2147483647 w 405"/>
                  <a:gd name="T77" fmla="*/ 2147483647 h 17"/>
                  <a:gd name="T78" fmla="*/ 2147483647 w 405"/>
                  <a:gd name="T79" fmla="*/ 2147483647 h 17"/>
                  <a:gd name="T80" fmla="*/ 2147483647 w 405"/>
                  <a:gd name="T81" fmla="*/ 2147483647 h 17"/>
                  <a:gd name="T82" fmla="*/ 2147483647 w 405"/>
                  <a:gd name="T83" fmla="*/ 2147483647 h 17"/>
                  <a:gd name="T84" fmla="*/ 2147483647 w 405"/>
                  <a:gd name="T85" fmla="*/ 2147483647 h 17"/>
                  <a:gd name="T86" fmla="*/ 2147483647 w 405"/>
                  <a:gd name="T87" fmla="*/ 2147483647 h 17"/>
                  <a:gd name="T88" fmla="*/ 2147483647 w 405"/>
                  <a:gd name="T89" fmla="*/ 2147483647 h 17"/>
                  <a:gd name="T90" fmla="*/ 2147483647 w 405"/>
                  <a:gd name="T91" fmla="*/ 2147483647 h 17"/>
                  <a:gd name="T92" fmla="*/ 2147483647 w 405"/>
                  <a:gd name="T93" fmla="*/ 2147483647 h 17"/>
                  <a:gd name="T94" fmla="*/ 2147483647 w 405"/>
                  <a:gd name="T95" fmla="*/ 0 h 17"/>
                  <a:gd name="T96" fmla="*/ 2147483647 w 405"/>
                  <a:gd name="T97" fmla="*/ 2147483647 h 17"/>
                  <a:gd name="T98" fmla="*/ 2147483647 w 405"/>
                  <a:gd name="T99" fmla="*/ 2147483647 h 17"/>
                  <a:gd name="T100" fmla="*/ 2147483647 w 405"/>
                  <a:gd name="T101" fmla="*/ 2147483647 h 17"/>
                  <a:gd name="T102" fmla="*/ 2147483647 w 405"/>
                  <a:gd name="T103" fmla="*/ 2147483647 h 17"/>
                  <a:gd name="T104" fmla="*/ 2147483647 w 405"/>
                  <a:gd name="T105" fmla="*/ 2147483647 h 17"/>
                  <a:gd name="T106" fmla="*/ 2147483647 w 405"/>
                  <a:gd name="T107" fmla="*/ 2147483647 h 17"/>
                  <a:gd name="T108" fmla="*/ 2147483647 w 405"/>
                  <a:gd name="T109" fmla="*/ 2147483647 h 17"/>
                  <a:gd name="T110" fmla="*/ 2147483647 w 405"/>
                  <a:gd name="T111" fmla="*/ 2147483647 h 17"/>
                  <a:gd name="T112" fmla="*/ 2147483647 w 405"/>
                  <a:gd name="T113" fmla="*/ 2147483647 h 17"/>
                  <a:gd name="T114" fmla="*/ 2147483647 w 405"/>
                  <a:gd name="T115" fmla="*/ 2147483647 h 17"/>
                  <a:gd name="T116" fmla="*/ 2147483647 w 405"/>
                  <a:gd name="T117" fmla="*/ 2147483647 h 17"/>
                  <a:gd name="T118" fmla="*/ 2147483647 w 405"/>
                  <a:gd name="T119" fmla="*/ 2147483647 h 17"/>
                  <a:gd name="T120" fmla="*/ 2147483647 w 405"/>
                  <a:gd name="T121" fmla="*/ 2147483647 h 17"/>
                  <a:gd name="T122" fmla="*/ 2147483647 w 405"/>
                  <a:gd name="T123" fmla="*/ 2147483647 h 1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05"/>
                  <a:gd name="T187" fmla="*/ 0 h 17"/>
                  <a:gd name="T188" fmla="*/ 405 w 405"/>
                  <a:gd name="T189" fmla="*/ 17 h 1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05" h="17">
                    <a:moveTo>
                      <a:pt x="0" y="8"/>
                    </a:moveTo>
                    <a:lnTo>
                      <a:pt x="1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5" y="5"/>
                    </a:lnTo>
                    <a:lnTo>
                      <a:pt x="6" y="6"/>
                    </a:lnTo>
                    <a:lnTo>
                      <a:pt x="7" y="8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9" y="7"/>
                    </a:lnTo>
                    <a:lnTo>
                      <a:pt x="10" y="14"/>
                    </a:lnTo>
                    <a:lnTo>
                      <a:pt x="10" y="16"/>
                    </a:lnTo>
                    <a:lnTo>
                      <a:pt x="11" y="11"/>
                    </a:lnTo>
                    <a:lnTo>
                      <a:pt x="12" y="10"/>
                    </a:lnTo>
                    <a:lnTo>
                      <a:pt x="12" y="9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4" y="9"/>
                    </a:lnTo>
                    <a:lnTo>
                      <a:pt x="15" y="12"/>
                    </a:lnTo>
                    <a:lnTo>
                      <a:pt x="16" y="10"/>
                    </a:lnTo>
                    <a:lnTo>
                      <a:pt x="17" y="10"/>
                    </a:lnTo>
                    <a:lnTo>
                      <a:pt x="17" y="11"/>
                    </a:lnTo>
                    <a:lnTo>
                      <a:pt x="18" y="10"/>
                    </a:lnTo>
                    <a:lnTo>
                      <a:pt x="19" y="6"/>
                    </a:lnTo>
                    <a:lnTo>
                      <a:pt x="20" y="9"/>
                    </a:lnTo>
                    <a:lnTo>
                      <a:pt x="20" y="8"/>
                    </a:lnTo>
                    <a:lnTo>
                      <a:pt x="20" y="9"/>
                    </a:lnTo>
                    <a:lnTo>
                      <a:pt x="21" y="9"/>
                    </a:lnTo>
                    <a:lnTo>
                      <a:pt x="22" y="8"/>
                    </a:lnTo>
                    <a:lnTo>
                      <a:pt x="23" y="8"/>
                    </a:lnTo>
                    <a:lnTo>
                      <a:pt x="23" y="9"/>
                    </a:lnTo>
                    <a:lnTo>
                      <a:pt x="24" y="17"/>
                    </a:lnTo>
                    <a:lnTo>
                      <a:pt x="24" y="15"/>
                    </a:lnTo>
                    <a:lnTo>
                      <a:pt x="25" y="12"/>
                    </a:lnTo>
                    <a:lnTo>
                      <a:pt x="26" y="10"/>
                    </a:lnTo>
                    <a:lnTo>
                      <a:pt x="26" y="11"/>
                    </a:lnTo>
                    <a:lnTo>
                      <a:pt x="27" y="11"/>
                    </a:lnTo>
                    <a:lnTo>
                      <a:pt x="28" y="9"/>
                    </a:lnTo>
                    <a:lnTo>
                      <a:pt x="28" y="14"/>
                    </a:lnTo>
                    <a:lnTo>
                      <a:pt x="29" y="11"/>
                    </a:lnTo>
                    <a:lnTo>
                      <a:pt x="30" y="9"/>
                    </a:lnTo>
                    <a:lnTo>
                      <a:pt x="31" y="8"/>
                    </a:lnTo>
                    <a:lnTo>
                      <a:pt x="32" y="6"/>
                    </a:lnTo>
                    <a:lnTo>
                      <a:pt x="32" y="8"/>
                    </a:lnTo>
                    <a:lnTo>
                      <a:pt x="33" y="1"/>
                    </a:lnTo>
                    <a:lnTo>
                      <a:pt x="34" y="2"/>
                    </a:lnTo>
                    <a:lnTo>
                      <a:pt x="35" y="4"/>
                    </a:lnTo>
                    <a:lnTo>
                      <a:pt x="35" y="6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8" y="4"/>
                    </a:lnTo>
                    <a:lnTo>
                      <a:pt x="39" y="8"/>
                    </a:lnTo>
                    <a:lnTo>
                      <a:pt x="40" y="8"/>
                    </a:lnTo>
                    <a:lnTo>
                      <a:pt x="40" y="6"/>
                    </a:lnTo>
                    <a:lnTo>
                      <a:pt x="41" y="7"/>
                    </a:lnTo>
                    <a:lnTo>
                      <a:pt x="42" y="6"/>
                    </a:lnTo>
                    <a:lnTo>
                      <a:pt x="42" y="8"/>
                    </a:lnTo>
                    <a:lnTo>
                      <a:pt x="43" y="15"/>
                    </a:lnTo>
                    <a:lnTo>
                      <a:pt x="44" y="13"/>
                    </a:lnTo>
                    <a:lnTo>
                      <a:pt x="44" y="10"/>
                    </a:lnTo>
                    <a:lnTo>
                      <a:pt x="45" y="10"/>
                    </a:lnTo>
                    <a:lnTo>
                      <a:pt x="46" y="10"/>
                    </a:lnTo>
                    <a:lnTo>
                      <a:pt x="47" y="11"/>
                    </a:lnTo>
                    <a:lnTo>
                      <a:pt x="48" y="11"/>
                    </a:lnTo>
                    <a:lnTo>
                      <a:pt x="48" y="10"/>
                    </a:lnTo>
                    <a:lnTo>
                      <a:pt x="48" y="8"/>
                    </a:lnTo>
                    <a:lnTo>
                      <a:pt x="49" y="3"/>
                    </a:lnTo>
                    <a:lnTo>
                      <a:pt x="50" y="7"/>
                    </a:lnTo>
                    <a:lnTo>
                      <a:pt x="51" y="8"/>
                    </a:lnTo>
                    <a:lnTo>
                      <a:pt x="51" y="2"/>
                    </a:lnTo>
                    <a:lnTo>
                      <a:pt x="52" y="3"/>
                    </a:lnTo>
                    <a:lnTo>
                      <a:pt x="52" y="6"/>
                    </a:lnTo>
                    <a:lnTo>
                      <a:pt x="53" y="7"/>
                    </a:lnTo>
                    <a:lnTo>
                      <a:pt x="54" y="8"/>
                    </a:lnTo>
                    <a:lnTo>
                      <a:pt x="54" y="6"/>
                    </a:lnTo>
                    <a:lnTo>
                      <a:pt x="55" y="9"/>
                    </a:lnTo>
                    <a:lnTo>
                      <a:pt x="56" y="6"/>
                    </a:lnTo>
                    <a:lnTo>
                      <a:pt x="56" y="1"/>
                    </a:lnTo>
                    <a:lnTo>
                      <a:pt x="57" y="5"/>
                    </a:lnTo>
                    <a:lnTo>
                      <a:pt x="58" y="6"/>
                    </a:lnTo>
                    <a:lnTo>
                      <a:pt x="58" y="8"/>
                    </a:lnTo>
                    <a:lnTo>
                      <a:pt x="59" y="11"/>
                    </a:lnTo>
                    <a:lnTo>
                      <a:pt x="60" y="11"/>
                    </a:lnTo>
                    <a:lnTo>
                      <a:pt x="60" y="14"/>
                    </a:lnTo>
                    <a:lnTo>
                      <a:pt x="61" y="11"/>
                    </a:lnTo>
                    <a:lnTo>
                      <a:pt x="61" y="7"/>
                    </a:lnTo>
                    <a:lnTo>
                      <a:pt x="62" y="8"/>
                    </a:lnTo>
                    <a:lnTo>
                      <a:pt x="63" y="8"/>
                    </a:lnTo>
                    <a:lnTo>
                      <a:pt x="64" y="8"/>
                    </a:lnTo>
                    <a:lnTo>
                      <a:pt x="64" y="10"/>
                    </a:lnTo>
                    <a:lnTo>
                      <a:pt x="64" y="9"/>
                    </a:lnTo>
                    <a:lnTo>
                      <a:pt x="65" y="14"/>
                    </a:lnTo>
                    <a:lnTo>
                      <a:pt x="66" y="13"/>
                    </a:lnTo>
                    <a:lnTo>
                      <a:pt x="67" y="10"/>
                    </a:lnTo>
                    <a:lnTo>
                      <a:pt x="68" y="3"/>
                    </a:lnTo>
                    <a:lnTo>
                      <a:pt x="68" y="6"/>
                    </a:lnTo>
                    <a:lnTo>
                      <a:pt x="69" y="6"/>
                    </a:lnTo>
                    <a:lnTo>
                      <a:pt x="70" y="11"/>
                    </a:lnTo>
                    <a:lnTo>
                      <a:pt x="70" y="14"/>
                    </a:lnTo>
                    <a:lnTo>
                      <a:pt x="71" y="12"/>
                    </a:lnTo>
                    <a:lnTo>
                      <a:pt x="72" y="10"/>
                    </a:lnTo>
                    <a:lnTo>
                      <a:pt x="73" y="8"/>
                    </a:lnTo>
                    <a:lnTo>
                      <a:pt x="74" y="8"/>
                    </a:lnTo>
                    <a:lnTo>
                      <a:pt x="75" y="10"/>
                    </a:lnTo>
                    <a:lnTo>
                      <a:pt x="76" y="10"/>
                    </a:lnTo>
                    <a:lnTo>
                      <a:pt x="77" y="10"/>
                    </a:lnTo>
                    <a:lnTo>
                      <a:pt x="77" y="9"/>
                    </a:lnTo>
                    <a:lnTo>
                      <a:pt x="77" y="8"/>
                    </a:lnTo>
                    <a:lnTo>
                      <a:pt x="78" y="8"/>
                    </a:lnTo>
                    <a:lnTo>
                      <a:pt x="79" y="12"/>
                    </a:lnTo>
                    <a:lnTo>
                      <a:pt x="80" y="13"/>
                    </a:lnTo>
                    <a:lnTo>
                      <a:pt x="80" y="11"/>
                    </a:lnTo>
                    <a:lnTo>
                      <a:pt x="81" y="10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4" y="6"/>
                    </a:lnTo>
                    <a:lnTo>
                      <a:pt x="84" y="5"/>
                    </a:lnTo>
                    <a:lnTo>
                      <a:pt x="85" y="8"/>
                    </a:lnTo>
                    <a:lnTo>
                      <a:pt x="86" y="8"/>
                    </a:lnTo>
                    <a:lnTo>
                      <a:pt x="87" y="6"/>
                    </a:lnTo>
                    <a:lnTo>
                      <a:pt x="88" y="8"/>
                    </a:lnTo>
                    <a:lnTo>
                      <a:pt x="88" y="3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90" y="8"/>
                    </a:lnTo>
                    <a:lnTo>
                      <a:pt x="91" y="8"/>
                    </a:lnTo>
                    <a:lnTo>
                      <a:pt x="92" y="10"/>
                    </a:lnTo>
                    <a:lnTo>
                      <a:pt x="92" y="9"/>
                    </a:lnTo>
                    <a:lnTo>
                      <a:pt x="92" y="13"/>
                    </a:lnTo>
                    <a:lnTo>
                      <a:pt x="93" y="17"/>
                    </a:lnTo>
                    <a:lnTo>
                      <a:pt x="94" y="13"/>
                    </a:lnTo>
                    <a:lnTo>
                      <a:pt x="95" y="12"/>
                    </a:lnTo>
                    <a:lnTo>
                      <a:pt x="95" y="11"/>
                    </a:lnTo>
                    <a:lnTo>
                      <a:pt x="96" y="8"/>
                    </a:lnTo>
                    <a:lnTo>
                      <a:pt x="96" y="9"/>
                    </a:lnTo>
                    <a:lnTo>
                      <a:pt x="97" y="7"/>
                    </a:lnTo>
                    <a:lnTo>
                      <a:pt x="98" y="8"/>
                    </a:lnTo>
                    <a:lnTo>
                      <a:pt x="99" y="6"/>
                    </a:lnTo>
                    <a:lnTo>
                      <a:pt x="100" y="7"/>
                    </a:lnTo>
                    <a:lnTo>
                      <a:pt x="100" y="6"/>
                    </a:lnTo>
                    <a:lnTo>
                      <a:pt x="101" y="6"/>
                    </a:lnTo>
                    <a:lnTo>
                      <a:pt x="102" y="4"/>
                    </a:lnTo>
                    <a:lnTo>
                      <a:pt x="102" y="8"/>
                    </a:lnTo>
                    <a:lnTo>
                      <a:pt x="103" y="8"/>
                    </a:lnTo>
                    <a:lnTo>
                      <a:pt x="104" y="8"/>
                    </a:lnTo>
                    <a:lnTo>
                      <a:pt x="105" y="9"/>
                    </a:lnTo>
                    <a:lnTo>
                      <a:pt x="105" y="11"/>
                    </a:lnTo>
                    <a:lnTo>
                      <a:pt x="106" y="11"/>
                    </a:lnTo>
                    <a:lnTo>
                      <a:pt x="107" y="13"/>
                    </a:lnTo>
                    <a:lnTo>
                      <a:pt x="108" y="10"/>
                    </a:lnTo>
                    <a:lnTo>
                      <a:pt x="108" y="9"/>
                    </a:lnTo>
                    <a:lnTo>
                      <a:pt x="109" y="8"/>
                    </a:lnTo>
                    <a:lnTo>
                      <a:pt x="110" y="7"/>
                    </a:lnTo>
                    <a:lnTo>
                      <a:pt x="111" y="5"/>
                    </a:lnTo>
                    <a:lnTo>
                      <a:pt x="111" y="4"/>
                    </a:lnTo>
                    <a:lnTo>
                      <a:pt x="112" y="0"/>
                    </a:lnTo>
                    <a:lnTo>
                      <a:pt x="112" y="2"/>
                    </a:lnTo>
                    <a:lnTo>
                      <a:pt x="113" y="4"/>
                    </a:lnTo>
                    <a:lnTo>
                      <a:pt x="114" y="6"/>
                    </a:lnTo>
                    <a:lnTo>
                      <a:pt x="114" y="10"/>
                    </a:lnTo>
                    <a:lnTo>
                      <a:pt x="115" y="6"/>
                    </a:lnTo>
                    <a:lnTo>
                      <a:pt x="116" y="5"/>
                    </a:lnTo>
                    <a:lnTo>
                      <a:pt x="116" y="4"/>
                    </a:lnTo>
                    <a:lnTo>
                      <a:pt x="117" y="7"/>
                    </a:lnTo>
                    <a:lnTo>
                      <a:pt x="118" y="8"/>
                    </a:lnTo>
                    <a:lnTo>
                      <a:pt x="119" y="4"/>
                    </a:lnTo>
                    <a:lnTo>
                      <a:pt x="120" y="8"/>
                    </a:lnTo>
                    <a:lnTo>
                      <a:pt x="121" y="7"/>
                    </a:lnTo>
                    <a:lnTo>
                      <a:pt x="121" y="8"/>
                    </a:lnTo>
                    <a:lnTo>
                      <a:pt x="122" y="10"/>
                    </a:lnTo>
                    <a:lnTo>
                      <a:pt x="123" y="8"/>
                    </a:lnTo>
                    <a:lnTo>
                      <a:pt x="124" y="7"/>
                    </a:lnTo>
                    <a:lnTo>
                      <a:pt x="124" y="9"/>
                    </a:lnTo>
                    <a:lnTo>
                      <a:pt x="124" y="13"/>
                    </a:lnTo>
                    <a:lnTo>
                      <a:pt x="125" y="10"/>
                    </a:lnTo>
                    <a:lnTo>
                      <a:pt x="126" y="10"/>
                    </a:lnTo>
                    <a:lnTo>
                      <a:pt x="127" y="10"/>
                    </a:lnTo>
                    <a:lnTo>
                      <a:pt x="128" y="10"/>
                    </a:lnTo>
                    <a:lnTo>
                      <a:pt x="128" y="11"/>
                    </a:lnTo>
                    <a:lnTo>
                      <a:pt x="129" y="11"/>
                    </a:lnTo>
                    <a:lnTo>
                      <a:pt x="130" y="10"/>
                    </a:lnTo>
                    <a:lnTo>
                      <a:pt x="130" y="12"/>
                    </a:lnTo>
                    <a:lnTo>
                      <a:pt x="131" y="11"/>
                    </a:lnTo>
                    <a:lnTo>
                      <a:pt x="132" y="10"/>
                    </a:lnTo>
                    <a:lnTo>
                      <a:pt x="132" y="8"/>
                    </a:lnTo>
                    <a:lnTo>
                      <a:pt x="133" y="8"/>
                    </a:lnTo>
                    <a:lnTo>
                      <a:pt x="134" y="8"/>
                    </a:lnTo>
                    <a:lnTo>
                      <a:pt x="135" y="3"/>
                    </a:lnTo>
                    <a:lnTo>
                      <a:pt x="136" y="5"/>
                    </a:lnTo>
                    <a:lnTo>
                      <a:pt x="136" y="7"/>
                    </a:lnTo>
                    <a:lnTo>
                      <a:pt x="136" y="8"/>
                    </a:lnTo>
                    <a:lnTo>
                      <a:pt x="137" y="10"/>
                    </a:lnTo>
                    <a:lnTo>
                      <a:pt x="138" y="7"/>
                    </a:lnTo>
                    <a:lnTo>
                      <a:pt x="139" y="7"/>
                    </a:lnTo>
                    <a:lnTo>
                      <a:pt x="140" y="15"/>
                    </a:lnTo>
                    <a:lnTo>
                      <a:pt x="140" y="11"/>
                    </a:lnTo>
                    <a:lnTo>
                      <a:pt x="140" y="10"/>
                    </a:lnTo>
                    <a:lnTo>
                      <a:pt x="141" y="9"/>
                    </a:lnTo>
                    <a:lnTo>
                      <a:pt x="142" y="10"/>
                    </a:lnTo>
                    <a:lnTo>
                      <a:pt x="143" y="10"/>
                    </a:lnTo>
                    <a:lnTo>
                      <a:pt x="143" y="13"/>
                    </a:lnTo>
                    <a:lnTo>
                      <a:pt x="144" y="11"/>
                    </a:lnTo>
                    <a:lnTo>
                      <a:pt x="145" y="10"/>
                    </a:lnTo>
                    <a:lnTo>
                      <a:pt x="146" y="11"/>
                    </a:lnTo>
                    <a:lnTo>
                      <a:pt x="146" y="10"/>
                    </a:lnTo>
                    <a:lnTo>
                      <a:pt x="147" y="8"/>
                    </a:lnTo>
                    <a:lnTo>
                      <a:pt x="148" y="6"/>
                    </a:lnTo>
                    <a:lnTo>
                      <a:pt x="149" y="4"/>
                    </a:lnTo>
                    <a:lnTo>
                      <a:pt x="149" y="8"/>
                    </a:lnTo>
                    <a:lnTo>
                      <a:pt x="150" y="9"/>
                    </a:lnTo>
                    <a:lnTo>
                      <a:pt x="151" y="8"/>
                    </a:lnTo>
                    <a:lnTo>
                      <a:pt x="152" y="7"/>
                    </a:lnTo>
                    <a:lnTo>
                      <a:pt x="152" y="11"/>
                    </a:lnTo>
                    <a:lnTo>
                      <a:pt x="152" y="13"/>
                    </a:lnTo>
                    <a:lnTo>
                      <a:pt x="153" y="8"/>
                    </a:lnTo>
                    <a:lnTo>
                      <a:pt x="154" y="8"/>
                    </a:lnTo>
                    <a:lnTo>
                      <a:pt x="155" y="8"/>
                    </a:lnTo>
                    <a:lnTo>
                      <a:pt x="155" y="9"/>
                    </a:lnTo>
                    <a:lnTo>
                      <a:pt x="156" y="10"/>
                    </a:lnTo>
                    <a:lnTo>
                      <a:pt x="157" y="10"/>
                    </a:lnTo>
                    <a:lnTo>
                      <a:pt x="158" y="5"/>
                    </a:lnTo>
                    <a:lnTo>
                      <a:pt x="159" y="8"/>
                    </a:lnTo>
                    <a:lnTo>
                      <a:pt x="160" y="8"/>
                    </a:lnTo>
                    <a:lnTo>
                      <a:pt x="160" y="6"/>
                    </a:lnTo>
                    <a:lnTo>
                      <a:pt x="161" y="8"/>
                    </a:lnTo>
                    <a:lnTo>
                      <a:pt x="162" y="6"/>
                    </a:lnTo>
                    <a:lnTo>
                      <a:pt x="163" y="9"/>
                    </a:lnTo>
                    <a:lnTo>
                      <a:pt x="164" y="10"/>
                    </a:lnTo>
                    <a:lnTo>
                      <a:pt x="165" y="9"/>
                    </a:lnTo>
                    <a:lnTo>
                      <a:pt x="165" y="8"/>
                    </a:lnTo>
                    <a:lnTo>
                      <a:pt x="165" y="9"/>
                    </a:lnTo>
                    <a:lnTo>
                      <a:pt x="166" y="10"/>
                    </a:lnTo>
                    <a:lnTo>
                      <a:pt x="167" y="9"/>
                    </a:lnTo>
                    <a:lnTo>
                      <a:pt x="168" y="8"/>
                    </a:lnTo>
                    <a:lnTo>
                      <a:pt x="168" y="9"/>
                    </a:lnTo>
                    <a:lnTo>
                      <a:pt x="169" y="9"/>
                    </a:lnTo>
                    <a:lnTo>
                      <a:pt x="170" y="11"/>
                    </a:lnTo>
                    <a:lnTo>
                      <a:pt x="171" y="13"/>
                    </a:lnTo>
                    <a:lnTo>
                      <a:pt x="172" y="11"/>
                    </a:lnTo>
                    <a:lnTo>
                      <a:pt x="172" y="10"/>
                    </a:lnTo>
                    <a:lnTo>
                      <a:pt x="173" y="10"/>
                    </a:lnTo>
                    <a:lnTo>
                      <a:pt x="174" y="4"/>
                    </a:lnTo>
                    <a:lnTo>
                      <a:pt x="174" y="8"/>
                    </a:lnTo>
                    <a:lnTo>
                      <a:pt x="175" y="14"/>
                    </a:lnTo>
                    <a:lnTo>
                      <a:pt x="176" y="13"/>
                    </a:lnTo>
                    <a:lnTo>
                      <a:pt x="177" y="12"/>
                    </a:lnTo>
                    <a:lnTo>
                      <a:pt x="177" y="10"/>
                    </a:lnTo>
                    <a:lnTo>
                      <a:pt x="178" y="10"/>
                    </a:lnTo>
                    <a:lnTo>
                      <a:pt x="179" y="6"/>
                    </a:lnTo>
                    <a:lnTo>
                      <a:pt x="180" y="9"/>
                    </a:lnTo>
                    <a:lnTo>
                      <a:pt x="181" y="10"/>
                    </a:lnTo>
                    <a:lnTo>
                      <a:pt x="181" y="12"/>
                    </a:lnTo>
                    <a:lnTo>
                      <a:pt x="181" y="10"/>
                    </a:lnTo>
                    <a:lnTo>
                      <a:pt x="182" y="10"/>
                    </a:lnTo>
                    <a:lnTo>
                      <a:pt x="183" y="8"/>
                    </a:lnTo>
                    <a:lnTo>
                      <a:pt x="184" y="8"/>
                    </a:lnTo>
                    <a:lnTo>
                      <a:pt x="184" y="7"/>
                    </a:lnTo>
                    <a:lnTo>
                      <a:pt x="184" y="14"/>
                    </a:lnTo>
                    <a:lnTo>
                      <a:pt x="185" y="11"/>
                    </a:lnTo>
                    <a:lnTo>
                      <a:pt x="186" y="12"/>
                    </a:lnTo>
                    <a:lnTo>
                      <a:pt x="187" y="10"/>
                    </a:lnTo>
                    <a:lnTo>
                      <a:pt x="188" y="9"/>
                    </a:lnTo>
                    <a:lnTo>
                      <a:pt x="188" y="11"/>
                    </a:lnTo>
                    <a:lnTo>
                      <a:pt x="189" y="10"/>
                    </a:lnTo>
                    <a:lnTo>
                      <a:pt x="190" y="2"/>
                    </a:lnTo>
                    <a:lnTo>
                      <a:pt x="190" y="6"/>
                    </a:lnTo>
                    <a:lnTo>
                      <a:pt x="191" y="7"/>
                    </a:lnTo>
                    <a:lnTo>
                      <a:pt x="192" y="8"/>
                    </a:lnTo>
                    <a:lnTo>
                      <a:pt x="193" y="4"/>
                    </a:lnTo>
                    <a:lnTo>
                      <a:pt x="194" y="9"/>
                    </a:lnTo>
                    <a:lnTo>
                      <a:pt x="195" y="7"/>
                    </a:lnTo>
                    <a:lnTo>
                      <a:pt x="196" y="8"/>
                    </a:lnTo>
                    <a:lnTo>
                      <a:pt x="196" y="9"/>
                    </a:lnTo>
                    <a:lnTo>
                      <a:pt x="196" y="10"/>
                    </a:lnTo>
                    <a:lnTo>
                      <a:pt x="197" y="10"/>
                    </a:lnTo>
                    <a:lnTo>
                      <a:pt x="198" y="9"/>
                    </a:lnTo>
                    <a:lnTo>
                      <a:pt x="199" y="6"/>
                    </a:lnTo>
                    <a:lnTo>
                      <a:pt x="200" y="10"/>
                    </a:lnTo>
                    <a:lnTo>
                      <a:pt x="200" y="11"/>
                    </a:lnTo>
                    <a:lnTo>
                      <a:pt x="200" y="10"/>
                    </a:lnTo>
                    <a:lnTo>
                      <a:pt x="201" y="10"/>
                    </a:lnTo>
                    <a:lnTo>
                      <a:pt x="202" y="11"/>
                    </a:lnTo>
                    <a:lnTo>
                      <a:pt x="203" y="11"/>
                    </a:lnTo>
                    <a:lnTo>
                      <a:pt x="203" y="12"/>
                    </a:lnTo>
                    <a:lnTo>
                      <a:pt x="204" y="11"/>
                    </a:lnTo>
                    <a:lnTo>
                      <a:pt x="205" y="9"/>
                    </a:lnTo>
                    <a:lnTo>
                      <a:pt x="206" y="8"/>
                    </a:lnTo>
                    <a:lnTo>
                      <a:pt x="207" y="9"/>
                    </a:lnTo>
                    <a:lnTo>
                      <a:pt x="208" y="10"/>
                    </a:lnTo>
                    <a:lnTo>
                      <a:pt x="209" y="9"/>
                    </a:lnTo>
                    <a:lnTo>
                      <a:pt x="209" y="8"/>
                    </a:lnTo>
                    <a:lnTo>
                      <a:pt x="210" y="8"/>
                    </a:lnTo>
                    <a:lnTo>
                      <a:pt x="211" y="8"/>
                    </a:lnTo>
                    <a:lnTo>
                      <a:pt x="212" y="6"/>
                    </a:lnTo>
                    <a:lnTo>
                      <a:pt x="212" y="4"/>
                    </a:lnTo>
                    <a:lnTo>
                      <a:pt x="212" y="13"/>
                    </a:lnTo>
                    <a:lnTo>
                      <a:pt x="213" y="10"/>
                    </a:lnTo>
                    <a:lnTo>
                      <a:pt x="214" y="10"/>
                    </a:lnTo>
                    <a:lnTo>
                      <a:pt x="215" y="10"/>
                    </a:lnTo>
                    <a:lnTo>
                      <a:pt x="216" y="7"/>
                    </a:lnTo>
                    <a:lnTo>
                      <a:pt x="216" y="12"/>
                    </a:lnTo>
                    <a:lnTo>
                      <a:pt x="217" y="10"/>
                    </a:lnTo>
                    <a:lnTo>
                      <a:pt x="218" y="5"/>
                    </a:lnTo>
                    <a:lnTo>
                      <a:pt x="219" y="4"/>
                    </a:lnTo>
                    <a:lnTo>
                      <a:pt x="219" y="6"/>
                    </a:lnTo>
                    <a:lnTo>
                      <a:pt x="220" y="6"/>
                    </a:lnTo>
                    <a:lnTo>
                      <a:pt x="221" y="9"/>
                    </a:lnTo>
                    <a:lnTo>
                      <a:pt x="221" y="8"/>
                    </a:lnTo>
                    <a:lnTo>
                      <a:pt x="222" y="10"/>
                    </a:lnTo>
                    <a:lnTo>
                      <a:pt x="222" y="9"/>
                    </a:lnTo>
                    <a:lnTo>
                      <a:pt x="223" y="10"/>
                    </a:lnTo>
                    <a:lnTo>
                      <a:pt x="224" y="9"/>
                    </a:lnTo>
                    <a:lnTo>
                      <a:pt x="225" y="9"/>
                    </a:lnTo>
                    <a:lnTo>
                      <a:pt x="225" y="13"/>
                    </a:lnTo>
                    <a:lnTo>
                      <a:pt x="225" y="7"/>
                    </a:lnTo>
                    <a:lnTo>
                      <a:pt x="226" y="10"/>
                    </a:lnTo>
                    <a:lnTo>
                      <a:pt x="227" y="10"/>
                    </a:lnTo>
                    <a:lnTo>
                      <a:pt x="228" y="9"/>
                    </a:lnTo>
                    <a:lnTo>
                      <a:pt x="228" y="10"/>
                    </a:lnTo>
                    <a:lnTo>
                      <a:pt x="229" y="10"/>
                    </a:lnTo>
                    <a:lnTo>
                      <a:pt x="230" y="8"/>
                    </a:lnTo>
                    <a:lnTo>
                      <a:pt x="231" y="7"/>
                    </a:lnTo>
                    <a:lnTo>
                      <a:pt x="231" y="13"/>
                    </a:lnTo>
                    <a:lnTo>
                      <a:pt x="232" y="11"/>
                    </a:lnTo>
                    <a:lnTo>
                      <a:pt x="233" y="10"/>
                    </a:lnTo>
                    <a:lnTo>
                      <a:pt x="234" y="9"/>
                    </a:lnTo>
                    <a:lnTo>
                      <a:pt x="234" y="10"/>
                    </a:lnTo>
                    <a:lnTo>
                      <a:pt x="235" y="8"/>
                    </a:lnTo>
                    <a:lnTo>
                      <a:pt x="236" y="9"/>
                    </a:lnTo>
                    <a:lnTo>
                      <a:pt x="237" y="13"/>
                    </a:lnTo>
                    <a:lnTo>
                      <a:pt x="237" y="11"/>
                    </a:lnTo>
                    <a:lnTo>
                      <a:pt x="238" y="10"/>
                    </a:lnTo>
                    <a:lnTo>
                      <a:pt x="239" y="9"/>
                    </a:lnTo>
                    <a:lnTo>
                      <a:pt x="240" y="7"/>
                    </a:lnTo>
                    <a:lnTo>
                      <a:pt x="241" y="10"/>
                    </a:lnTo>
                    <a:lnTo>
                      <a:pt x="241" y="4"/>
                    </a:lnTo>
                    <a:lnTo>
                      <a:pt x="241" y="6"/>
                    </a:lnTo>
                    <a:lnTo>
                      <a:pt x="242" y="8"/>
                    </a:lnTo>
                    <a:lnTo>
                      <a:pt x="243" y="8"/>
                    </a:lnTo>
                    <a:lnTo>
                      <a:pt x="244" y="8"/>
                    </a:lnTo>
                    <a:lnTo>
                      <a:pt x="244" y="10"/>
                    </a:lnTo>
                    <a:lnTo>
                      <a:pt x="244" y="11"/>
                    </a:lnTo>
                    <a:lnTo>
                      <a:pt x="245" y="10"/>
                    </a:lnTo>
                    <a:lnTo>
                      <a:pt x="246" y="9"/>
                    </a:lnTo>
                    <a:lnTo>
                      <a:pt x="247" y="8"/>
                    </a:lnTo>
                    <a:lnTo>
                      <a:pt x="248" y="8"/>
                    </a:lnTo>
                    <a:lnTo>
                      <a:pt x="249" y="8"/>
                    </a:lnTo>
                    <a:lnTo>
                      <a:pt x="249" y="6"/>
                    </a:lnTo>
                    <a:lnTo>
                      <a:pt x="250" y="6"/>
                    </a:lnTo>
                    <a:lnTo>
                      <a:pt x="250" y="10"/>
                    </a:lnTo>
                    <a:lnTo>
                      <a:pt x="251" y="9"/>
                    </a:lnTo>
                    <a:lnTo>
                      <a:pt x="252" y="9"/>
                    </a:lnTo>
                    <a:lnTo>
                      <a:pt x="253" y="10"/>
                    </a:lnTo>
                    <a:lnTo>
                      <a:pt x="253" y="9"/>
                    </a:lnTo>
                    <a:lnTo>
                      <a:pt x="253" y="11"/>
                    </a:lnTo>
                    <a:lnTo>
                      <a:pt x="254" y="11"/>
                    </a:lnTo>
                    <a:lnTo>
                      <a:pt x="255" y="10"/>
                    </a:lnTo>
                    <a:lnTo>
                      <a:pt x="256" y="11"/>
                    </a:lnTo>
                    <a:lnTo>
                      <a:pt x="256" y="10"/>
                    </a:lnTo>
                    <a:lnTo>
                      <a:pt x="257" y="8"/>
                    </a:lnTo>
                    <a:lnTo>
                      <a:pt x="258" y="6"/>
                    </a:lnTo>
                    <a:lnTo>
                      <a:pt x="259" y="8"/>
                    </a:lnTo>
                    <a:lnTo>
                      <a:pt x="260" y="2"/>
                    </a:lnTo>
                    <a:lnTo>
                      <a:pt x="260" y="3"/>
                    </a:lnTo>
                    <a:lnTo>
                      <a:pt x="260" y="5"/>
                    </a:lnTo>
                    <a:lnTo>
                      <a:pt x="261" y="7"/>
                    </a:lnTo>
                    <a:lnTo>
                      <a:pt x="262" y="6"/>
                    </a:lnTo>
                    <a:lnTo>
                      <a:pt x="263" y="6"/>
                    </a:lnTo>
                    <a:lnTo>
                      <a:pt x="264" y="8"/>
                    </a:lnTo>
                    <a:lnTo>
                      <a:pt x="265" y="9"/>
                    </a:lnTo>
                    <a:lnTo>
                      <a:pt x="265" y="8"/>
                    </a:lnTo>
                    <a:lnTo>
                      <a:pt x="266" y="9"/>
                    </a:lnTo>
                    <a:lnTo>
                      <a:pt x="266" y="11"/>
                    </a:lnTo>
                    <a:lnTo>
                      <a:pt x="267" y="11"/>
                    </a:lnTo>
                    <a:lnTo>
                      <a:pt x="268" y="12"/>
                    </a:lnTo>
                    <a:lnTo>
                      <a:pt x="269" y="10"/>
                    </a:lnTo>
                    <a:lnTo>
                      <a:pt x="269" y="15"/>
                    </a:lnTo>
                    <a:lnTo>
                      <a:pt x="269" y="12"/>
                    </a:lnTo>
                    <a:lnTo>
                      <a:pt x="270" y="10"/>
                    </a:lnTo>
                    <a:lnTo>
                      <a:pt x="271" y="10"/>
                    </a:lnTo>
                    <a:lnTo>
                      <a:pt x="272" y="5"/>
                    </a:lnTo>
                    <a:lnTo>
                      <a:pt x="272" y="7"/>
                    </a:lnTo>
                    <a:lnTo>
                      <a:pt x="272" y="5"/>
                    </a:lnTo>
                    <a:lnTo>
                      <a:pt x="273" y="6"/>
                    </a:lnTo>
                    <a:lnTo>
                      <a:pt x="274" y="8"/>
                    </a:lnTo>
                    <a:lnTo>
                      <a:pt x="275" y="8"/>
                    </a:lnTo>
                    <a:lnTo>
                      <a:pt x="275" y="15"/>
                    </a:lnTo>
                    <a:lnTo>
                      <a:pt x="276" y="10"/>
                    </a:lnTo>
                    <a:lnTo>
                      <a:pt x="277" y="10"/>
                    </a:lnTo>
                    <a:lnTo>
                      <a:pt x="278" y="2"/>
                    </a:lnTo>
                    <a:lnTo>
                      <a:pt x="278" y="6"/>
                    </a:lnTo>
                    <a:lnTo>
                      <a:pt x="279" y="7"/>
                    </a:lnTo>
                    <a:lnTo>
                      <a:pt x="280" y="8"/>
                    </a:lnTo>
                    <a:lnTo>
                      <a:pt x="281" y="7"/>
                    </a:lnTo>
                    <a:lnTo>
                      <a:pt x="281" y="5"/>
                    </a:lnTo>
                    <a:lnTo>
                      <a:pt x="282" y="8"/>
                    </a:lnTo>
                    <a:lnTo>
                      <a:pt x="282" y="12"/>
                    </a:lnTo>
                    <a:lnTo>
                      <a:pt x="283" y="10"/>
                    </a:lnTo>
                    <a:lnTo>
                      <a:pt x="284" y="10"/>
                    </a:lnTo>
                    <a:lnTo>
                      <a:pt x="285" y="8"/>
                    </a:lnTo>
                    <a:lnTo>
                      <a:pt x="285" y="10"/>
                    </a:lnTo>
                    <a:lnTo>
                      <a:pt x="285" y="6"/>
                    </a:lnTo>
                    <a:lnTo>
                      <a:pt x="286" y="4"/>
                    </a:lnTo>
                    <a:lnTo>
                      <a:pt x="287" y="6"/>
                    </a:lnTo>
                    <a:lnTo>
                      <a:pt x="288" y="11"/>
                    </a:lnTo>
                    <a:lnTo>
                      <a:pt x="288" y="9"/>
                    </a:lnTo>
                    <a:lnTo>
                      <a:pt x="289" y="10"/>
                    </a:lnTo>
                    <a:lnTo>
                      <a:pt x="290" y="8"/>
                    </a:lnTo>
                    <a:lnTo>
                      <a:pt x="291" y="6"/>
                    </a:lnTo>
                    <a:lnTo>
                      <a:pt x="291" y="8"/>
                    </a:lnTo>
                    <a:lnTo>
                      <a:pt x="292" y="13"/>
                    </a:lnTo>
                    <a:lnTo>
                      <a:pt x="293" y="11"/>
                    </a:lnTo>
                    <a:lnTo>
                      <a:pt x="293" y="10"/>
                    </a:lnTo>
                    <a:lnTo>
                      <a:pt x="294" y="9"/>
                    </a:lnTo>
                    <a:lnTo>
                      <a:pt x="295" y="9"/>
                    </a:lnTo>
                    <a:lnTo>
                      <a:pt x="296" y="11"/>
                    </a:lnTo>
                    <a:lnTo>
                      <a:pt x="297" y="10"/>
                    </a:lnTo>
                    <a:lnTo>
                      <a:pt x="297" y="8"/>
                    </a:lnTo>
                    <a:lnTo>
                      <a:pt x="298" y="7"/>
                    </a:lnTo>
                    <a:lnTo>
                      <a:pt x="299" y="8"/>
                    </a:lnTo>
                    <a:lnTo>
                      <a:pt x="300" y="13"/>
                    </a:lnTo>
                    <a:lnTo>
                      <a:pt x="301" y="11"/>
                    </a:lnTo>
                    <a:lnTo>
                      <a:pt x="301" y="14"/>
                    </a:lnTo>
                    <a:lnTo>
                      <a:pt x="301" y="13"/>
                    </a:lnTo>
                    <a:lnTo>
                      <a:pt x="302" y="12"/>
                    </a:lnTo>
                    <a:lnTo>
                      <a:pt x="303" y="10"/>
                    </a:lnTo>
                    <a:lnTo>
                      <a:pt x="304" y="11"/>
                    </a:lnTo>
                    <a:lnTo>
                      <a:pt x="304" y="10"/>
                    </a:lnTo>
                    <a:lnTo>
                      <a:pt x="305" y="10"/>
                    </a:lnTo>
                    <a:lnTo>
                      <a:pt x="305" y="8"/>
                    </a:lnTo>
                    <a:lnTo>
                      <a:pt x="306" y="6"/>
                    </a:lnTo>
                    <a:lnTo>
                      <a:pt x="307" y="8"/>
                    </a:lnTo>
                    <a:lnTo>
                      <a:pt x="307" y="9"/>
                    </a:lnTo>
                    <a:lnTo>
                      <a:pt x="308" y="10"/>
                    </a:lnTo>
                    <a:lnTo>
                      <a:pt x="309" y="13"/>
                    </a:lnTo>
                    <a:lnTo>
                      <a:pt x="309" y="10"/>
                    </a:lnTo>
                    <a:lnTo>
                      <a:pt x="310" y="8"/>
                    </a:lnTo>
                    <a:lnTo>
                      <a:pt x="310" y="0"/>
                    </a:lnTo>
                    <a:lnTo>
                      <a:pt x="311" y="4"/>
                    </a:lnTo>
                    <a:lnTo>
                      <a:pt x="312" y="6"/>
                    </a:lnTo>
                    <a:lnTo>
                      <a:pt x="313" y="8"/>
                    </a:lnTo>
                    <a:lnTo>
                      <a:pt x="313" y="9"/>
                    </a:lnTo>
                    <a:lnTo>
                      <a:pt x="313" y="6"/>
                    </a:lnTo>
                    <a:lnTo>
                      <a:pt x="314" y="8"/>
                    </a:lnTo>
                    <a:lnTo>
                      <a:pt x="315" y="9"/>
                    </a:lnTo>
                    <a:lnTo>
                      <a:pt x="316" y="6"/>
                    </a:lnTo>
                    <a:lnTo>
                      <a:pt x="316" y="5"/>
                    </a:lnTo>
                    <a:lnTo>
                      <a:pt x="317" y="7"/>
                    </a:lnTo>
                    <a:lnTo>
                      <a:pt x="318" y="9"/>
                    </a:lnTo>
                    <a:lnTo>
                      <a:pt x="319" y="8"/>
                    </a:lnTo>
                    <a:lnTo>
                      <a:pt x="319" y="15"/>
                    </a:lnTo>
                    <a:lnTo>
                      <a:pt x="320" y="13"/>
                    </a:lnTo>
                    <a:lnTo>
                      <a:pt x="321" y="11"/>
                    </a:lnTo>
                    <a:lnTo>
                      <a:pt x="321" y="10"/>
                    </a:lnTo>
                    <a:lnTo>
                      <a:pt x="322" y="4"/>
                    </a:lnTo>
                    <a:lnTo>
                      <a:pt x="323" y="4"/>
                    </a:lnTo>
                    <a:lnTo>
                      <a:pt x="323" y="6"/>
                    </a:lnTo>
                    <a:lnTo>
                      <a:pt x="324" y="5"/>
                    </a:lnTo>
                    <a:lnTo>
                      <a:pt x="325" y="6"/>
                    </a:lnTo>
                    <a:lnTo>
                      <a:pt x="325" y="8"/>
                    </a:lnTo>
                    <a:lnTo>
                      <a:pt x="326" y="8"/>
                    </a:lnTo>
                    <a:lnTo>
                      <a:pt x="326" y="17"/>
                    </a:lnTo>
                    <a:lnTo>
                      <a:pt x="327" y="13"/>
                    </a:lnTo>
                    <a:lnTo>
                      <a:pt x="328" y="11"/>
                    </a:lnTo>
                    <a:lnTo>
                      <a:pt x="329" y="10"/>
                    </a:lnTo>
                    <a:lnTo>
                      <a:pt x="329" y="11"/>
                    </a:lnTo>
                    <a:lnTo>
                      <a:pt x="329" y="10"/>
                    </a:lnTo>
                    <a:lnTo>
                      <a:pt x="330" y="10"/>
                    </a:lnTo>
                    <a:lnTo>
                      <a:pt x="331" y="7"/>
                    </a:lnTo>
                    <a:lnTo>
                      <a:pt x="332" y="15"/>
                    </a:lnTo>
                    <a:lnTo>
                      <a:pt x="332" y="12"/>
                    </a:lnTo>
                    <a:lnTo>
                      <a:pt x="332" y="11"/>
                    </a:lnTo>
                    <a:lnTo>
                      <a:pt x="333" y="11"/>
                    </a:lnTo>
                    <a:lnTo>
                      <a:pt x="334" y="10"/>
                    </a:lnTo>
                    <a:lnTo>
                      <a:pt x="335" y="9"/>
                    </a:lnTo>
                    <a:lnTo>
                      <a:pt x="335" y="8"/>
                    </a:lnTo>
                    <a:lnTo>
                      <a:pt x="336" y="8"/>
                    </a:lnTo>
                    <a:lnTo>
                      <a:pt x="337" y="9"/>
                    </a:lnTo>
                    <a:lnTo>
                      <a:pt x="338" y="9"/>
                    </a:lnTo>
                    <a:lnTo>
                      <a:pt x="338" y="8"/>
                    </a:lnTo>
                    <a:lnTo>
                      <a:pt x="339" y="8"/>
                    </a:lnTo>
                    <a:lnTo>
                      <a:pt x="340" y="10"/>
                    </a:lnTo>
                    <a:lnTo>
                      <a:pt x="341" y="6"/>
                    </a:lnTo>
                    <a:lnTo>
                      <a:pt x="341" y="8"/>
                    </a:lnTo>
                    <a:lnTo>
                      <a:pt x="342" y="8"/>
                    </a:lnTo>
                    <a:lnTo>
                      <a:pt x="342" y="11"/>
                    </a:lnTo>
                    <a:lnTo>
                      <a:pt x="343" y="13"/>
                    </a:lnTo>
                    <a:lnTo>
                      <a:pt x="344" y="12"/>
                    </a:lnTo>
                    <a:lnTo>
                      <a:pt x="345" y="11"/>
                    </a:lnTo>
                    <a:lnTo>
                      <a:pt x="345" y="16"/>
                    </a:lnTo>
                    <a:lnTo>
                      <a:pt x="345" y="17"/>
                    </a:lnTo>
                    <a:lnTo>
                      <a:pt x="346" y="13"/>
                    </a:lnTo>
                    <a:lnTo>
                      <a:pt x="347" y="11"/>
                    </a:lnTo>
                    <a:lnTo>
                      <a:pt x="348" y="11"/>
                    </a:lnTo>
                    <a:lnTo>
                      <a:pt x="349" y="10"/>
                    </a:lnTo>
                    <a:lnTo>
                      <a:pt x="349" y="3"/>
                    </a:lnTo>
                    <a:lnTo>
                      <a:pt x="350" y="9"/>
                    </a:lnTo>
                    <a:lnTo>
                      <a:pt x="351" y="9"/>
                    </a:lnTo>
                    <a:lnTo>
                      <a:pt x="351" y="10"/>
                    </a:lnTo>
                    <a:lnTo>
                      <a:pt x="352" y="4"/>
                    </a:lnTo>
                    <a:lnTo>
                      <a:pt x="353" y="8"/>
                    </a:lnTo>
                    <a:lnTo>
                      <a:pt x="354" y="9"/>
                    </a:lnTo>
                    <a:lnTo>
                      <a:pt x="354" y="5"/>
                    </a:lnTo>
                    <a:lnTo>
                      <a:pt x="355" y="6"/>
                    </a:lnTo>
                    <a:lnTo>
                      <a:pt x="356" y="5"/>
                    </a:lnTo>
                    <a:lnTo>
                      <a:pt x="357" y="6"/>
                    </a:lnTo>
                    <a:lnTo>
                      <a:pt x="357" y="8"/>
                    </a:lnTo>
                    <a:lnTo>
                      <a:pt x="358" y="4"/>
                    </a:lnTo>
                    <a:lnTo>
                      <a:pt x="359" y="8"/>
                    </a:lnTo>
                    <a:lnTo>
                      <a:pt x="360" y="9"/>
                    </a:lnTo>
                    <a:lnTo>
                      <a:pt x="361" y="9"/>
                    </a:lnTo>
                    <a:lnTo>
                      <a:pt x="361" y="15"/>
                    </a:lnTo>
                    <a:lnTo>
                      <a:pt x="361" y="12"/>
                    </a:lnTo>
                    <a:lnTo>
                      <a:pt x="362" y="11"/>
                    </a:lnTo>
                    <a:lnTo>
                      <a:pt x="363" y="10"/>
                    </a:lnTo>
                    <a:lnTo>
                      <a:pt x="364" y="13"/>
                    </a:lnTo>
                    <a:lnTo>
                      <a:pt x="364" y="11"/>
                    </a:lnTo>
                    <a:lnTo>
                      <a:pt x="365" y="10"/>
                    </a:lnTo>
                    <a:lnTo>
                      <a:pt x="365" y="9"/>
                    </a:lnTo>
                    <a:lnTo>
                      <a:pt x="366" y="8"/>
                    </a:lnTo>
                    <a:lnTo>
                      <a:pt x="367" y="8"/>
                    </a:lnTo>
                    <a:lnTo>
                      <a:pt x="368" y="6"/>
                    </a:lnTo>
                    <a:lnTo>
                      <a:pt x="369" y="8"/>
                    </a:lnTo>
                    <a:lnTo>
                      <a:pt x="369" y="9"/>
                    </a:lnTo>
                    <a:lnTo>
                      <a:pt x="370" y="8"/>
                    </a:lnTo>
                    <a:lnTo>
                      <a:pt x="370" y="10"/>
                    </a:lnTo>
                    <a:lnTo>
                      <a:pt x="371" y="13"/>
                    </a:lnTo>
                    <a:lnTo>
                      <a:pt x="372" y="11"/>
                    </a:lnTo>
                    <a:lnTo>
                      <a:pt x="373" y="8"/>
                    </a:lnTo>
                    <a:lnTo>
                      <a:pt x="373" y="9"/>
                    </a:lnTo>
                    <a:lnTo>
                      <a:pt x="374" y="8"/>
                    </a:lnTo>
                    <a:lnTo>
                      <a:pt x="375" y="8"/>
                    </a:lnTo>
                    <a:lnTo>
                      <a:pt x="376" y="8"/>
                    </a:lnTo>
                    <a:lnTo>
                      <a:pt x="377" y="8"/>
                    </a:lnTo>
                    <a:lnTo>
                      <a:pt x="378" y="10"/>
                    </a:lnTo>
                    <a:lnTo>
                      <a:pt x="379" y="9"/>
                    </a:lnTo>
                    <a:lnTo>
                      <a:pt x="380" y="11"/>
                    </a:lnTo>
                    <a:lnTo>
                      <a:pt x="381" y="10"/>
                    </a:lnTo>
                    <a:lnTo>
                      <a:pt x="382" y="8"/>
                    </a:lnTo>
                    <a:lnTo>
                      <a:pt x="383" y="10"/>
                    </a:lnTo>
                    <a:lnTo>
                      <a:pt x="384" y="11"/>
                    </a:lnTo>
                    <a:lnTo>
                      <a:pt x="385" y="11"/>
                    </a:lnTo>
                    <a:lnTo>
                      <a:pt x="385" y="10"/>
                    </a:lnTo>
                    <a:lnTo>
                      <a:pt x="386" y="10"/>
                    </a:lnTo>
                    <a:lnTo>
                      <a:pt x="386" y="5"/>
                    </a:lnTo>
                    <a:lnTo>
                      <a:pt x="387" y="8"/>
                    </a:lnTo>
                    <a:lnTo>
                      <a:pt x="388" y="8"/>
                    </a:lnTo>
                    <a:lnTo>
                      <a:pt x="389" y="7"/>
                    </a:lnTo>
                    <a:lnTo>
                      <a:pt x="389" y="10"/>
                    </a:lnTo>
                    <a:lnTo>
                      <a:pt x="390" y="9"/>
                    </a:lnTo>
                    <a:lnTo>
                      <a:pt x="391" y="11"/>
                    </a:lnTo>
                    <a:lnTo>
                      <a:pt x="392" y="8"/>
                    </a:lnTo>
                    <a:lnTo>
                      <a:pt x="393" y="8"/>
                    </a:lnTo>
                    <a:lnTo>
                      <a:pt x="393" y="6"/>
                    </a:lnTo>
                    <a:lnTo>
                      <a:pt x="394" y="8"/>
                    </a:lnTo>
                    <a:lnTo>
                      <a:pt x="395" y="9"/>
                    </a:lnTo>
                    <a:lnTo>
                      <a:pt x="396" y="14"/>
                    </a:lnTo>
                    <a:lnTo>
                      <a:pt x="397" y="11"/>
                    </a:lnTo>
                    <a:lnTo>
                      <a:pt x="398" y="9"/>
                    </a:lnTo>
                    <a:lnTo>
                      <a:pt x="399" y="9"/>
                    </a:lnTo>
                    <a:lnTo>
                      <a:pt x="400" y="4"/>
                    </a:lnTo>
                    <a:lnTo>
                      <a:pt x="401" y="4"/>
                    </a:lnTo>
                    <a:lnTo>
                      <a:pt x="402" y="6"/>
                    </a:lnTo>
                    <a:lnTo>
                      <a:pt x="402" y="10"/>
                    </a:lnTo>
                    <a:lnTo>
                      <a:pt x="403" y="8"/>
                    </a:lnTo>
                    <a:lnTo>
                      <a:pt x="404" y="8"/>
                    </a:lnTo>
                    <a:lnTo>
                      <a:pt x="405" y="8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sz="1350"/>
              </a:p>
            </p:txBody>
          </p:sp>
          <p:sp>
            <p:nvSpPr>
              <p:cNvPr id="63552" name="Freeform 772"/>
              <p:cNvSpPr>
                <a:spLocks/>
              </p:cNvSpPr>
              <p:nvPr/>
            </p:nvSpPr>
            <p:spPr bwMode="auto">
              <a:xfrm>
                <a:off x="841375" y="3363913"/>
                <a:ext cx="723900" cy="885825"/>
              </a:xfrm>
              <a:custGeom>
                <a:avLst/>
                <a:gdLst>
                  <a:gd name="T0" fmla="*/ 2147483647 w 456"/>
                  <a:gd name="T1" fmla="*/ 2147483647 h 558"/>
                  <a:gd name="T2" fmla="*/ 2147483647 w 456"/>
                  <a:gd name="T3" fmla="*/ 2147483647 h 558"/>
                  <a:gd name="T4" fmla="*/ 2147483647 w 456"/>
                  <a:gd name="T5" fmla="*/ 2147483647 h 558"/>
                  <a:gd name="T6" fmla="*/ 2147483647 w 456"/>
                  <a:gd name="T7" fmla="*/ 2147483647 h 558"/>
                  <a:gd name="T8" fmla="*/ 2147483647 w 456"/>
                  <a:gd name="T9" fmla="*/ 2147483647 h 558"/>
                  <a:gd name="T10" fmla="*/ 2147483647 w 456"/>
                  <a:gd name="T11" fmla="*/ 2147483647 h 558"/>
                  <a:gd name="T12" fmla="*/ 2147483647 w 456"/>
                  <a:gd name="T13" fmla="*/ 2147483647 h 558"/>
                  <a:gd name="T14" fmla="*/ 2147483647 w 456"/>
                  <a:gd name="T15" fmla="*/ 2147483647 h 558"/>
                  <a:gd name="T16" fmla="*/ 2147483647 w 456"/>
                  <a:gd name="T17" fmla="*/ 2147483647 h 558"/>
                  <a:gd name="T18" fmla="*/ 2147483647 w 456"/>
                  <a:gd name="T19" fmla="*/ 2147483647 h 558"/>
                  <a:gd name="T20" fmla="*/ 2147483647 w 456"/>
                  <a:gd name="T21" fmla="*/ 2147483647 h 558"/>
                  <a:gd name="T22" fmla="*/ 2147483647 w 456"/>
                  <a:gd name="T23" fmla="*/ 2147483647 h 558"/>
                  <a:gd name="T24" fmla="*/ 2147483647 w 456"/>
                  <a:gd name="T25" fmla="*/ 2147483647 h 558"/>
                  <a:gd name="T26" fmla="*/ 2147483647 w 456"/>
                  <a:gd name="T27" fmla="*/ 2147483647 h 558"/>
                  <a:gd name="T28" fmla="*/ 2147483647 w 456"/>
                  <a:gd name="T29" fmla="*/ 2147483647 h 558"/>
                  <a:gd name="T30" fmla="*/ 2147483647 w 456"/>
                  <a:gd name="T31" fmla="*/ 2147483647 h 558"/>
                  <a:gd name="T32" fmla="*/ 2147483647 w 456"/>
                  <a:gd name="T33" fmla="*/ 2147483647 h 558"/>
                  <a:gd name="T34" fmla="*/ 2147483647 w 456"/>
                  <a:gd name="T35" fmla="*/ 2147483647 h 558"/>
                  <a:gd name="T36" fmla="*/ 2147483647 w 456"/>
                  <a:gd name="T37" fmla="*/ 2147483647 h 558"/>
                  <a:gd name="T38" fmla="*/ 2147483647 w 456"/>
                  <a:gd name="T39" fmla="*/ 2147483647 h 558"/>
                  <a:gd name="T40" fmla="*/ 2147483647 w 456"/>
                  <a:gd name="T41" fmla="*/ 2147483647 h 558"/>
                  <a:gd name="T42" fmla="*/ 2147483647 w 456"/>
                  <a:gd name="T43" fmla="*/ 2147483647 h 558"/>
                  <a:gd name="T44" fmla="*/ 2147483647 w 456"/>
                  <a:gd name="T45" fmla="*/ 2147483647 h 558"/>
                  <a:gd name="T46" fmla="*/ 2147483647 w 456"/>
                  <a:gd name="T47" fmla="*/ 2147483647 h 558"/>
                  <a:gd name="T48" fmla="*/ 2147483647 w 456"/>
                  <a:gd name="T49" fmla="*/ 2147483647 h 558"/>
                  <a:gd name="T50" fmla="*/ 2147483647 w 456"/>
                  <a:gd name="T51" fmla="*/ 2147483647 h 558"/>
                  <a:gd name="T52" fmla="*/ 2147483647 w 456"/>
                  <a:gd name="T53" fmla="*/ 2147483647 h 558"/>
                  <a:gd name="T54" fmla="*/ 2147483647 w 456"/>
                  <a:gd name="T55" fmla="*/ 2147483647 h 558"/>
                  <a:gd name="T56" fmla="*/ 2147483647 w 456"/>
                  <a:gd name="T57" fmla="*/ 2147483647 h 558"/>
                  <a:gd name="T58" fmla="*/ 2147483647 w 456"/>
                  <a:gd name="T59" fmla="*/ 2147483647 h 558"/>
                  <a:gd name="T60" fmla="*/ 2147483647 w 456"/>
                  <a:gd name="T61" fmla="*/ 2147483647 h 558"/>
                  <a:gd name="T62" fmla="*/ 2147483647 w 456"/>
                  <a:gd name="T63" fmla="*/ 2147483647 h 558"/>
                  <a:gd name="T64" fmla="*/ 2147483647 w 456"/>
                  <a:gd name="T65" fmla="*/ 2147483647 h 558"/>
                  <a:gd name="T66" fmla="*/ 2147483647 w 456"/>
                  <a:gd name="T67" fmla="*/ 2147483647 h 558"/>
                  <a:gd name="T68" fmla="*/ 2147483647 w 456"/>
                  <a:gd name="T69" fmla="*/ 2147483647 h 558"/>
                  <a:gd name="T70" fmla="*/ 2147483647 w 456"/>
                  <a:gd name="T71" fmla="*/ 2147483647 h 558"/>
                  <a:gd name="T72" fmla="*/ 2147483647 w 456"/>
                  <a:gd name="T73" fmla="*/ 2147483647 h 558"/>
                  <a:gd name="T74" fmla="*/ 2147483647 w 456"/>
                  <a:gd name="T75" fmla="*/ 2147483647 h 558"/>
                  <a:gd name="T76" fmla="*/ 2147483647 w 456"/>
                  <a:gd name="T77" fmla="*/ 2147483647 h 558"/>
                  <a:gd name="T78" fmla="*/ 2147483647 w 456"/>
                  <a:gd name="T79" fmla="*/ 2147483647 h 558"/>
                  <a:gd name="T80" fmla="*/ 2147483647 w 456"/>
                  <a:gd name="T81" fmla="*/ 2147483647 h 558"/>
                  <a:gd name="T82" fmla="*/ 2147483647 w 456"/>
                  <a:gd name="T83" fmla="*/ 2147483647 h 558"/>
                  <a:gd name="T84" fmla="*/ 2147483647 w 456"/>
                  <a:gd name="T85" fmla="*/ 2147483647 h 558"/>
                  <a:gd name="T86" fmla="*/ 2147483647 w 456"/>
                  <a:gd name="T87" fmla="*/ 2147483647 h 558"/>
                  <a:gd name="T88" fmla="*/ 2147483647 w 456"/>
                  <a:gd name="T89" fmla="*/ 2147483647 h 558"/>
                  <a:gd name="T90" fmla="*/ 2147483647 w 456"/>
                  <a:gd name="T91" fmla="*/ 2147483647 h 558"/>
                  <a:gd name="T92" fmla="*/ 2147483647 w 456"/>
                  <a:gd name="T93" fmla="*/ 2147483647 h 558"/>
                  <a:gd name="T94" fmla="*/ 2147483647 w 456"/>
                  <a:gd name="T95" fmla="*/ 2147483647 h 558"/>
                  <a:gd name="T96" fmla="*/ 2147483647 w 456"/>
                  <a:gd name="T97" fmla="*/ 2147483647 h 558"/>
                  <a:gd name="T98" fmla="*/ 2147483647 w 456"/>
                  <a:gd name="T99" fmla="*/ 2147483647 h 558"/>
                  <a:gd name="T100" fmla="*/ 2147483647 w 456"/>
                  <a:gd name="T101" fmla="*/ 2147483647 h 558"/>
                  <a:gd name="T102" fmla="*/ 2147483647 w 456"/>
                  <a:gd name="T103" fmla="*/ 2147483647 h 558"/>
                  <a:gd name="T104" fmla="*/ 2147483647 w 456"/>
                  <a:gd name="T105" fmla="*/ 2147483647 h 558"/>
                  <a:gd name="T106" fmla="*/ 2147483647 w 456"/>
                  <a:gd name="T107" fmla="*/ 2147483647 h 558"/>
                  <a:gd name="T108" fmla="*/ 2147483647 w 456"/>
                  <a:gd name="T109" fmla="*/ 2147483647 h 558"/>
                  <a:gd name="T110" fmla="*/ 2147483647 w 456"/>
                  <a:gd name="T111" fmla="*/ 2147483647 h 558"/>
                  <a:gd name="T112" fmla="*/ 2147483647 w 456"/>
                  <a:gd name="T113" fmla="*/ 2147483647 h 558"/>
                  <a:gd name="T114" fmla="*/ 2147483647 w 456"/>
                  <a:gd name="T115" fmla="*/ 2147483647 h 558"/>
                  <a:gd name="T116" fmla="*/ 2147483647 w 456"/>
                  <a:gd name="T117" fmla="*/ 2147483647 h 558"/>
                  <a:gd name="T118" fmla="*/ 2147483647 w 456"/>
                  <a:gd name="T119" fmla="*/ 2147483647 h 558"/>
                  <a:gd name="T120" fmla="*/ 2147483647 w 456"/>
                  <a:gd name="T121" fmla="*/ 2147483647 h 558"/>
                  <a:gd name="T122" fmla="*/ 2147483647 w 456"/>
                  <a:gd name="T123" fmla="*/ 2147483647 h 558"/>
                  <a:gd name="T124" fmla="*/ 2147483647 w 456"/>
                  <a:gd name="T125" fmla="*/ 2147483647 h 55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56"/>
                  <a:gd name="T190" fmla="*/ 0 h 558"/>
                  <a:gd name="T191" fmla="*/ 456 w 456"/>
                  <a:gd name="T192" fmla="*/ 558 h 55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56" h="558">
                    <a:moveTo>
                      <a:pt x="0" y="370"/>
                    </a:moveTo>
                    <a:lnTo>
                      <a:pt x="1" y="372"/>
                    </a:lnTo>
                    <a:lnTo>
                      <a:pt x="2" y="372"/>
                    </a:lnTo>
                    <a:lnTo>
                      <a:pt x="2" y="370"/>
                    </a:lnTo>
                    <a:lnTo>
                      <a:pt x="3" y="370"/>
                    </a:lnTo>
                    <a:lnTo>
                      <a:pt x="3" y="371"/>
                    </a:lnTo>
                    <a:lnTo>
                      <a:pt x="4" y="372"/>
                    </a:lnTo>
                    <a:lnTo>
                      <a:pt x="5" y="374"/>
                    </a:lnTo>
                    <a:lnTo>
                      <a:pt x="5" y="371"/>
                    </a:lnTo>
                    <a:lnTo>
                      <a:pt x="6" y="372"/>
                    </a:lnTo>
                    <a:lnTo>
                      <a:pt x="7" y="371"/>
                    </a:lnTo>
                    <a:lnTo>
                      <a:pt x="7" y="374"/>
                    </a:lnTo>
                    <a:lnTo>
                      <a:pt x="8" y="371"/>
                    </a:lnTo>
                    <a:lnTo>
                      <a:pt x="9" y="371"/>
                    </a:lnTo>
                    <a:lnTo>
                      <a:pt x="10" y="375"/>
                    </a:lnTo>
                    <a:lnTo>
                      <a:pt x="11" y="372"/>
                    </a:lnTo>
                    <a:lnTo>
                      <a:pt x="11" y="371"/>
                    </a:lnTo>
                    <a:lnTo>
                      <a:pt x="12" y="370"/>
                    </a:lnTo>
                    <a:lnTo>
                      <a:pt x="13" y="369"/>
                    </a:lnTo>
                    <a:lnTo>
                      <a:pt x="14" y="370"/>
                    </a:lnTo>
                    <a:lnTo>
                      <a:pt x="14" y="376"/>
                    </a:lnTo>
                    <a:lnTo>
                      <a:pt x="14" y="374"/>
                    </a:lnTo>
                    <a:lnTo>
                      <a:pt x="15" y="374"/>
                    </a:lnTo>
                    <a:lnTo>
                      <a:pt x="16" y="372"/>
                    </a:lnTo>
                    <a:lnTo>
                      <a:pt x="17" y="375"/>
                    </a:lnTo>
                    <a:lnTo>
                      <a:pt x="18" y="374"/>
                    </a:lnTo>
                    <a:lnTo>
                      <a:pt x="18" y="369"/>
                    </a:lnTo>
                    <a:lnTo>
                      <a:pt x="19" y="368"/>
                    </a:lnTo>
                    <a:lnTo>
                      <a:pt x="20" y="368"/>
                    </a:lnTo>
                    <a:lnTo>
                      <a:pt x="21" y="368"/>
                    </a:lnTo>
                    <a:lnTo>
                      <a:pt x="21" y="558"/>
                    </a:lnTo>
                    <a:lnTo>
                      <a:pt x="22" y="537"/>
                    </a:lnTo>
                    <a:lnTo>
                      <a:pt x="23" y="504"/>
                    </a:lnTo>
                    <a:lnTo>
                      <a:pt x="23" y="488"/>
                    </a:lnTo>
                    <a:lnTo>
                      <a:pt x="24" y="470"/>
                    </a:lnTo>
                    <a:lnTo>
                      <a:pt x="24" y="460"/>
                    </a:lnTo>
                    <a:lnTo>
                      <a:pt x="25" y="451"/>
                    </a:lnTo>
                    <a:lnTo>
                      <a:pt x="26" y="437"/>
                    </a:lnTo>
                    <a:lnTo>
                      <a:pt x="27" y="434"/>
                    </a:lnTo>
                    <a:lnTo>
                      <a:pt x="27" y="428"/>
                    </a:lnTo>
                    <a:lnTo>
                      <a:pt x="27" y="427"/>
                    </a:lnTo>
                    <a:lnTo>
                      <a:pt x="28" y="425"/>
                    </a:lnTo>
                    <a:lnTo>
                      <a:pt x="29" y="419"/>
                    </a:lnTo>
                    <a:lnTo>
                      <a:pt x="30" y="415"/>
                    </a:lnTo>
                    <a:lnTo>
                      <a:pt x="30" y="416"/>
                    </a:lnTo>
                    <a:lnTo>
                      <a:pt x="31" y="411"/>
                    </a:lnTo>
                    <a:lnTo>
                      <a:pt x="31" y="406"/>
                    </a:lnTo>
                    <a:lnTo>
                      <a:pt x="32" y="402"/>
                    </a:lnTo>
                    <a:lnTo>
                      <a:pt x="33" y="397"/>
                    </a:lnTo>
                    <a:lnTo>
                      <a:pt x="34" y="395"/>
                    </a:lnTo>
                    <a:lnTo>
                      <a:pt x="35" y="394"/>
                    </a:lnTo>
                    <a:lnTo>
                      <a:pt x="35" y="395"/>
                    </a:lnTo>
                    <a:lnTo>
                      <a:pt x="36" y="394"/>
                    </a:lnTo>
                    <a:lnTo>
                      <a:pt x="37" y="391"/>
                    </a:lnTo>
                    <a:lnTo>
                      <a:pt x="37" y="389"/>
                    </a:lnTo>
                    <a:lnTo>
                      <a:pt x="38" y="388"/>
                    </a:lnTo>
                    <a:lnTo>
                      <a:pt x="39" y="388"/>
                    </a:lnTo>
                    <a:lnTo>
                      <a:pt x="39" y="387"/>
                    </a:lnTo>
                    <a:lnTo>
                      <a:pt x="40" y="388"/>
                    </a:lnTo>
                    <a:lnTo>
                      <a:pt x="40" y="386"/>
                    </a:lnTo>
                    <a:lnTo>
                      <a:pt x="41" y="388"/>
                    </a:lnTo>
                    <a:lnTo>
                      <a:pt x="42" y="387"/>
                    </a:lnTo>
                    <a:lnTo>
                      <a:pt x="43" y="386"/>
                    </a:lnTo>
                    <a:lnTo>
                      <a:pt x="43" y="384"/>
                    </a:lnTo>
                    <a:lnTo>
                      <a:pt x="43" y="383"/>
                    </a:lnTo>
                    <a:lnTo>
                      <a:pt x="44" y="379"/>
                    </a:lnTo>
                    <a:lnTo>
                      <a:pt x="45" y="383"/>
                    </a:lnTo>
                    <a:lnTo>
                      <a:pt x="46" y="379"/>
                    </a:lnTo>
                    <a:lnTo>
                      <a:pt x="46" y="372"/>
                    </a:lnTo>
                    <a:lnTo>
                      <a:pt x="47" y="374"/>
                    </a:lnTo>
                    <a:lnTo>
                      <a:pt x="47" y="377"/>
                    </a:lnTo>
                    <a:lnTo>
                      <a:pt x="48" y="377"/>
                    </a:lnTo>
                    <a:lnTo>
                      <a:pt x="49" y="380"/>
                    </a:lnTo>
                    <a:lnTo>
                      <a:pt x="49" y="379"/>
                    </a:lnTo>
                    <a:lnTo>
                      <a:pt x="50" y="379"/>
                    </a:lnTo>
                    <a:lnTo>
                      <a:pt x="51" y="381"/>
                    </a:lnTo>
                    <a:lnTo>
                      <a:pt x="51" y="377"/>
                    </a:lnTo>
                    <a:lnTo>
                      <a:pt x="52" y="377"/>
                    </a:lnTo>
                    <a:lnTo>
                      <a:pt x="52" y="379"/>
                    </a:lnTo>
                    <a:lnTo>
                      <a:pt x="53" y="376"/>
                    </a:lnTo>
                    <a:lnTo>
                      <a:pt x="54" y="377"/>
                    </a:lnTo>
                    <a:lnTo>
                      <a:pt x="55" y="377"/>
                    </a:lnTo>
                    <a:lnTo>
                      <a:pt x="55" y="379"/>
                    </a:lnTo>
                    <a:lnTo>
                      <a:pt x="55" y="385"/>
                    </a:lnTo>
                    <a:lnTo>
                      <a:pt x="56" y="383"/>
                    </a:lnTo>
                    <a:lnTo>
                      <a:pt x="57" y="381"/>
                    </a:lnTo>
                    <a:lnTo>
                      <a:pt x="58" y="379"/>
                    </a:lnTo>
                    <a:lnTo>
                      <a:pt x="59" y="376"/>
                    </a:lnTo>
                    <a:lnTo>
                      <a:pt x="59" y="377"/>
                    </a:lnTo>
                    <a:lnTo>
                      <a:pt x="60" y="380"/>
                    </a:lnTo>
                    <a:lnTo>
                      <a:pt x="61" y="379"/>
                    </a:lnTo>
                    <a:lnTo>
                      <a:pt x="62" y="379"/>
                    </a:lnTo>
                    <a:lnTo>
                      <a:pt x="62" y="376"/>
                    </a:lnTo>
                    <a:lnTo>
                      <a:pt x="63" y="376"/>
                    </a:lnTo>
                    <a:lnTo>
                      <a:pt x="63" y="377"/>
                    </a:lnTo>
                    <a:lnTo>
                      <a:pt x="64" y="377"/>
                    </a:lnTo>
                    <a:lnTo>
                      <a:pt x="65" y="368"/>
                    </a:lnTo>
                    <a:lnTo>
                      <a:pt x="65" y="375"/>
                    </a:lnTo>
                    <a:lnTo>
                      <a:pt x="66" y="376"/>
                    </a:lnTo>
                    <a:lnTo>
                      <a:pt x="67" y="376"/>
                    </a:lnTo>
                    <a:lnTo>
                      <a:pt x="67" y="380"/>
                    </a:lnTo>
                    <a:lnTo>
                      <a:pt x="68" y="380"/>
                    </a:lnTo>
                    <a:lnTo>
                      <a:pt x="69" y="377"/>
                    </a:lnTo>
                    <a:lnTo>
                      <a:pt x="70" y="376"/>
                    </a:lnTo>
                    <a:lnTo>
                      <a:pt x="71" y="377"/>
                    </a:lnTo>
                    <a:lnTo>
                      <a:pt x="71" y="376"/>
                    </a:lnTo>
                    <a:lnTo>
                      <a:pt x="71" y="377"/>
                    </a:lnTo>
                    <a:lnTo>
                      <a:pt x="72" y="377"/>
                    </a:lnTo>
                    <a:lnTo>
                      <a:pt x="73" y="378"/>
                    </a:lnTo>
                    <a:lnTo>
                      <a:pt x="74" y="378"/>
                    </a:lnTo>
                    <a:lnTo>
                      <a:pt x="74" y="382"/>
                    </a:lnTo>
                    <a:lnTo>
                      <a:pt x="75" y="381"/>
                    </a:lnTo>
                    <a:lnTo>
                      <a:pt x="75" y="379"/>
                    </a:lnTo>
                    <a:lnTo>
                      <a:pt x="76" y="377"/>
                    </a:lnTo>
                    <a:lnTo>
                      <a:pt x="77" y="375"/>
                    </a:lnTo>
                    <a:lnTo>
                      <a:pt x="78" y="376"/>
                    </a:lnTo>
                    <a:lnTo>
                      <a:pt x="78" y="377"/>
                    </a:lnTo>
                    <a:lnTo>
                      <a:pt x="79" y="379"/>
                    </a:lnTo>
                    <a:lnTo>
                      <a:pt x="79" y="380"/>
                    </a:lnTo>
                    <a:lnTo>
                      <a:pt x="80" y="379"/>
                    </a:lnTo>
                    <a:lnTo>
                      <a:pt x="81" y="384"/>
                    </a:lnTo>
                    <a:lnTo>
                      <a:pt x="81" y="383"/>
                    </a:lnTo>
                    <a:lnTo>
                      <a:pt x="82" y="379"/>
                    </a:lnTo>
                    <a:lnTo>
                      <a:pt x="83" y="376"/>
                    </a:lnTo>
                    <a:lnTo>
                      <a:pt x="83" y="374"/>
                    </a:lnTo>
                    <a:lnTo>
                      <a:pt x="84" y="377"/>
                    </a:lnTo>
                    <a:lnTo>
                      <a:pt x="84" y="376"/>
                    </a:lnTo>
                    <a:lnTo>
                      <a:pt x="85" y="0"/>
                    </a:lnTo>
                    <a:lnTo>
                      <a:pt x="86" y="40"/>
                    </a:lnTo>
                    <a:lnTo>
                      <a:pt x="87" y="106"/>
                    </a:lnTo>
                    <a:lnTo>
                      <a:pt x="87" y="146"/>
                    </a:lnTo>
                    <a:lnTo>
                      <a:pt x="87" y="176"/>
                    </a:lnTo>
                    <a:lnTo>
                      <a:pt x="88" y="197"/>
                    </a:lnTo>
                    <a:lnTo>
                      <a:pt x="89" y="216"/>
                    </a:lnTo>
                    <a:lnTo>
                      <a:pt x="90" y="231"/>
                    </a:lnTo>
                    <a:lnTo>
                      <a:pt x="90" y="245"/>
                    </a:lnTo>
                    <a:lnTo>
                      <a:pt x="91" y="257"/>
                    </a:lnTo>
                    <a:lnTo>
                      <a:pt x="91" y="267"/>
                    </a:lnTo>
                    <a:lnTo>
                      <a:pt x="92" y="274"/>
                    </a:lnTo>
                    <a:lnTo>
                      <a:pt x="93" y="285"/>
                    </a:lnTo>
                    <a:lnTo>
                      <a:pt x="93" y="293"/>
                    </a:lnTo>
                    <a:lnTo>
                      <a:pt x="94" y="298"/>
                    </a:lnTo>
                    <a:lnTo>
                      <a:pt x="95" y="303"/>
                    </a:lnTo>
                    <a:lnTo>
                      <a:pt x="95" y="309"/>
                    </a:lnTo>
                    <a:lnTo>
                      <a:pt x="96" y="314"/>
                    </a:lnTo>
                    <a:lnTo>
                      <a:pt x="97" y="316"/>
                    </a:lnTo>
                    <a:lnTo>
                      <a:pt x="98" y="319"/>
                    </a:lnTo>
                    <a:lnTo>
                      <a:pt x="99" y="326"/>
                    </a:lnTo>
                    <a:lnTo>
                      <a:pt x="99" y="331"/>
                    </a:lnTo>
                    <a:lnTo>
                      <a:pt x="100" y="331"/>
                    </a:lnTo>
                    <a:lnTo>
                      <a:pt x="100" y="335"/>
                    </a:lnTo>
                    <a:lnTo>
                      <a:pt x="101" y="336"/>
                    </a:lnTo>
                    <a:lnTo>
                      <a:pt x="102" y="342"/>
                    </a:lnTo>
                    <a:lnTo>
                      <a:pt x="103" y="343"/>
                    </a:lnTo>
                    <a:lnTo>
                      <a:pt x="103" y="346"/>
                    </a:lnTo>
                    <a:lnTo>
                      <a:pt x="103" y="347"/>
                    </a:lnTo>
                    <a:lnTo>
                      <a:pt x="104" y="349"/>
                    </a:lnTo>
                    <a:lnTo>
                      <a:pt x="105" y="349"/>
                    </a:lnTo>
                    <a:lnTo>
                      <a:pt x="106" y="351"/>
                    </a:lnTo>
                    <a:lnTo>
                      <a:pt x="106" y="358"/>
                    </a:lnTo>
                    <a:lnTo>
                      <a:pt x="107" y="359"/>
                    </a:lnTo>
                    <a:lnTo>
                      <a:pt x="108" y="358"/>
                    </a:lnTo>
                    <a:lnTo>
                      <a:pt x="109" y="360"/>
                    </a:lnTo>
                    <a:lnTo>
                      <a:pt x="109" y="361"/>
                    </a:lnTo>
                    <a:lnTo>
                      <a:pt x="110" y="360"/>
                    </a:lnTo>
                    <a:lnTo>
                      <a:pt x="111" y="361"/>
                    </a:lnTo>
                    <a:lnTo>
                      <a:pt x="111" y="362"/>
                    </a:lnTo>
                    <a:lnTo>
                      <a:pt x="112" y="361"/>
                    </a:lnTo>
                    <a:lnTo>
                      <a:pt x="112" y="360"/>
                    </a:lnTo>
                    <a:lnTo>
                      <a:pt x="113" y="360"/>
                    </a:lnTo>
                    <a:lnTo>
                      <a:pt x="114" y="360"/>
                    </a:lnTo>
                    <a:lnTo>
                      <a:pt x="115" y="360"/>
                    </a:lnTo>
                    <a:lnTo>
                      <a:pt x="115" y="361"/>
                    </a:lnTo>
                    <a:lnTo>
                      <a:pt x="115" y="357"/>
                    </a:lnTo>
                    <a:lnTo>
                      <a:pt x="116" y="359"/>
                    </a:lnTo>
                    <a:lnTo>
                      <a:pt x="117" y="361"/>
                    </a:lnTo>
                    <a:lnTo>
                      <a:pt x="118" y="361"/>
                    </a:lnTo>
                    <a:lnTo>
                      <a:pt x="119" y="360"/>
                    </a:lnTo>
                    <a:lnTo>
                      <a:pt x="119" y="361"/>
                    </a:lnTo>
                    <a:lnTo>
                      <a:pt x="119" y="360"/>
                    </a:lnTo>
                    <a:lnTo>
                      <a:pt x="120" y="360"/>
                    </a:lnTo>
                    <a:lnTo>
                      <a:pt x="121" y="359"/>
                    </a:lnTo>
                    <a:lnTo>
                      <a:pt x="122" y="360"/>
                    </a:lnTo>
                    <a:lnTo>
                      <a:pt x="122" y="363"/>
                    </a:lnTo>
                    <a:lnTo>
                      <a:pt x="123" y="363"/>
                    </a:lnTo>
                    <a:lnTo>
                      <a:pt x="124" y="367"/>
                    </a:lnTo>
                    <a:lnTo>
                      <a:pt x="125" y="372"/>
                    </a:lnTo>
                    <a:lnTo>
                      <a:pt x="125" y="366"/>
                    </a:lnTo>
                    <a:lnTo>
                      <a:pt x="126" y="364"/>
                    </a:lnTo>
                    <a:lnTo>
                      <a:pt x="127" y="363"/>
                    </a:lnTo>
                    <a:lnTo>
                      <a:pt x="127" y="365"/>
                    </a:lnTo>
                    <a:lnTo>
                      <a:pt x="128" y="364"/>
                    </a:lnTo>
                    <a:lnTo>
                      <a:pt x="128" y="360"/>
                    </a:lnTo>
                    <a:lnTo>
                      <a:pt x="129" y="358"/>
                    </a:lnTo>
                    <a:lnTo>
                      <a:pt x="130" y="361"/>
                    </a:lnTo>
                    <a:lnTo>
                      <a:pt x="131" y="361"/>
                    </a:lnTo>
                    <a:lnTo>
                      <a:pt x="131" y="363"/>
                    </a:lnTo>
                    <a:lnTo>
                      <a:pt x="131" y="357"/>
                    </a:lnTo>
                    <a:lnTo>
                      <a:pt x="132" y="360"/>
                    </a:lnTo>
                    <a:lnTo>
                      <a:pt x="133" y="367"/>
                    </a:lnTo>
                    <a:lnTo>
                      <a:pt x="134" y="366"/>
                    </a:lnTo>
                    <a:lnTo>
                      <a:pt x="134" y="360"/>
                    </a:lnTo>
                    <a:lnTo>
                      <a:pt x="135" y="363"/>
                    </a:lnTo>
                    <a:lnTo>
                      <a:pt x="136" y="363"/>
                    </a:lnTo>
                    <a:lnTo>
                      <a:pt x="137" y="361"/>
                    </a:lnTo>
                    <a:lnTo>
                      <a:pt x="138" y="365"/>
                    </a:lnTo>
                    <a:lnTo>
                      <a:pt x="138" y="369"/>
                    </a:lnTo>
                    <a:lnTo>
                      <a:pt x="139" y="367"/>
                    </a:lnTo>
                    <a:lnTo>
                      <a:pt x="139" y="366"/>
                    </a:lnTo>
                    <a:lnTo>
                      <a:pt x="140" y="365"/>
                    </a:lnTo>
                    <a:lnTo>
                      <a:pt x="141" y="365"/>
                    </a:lnTo>
                    <a:lnTo>
                      <a:pt x="141" y="366"/>
                    </a:lnTo>
                    <a:lnTo>
                      <a:pt x="142" y="364"/>
                    </a:lnTo>
                    <a:lnTo>
                      <a:pt x="143" y="370"/>
                    </a:lnTo>
                    <a:lnTo>
                      <a:pt x="143" y="368"/>
                    </a:lnTo>
                    <a:lnTo>
                      <a:pt x="144" y="364"/>
                    </a:lnTo>
                    <a:lnTo>
                      <a:pt x="144" y="365"/>
                    </a:lnTo>
                    <a:lnTo>
                      <a:pt x="145" y="363"/>
                    </a:lnTo>
                    <a:lnTo>
                      <a:pt x="146" y="364"/>
                    </a:lnTo>
                    <a:lnTo>
                      <a:pt x="147" y="363"/>
                    </a:lnTo>
                    <a:lnTo>
                      <a:pt x="147" y="367"/>
                    </a:lnTo>
                    <a:lnTo>
                      <a:pt x="148" y="367"/>
                    </a:lnTo>
                    <a:lnTo>
                      <a:pt x="149" y="366"/>
                    </a:lnTo>
                    <a:lnTo>
                      <a:pt x="150" y="365"/>
                    </a:lnTo>
                    <a:lnTo>
                      <a:pt x="150" y="360"/>
                    </a:lnTo>
                    <a:lnTo>
                      <a:pt x="151" y="365"/>
                    </a:lnTo>
                    <a:lnTo>
                      <a:pt x="151" y="363"/>
                    </a:lnTo>
                    <a:lnTo>
                      <a:pt x="152" y="365"/>
                    </a:lnTo>
                    <a:lnTo>
                      <a:pt x="153" y="364"/>
                    </a:lnTo>
                    <a:lnTo>
                      <a:pt x="153" y="365"/>
                    </a:lnTo>
                    <a:lnTo>
                      <a:pt x="154" y="364"/>
                    </a:lnTo>
                    <a:lnTo>
                      <a:pt x="155" y="367"/>
                    </a:lnTo>
                    <a:lnTo>
                      <a:pt x="155" y="366"/>
                    </a:lnTo>
                    <a:lnTo>
                      <a:pt x="156" y="367"/>
                    </a:lnTo>
                    <a:lnTo>
                      <a:pt x="156" y="369"/>
                    </a:lnTo>
                    <a:lnTo>
                      <a:pt x="157" y="362"/>
                    </a:lnTo>
                    <a:lnTo>
                      <a:pt x="158" y="363"/>
                    </a:lnTo>
                    <a:lnTo>
                      <a:pt x="159" y="364"/>
                    </a:lnTo>
                    <a:lnTo>
                      <a:pt x="160" y="364"/>
                    </a:lnTo>
                    <a:lnTo>
                      <a:pt x="160" y="365"/>
                    </a:lnTo>
                    <a:lnTo>
                      <a:pt x="160" y="367"/>
                    </a:lnTo>
                    <a:lnTo>
                      <a:pt x="161" y="367"/>
                    </a:lnTo>
                    <a:lnTo>
                      <a:pt x="162" y="366"/>
                    </a:lnTo>
                    <a:lnTo>
                      <a:pt x="163" y="366"/>
                    </a:lnTo>
                    <a:lnTo>
                      <a:pt x="163" y="365"/>
                    </a:lnTo>
                    <a:lnTo>
                      <a:pt x="163" y="357"/>
                    </a:lnTo>
                    <a:lnTo>
                      <a:pt x="164" y="361"/>
                    </a:lnTo>
                    <a:lnTo>
                      <a:pt x="165" y="363"/>
                    </a:lnTo>
                    <a:lnTo>
                      <a:pt x="166" y="365"/>
                    </a:lnTo>
                    <a:lnTo>
                      <a:pt x="166" y="358"/>
                    </a:lnTo>
                    <a:lnTo>
                      <a:pt x="167" y="361"/>
                    </a:lnTo>
                    <a:lnTo>
                      <a:pt x="167" y="362"/>
                    </a:lnTo>
                    <a:lnTo>
                      <a:pt x="168" y="363"/>
                    </a:lnTo>
                    <a:lnTo>
                      <a:pt x="169" y="366"/>
                    </a:lnTo>
                    <a:lnTo>
                      <a:pt x="170" y="364"/>
                    </a:lnTo>
                    <a:lnTo>
                      <a:pt x="171" y="367"/>
                    </a:lnTo>
                    <a:lnTo>
                      <a:pt x="171" y="365"/>
                    </a:lnTo>
                    <a:lnTo>
                      <a:pt x="172" y="365"/>
                    </a:lnTo>
                    <a:lnTo>
                      <a:pt x="173" y="370"/>
                    </a:lnTo>
                    <a:lnTo>
                      <a:pt x="174" y="370"/>
                    </a:lnTo>
                    <a:lnTo>
                      <a:pt x="175" y="364"/>
                    </a:lnTo>
                    <a:lnTo>
                      <a:pt x="175" y="363"/>
                    </a:lnTo>
                    <a:lnTo>
                      <a:pt x="175" y="361"/>
                    </a:lnTo>
                    <a:lnTo>
                      <a:pt x="176" y="363"/>
                    </a:lnTo>
                    <a:lnTo>
                      <a:pt x="177" y="364"/>
                    </a:lnTo>
                    <a:lnTo>
                      <a:pt x="178" y="364"/>
                    </a:lnTo>
                    <a:lnTo>
                      <a:pt x="179" y="368"/>
                    </a:lnTo>
                    <a:lnTo>
                      <a:pt x="179" y="372"/>
                    </a:lnTo>
                    <a:lnTo>
                      <a:pt x="180" y="367"/>
                    </a:lnTo>
                    <a:lnTo>
                      <a:pt x="181" y="366"/>
                    </a:lnTo>
                    <a:lnTo>
                      <a:pt x="182" y="365"/>
                    </a:lnTo>
                    <a:lnTo>
                      <a:pt x="183" y="358"/>
                    </a:lnTo>
                    <a:lnTo>
                      <a:pt x="184" y="368"/>
                    </a:lnTo>
                    <a:lnTo>
                      <a:pt x="185" y="367"/>
                    </a:lnTo>
                    <a:lnTo>
                      <a:pt x="185" y="368"/>
                    </a:lnTo>
                    <a:lnTo>
                      <a:pt x="186" y="366"/>
                    </a:lnTo>
                    <a:lnTo>
                      <a:pt x="187" y="365"/>
                    </a:lnTo>
                    <a:lnTo>
                      <a:pt x="188" y="361"/>
                    </a:lnTo>
                    <a:lnTo>
                      <a:pt x="189" y="358"/>
                    </a:lnTo>
                    <a:lnTo>
                      <a:pt x="190" y="361"/>
                    </a:lnTo>
                    <a:lnTo>
                      <a:pt x="191" y="362"/>
                    </a:lnTo>
                    <a:lnTo>
                      <a:pt x="191" y="363"/>
                    </a:lnTo>
                    <a:lnTo>
                      <a:pt x="191" y="367"/>
                    </a:lnTo>
                    <a:lnTo>
                      <a:pt x="192" y="367"/>
                    </a:lnTo>
                    <a:lnTo>
                      <a:pt x="193" y="360"/>
                    </a:lnTo>
                    <a:lnTo>
                      <a:pt x="194" y="360"/>
                    </a:lnTo>
                    <a:lnTo>
                      <a:pt x="195" y="361"/>
                    </a:lnTo>
                    <a:lnTo>
                      <a:pt x="195" y="362"/>
                    </a:lnTo>
                    <a:lnTo>
                      <a:pt x="196" y="362"/>
                    </a:lnTo>
                    <a:lnTo>
                      <a:pt x="197" y="363"/>
                    </a:lnTo>
                    <a:lnTo>
                      <a:pt x="197" y="364"/>
                    </a:lnTo>
                    <a:lnTo>
                      <a:pt x="198" y="362"/>
                    </a:lnTo>
                    <a:lnTo>
                      <a:pt x="199" y="368"/>
                    </a:lnTo>
                    <a:lnTo>
                      <a:pt x="199" y="366"/>
                    </a:lnTo>
                    <a:lnTo>
                      <a:pt x="200" y="366"/>
                    </a:lnTo>
                    <a:lnTo>
                      <a:pt x="201" y="365"/>
                    </a:lnTo>
                    <a:lnTo>
                      <a:pt x="201" y="366"/>
                    </a:lnTo>
                    <a:lnTo>
                      <a:pt x="202" y="363"/>
                    </a:lnTo>
                    <a:lnTo>
                      <a:pt x="203" y="358"/>
                    </a:lnTo>
                    <a:lnTo>
                      <a:pt x="204" y="361"/>
                    </a:lnTo>
                    <a:lnTo>
                      <a:pt x="204" y="366"/>
                    </a:lnTo>
                    <a:lnTo>
                      <a:pt x="204" y="363"/>
                    </a:lnTo>
                    <a:lnTo>
                      <a:pt x="205" y="370"/>
                    </a:lnTo>
                    <a:lnTo>
                      <a:pt x="206" y="368"/>
                    </a:lnTo>
                    <a:lnTo>
                      <a:pt x="207" y="365"/>
                    </a:lnTo>
                    <a:lnTo>
                      <a:pt x="207" y="363"/>
                    </a:lnTo>
                    <a:lnTo>
                      <a:pt x="207" y="360"/>
                    </a:lnTo>
                    <a:lnTo>
                      <a:pt x="208" y="360"/>
                    </a:lnTo>
                    <a:lnTo>
                      <a:pt x="209" y="362"/>
                    </a:lnTo>
                    <a:lnTo>
                      <a:pt x="210" y="363"/>
                    </a:lnTo>
                    <a:lnTo>
                      <a:pt x="210" y="366"/>
                    </a:lnTo>
                    <a:lnTo>
                      <a:pt x="211" y="364"/>
                    </a:lnTo>
                    <a:lnTo>
                      <a:pt x="212" y="367"/>
                    </a:lnTo>
                    <a:lnTo>
                      <a:pt x="213" y="365"/>
                    </a:lnTo>
                    <a:lnTo>
                      <a:pt x="214" y="364"/>
                    </a:lnTo>
                    <a:lnTo>
                      <a:pt x="215" y="360"/>
                    </a:lnTo>
                    <a:lnTo>
                      <a:pt x="215" y="362"/>
                    </a:lnTo>
                    <a:lnTo>
                      <a:pt x="216" y="364"/>
                    </a:lnTo>
                    <a:lnTo>
                      <a:pt x="216" y="366"/>
                    </a:lnTo>
                    <a:lnTo>
                      <a:pt x="217" y="368"/>
                    </a:lnTo>
                    <a:lnTo>
                      <a:pt x="218" y="368"/>
                    </a:lnTo>
                    <a:lnTo>
                      <a:pt x="219" y="366"/>
                    </a:lnTo>
                    <a:lnTo>
                      <a:pt x="220" y="365"/>
                    </a:lnTo>
                    <a:lnTo>
                      <a:pt x="220" y="368"/>
                    </a:lnTo>
                    <a:lnTo>
                      <a:pt x="220" y="366"/>
                    </a:lnTo>
                    <a:lnTo>
                      <a:pt x="221" y="361"/>
                    </a:lnTo>
                    <a:lnTo>
                      <a:pt x="222" y="363"/>
                    </a:lnTo>
                    <a:lnTo>
                      <a:pt x="223" y="364"/>
                    </a:lnTo>
                    <a:lnTo>
                      <a:pt x="223" y="363"/>
                    </a:lnTo>
                    <a:lnTo>
                      <a:pt x="224" y="367"/>
                    </a:lnTo>
                    <a:lnTo>
                      <a:pt x="225" y="365"/>
                    </a:lnTo>
                    <a:lnTo>
                      <a:pt x="226" y="367"/>
                    </a:lnTo>
                    <a:lnTo>
                      <a:pt x="227" y="363"/>
                    </a:lnTo>
                    <a:lnTo>
                      <a:pt x="228" y="364"/>
                    </a:lnTo>
                    <a:lnTo>
                      <a:pt x="229" y="363"/>
                    </a:lnTo>
                    <a:lnTo>
                      <a:pt x="229" y="365"/>
                    </a:lnTo>
                    <a:lnTo>
                      <a:pt x="230" y="368"/>
                    </a:lnTo>
                    <a:lnTo>
                      <a:pt x="231" y="366"/>
                    </a:lnTo>
                    <a:lnTo>
                      <a:pt x="232" y="364"/>
                    </a:lnTo>
                    <a:lnTo>
                      <a:pt x="232" y="363"/>
                    </a:lnTo>
                    <a:lnTo>
                      <a:pt x="232" y="364"/>
                    </a:lnTo>
                    <a:lnTo>
                      <a:pt x="233" y="360"/>
                    </a:lnTo>
                    <a:lnTo>
                      <a:pt x="234" y="358"/>
                    </a:lnTo>
                    <a:lnTo>
                      <a:pt x="235" y="362"/>
                    </a:lnTo>
                    <a:lnTo>
                      <a:pt x="235" y="365"/>
                    </a:lnTo>
                    <a:lnTo>
                      <a:pt x="235" y="367"/>
                    </a:lnTo>
                    <a:lnTo>
                      <a:pt x="236" y="365"/>
                    </a:lnTo>
                    <a:lnTo>
                      <a:pt x="237" y="366"/>
                    </a:lnTo>
                    <a:lnTo>
                      <a:pt x="238" y="365"/>
                    </a:lnTo>
                    <a:lnTo>
                      <a:pt x="239" y="363"/>
                    </a:lnTo>
                    <a:lnTo>
                      <a:pt x="239" y="365"/>
                    </a:lnTo>
                    <a:lnTo>
                      <a:pt x="240" y="364"/>
                    </a:lnTo>
                    <a:lnTo>
                      <a:pt x="241" y="364"/>
                    </a:lnTo>
                    <a:lnTo>
                      <a:pt x="242" y="365"/>
                    </a:lnTo>
                    <a:lnTo>
                      <a:pt x="243" y="367"/>
                    </a:lnTo>
                    <a:lnTo>
                      <a:pt x="243" y="368"/>
                    </a:lnTo>
                    <a:lnTo>
                      <a:pt x="244" y="368"/>
                    </a:lnTo>
                    <a:lnTo>
                      <a:pt x="245" y="366"/>
                    </a:lnTo>
                    <a:lnTo>
                      <a:pt x="245" y="364"/>
                    </a:lnTo>
                    <a:lnTo>
                      <a:pt x="246" y="365"/>
                    </a:lnTo>
                    <a:lnTo>
                      <a:pt x="247" y="366"/>
                    </a:lnTo>
                    <a:lnTo>
                      <a:pt x="248" y="365"/>
                    </a:lnTo>
                    <a:lnTo>
                      <a:pt x="248" y="359"/>
                    </a:lnTo>
                    <a:lnTo>
                      <a:pt x="248" y="362"/>
                    </a:lnTo>
                    <a:lnTo>
                      <a:pt x="249" y="369"/>
                    </a:lnTo>
                    <a:lnTo>
                      <a:pt x="250" y="369"/>
                    </a:lnTo>
                    <a:lnTo>
                      <a:pt x="251" y="368"/>
                    </a:lnTo>
                    <a:lnTo>
                      <a:pt x="251" y="367"/>
                    </a:lnTo>
                    <a:lnTo>
                      <a:pt x="251" y="363"/>
                    </a:lnTo>
                    <a:lnTo>
                      <a:pt x="252" y="362"/>
                    </a:lnTo>
                    <a:lnTo>
                      <a:pt x="253" y="361"/>
                    </a:lnTo>
                    <a:lnTo>
                      <a:pt x="254" y="363"/>
                    </a:lnTo>
                    <a:lnTo>
                      <a:pt x="254" y="365"/>
                    </a:lnTo>
                    <a:lnTo>
                      <a:pt x="255" y="367"/>
                    </a:lnTo>
                    <a:lnTo>
                      <a:pt x="255" y="365"/>
                    </a:lnTo>
                    <a:lnTo>
                      <a:pt x="256" y="370"/>
                    </a:lnTo>
                    <a:lnTo>
                      <a:pt x="257" y="368"/>
                    </a:lnTo>
                    <a:lnTo>
                      <a:pt x="257" y="363"/>
                    </a:lnTo>
                    <a:lnTo>
                      <a:pt x="258" y="363"/>
                    </a:lnTo>
                    <a:lnTo>
                      <a:pt x="259" y="357"/>
                    </a:lnTo>
                    <a:lnTo>
                      <a:pt x="260" y="359"/>
                    </a:lnTo>
                    <a:lnTo>
                      <a:pt x="260" y="361"/>
                    </a:lnTo>
                    <a:lnTo>
                      <a:pt x="261" y="363"/>
                    </a:lnTo>
                    <a:lnTo>
                      <a:pt x="261" y="361"/>
                    </a:lnTo>
                    <a:lnTo>
                      <a:pt x="262" y="361"/>
                    </a:lnTo>
                    <a:lnTo>
                      <a:pt x="263" y="363"/>
                    </a:lnTo>
                    <a:lnTo>
                      <a:pt x="264" y="363"/>
                    </a:lnTo>
                    <a:lnTo>
                      <a:pt x="264" y="365"/>
                    </a:lnTo>
                    <a:lnTo>
                      <a:pt x="265" y="365"/>
                    </a:lnTo>
                    <a:lnTo>
                      <a:pt x="266" y="363"/>
                    </a:lnTo>
                    <a:lnTo>
                      <a:pt x="267" y="367"/>
                    </a:lnTo>
                    <a:lnTo>
                      <a:pt x="267" y="366"/>
                    </a:lnTo>
                    <a:lnTo>
                      <a:pt x="268" y="368"/>
                    </a:lnTo>
                    <a:lnTo>
                      <a:pt x="269" y="367"/>
                    </a:lnTo>
                    <a:lnTo>
                      <a:pt x="270" y="366"/>
                    </a:lnTo>
                    <a:lnTo>
                      <a:pt x="270" y="365"/>
                    </a:lnTo>
                    <a:lnTo>
                      <a:pt x="271" y="364"/>
                    </a:lnTo>
                    <a:lnTo>
                      <a:pt x="271" y="365"/>
                    </a:lnTo>
                    <a:lnTo>
                      <a:pt x="272" y="366"/>
                    </a:lnTo>
                    <a:lnTo>
                      <a:pt x="273" y="365"/>
                    </a:lnTo>
                    <a:lnTo>
                      <a:pt x="274" y="365"/>
                    </a:lnTo>
                    <a:lnTo>
                      <a:pt x="275" y="357"/>
                    </a:lnTo>
                    <a:lnTo>
                      <a:pt x="276" y="358"/>
                    </a:lnTo>
                    <a:lnTo>
                      <a:pt x="276" y="361"/>
                    </a:lnTo>
                    <a:lnTo>
                      <a:pt x="277" y="357"/>
                    </a:lnTo>
                    <a:lnTo>
                      <a:pt x="278" y="360"/>
                    </a:lnTo>
                    <a:lnTo>
                      <a:pt x="279" y="363"/>
                    </a:lnTo>
                    <a:lnTo>
                      <a:pt x="280" y="363"/>
                    </a:lnTo>
                    <a:lnTo>
                      <a:pt x="280" y="366"/>
                    </a:lnTo>
                    <a:lnTo>
                      <a:pt x="280" y="365"/>
                    </a:lnTo>
                    <a:lnTo>
                      <a:pt x="281" y="366"/>
                    </a:lnTo>
                    <a:lnTo>
                      <a:pt x="282" y="367"/>
                    </a:lnTo>
                    <a:lnTo>
                      <a:pt x="283" y="365"/>
                    </a:lnTo>
                    <a:lnTo>
                      <a:pt x="283" y="364"/>
                    </a:lnTo>
                    <a:lnTo>
                      <a:pt x="284" y="362"/>
                    </a:lnTo>
                    <a:lnTo>
                      <a:pt x="285" y="365"/>
                    </a:lnTo>
                    <a:lnTo>
                      <a:pt x="286" y="367"/>
                    </a:lnTo>
                    <a:lnTo>
                      <a:pt x="287" y="368"/>
                    </a:lnTo>
                    <a:lnTo>
                      <a:pt x="288" y="367"/>
                    </a:lnTo>
                    <a:lnTo>
                      <a:pt x="288" y="366"/>
                    </a:lnTo>
                    <a:lnTo>
                      <a:pt x="289" y="365"/>
                    </a:lnTo>
                    <a:lnTo>
                      <a:pt x="289" y="364"/>
                    </a:lnTo>
                    <a:lnTo>
                      <a:pt x="290" y="365"/>
                    </a:lnTo>
                    <a:lnTo>
                      <a:pt x="291" y="359"/>
                    </a:lnTo>
                    <a:lnTo>
                      <a:pt x="292" y="363"/>
                    </a:lnTo>
                    <a:lnTo>
                      <a:pt x="292" y="365"/>
                    </a:lnTo>
                    <a:lnTo>
                      <a:pt x="293" y="363"/>
                    </a:lnTo>
                    <a:lnTo>
                      <a:pt x="294" y="363"/>
                    </a:lnTo>
                    <a:lnTo>
                      <a:pt x="295" y="361"/>
                    </a:lnTo>
                    <a:lnTo>
                      <a:pt x="295" y="363"/>
                    </a:lnTo>
                    <a:lnTo>
                      <a:pt x="295" y="359"/>
                    </a:lnTo>
                    <a:lnTo>
                      <a:pt x="296" y="362"/>
                    </a:lnTo>
                    <a:lnTo>
                      <a:pt x="297" y="362"/>
                    </a:lnTo>
                    <a:lnTo>
                      <a:pt x="298" y="363"/>
                    </a:lnTo>
                    <a:lnTo>
                      <a:pt x="299" y="359"/>
                    </a:lnTo>
                    <a:lnTo>
                      <a:pt x="299" y="361"/>
                    </a:lnTo>
                    <a:lnTo>
                      <a:pt x="300" y="365"/>
                    </a:lnTo>
                    <a:lnTo>
                      <a:pt x="301" y="363"/>
                    </a:lnTo>
                    <a:lnTo>
                      <a:pt x="302" y="364"/>
                    </a:lnTo>
                    <a:lnTo>
                      <a:pt x="302" y="363"/>
                    </a:lnTo>
                    <a:lnTo>
                      <a:pt x="303" y="363"/>
                    </a:lnTo>
                    <a:lnTo>
                      <a:pt x="304" y="363"/>
                    </a:lnTo>
                    <a:lnTo>
                      <a:pt x="305" y="363"/>
                    </a:lnTo>
                    <a:lnTo>
                      <a:pt x="306" y="364"/>
                    </a:lnTo>
                    <a:lnTo>
                      <a:pt x="307" y="364"/>
                    </a:lnTo>
                    <a:lnTo>
                      <a:pt x="308" y="363"/>
                    </a:lnTo>
                    <a:lnTo>
                      <a:pt x="308" y="360"/>
                    </a:lnTo>
                    <a:lnTo>
                      <a:pt x="309" y="361"/>
                    </a:lnTo>
                    <a:lnTo>
                      <a:pt x="310" y="361"/>
                    </a:lnTo>
                    <a:lnTo>
                      <a:pt x="311" y="365"/>
                    </a:lnTo>
                    <a:lnTo>
                      <a:pt x="311" y="363"/>
                    </a:lnTo>
                    <a:lnTo>
                      <a:pt x="311" y="364"/>
                    </a:lnTo>
                    <a:lnTo>
                      <a:pt x="312" y="361"/>
                    </a:lnTo>
                    <a:lnTo>
                      <a:pt x="313" y="360"/>
                    </a:lnTo>
                    <a:lnTo>
                      <a:pt x="314" y="364"/>
                    </a:lnTo>
                    <a:lnTo>
                      <a:pt x="314" y="363"/>
                    </a:lnTo>
                    <a:lnTo>
                      <a:pt x="315" y="363"/>
                    </a:lnTo>
                    <a:lnTo>
                      <a:pt x="315" y="364"/>
                    </a:lnTo>
                    <a:lnTo>
                      <a:pt x="316" y="369"/>
                    </a:lnTo>
                    <a:lnTo>
                      <a:pt x="317" y="365"/>
                    </a:lnTo>
                    <a:lnTo>
                      <a:pt x="318" y="365"/>
                    </a:lnTo>
                    <a:lnTo>
                      <a:pt x="319" y="364"/>
                    </a:lnTo>
                    <a:lnTo>
                      <a:pt x="320" y="365"/>
                    </a:lnTo>
                    <a:lnTo>
                      <a:pt x="321" y="363"/>
                    </a:lnTo>
                    <a:lnTo>
                      <a:pt x="321" y="365"/>
                    </a:lnTo>
                    <a:lnTo>
                      <a:pt x="322" y="361"/>
                    </a:lnTo>
                    <a:lnTo>
                      <a:pt x="323" y="365"/>
                    </a:lnTo>
                    <a:lnTo>
                      <a:pt x="324" y="358"/>
                    </a:lnTo>
                    <a:lnTo>
                      <a:pt x="324" y="361"/>
                    </a:lnTo>
                    <a:lnTo>
                      <a:pt x="324" y="363"/>
                    </a:lnTo>
                    <a:lnTo>
                      <a:pt x="325" y="363"/>
                    </a:lnTo>
                    <a:lnTo>
                      <a:pt x="326" y="364"/>
                    </a:lnTo>
                    <a:lnTo>
                      <a:pt x="327" y="362"/>
                    </a:lnTo>
                    <a:lnTo>
                      <a:pt x="327" y="363"/>
                    </a:lnTo>
                    <a:lnTo>
                      <a:pt x="328" y="365"/>
                    </a:lnTo>
                    <a:lnTo>
                      <a:pt x="329" y="364"/>
                    </a:lnTo>
                    <a:lnTo>
                      <a:pt x="330" y="364"/>
                    </a:lnTo>
                    <a:lnTo>
                      <a:pt x="330" y="365"/>
                    </a:lnTo>
                    <a:lnTo>
                      <a:pt x="331" y="367"/>
                    </a:lnTo>
                    <a:lnTo>
                      <a:pt x="332" y="366"/>
                    </a:lnTo>
                    <a:lnTo>
                      <a:pt x="332" y="367"/>
                    </a:lnTo>
                    <a:lnTo>
                      <a:pt x="333" y="367"/>
                    </a:lnTo>
                    <a:lnTo>
                      <a:pt x="333" y="366"/>
                    </a:lnTo>
                    <a:lnTo>
                      <a:pt x="334" y="365"/>
                    </a:lnTo>
                    <a:lnTo>
                      <a:pt x="335" y="370"/>
                    </a:lnTo>
                    <a:lnTo>
                      <a:pt x="336" y="367"/>
                    </a:lnTo>
                    <a:lnTo>
                      <a:pt x="336" y="365"/>
                    </a:lnTo>
                    <a:lnTo>
                      <a:pt x="337" y="367"/>
                    </a:lnTo>
                    <a:lnTo>
                      <a:pt x="338" y="365"/>
                    </a:lnTo>
                    <a:lnTo>
                      <a:pt x="339" y="365"/>
                    </a:lnTo>
                    <a:lnTo>
                      <a:pt x="339" y="364"/>
                    </a:lnTo>
                    <a:lnTo>
                      <a:pt x="339" y="366"/>
                    </a:lnTo>
                    <a:lnTo>
                      <a:pt x="340" y="367"/>
                    </a:lnTo>
                    <a:lnTo>
                      <a:pt x="341" y="365"/>
                    </a:lnTo>
                    <a:lnTo>
                      <a:pt x="342" y="363"/>
                    </a:lnTo>
                    <a:lnTo>
                      <a:pt x="343" y="363"/>
                    </a:lnTo>
                    <a:lnTo>
                      <a:pt x="343" y="364"/>
                    </a:lnTo>
                    <a:lnTo>
                      <a:pt x="344" y="358"/>
                    </a:lnTo>
                    <a:lnTo>
                      <a:pt x="345" y="356"/>
                    </a:lnTo>
                    <a:lnTo>
                      <a:pt x="346" y="361"/>
                    </a:lnTo>
                    <a:lnTo>
                      <a:pt x="346" y="363"/>
                    </a:lnTo>
                    <a:lnTo>
                      <a:pt x="347" y="365"/>
                    </a:lnTo>
                    <a:lnTo>
                      <a:pt x="348" y="364"/>
                    </a:lnTo>
                    <a:lnTo>
                      <a:pt x="348" y="365"/>
                    </a:lnTo>
                    <a:lnTo>
                      <a:pt x="349" y="369"/>
                    </a:lnTo>
                    <a:lnTo>
                      <a:pt x="349" y="364"/>
                    </a:lnTo>
                    <a:lnTo>
                      <a:pt x="350" y="364"/>
                    </a:lnTo>
                    <a:lnTo>
                      <a:pt x="351" y="365"/>
                    </a:lnTo>
                    <a:lnTo>
                      <a:pt x="352" y="360"/>
                    </a:lnTo>
                    <a:lnTo>
                      <a:pt x="352" y="362"/>
                    </a:lnTo>
                    <a:lnTo>
                      <a:pt x="352" y="363"/>
                    </a:lnTo>
                    <a:lnTo>
                      <a:pt x="353" y="364"/>
                    </a:lnTo>
                    <a:lnTo>
                      <a:pt x="354" y="370"/>
                    </a:lnTo>
                    <a:lnTo>
                      <a:pt x="355" y="367"/>
                    </a:lnTo>
                    <a:lnTo>
                      <a:pt x="355" y="368"/>
                    </a:lnTo>
                    <a:lnTo>
                      <a:pt x="355" y="367"/>
                    </a:lnTo>
                    <a:lnTo>
                      <a:pt x="356" y="366"/>
                    </a:lnTo>
                    <a:lnTo>
                      <a:pt x="357" y="365"/>
                    </a:lnTo>
                    <a:lnTo>
                      <a:pt x="358" y="360"/>
                    </a:lnTo>
                    <a:lnTo>
                      <a:pt x="358" y="364"/>
                    </a:lnTo>
                    <a:lnTo>
                      <a:pt x="359" y="365"/>
                    </a:lnTo>
                    <a:lnTo>
                      <a:pt x="360" y="365"/>
                    </a:lnTo>
                    <a:lnTo>
                      <a:pt x="360" y="369"/>
                    </a:lnTo>
                    <a:lnTo>
                      <a:pt x="361" y="368"/>
                    </a:lnTo>
                    <a:lnTo>
                      <a:pt x="362" y="366"/>
                    </a:lnTo>
                    <a:lnTo>
                      <a:pt x="362" y="365"/>
                    </a:lnTo>
                    <a:lnTo>
                      <a:pt x="363" y="364"/>
                    </a:lnTo>
                    <a:lnTo>
                      <a:pt x="364" y="366"/>
                    </a:lnTo>
                    <a:lnTo>
                      <a:pt x="364" y="365"/>
                    </a:lnTo>
                    <a:lnTo>
                      <a:pt x="365" y="360"/>
                    </a:lnTo>
                    <a:lnTo>
                      <a:pt x="365" y="361"/>
                    </a:lnTo>
                    <a:lnTo>
                      <a:pt x="366" y="363"/>
                    </a:lnTo>
                    <a:lnTo>
                      <a:pt x="367" y="363"/>
                    </a:lnTo>
                    <a:lnTo>
                      <a:pt x="368" y="363"/>
                    </a:lnTo>
                    <a:lnTo>
                      <a:pt x="369" y="363"/>
                    </a:lnTo>
                    <a:lnTo>
                      <a:pt x="370" y="360"/>
                    </a:lnTo>
                    <a:lnTo>
                      <a:pt x="371" y="362"/>
                    </a:lnTo>
                    <a:lnTo>
                      <a:pt x="371" y="361"/>
                    </a:lnTo>
                    <a:lnTo>
                      <a:pt x="371" y="363"/>
                    </a:lnTo>
                    <a:lnTo>
                      <a:pt x="372" y="360"/>
                    </a:lnTo>
                    <a:lnTo>
                      <a:pt x="373" y="363"/>
                    </a:lnTo>
                    <a:lnTo>
                      <a:pt x="374" y="370"/>
                    </a:lnTo>
                    <a:lnTo>
                      <a:pt x="374" y="368"/>
                    </a:lnTo>
                    <a:lnTo>
                      <a:pt x="375" y="367"/>
                    </a:lnTo>
                    <a:lnTo>
                      <a:pt x="376" y="366"/>
                    </a:lnTo>
                    <a:lnTo>
                      <a:pt x="376" y="361"/>
                    </a:lnTo>
                    <a:lnTo>
                      <a:pt x="377" y="364"/>
                    </a:lnTo>
                    <a:lnTo>
                      <a:pt x="377" y="365"/>
                    </a:lnTo>
                    <a:lnTo>
                      <a:pt x="378" y="365"/>
                    </a:lnTo>
                    <a:lnTo>
                      <a:pt x="379" y="363"/>
                    </a:lnTo>
                    <a:lnTo>
                      <a:pt x="380" y="364"/>
                    </a:lnTo>
                    <a:lnTo>
                      <a:pt x="380" y="363"/>
                    </a:lnTo>
                    <a:lnTo>
                      <a:pt x="381" y="362"/>
                    </a:lnTo>
                    <a:lnTo>
                      <a:pt x="381" y="363"/>
                    </a:lnTo>
                    <a:lnTo>
                      <a:pt x="382" y="360"/>
                    </a:lnTo>
                    <a:lnTo>
                      <a:pt x="383" y="361"/>
                    </a:lnTo>
                    <a:lnTo>
                      <a:pt x="384" y="359"/>
                    </a:lnTo>
                    <a:lnTo>
                      <a:pt x="384" y="362"/>
                    </a:lnTo>
                    <a:lnTo>
                      <a:pt x="384" y="363"/>
                    </a:lnTo>
                    <a:lnTo>
                      <a:pt x="385" y="365"/>
                    </a:lnTo>
                    <a:lnTo>
                      <a:pt x="386" y="366"/>
                    </a:lnTo>
                    <a:lnTo>
                      <a:pt x="387" y="369"/>
                    </a:lnTo>
                    <a:lnTo>
                      <a:pt x="387" y="367"/>
                    </a:lnTo>
                    <a:lnTo>
                      <a:pt x="388" y="366"/>
                    </a:lnTo>
                    <a:lnTo>
                      <a:pt x="388" y="363"/>
                    </a:lnTo>
                    <a:lnTo>
                      <a:pt x="389" y="365"/>
                    </a:lnTo>
                    <a:lnTo>
                      <a:pt x="390" y="364"/>
                    </a:lnTo>
                    <a:lnTo>
                      <a:pt x="390" y="361"/>
                    </a:lnTo>
                    <a:lnTo>
                      <a:pt x="391" y="363"/>
                    </a:lnTo>
                    <a:lnTo>
                      <a:pt x="392" y="365"/>
                    </a:lnTo>
                    <a:lnTo>
                      <a:pt x="392" y="363"/>
                    </a:lnTo>
                    <a:lnTo>
                      <a:pt x="393" y="365"/>
                    </a:lnTo>
                    <a:lnTo>
                      <a:pt x="394" y="365"/>
                    </a:lnTo>
                    <a:lnTo>
                      <a:pt x="395" y="364"/>
                    </a:lnTo>
                    <a:lnTo>
                      <a:pt x="396" y="361"/>
                    </a:lnTo>
                    <a:lnTo>
                      <a:pt x="396" y="363"/>
                    </a:lnTo>
                    <a:lnTo>
                      <a:pt x="396" y="364"/>
                    </a:lnTo>
                    <a:lnTo>
                      <a:pt x="397" y="365"/>
                    </a:lnTo>
                    <a:lnTo>
                      <a:pt x="398" y="367"/>
                    </a:lnTo>
                    <a:lnTo>
                      <a:pt x="399" y="366"/>
                    </a:lnTo>
                    <a:lnTo>
                      <a:pt x="399" y="370"/>
                    </a:lnTo>
                    <a:lnTo>
                      <a:pt x="400" y="368"/>
                    </a:lnTo>
                    <a:lnTo>
                      <a:pt x="401" y="367"/>
                    </a:lnTo>
                    <a:lnTo>
                      <a:pt x="402" y="360"/>
                    </a:lnTo>
                    <a:lnTo>
                      <a:pt x="403" y="361"/>
                    </a:lnTo>
                    <a:lnTo>
                      <a:pt x="403" y="363"/>
                    </a:lnTo>
                    <a:lnTo>
                      <a:pt x="404" y="363"/>
                    </a:lnTo>
                    <a:lnTo>
                      <a:pt x="404" y="366"/>
                    </a:lnTo>
                    <a:lnTo>
                      <a:pt x="405" y="367"/>
                    </a:lnTo>
                    <a:lnTo>
                      <a:pt x="406" y="365"/>
                    </a:lnTo>
                    <a:lnTo>
                      <a:pt x="407" y="365"/>
                    </a:lnTo>
                    <a:lnTo>
                      <a:pt x="408" y="364"/>
                    </a:lnTo>
                    <a:lnTo>
                      <a:pt x="409" y="361"/>
                    </a:lnTo>
                    <a:lnTo>
                      <a:pt x="410" y="363"/>
                    </a:lnTo>
                    <a:lnTo>
                      <a:pt x="411" y="363"/>
                    </a:lnTo>
                    <a:lnTo>
                      <a:pt x="412" y="367"/>
                    </a:lnTo>
                    <a:lnTo>
                      <a:pt x="412" y="365"/>
                    </a:lnTo>
                    <a:lnTo>
                      <a:pt x="413" y="362"/>
                    </a:lnTo>
                    <a:lnTo>
                      <a:pt x="414" y="363"/>
                    </a:lnTo>
                    <a:lnTo>
                      <a:pt x="415" y="363"/>
                    </a:lnTo>
                    <a:lnTo>
                      <a:pt x="415" y="357"/>
                    </a:lnTo>
                    <a:lnTo>
                      <a:pt x="415" y="359"/>
                    </a:lnTo>
                    <a:lnTo>
                      <a:pt x="416" y="361"/>
                    </a:lnTo>
                    <a:lnTo>
                      <a:pt x="417" y="360"/>
                    </a:lnTo>
                    <a:lnTo>
                      <a:pt x="418" y="361"/>
                    </a:lnTo>
                    <a:lnTo>
                      <a:pt x="418" y="360"/>
                    </a:lnTo>
                    <a:lnTo>
                      <a:pt x="419" y="361"/>
                    </a:lnTo>
                    <a:lnTo>
                      <a:pt x="420" y="363"/>
                    </a:lnTo>
                    <a:lnTo>
                      <a:pt x="420" y="361"/>
                    </a:lnTo>
                    <a:lnTo>
                      <a:pt x="421" y="362"/>
                    </a:lnTo>
                    <a:lnTo>
                      <a:pt x="422" y="363"/>
                    </a:lnTo>
                    <a:lnTo>
                      <a:pt x="423" y="367"/>
                    </a:lnTo>
                    <a:lnTo>
                      <a:pt x="424" y="365"/>
                    </a:lnTo>
                    <a:lnTo>
                      <a:pt x="425" y="369"/>
                    </a:lnTo>
                    <a:lnTo>
                      <a:pt x="425" y="370"/>
                    </a:lnTo>
                    <a:lnTo>
                      <a:pt x="426" y="367"/>
                    </a:lnTo>
                    <a:lnTo>
                      <a:pt x="427" y="367"/>
                    </a:lnTo>
                    <a:lnTo>
                      <a:pt x="428" y="361"/>
                    </a:lnTo>
                    <a:lnTo>
                      <a:pt x="428" y="365"/>
                    </a:lnTo>
                    <a:lnTo>
                      <a:pt x="429" y="365"/>
                    </a:lnTo>
                    <a:lnTo>
                      <a:pt x="430" y="363"/>
                    </a:lnTo>
                    <a:lnTo>
                      <a:pt x="431" y="364"/>
                    </a:lnTo>
                    <a:lnTo>
                      <a:pt x="431" y="365"/>
                    </a:lnTo>
                    <a:lnTo>
                      <a:pt x="432" y="364"/>
                    </a:lnTo>
                    <a:lnTo>
                      <a:pt x="432" y="367"/>
                    </a:lnTo>
                    <a:lnTo>
                      <a:pt x="433" y="367"/>
                    </a:lnTo>
                    <a:lnTo>
                      <a:pt x="434" y="365"/>
                    </a:lnTo>
                    <a:lnTo>
                      <a:pt x="434" y="363"/>
                    </a:lnTo>
                    <a:lnTo>
                      <a:pt x="435" y="364"/>
                    </a:lnTo>
                    <a:lnTo>
                      <a:pt x="436" y="365"/>
                    </a:lnTo>
                    <a:lnTo>
                      <a:pt x="436" y="364"/>
                    </a:lnTo>
                    <a:lnTo>
                      <a:pt x="437" y="372"/>
                    </a:lnTo>
                    <a:lnTo>
                      <a:pt x="437" y="368"/>
                    </a:lnTo>
                    <a:lnTo>
                      <a:pt x="438" y="366"/>
                    </a:lnTo>
                    <a:lnTo>
                      <a:pt x="439" y="366"/>
                    </a:lnTo>
                    <a:lnTo>
                      <a:pt x="440" y="365"/>
                    </a:lnTo>
                    <a:lnTo>
                      <a:pt x="440" y="364"/>
                    </a:lnTo>
                    <a:lnTo>
                      <a:pt x="441" y="363"/>
                    </a:lnTo>
                    <a:lnTo>
                      <a:pt x="442" y="365"/>
                    </a:lnTo>
                    <a:lnTo>
                      <a:pt x="443" y="364"/>
                    </a:lnTo>
                    <a:lnTo>
                      <a:pt x="444" y="368"/>
                    </a:lnTo>
                    <a:lnTo>
                      <a:pt x="444" y="365"/>
                    </a:lnTo>
                    <a:lnTo>
                      <a:pt x="444" y="364"/>
                    </a:lnTo>
                    <a:lnTo>
                      <a:pt x="445" y="361"/>
                    </a:lnTo>
                    <a:lnTo>
                      <a:pt x="446" y="363"/>
                    </a:lnTo>
                    <a:lnTo>
                      <a:pt x="447" y="363"/>
                    </a:lnTo>
                    <a:lnTo>
                      <a:pt x="448" y="365"/>
                    </a:lnTo>
                    <a:lnTo>
                      <a:pt x="448" y="367"/>
                    </a:lnTo>
                    <a:lnTo>
                      <a:pt x="449" y="366"/>
                    </a:lnTo>
                    <a:lnTo>
                      <a:pt x="450" y="365"/>
                    </a:lnTo>
                    <a:lnTo>
                      <a:pt x="450" y="371"/>
                    </a:lnTo>
                    <a:lnTo>
                      <a:pt x="451" y="367"/>
                    </a:lnTo>
                    <a:lnTo>
                      <a:pt x="452" y="365"/>
                    </a:lnTo>
                    <a:lnTo>
                      <a:pt x="453" y="361"/>
                    </a:lnTo>
                    <a:lnTo>
                      <a:pt x="453" y="363"/>
                    </a:lnTo>
                    <a:lnTo>
                      <a:pt x="454" y="363"/>
                    </a:lnTo>
                    <a:lnTo>
                      <a:pt x="455" y="365"/>
                    </a:lnTo>
                    <a:lnTo>
                      <a:pt x="456" y="369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sz="1350"/>
              </a:p>
            </p:txBody>
          </p:sp>
          <p:sp>
            <p:nvSpPr>
              <p:cNvPr id="63553" name="Freeform 773"/>
              <p:cNvSpPr>
                <a:spLocks/>
              </p:cNvSpPr>
              <p:nvPr/>
            </p:nvSpPr>
            <p:spPr bwMode="auto">
              <a:xfrm>
                <a:off x="1565275" y="3929063"/>
                <a:ext cx="727075" cy="303213"/>
              </a:xfrm>
              <a:custGeom>
                <a:avLst/>
                <a:gdLst>
                  <a:gd name="T0" fmla="*/ 2147483647 w 458"/>
                  <a:gd name="T1" fmla="*/ 2147483647 h 191"/>
                  <a:gd name="T2" fmla="*/ 2147483647 w 458"/>
                  <a:gd name="T3" fmla="*/ 2147483647 h 191"/>
                  <a:gd name="T4" fmla="*/ 2147483647 w 458"/>
                  <a:gd name="T5" fmla="*/ 2147483647 h 191"/>
                  <a:gd name="T6" fmla="*/ 2147483647 w 458"/>
                  <a:gd name="T7" fmla="*/ 2147483647 h 191"/>
                  <a:gd name="T8" fmla="*/ 2147483647 w 458"/>
                  <a:gd name="T9" fmla="*/ 2147483647 h 191"/>
                  <a:gd name="T10" fmla="*/ 2147483647 w 458"/>
                  <a:gd name="T11" fmla="*/ 2147483647 h 191"/>
                  <a:gd name="T12" fmla="*/ 2147483647 w 458"/>
                  <a:gd name="T13" fmla="*/ 2147483647 h 191"/>
                  <a:gd name="T14" fmla="*/ 2147483647 w 458"/>
                  <a:gd name="T15" fmla="*/ 2147483647 h 191"/>
                  <a:gd name="T16" fmla="*/ 2147483647 w 458"/>
                  <a:gd name="T17" fmla="*/ 2147483647 h 191"/>
                  <a:gd name="T18" fmla="*/ 2147483647 w 458"/>
                  <a:gd name="T19" fmla="*/ 2147483647 h 191"/>
                  <a:gd name="T20" fmla="*/ 2147483647 w 458"/>
                  <a:gd name="T21" fmla="*/ 2147483647 h 191"/>
                  <a:gd name="T22" fmla="*/ 2147483647 w 458"/>
                  <a:gd name="T23" fmla="*/ 2147483647 h 191"/>
                  <a:gd name="T24" fmla="*/ 2147483647 w 458"/>
                  <a:gd name="T25" fmla="*/ 2147483647 h 191"/>
                  <a:gd name="T26" fmla="*/ 2147483647 w 458"/>
                  <a:gd name="T27" fmla="*/ 2147483647 h 191"/>
                  <a:gd name="T28" fmla="*/ 2147483647 w 458"/>
                  <a:gd name="T29" fmla="*/ 2147483647 h 191"/>
                  <a:gd name="T30" fmla="*/ 2147483647 w 458"/>
                  <a:gd name="T31" fmla="*/ 2147483647 h 191"/>
                  <a:gd name="T32" fmla="*/ 2147483647 w 458"/>
                  <a:gd name="T33" fmla="*/ 2147483647 h 191"/>
                  <a:gd name="T34" fmla="*/ 2147483647 w 458"/>
                  <a:gd name="T35" fmla="*/ 2147483647 h 191"/>
                  <a:gd name="T36" fmla="*/ 2147483647 w 458"/>
                  <a:gd name="T37" fmla="*/ 2147483647 h 191"/>
                  <a:gd name="T38" fmla="*/ 2147483647 w 458"/>
                  <a:gd name="T39" fmla="*/ 2147483647 h 191"/>
                  <a:gd name="T40" fmla="*/ 2147483647 w 458"/>
                  <a:gd name="T41" fmla="*/ 2147483647 h 191"/>
                  <a:gd name="T42" fmla="*/ 2147483647 w 458"/>
                  <a:gd name="T43" fmla="*/ 2147483647 h 191"/>
                  <a:gd name="T44" fmla="*/ 2147483647 w 458"/>
                  <a:gd name="T45" fmla="*/ 2147483647 h 191"/>
                  <a:gd name="T46" fmla="*/ 2147483647 w 458"/>
                  <a:gd name="T47" fmla="*/ 2147483647 h 191"/>
                  <a:gd name="T48" fmla="*/ 2147483647 w 458"/>
                  <a:gd name="T49" fmla="*/ 2147483647 h 191"/>
                  <a:gd name="T50" fmla="*/ 2147483647 w 458"/>
                  <a:gd name="T51" fmla="*/ 2147483647 h 191"/>
                  <a:gd name="T52" fmla="*/ 2147483647 w 458"/>
                  <a:gd name="T53" fmla="*/ 2147483647 h 191"/>
                  <a:gd name="T54" fmla="*/ 2147483647 w 458"/>
                  <a:gd name="T55" fmla="*/ 2147483647 h 191"/>
                  <a:gd name="T56" fmla="*/ 2147483647 w 458"/>
                  <a:gd name="T57" fmla="*/ 2147483647 h 191"/>
                  <a:gd name="T58" fmla="*/ 2147483647 w 458"/>
                  <a:gd name="T59" fmla="*/ 2147483647 h 191"/>
                  <a:gd name="T60" fmla="*/ 2147483647 w 458"/>
                  <a:gd name="T61" fmla="*/ 2147483647 h 191"/>
                  <a:gd name="T62" fmla="*/ 2147483647 w 458"/>
                  <a:gd name="T63" fmla="*/ 2147483647 h 191"/>
                  <a:gd name="T64" fmla="*/ 2147483647 w 458"/>
                  <a:gd name="T65" fmla="*/ 2147483647 h 191"/>
                  <a:gd name="T66" fmla="*/ 2147483647 w 458"/>
                  <a:gd name="T67" fmla="*/ 2147483647 h 191"/>
                  <a:gd name="T68" fmla="*/ 2147483647 w 458"/>
                  <a:gd name="T69" fmla="*/ 2147483647 h 191"/>
                  <a:gd name="T70" fmla="*/ 2147483647 w 458"/>
                  <a:gd name="T71" fmla="*/ 2147483647 h 191"/>
                  <a:gd name="T72" fmla="*/ 2147483647 w 458"/>
                  <a:gd name="T73" fmla="*/ 2147483647 h 191"/>
                  <a:gd name="T74" fmla="*/ 2147483647 w 458"/>
                  <a:gd name="T75" fmla="*/ 2147483647 h 191"/>
                  <a:gd name="T76" fmla="*/ 2147483647 w 458"/>
                  <a:gd name="T77" fmla="*/ 2147483647 h 191"/>
                  <a:gd name="T78" fmla="*/ 2147483647 w 458"/>
                  <a:gd name="T79" fmla="*/ 2147483647 h 191"/>
                  <a:gd name="T80" fmla="*/ 2147483647 w 458"/>
                  <a:gd name="T81" fmla="*/ 2147483647 h 191"/>
                  <a:gd name="T82" fmla="*/ 2147483647 w 458"/>
                  <a:gd name="T83" fmla="*/ 2147483647 h 191"/>
                  <a:gd name="T84" fmla="*/ 2147483647 w 458"/>
                  <a:gd name="T85" fmla="*/ 2147483647 h 191"/>
                  <a:gd name="T86" fmla="*/ 2147483647 w 458"/>
                  <a:gd name="T87" fmla="*/ 2147483647 h 191"/>
                  <a:gd name="T88" fmla="*/ 2147483647 w 458"/>
                  <a:gd name="T89" fmla="*/ 2147483647 h 191"/>
                  <a:gd name="T90" fmla="*/ 2147483647 w 458"/>
                  <a:gd name="T91" fmla="*/ 2147483647 h 191"/>
                  <a:gd name="T92" fmla="*/ 2147483647 w 458"/>
                  <a:gd name="T93" fmla="*/ 2147483647 h 191"/>
                  <a:gd name="T94" fmla="*/ 2147483647 w 458"/>
                  <a:gd name="T95" fmla="*/ 2147483647 h 191"/>
                  <a:gd name="T96" fmla="*/ 2147483647 w 458"/>
                  <a:gd name="T97" fmla="*/ 2147483647 h 191"/>
                  <a:gd name="T98" fmla="*/ 2147483647 w 458"/>
                  <a:gd name="T99" fmla="*/ 2147483647 h 191"/>
                  <a:gd name="T100" fmla="*/ 2147483647 w 458"/>
                  <a:gd name="T101" fmla="*/ 2147483647 h 191"/>
                  <a:gd name="T102" fmla="*/ 2147483647 w 458"/>
                  <a:gd name="T103" fmla="*/ 2147483647 h 191"/>
                  <a:gd name="T104" fmla="*/ 2147483647 w 458"/>
                  <a:gd name="T105" fmla="*/ 2147483647 h 191"/>
                  <a:gd name="T106" fmla="*/ 2147483647 w 458"/>
                  <a:gd name="T107" fmla="*/ 2147483647 h 191"/>
                  <a:gd name="T108" fmla="*/ 2147483647 w 458"/>
                  <a:gd name="T109" fmla="*/ 2147483647 h 191"/>
                  <a:gd name="T110" fmla="*/ 2147483647 w 458"/>
                  <a:gd name="T111" fmla="*/ 2147483647 h 191"/>
                  <a:gd name="T112" fmla="*/ 2147483647 w 458"/>
                  <a:gd name="T113" fmla="*/ 2147483647 h 191"/>
                  <a:gd name="T114" fmla="*/ 2147483647 w 458"/>
                  <a:gd name="T115" fmla="*/ 2147483647 h 191"/>
                  <a:gd name="T116" fmla="*/ 2147483647 w 458"/>
                  <a:gd name="T117" fmla="*/ 2147483647 h 191"/>
                  <a:gd name="T118" fmla="*/ 2147483647 w 458"/>
                  <a:gd name="T119" fmla="*/ 2147483647 h 191"/>
                  <a:gd name="T120" fmla="*/ 2147483647 w 458"/>
                  <a:gd name="T121" fmla="*/ 2147483647 h 191"/>
                  <a:gd name="T122" fmla="*/ 2147483647 w 458"/>
                  <a:gd name="T123" fmla="*/ 2147483647 h 191"/>
                  <a:gd name="T124" fmla="*/ 2147483647 w 458"/>
                  <a:gd name="T125" fmla="*/ 2147483647 h 19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58"/>
                  <a:gd name="T190" fmla="*/ 0 h 191"/>
                  <a:gd name="T191" fmla="*/ 458 w 458"/>
                  <a:gd name="T192" fmla="*/ 191 h 19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58" h="191">
                    <a:moveTo>
                      <a:pt x="0" y="13"/>
                    </a:moveTo>
                    <a:lnTo>
                      <a:pt x="0" y="11"/>
                    </a:lnTo>
                    <a:lnTo>
                      <a:pt x="1" y="9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3" y="0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5" y="9"/>
                    </a:lnTo>
                    <a:lnTo>
                      <a:pt x="6" y="13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8" y="5"/>
                    </a:lnTo>
                    <a:lnTo>
                      <a:pt x="9" y="7"/>
                    </a:lnTo>
                    <a:lnTo>
                      <a:pt x="10" y="9"/>
                    </a:lnTo>
                    <a:lnTo>
                      <a:pt x="10" y="4"/>
                    </a:lnTo>
                    <a:lnTo>
                      <a:pt x="11" y="5"/>
                    </a:lnTo>
                    <a:lnTo>
                      <a:pt x="12" y="7"/>
                    </a:lnTo>
                    <a:lnTo>
                      <a:pt x="13" y="9"/>
                    </a:lnTo>
                    <a:lnTo>
                      <a:pt x="13" y="7"/>
                    </a:lnTo>
                    <a:lnTo>
                      <a:pt x="14" y="9"/>
                    </a:lnTo>
                    <a:lnTo>
                      <a:pt x="15" y="9"/>
                    </a:lnTo>
                    <a:lnTo>
                      <a:pt x="16" y="7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9" y="9"/>
                    </a:lnTo>
                    <a:lnTo>
                      <a:pt x="20" y="15"/>
                    </a:lnTo>
                    <a:lnTo>
                      <a:pt x="20" y="13"/>
                    </a:lnTo>
                    <a:lnTo>
                      <a:pt x="21" y="11"/>
                    </a:lnTo>
                    <a:lnTo>
                      <a:pt x="22" y="9"/>
                    </a:lnTo>
                    <a:lnTo>
                      <a:pt x="22" y="10"/>
                    </a:lnTo>
                    <a:lnTo>
                      <a:pt x="23" y="9"/>
                    </a:lnTo>
                    <a:lnTo>
                      <a:pt x="24" y="8"/>
                    </a:lnTo>
                    <a:lnTo>
                      <a:pt x="24" y="9"/>
                    </a:lnTo>
                    <a:lnTo>
                      <a:pt x="25" y="11"/>
                    </a:lnTo>
                    <a:lnTo>
                      <a:pt x="25" y="9"/>
                    </a:lnTo>
                    <a:lnTo>
                      <a:pt x="26" y="9"/>
                    </a:lnTo>
                    <a:lnTo>
                      <a:pt x="27" y="9"/>
                    </a:lnTo>
                    <a:lnTo>
                      <a:pt x="28" y="10"/>
                    </a:lnTo>
                    <a:lnTo>
                      <a:pt x="28" y="9"/>
                    </a:lnTo>
                    <a:lnTo>
                      <a:pt x="29" y="14"/>
                    </a:lnTo>
                    <a:lnTo>
                      <a:pt x="29" y="12"/>
                    </a:lnTo>
                    <a:lnTo>
                      <a:pt x="30" y="11"/>
                    </a:lnTo>
                    <a:lnTo>
                      <a:pt x="31" y="11"/>
                    </a:lnTo>
                    <a:lnTo>
                      <a:pt x="32" y="5"/>
                    </a:lnTo>
                    <a:lnTo>
                      <a:pt x="32" y="6"/>
                    </a:lnTo>
                    <a:lnTo>
                      <a:pt x="32" y="9"/>
                    </a:lnTo>
                    <a:lnTo>
                      <a:pt x="33" y="9"/>
                    </a:lnTo>
                    <a:lnTo>
                      <a:pt x="34" y="7"/>
                    </a:lnTo>
                    <a:lnTo>
                      <a:pt x="35" y="8"/>
                    </a:lnTo>
                    <a:lnTo>
                      <a:pt x="36" y="5"/>
                    </a:lnTo>
                    <a:lnTo>
                      <a:pt x="36" y="9"/>
                    </a:lnTo>
                    <a:lnTo>
                      <a:pt x="37" y="9"/>
                    </a:lnTo>
                    <a:lnTo>
                      <a:pt x="38" y="9"/>
                    </a:lnTo>
                    <a:lnTo>
                      <a:pt x="38" y="8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0" y="11"/>
                    </a:lnTo>
                    <a:lnTo>
                      <a:pt x="41" y="5"/>
                    </a:lnTo>
                    <a:lnTo>
                      <a:pt x="41" y="7"/>
                    </a:lnTo>
                    <a:lnTo>
                      <a:pt x="42" y="7"/>
                    </a:lnTo>
                    <a:lnTo>
                      <a:pt x="43" y="7"/>
                    </a:lnTo>
                    <a:lnTo>
                      <a:pt x="44" y="7"/>
                    </a:lnTo>
                    <a:lnTo>
                      <a:pt x="44" y="8"/>
                    </a:lnTo>
                    <a:lnTo>
                      <a:pt x="44" y="11"/>
                    </a:lnTo>
                    <a:lnTo>
                      <a:pt x="45" y="12"/>
                    </a:lnTo>
                    <a:lnTo>
                      <a:pt x="46" y="10"/>
                    </a:lnTo>
                    <a:lnTo>
                      <a:pt x="47" y="10"/>
                    </a:lnTo>
                    <a:lnTo>
                      <a:pt x="48" y="2"/>
                    </a:lnTo>
                    <a:lnTo>
                      <a:pt x="48" y="6"/>
                    </a:lnTo>
                    <a:lnTo>
                      <a:pt x="48" y="8"/>
                    </a:lnTo>
                    <a:lnTo>
                      <a:pt x="49" y="9"/>
                    </a:lnTo>
                    <a:lnTo>
                      <a:pt x="50" y="13"/>
                    </a:lnTo>
                    <a:lnTo>
                      <a:pt x="51" y="11"/>
                    </a:lnTo>
                    <a:lnTo>
                      <a:pt x="51" y="9"/>
                    </a:lnTo>
                    <a:lnTo>
                      <a:pt x="52" y="9"/>
                    </a:lnTo>
                    <a:lnTo>
                      <a:pt x="53" y="9"/>
                    </a:lnTo>
                    <a:lnTo>
                      <a:pt x="54" y="7"/>
                    </a:lnTo>
                    <a:lnTo>
                      <a:pt x="54" y="1"/>
                    </a:lnTo>
                    <a:lnTo>
                      <a:pt x="55" y="4"/>
                    </a:lnTo>
                    <a:lnTo>
                      <a:pt x="56" y="5"/>
                    </a:lnTo>
                    <a:lnTo>
                      <a:pt x="56" y="7"/>
                    </a:lnTo>
                    <a:lnTo>
                      <a:pt x="57" y="10"/>
                    </a:lnTo>
                    <a:lnTo>
                      <a:pt x="57" y="9"/>
                    </a:lnTo>
                    <a:lnTo>
                      <a:pt x="58" y="6"/>
                    </a:lnTo>
                    <a:lnTo>
                      <a:pt x="59" y="5"/>
                    </a:lnTo>
                    <a:lnTo>
                      <a:pt x="60" y="7"/>
                    </a:lnTo>
                    <a:lnTo>
                      <a:pt x="60" y="6"/>
                    </a:lnTo>
                    <a:lnTo>
                      <a:pt x="60" y="7"/>
                    </a:lnTo>
                    <a:lnTo>
                      <a:pt x="61" y="5"/>
                    </a:lnTo>
                    <a:lnTo>
                      <a:pt x="62" y="6"/>
                    </a:lnTo>
                    <a:lnTo>
                      <a:pt x="63" y="6"/>
                    </a:lnTo>
                    <a:lnTo>
                      <a:pt x="63" y="2"/>
                    </a:lnTo>
                    <a:lnTo>
                      <a:pt x="64" y="0"/>
                    </a:lnTo>
                    <a:lnTo>
                      <a:pt x="64" y="4"/>
                    </a:lnTo>
                    <a:lnTo>
                      <a:pt x="65" y="6"/>
                    </a:lnTo>
                    <a:lnTo>
                      <a:pt x="66" y="6"/>
                    </a:lnTo>
                    <a:lnTo>
                      <a:pt x="67" y="4"/>
                    </a:lnTo>
                    <a:lnTo>
                      <a:pt x="68" y="2"/>
                    </a:lnTo>
                    <a:lnTo>
                      <a:pt x="68" y="4"/>
                    </a:lnTo>
                    <a:lnTo>
                      <a:pt x="69" y="5"/>
                    </a:lnTo>
                    <a:lnTo>
                      <a:pt x="70" y="7"/>
                    </a:lnTo>
                    <a:lnTo>
                      <a:pt x="70" y="11"/>
                    </a:lnTo>
                    <a:lnTo>
                      <a:pt x="71" y="9"/>
                    </a:lnTo>
                    <a:lnTo>
                      <a:pt x="72" y="9"/>
                    </a:lnTo>
                    <a:lnTo>
                      <a:pt x="72" y="5"/>
                    </a:lnTo>
                    <a:lnTo>
                      <a:pt x="73" y="11"/>
                    </a:lnTo>
                    <a:lnTo>
                      <a:pt x="74" y="10"/>
                    </a:lnTo>
                    <a:lnTo>
                      <a:pt x="75" y="11"/>
                    </a:lnTo>
                    <a:lnTo>
                      <a:pt x="76" y="11"/>
                    </a:lnTo>
                    <a:lnTo>
                      <a:pt x="77" y="6"/>
                    </a:lnTo>
                    <a:lnTo>
                      <a:pt x="78" y="5"/>
                    </a:lnTo>
                    <a:lnTo>
                      <a:pt x="79" y="7"/>
                    </a:lnTo>
                    <a:lnTo>
                      <a:pt x="79" y="8"/>
                    </a:lnTo>
                    <a:lnTo>
                      <a:pt x="80" y="4"/>
                    </a:lnTo>
                    <a:lnTo>
                      <a:pt x="80" y="5"/>
                    </a:lnTo>
                    <a:lnTo>
                      <a:pt x="81" y="7"/>
                    </a:lnTo>
                    <a:lnTo>
                      <a:pt x="82" y="9"/>
                    </a:lnTo>
                    <a:lnTo>
                      <a:pt x="82" y="8"/>
                    </a:lnTo>
                    <a:lnTo>
                      <a:pt x="83" y="7"/>
                    </a:lnTo>
                    <a:lnTo>
                      <a:pt x="84" y="8"/>
                    </a:lnTo>
                    <a:lnTo>
                      <a:pt x="84" y="9"/>
                    </a:lnTo>
                    <a:lnTo>
                      <a:pt x="85" y="10"/>
                    </a:lnTo>
                    <a:lnTo>
                      <a:pt x="85" y="9"/>
                    </a:lnTo>
                    <a:lnTo>
                      <a:pt x="86" y="10"/>
                    </a:lnTo>
                    <a:lnTo>
                      <a:pt x="87" y="11"/>
                    </a:lnTo>
                    <a:lnTo>
                      <a:pt x="88" y="9"/>
                    </a:lnTo>
                    <a:lnTo>
                      <a:pt x="89" y="14"/>
                    </a:lnTo>
                    <a:lnTo>
                      <a:pt x="89" y="11"/>
                    </a:lnTo>
                    <a:lnTo>
                      <a:pt x="90" y="11"/>
                    </a:lnTo>
                    <a:lnTo>
                      <a:pt x="91" y="5"/>
                    </a:lnTo>
                    <a:lnTo>
                      <a:pt x="92" y="7"/>
                    </a:lnTo>
                    <a:lnTo>
                      <a:pt x="93" y="7"/>
                    </a:lnTo>
                    <a:lnTo>
                      <a:pt x="94" y="10"/>
                    </a:lnTo>
                    <a:lnTo>
                      <a:pt x="95" y="9"/>
                    </a:lnTo>
                    <a:lnTo>
                      <a:pt x="95" y="7"/>
                    </a:lnTo>
                    <a:lnTo>
                      <a:pt x="96" y="12"/>
                    </a:lnTo>
                    <a:lnTo>
                      <a:pt x="96" y="11"/>
                    </a:lnTo>
                    <a:lnTo>
                      <a:pt x="97" y="10"/>
                    </a:lnTo>
                    <a:lnTo>
                      <a:pt x="98" y="9"/>
                    </a:lnTo>
                    <a:lnTo>
                      <a:pt x="98" y="4"/>
                    </a:lnTo>
                    <a:lnTo>
                      <a:pt x="99" y="5"/>
                    </a:lnTo>
                    <a:lnTo>
                      <a:pt x="100" y="5"/>
                    </a:lnTo>
                    <a:lnTo>
                      <a:pt x="100" y="4"/>
                    </a:lnTo>
                    <a:lnTo>
                      <a:pt x="101" y="5"/>
                    </a:lnTo>
                    <a:lnTo>
                      <a:pt x="102" y="7"/>
                    </a:lnTo>
                    <a:lnTo>
                      <a:pt x="103" y="7"/>
                    </a:lnTo>
                    <a:lnTo>
                      <a:pt x="104" y="8"/>
                    </a:lnTo>
                    <a:lnTo>
                      <a:pt x="104" y="11"/>
                    </a:lnTo>
                    <a:lnTo>
                      <a:pt x="104" y="10"/>
                    </a:lnTo>
                    <a:lnTo>
                      <a:pt x="105" y="8"/>
                    </a:lnTo>
                    <a:lnTo>
                      <a:pt x="106" y="9"/>
                    </a:lnTo>
                    <a:lnTo>
                      <a:pt x="107" y="9"/>
                    </a:lnTo>
                    <a:lnTo>
                      <a:pt x="108" y="9"/>
                    </a:lnTo>
                    <a:lnTo>
                      <a:pt x="108" y="7"/>
                    </a:lnTo>
                    <a:lnTo>
                      <a:pt x="108" y="10"/>
                    </a:lnTo>
                    <a:lnTo>
                      <a:pt x="109" y="11"/>
                    </a:lnTo>
                    <a:lnTo>
                      <a:pt x="110" y="9"/>
                    </a:lnTo>
                    <a:lnTo>
                      <a:pt x="111" y="9"/>
                    </a:lnTo>
                    <a:lnTo>
                      <a:pt x="112" y="4"/>
                    </a:lnTo>
                    <a:lnTo>
                      <a:pt x="112" y="8"/>
                    </a:lnTo>
                    <a:lnTo>
                      <a:pt x="113" y="7"/>
                    </a:lnTo>
                    <a:lnTo>
                      <a:pt x="114" y="9"/>
                    </a:lnTo>
                    <a:lnTo>
                      <a:pt x="114" y="4"/>
                    </a:lnTo>
                    <a:lnTo>
                      <a:pt x="115" y="7"/>
                    </a:lnTo>
                    <a:lnTo>
                      <a:pt x="116" y="8"/>
                    </a:lnTo>
                    <a:lnTo>
                      <a:pt x="116" y="9"/>
                    </a:lnTo>
                    <a:lnTo>
                      <a:pt x="117" y="5"/>
                    </a:lnTo>
                    <a:lnTo>
                      <a:pt x="118" y="7"/>
                    </a:lnTo>
                    <a:lnTo>
                      <a:pt x="119" y="11"/>
                    </a:lnTo>
                    <a:lnTo>
                      <a:pt x="120" y="9"/>
                    </a:lnTo>
                    <a:lnTo>
                      <a:pt x="120" y="10"/>
                    </a:lnTo>
                    <a:lnTo>
                      <a:pt x="120" y="9"/>
                    </a:lnTo>
                    <a:lnTo>
                      <a:pt x="121" y="12"/>
                    </a:lnTo>
                    <a:lnTo>
                      <a:pt x="122" y="12"/>
                    </a:lnTo>
                    <a:lnTo>
                      <a:pt x="123" y="11"/>
                    </a:lnTo>
                    <a:lnTo>
                      <a:pt x="124" y="14"/>
                    </a:lnTo>
                    <a:lnTo>
                      <a:pt x="124" y="12"/>
                    </a:lnTo>
                    <a:lnTo>
                      <a:pt x="125" y="12"/>
                    </a:lnTo>
                    <a:lnTo>
                      <a:pt x="126" y="11"/>
                    </a:lnTo>
                    <a:lnTo>
                      <a:pt x="126" y="12"/>
                    </a:lnTo>
                    <a:lnTo>
                      <a:pt x="127" y="9"/>
                    </a:lnTo>
                    <a:lnTo>
                      <a:pt x="128" y="9"/>
                    </a:lnTo>
                    <a:lnTo>
                      <a:pt x="129" y="9"/>
                    </a:lnTo>
                    <a:lnTo>
                      <a:pt x="130" y="9"/>
                    </a:lnTo>
                    <a:lnTo>
                      <a:pt x="130" y="11"/>
                    </a:lnTo>
                    <a:lnTo>
                      <a:pt x="131" y="8"/>
                    </a:lnTo>
                    <a:lnTo>
                      <a:pt x="132" y="9"/>
                    </a:lnTo>
                    <a:lnTo>
                      <a:pt x="133" y="3"/>
                    </a:lnTo>
                    <a:lnTo>
                      <a:pt x="133" y="5"/>
                    </a:lnTo>
                    <a:lnTo>
                      <a:pt x="133" y="6"/>
                    </a:lnTo>
                    <a:lnTo>
                      <a:pt x="134" y="7"/>
                    </a:lnTo>
                    <a:lnTo>
                      <a:pt x="135" y="9"/>
                    </a:lnTo>
                    <a:lnTo>
                      <a:pt x="136" y="10"/>
                    </a:lnTo>
                    <a:lnTo>
                      <a:pt x="136" y="11"/>
                    </a:lnTo>
                    <a:lnTo>
                      <a:pt x="137" y="11"/>
                    </a:lnTo>
                    <a:lnTo>
                      <a:pt x="138" y="12"/>
                    </a:lnTo>
                    <a:lnTo>
                      <a:pt x="139" y="11"/>
                    </a:lnTo>
                    <a:lnTo>
                      <a:pt x="140" y="14"/>
                    </a:lnTo>
                    <a:lnTo>
                      <a:pt x="140" y="13"/>
                    </a:lnTo>
                    <a:lnTo>
                      <a:pt x="141" y="9"/>
                    </a:lnTo>
                    <a:lnTo>
                      <a:pt x="142" y="8"/>
                    </a:lnTo>
                    <a:lnTo>
                      <a:pt x="142" y="9"/>
                    </a:lnTo>
                    <a:lnTo>
                      <a:pt x="143" y="8"/>
                    </a:lnTo>
                    <a:lnTo>
                      <a:pt x="144" y="8"/>
                    </a:lnTo>
                    <a:lnTo>
                      <a:pt x="144" y="7"/>
                    </a:lnTo>
                    <a:lnTo>
                      <a:pt x="145" y="11"/>
                    </a:lnTo>
                    <a:lnTo>
                      <a:pt x="145" y="14"/>
                    </a:lnTo>
                    <a:lnTo>
                      <a:pt x="146" y="12"/>
                    </a:lnTo>
                    <a:lnTo>
                      <a:pt x="147" y="11"/>
                    </a:lnTo>
                    <a:lnTo>
                      <a:pt x="148" y="11"/>
                    </a:lnTo>
                    <a:lnTo>
                      <a:pt x="149" y="9"/>
                    </a:lnTo>
                    <a:lnTo>
                      <a:pt x="149" y="10"/>
                    </a:lnTo>
                    <a:lnTo>
                      <a:pt x="149" y="7"/>
                    </a:lnTo>
                    <a:lnTo>
                      <a:pt x="150" y="5"/>
                    </a:lnTo>
                    <a:lnTo>
                      <a:pt x="151" y="7"/>
                    </a:lnTo>
                    <a:lnTo>
                      <a:pt x="152" y="6"/>
                    </a:lnTo>
                    <a:lnTo>
                      <a:pt x="152" y="9"/>
                    </a:lnTo>
                    <a:lnTo>
                      <a:pt x="153" y="11"/>
                    </a:lnTo>
                    <a:lnTo>
                      <a:pt x="154" y="7"/>
                    </a:lnTo>
                    <a:lnTo>
                      <a:pt x="155" y="5"/>
                    </a:lnTo>
                    <a:lnTo>
                      <a:pt x="156" y="2"/>
                    </a:lnTo>
                    <a:lnTo>
                      <a:pt x="156" y="4"/>
                    </a:lnTo>
                    <a:lnTo>
                      <a:pt x="157" y="5"/>
                    </a:lnTo>
                    <a:lnTo>
                      <a:pt x="158" y="7"/>
                    </a:lnTo>
                    <a:lnTo>
                      <a:pt x="158" y="11"/>
                    </a:lnTo>
                    <a:lnTo>
                      <a:pt x="159" y="11"/>
                    </a:lnTo>
                    <a:lnTo>
                      <a:pt x="160" y="10"/>
                    </a:lnTo>
                    <a:lnTo>
                      <a:pt x="160" y="9"/>
                    </a:lnTo>
                    <a:lnTo>
                      <a:pt x="161" y="10"/>
                    </a:lnTo>
                    <a:lnTo>
                      <a:pt x="161" y="8"/>
                    </a:lnTo>
                    <a:lnTo>
                      <a:pt x="162" y="8"/>
                    </a:lnTo>
                    <a:lnTo>
                      <a:pt x="163" y="7"/>
                    </a:lnTo>
                    <a:lnTo>
                      <a:pt x="164" y="7"/>
                    </a:lnTo>
                    <a:lnTo>
                      <a:pt x="164" y="14"/>
                    </a:lnTo>
                    <a:lnTo>
                      <a:pt x="164" y="11"/>
                    </a:lnTo>
                    <a:lnTo>
                      <a:pt x="165" y="10"/>
                    </a:lnTo>
                    <a:lnTo>
                      <a:pt x="166" y="9"/>
                    </a:lnTo>
                    <a:lnTo>
                      <a:pt x="167" y="9"/>
                    </a:lnTo>
                    <a:lnTo>
                      <a:pt x="168" y="10"/>
                    </a:lnTo>
                    <a:lnTo>
                      <a:pt x="169" y="14"/>
                    </a:lnTo>
                    <a:lnTo>
                      <a:pt x="170" y="12"/>
                    </a:lnTo>
                    <a:lnTo>
                      <a:pt x="171" y="11"/>
                    </a:lnTo>
                    <a:lnTo>
                      <a:pt x="172" y="7"/>
                    </a:lnTo>
                    <a:lnTo>
                      <a:pt x="172" y="6"/>
                    </a:lnTo>
                    <a:lnTo>
                      <a:pt x="173" y="9"/>
                    </a:lnTo>
                    <a:lnTo>
                      <a:pt x="174" y="9"/>
                    </a:lnTo>
                    <a:lnTo>
                      <a:pt x="174" y="11"/>
                    </a:lnTo>
                    <a:lnTo>
                      <a:pt x="175" y="9"/>
                    </a:lnTo>
                    <a:lnTo>
                      <a:pt x="176" y="10"/>
                    </a:lnTo>
                    <a:lnTo>
                      <a:pt x="177" y="9"/>
                    </a:lnTo>
                    <a:lnTo>
                      <a:pt x="178" y="9"/>
                    </a:lnTo>
                    <a:lnTo>
                      <a:pt x="179" y="2"/>
                    </a:lnTo>
                    <a:lnTo>
                      <a:pt x="180" y="5"/>
                    </a:lnTo>
                    <a:lnTo>
                      <a:pt x="180" y="7"/>
                    </a:lnTo>
                    <a:lnTo>
                      <a:pt x="180" y="9"/>
                    </a:lnTo>
                    <a:lnTo>
                      <a:pt x="181" y="8"/>
                    </a:lnTo>
                    <a:lnTo>
                      <a:pt x="182" y="9"/>
                    </a:lnTo>
                    <a:lnTo>
                      <a:pt x="183" y="5"/>
                    </a:lnTo>
                    <a:lnTo>
                      <a:pt x="183" y="6"/>
                    </a:lnTo>
                    <a:lnTo>
                      <a:pt x="184" y="7"/>
                    </a:lnTo>
                    <a:lnTo>
                      <a:pt x="184" y="9"/>
                    </a:lnTo>
                    <a:lnTo>
                      <a:pt x="185" y="8"/>
                    </a:lnTo>
                    <a:lnTo>
                      <a:pt x="186" y="8"/>
                    </a:lnTo>
                    <a:lnTo>
                      <a:pt x="186" y="9"/>
                    </a:lnTo>
                    <a:lnTo>
                      <a:pt x="187" y="11"/>
                    </a:lnTo>
                    <a:lnTo>
                      <a:pt x="188" y="7"/>
                    </a:lnTo>
                    <a:lnTo>
                      <a:pt x="189" y="7"/>
                    </a:lnTo>
                    <a:lnTo>
                      <a:pt x="190" y="8"/>
                    </a:lnTo>
                    <a:lnTo>
                      <a:pt x="190" y="9"/>
                    </a:lnTo>
                    <a:lnTo>
                      <a:pt x="191" y="7"/>
                    </a:lnTo>
                    <a:lnTo>
                      <a:pt x="192" y="6"/>
                    </a:lnTo>
                    <a:lnTo>
                      <a:pt x="193" y="7"/>
                    </a:lnTo>
                    <a:lnTo>
                      <a:pt x="193" y="8"/>
                    </a:lnTo>
                    <a:lnTo>
                      <a:pt x="193" y="11"/>
                    </a:lnTo>
                    <a:lnTo>
                      <a:pt x="194" y="10"/>
                    </a:lnTo>
                    <a:lnTo>
                      <a:pt x="195" y="11"/>
                    </a:lnTo>
                    <a:lnTo>
                      <a:pt x="196" y="9"/>
                    </a:lnTo>
                    <a:lnTo>
                      <a:pt x="196" y="15"/>
                    </a:lnTo>
                    <a:lnTo>
                      <a:pt x="196" y="13"/>
                    </a:lnTo>
                    <a:lnTo>
                      <a:pt x="197" y="4"/>
                    </a:lnTo>
                    <a:lnTo>
                      <a:pt x="198" y="5"/>
                    </a:lnTo>
                    <a:lnTo>
                      <a:pt x="199" y="7"/>
                    </a:lnTo>
                    <a:lnTo>
                      <a:pt x="199" y="8"/>
                    </a:lnTo>
                    <a:lnTo>
                      <a:pt x="200" y="12"/>
                    </a:lnTo>
                    <a:lnTo>
                      <a:pt x="200" y="9"/>
                    </a:lnTo>
                    <a:lnTo>
                      <a:pt x="201" y="5"/>
                    </a:lnTo>
                    <a:lnTo>
                      <a:pt x="202" y="7"/>
                    </a:lnTo>
                    <a:lnTo>
                      <a:pt x="202" y="5"/>
                    </a:lnTo>
                    <a:lnTo>
                      <a:pt x="203" y="6"/>
                    </a:lnTo>
                    <a:lnTo>
                      <a:pt x="204" y="8"/>
                    </a:lnTo>
                    <a:lnTo>
                      <a:pt x="205" y="9"/>
                    </a:lnTo>
                    <a:lnTo>
                      <a:pt x="205" y="12"/>
                    </a:lnTo>
                    <a:lnTo>
                      <a:pt x="205" y="11"/>
                    </a:lnTo>
                    <a:lnTo>
                      <a:pt x="206" y="9"/>
                    </a:lnTo>
                    <a:lnTo>
                      <a:pt x="207" y="12"/>
                    </a:lnTo>
                    <a:lnTo>
                      <a:pt x="208" y="11"/>
                    </a:lnTo>
                    <a:lnTo>
                      <a:pt x="209" y="9"/>
                    </a:lnTo>
                    <a:lnTo>
                      <a:pt x="209" y="7"/>
                    </a:lnTo>
                    <a:lnTo>
                      <a:pt x="210" y="7"/>
                    </a:lnTo>
                    <a:lnTo>
                      <a:pt x="211" y="5"/>
                    </a:lnTo>
                    <a:lnTo>
                      <a:pt x="212" y="7"/>
                    </a:lnTo>
                    <a:lnTo>
                      <a:pt x="212" y="8"/>
                    </a:lnTo>
                    <a:lnTo>
                      <a:pt x="212" y="9"/>
                    </a:lnTo>
                    <a:lnTo>
                      <a:pt x="213" y="7"/>
                    </a:lnTo>
                    <a:lnTo>
                      <a:pt x="214" y="9"/>
                    </a:lnTo>
                    <a:lnTo>
                      <a:pt x="215" y="9"/>
                    </a:lnTo>
                    <a:lnTo>
                      <a:pt x="216" y="3"/>
                    </a:lnTo>
                    <a:lnTo>
                      <a:pt x="216" y="8"/>
                    </a:lnTo>
                    <a:lnTo>
                      <a:pt x="217" y="9"/>
                    </a:lnTo>
                    <a:lnTo>
                      <a:pt x="218" y="9"/>
                    </a:lnTo>
                    <a:lnTo>
                      <a:pt x="218" y="11"/>
                    </a:lnTo>
                    <a:lnTo>
                      <a:pt x="219" y="13"/>
                    </a:lnTo>
                    <a:lnTo>
                      <a:pt x="220" y="11"/>
                    </a:lnTo>
                    <a:lnTo>
                      <a:pt x="221" y="16"/>
                    </a:lnTo>
                    <a:lnTo>
                      <a:pt x="221" y="14"/>
                    </a:lnTo>
                    <a:lnTo>
                      <a:pt x="221" y="11"/>
                    </a:lnTo>
                    <a:lnTo>
                      <a:pt x="222" y="11"/>
                    </a:lnTo>
                    <a:lnTo>
                      <a:pt x="223" y="6"/>
                    </a:lnTo>
                    <a:lnTo>
                      <a:pt x="224" y="5"/>
                    </a:lnTo>
                    <a:lnTo>
                      <a:pt x="224" y="8"/>
                    </a:lnTo>
                    <a:lnTo>
                      <a:pt x="225" y="10"/>
                    </a:lnTo>
                    <a:lnTo>
                      <a:pt x="226" y="9"/>
                    </a:lnTo>
                    <a:lnTo>
                      <a:pt x="227" y="12"/>
                    </a:lnTo>
                    <a:lnTo>
                      <a:pt x="228" y="11"/>
                    </a:lnTo>
                    <a:lnTo>
                      <a:pt x="228" y="8"/>
                    </a:lnTo>
                    <a:lnTo>
                      <a:pt x="229" y="10"/>
                    </a:lnTo>
                    <a:lnTo>
                      <a:pt x="230" y="14"/>
                    </a:lnTo>
                    <a:lnTo>
                      <a:pt x="231" y="12"/>
                    </a:lnTo>
                    <a:lnTo>
                      <a:pt x="231" y="11"/>
                    </a:lnTo>
                    <a:lnTo>
                      <a:pt x="232" y="11"/>
                    </a:lnTo>
                    <a:lnTo>
                      <a:pt x="233" y="13"/>
                    </a:lnTo>
                    <a:lnTo>
                      <a:pt x="234" y="14"/>
                    </a:lnTo>
                    <a:lnTo>
                      <a:pt x="234" y="12"/>
                    </a:lnTo>
                    <a:lnTo>
                      <a:pt x="235" y="14"/>
                    </a:lnTo>
                    <a:lnTo>
                      <a:pt x="236" y="11"/>
                    </a:lnTo>
                    <a:lnTo>
                      <a:pt x="237" y="6"/>
                    </a:lnTo>
                    <a:lnTo>
                      <a:pt x="237" y="8"/>
                    </a:lnTo>
                    <a:lnTo>
                      <a:pt x="237" y="12"/>
                    </a:lnTo>
                    <a:lnTo>
                      <a:pt x="238" y="11"/>
                    </a:lnTo>
                    <a:lnTo>
                      <a:pt x="239" y="15"/>
                    </a:lnTo>
                    <a:lnTo>
                      <a:pt x="240" y="12"/>
                    </a:lnTo>
                    <a:lnTo>
                      <a:pt x="241" y="14"/>
                    </a:lnTo>
                    <a:lnTo>
                      <a:pt x="242" y="14"/>
                    </a:lnTo>
                    <a:lnTo>
                      <a:pt x="243" y="16"/>
                    </a:lnTo>
                    <a:lnTo>
                      <a:pt x="243" y="12"/>
                    </a:lnTo>
                    <a:lnTo>
                      <a:pt x="244" y="9"/>
                    </a:lnTo>
                    <a:lnTo>
                      <a:pt x="244" y="10"/>
                    </a:lnTo>
                    <a:lnTo>
                      <a:pt x="245" y="11"/>
                    </a:lnTo>
                    <a:lnTo>
                      <a:pt x="246" y="11"/>
                    </a:lnTo>
                    <a:lnTo>
                      <a:pt x="246" y="9"/>
                    </a:lnTo>
                    <a:lnTo>
                      <a:pt x="247" y="7"/>
                    </a:lnTo>
                    <a:lnTo>
                      <a:pt x="248" y="9"/>
                    </a:lnTo>
                    <a:lnTo>
                      <a:pt x="249" y="5"/>
                    </a:lnTo>
                    <a:lnTo>
                      <a:pt x="249" y="7"/>
                    </a:lnTo>
                    <a:lnTo>
                      <a:pt x="250" y="9"/>
                    </a:lnTo>
                    <a:lnTo>
                      <a:pt x="251" y="12"/>
                    </a:lnTo>
                    <a:lnTo>
                      <a:pt x="252" y="16"/>
                    </a:lnTo>
                    <a:lnTo>
                      <a:pt x="253" y="12"/>
                    </a:lnTo>
                    <a:lnTo>
                      <a:pt x="253" y="11"/>
                    </a:lnTo>
                    <a:lnTo>
                      <a:pt x="254" y="11"/>
                    </a:lnTo>
                    <a:lnTo>
                      <a:pt x="255" y="6"/>
                    </a:lnTo>
                    <a:lnTo>
                      <a:pt x="256" y="9"/>
                    </a:lnTo>
                    <a:lnTo>
                      <a:pt x="256" y="12"/>
                    </a:lnTo>
                    <a:lnTo>
                      <a:pt x="256" y="13"/>
                    </a:lnTo>
                    <a:lnTo>
                      <a:pt x="257" y="14"/>
                    </a:lnTo>
                    <a:lnTo>
                      <a:pt x="258" y="14"/>
                    </a:lnTo>
                    <a:lnTo>
                      <a:pt x="259" y="12"/>
                    </a:lnTo>
                    <a:lnTo>
                      <a:pt x="260" y="8"/>
                    </a:lnTo>
                    <a:lnTo>
                      <a:pt x="260" y="5"/>
                    </a:lnTo>
                    <a:lnTo>
                      <a:pt x="261" y="11"/>
                    </a:lnTo>
                    <a:lnTo>
                      <a:pt x="262" y="9"/>
                    </a:lnTo>
                    <a:lnTo>
                      <a:pt x="262" y="10"/>
                    </a:lnTo>
                    <a:lnTo>
                      <a:pt x="263" y="10"/>
                    </a:lnTo>
                    <a:lnTo>
                      <a:pt x="264" y="11"/>
                    </a:lnTo>
                    <a:lnTo>
                      <a:pt x="265" y="17"/>
                    </a:lnTo>
                    <a:lnTo>
                      <a:pt x="265" y="12"/>
                    </a:lnTo>
                    <a:lnTo>
                      <a:pt x="265" y="10"/>
                    </a:lnTo>
                    <a:lnTo>
                      <a:pt x="266" y="11"/>
                    </a:lnTo>
                    <a:lnTo>
                      <a:pt x="267" y="7"/>
                    </a:lnTo>
                    <a:lnTo>
                      <a:pt x="268" y="191"/>
                    </a:lnTo>
                    <a:lnTo>
                      <a:pt x="268" y="173"/>
                    </a:lnTo>
                    <a:lnTo>
                      <a:pt x="268" y="144"/>
                    </a:lnTo>
                    <a:lnTo>
                      <a:pt x="269" y="128"/>
                    </a:lnTo>
                    <a:lnTo>
                      <a:pt x="270" y="110"/>
                    </a:lnTo>
                    <a:lnTo>
                      <a:pt x="271" y="100"/>
                    </a:lnTo>
                    <a:lnTo>
                      <a:pt x="272" y="94"/>
                    </a:lnTo>
                    <a:lnTo>
                      <a:pt x="272" y="84"/>
                    </a:lnTo>
                    <a:lnTo>
                      <a:pt x="272" y="76"/>
                    </a:lnTo>
                    <a:lnTo>
                      <a:pt x="273" y="71"/>
                    </a:lnTo>
                    <a:lnTo>
                      <a:pt x="274" y="62"/>
                    </a:lnTo>
                    <a:lnTo>
                      <a:pt x="275" y="59"/>
                    </a:lnTo>
                    <a:lnTo>
                      <a:pt x="275" y="55"/>
                    </a:lnTo>
                    <a:lnTo>
                      <a:pt x="276" y="51"/>
                    </a:lnTo>
                    <a:lnTo>
                      <a:pt x="277" y="49"/>
                    </a:lnTo>
                    <a:lnTo>
                      <a:pt x="277" y="46"/>
                    </a:lnTo>
                    <a:lnTo>
                      <a:pt x="278" y="46"/>
                    </a:lnTo>
                    <a:lnTo>
                      <a:pt x="278" y="42"/>
                    </a:lnTo>
                    <a:lnTo>
                      <a:pt x="279" y="36"/>
                    </a:lnTo>
                    <a:lnTo>
                      <a:pt x="280" y="35"/>
                    </a:lnTo>
                    <a:lnTo>
                      <a:pt x="281" y="31"/>
                    </a:lnTo>
                    <a:lnTo>
                      <a:pt x="281" y="32"/>
                    </a:lnTo>
                    <a:lnTo>
                      <a:pt x="282" y="31"/>
                    </a:lnTo>
                    <a:lnTo>
                      <a:pt x="283" y="34"/>
                    </a:lnTo>
                    <a:lnTo>
                      <a:pt x="284" y="31"/>
                    </a:lnTo>
                    <a:lnTo>
                      <a:pt x="284" y="28"/>
                    </a:lnTo>
                    <a:lnTo>
                      <a:pt x="284" y="26"/>
                    </a:lnTo>
                    <a:lnTo>
                      <a:pt x="285" y="24"/>
                    </a:lnTo>
                    <a:lnTo>
                      <a:pt x="286" y="25"/>
                    </a:lnTo>
                    <a:lnTo>
                      <a:pt x="287" y="23"/>
                    </a:lnTo>
                    <a:lnTo>
                      <a:pt x="287" y="16"/>
                    </a:lnTo>
                    <a:lnTo>
                      <a:pt x="288" y="16"/>
                    </a:lnTo>
                    <a:lnTo>
                      <a:pt x="288" y="24"/>
                    </a:lnTo>
                    <a:lnTo>
                      <a:pt x="289" y="23"/>
                    </a:lnTo>
                    <a:lnTo>
                      <a:pt x="290" y="21"/>
                    </a:lnTo>
                    <a:lnTo>
                      <a:pt x="291" y="21"/>
                    </a:lnTo>
                    <a:lnTo>
                      <a:pt x="291" y="20"/>
                    </a:lnTo>
                    <a:lnTo>
                      <a:pt x="292" y="19"/>
                    </a:lnTo>
                    <a:lnTo>
                      <a:pt x="293" y="16"/>
                    </a:lnTo>
                    <a:lnTo>
                      <a:pt x="294" y="19"/>
                    </a:lnTo>
                    <a:lnTo>
                      <a:pt x="294" y="17"/>
                    </a:lnTo>
                    <a:lnTo>
                      <a:pt x="295" y="16"/>
                    </a:lnTo>
                    <a:lnTo>
                      <a:pt x="296" y="17"/>
                    </a:lnTo>
                    <a:lnTo>
                      <a:pt x="297" y="14"/>
                    </a:lnTo>
                    <a:lnTo>
                      <a:pt x="297" y="16"/>
                    </a:lnTo>
                    <a:lnTo>
                      <a:pt x="297" y="19"/>
                    </a:lnTo>
                    <a:lnTo>
                      <a:pt x="298" y="19"/>
                    </a:lnTo>
                    <a:lnTo>
                      <a:pt x="299" y="22"/>
                    </a:lnTo>
                    <a:lnTo>
                      <a:pt x="300" y="20"/>
                    </a:lnTo>
                    <a:lnTo>
                      <a:pt x="300" y="18"/>
                    </a:lnTo>
                    <a:lnTo>
                      <a:pt x="301" y="19"/>
                    </a:lnTo>
                    <a:lnTo>
                      <a:pt x="302" y="18"/>
                    </a:lnTo>
                    <a:lnTo>
                      <a:pt x="303" y="16"/>
                    </a:lnTo>
                    <a:lnTo>
                      <a:pt x="303" y="17"/>
                    </a:lnTo>
                    <a:lnTo>
                      <a:pt x="304" y="17"/>
                    </a:lnTo>
                    <a:lnTo>
                      <a:pt x="305" y="16"/>
                    </a:lnTo>
                    <a:lnTo>
                      <a:pt x="305" y="15"/>
                    </a:lnTo>
                    <a:lnTo>
                      <a:pt x="306" y="8"/>
                    </a:lnTo>
                    <a:lnTo>
                      <a:pt x="306" y="11"/>
                    </a:lnTo>
                    <a:lnTo>
                      <a:pt x="307" y="15"/>
                    </a:lnTo>
                    <a:lnTo>
                      <a:pt x="308" y="15"/>
                    </a:lnTo>
                    <a:lnTo>
                      <a:pt x="309" y="16"/>
                    </a:lnTo>
                    <a:lnTo>
                      <a:pt x="309" y="18"/>
                    </a:lnTo>
                    <a:lnTo>
                      <a:pt x="309" y="17"/>
                    </a:lnTo>
                    <a:lnTo>
                      <a:pt x="310" y="17"/>
                    </a:lnTo>
                    <a:lnTo>
                      <a:pt x="311" y="9"/>
                    </a:lnTo>
                    <a:lnTo>
                      <a:pt x="312" y="12"/>
                    </a:lnTo>
                    <a:lnTo>
                      <a:pt x="313" y="14"/>
                    </a:lnTo>
                    <a:lnTo>
                      <a:pt x="313" y="16"/>
                    </a:lnTo>
                    <a:lnTo>
                      <a:pt x="314" y="14"/>
                    </a:lnTo>
                    <a:lnTo>
                      <a:pt x="315" y="14"/>
                    </a:lnTo>
                    <a:lnTo>
                      <a:pt x="316" y="16"/>
                    </a:lnTo>
                    <a:lnTo>
                      <a:pt x="316" y="18"/>
                    </a:lnTo>
                    <a:lnTo>
                      <a:pt x="316" y="17"/>
                    </a:lnTo>
                    <a:lnTo>
                      <a:pt x="317" y="17"/>
                    </a:lnTo>
                    <a:lnTo>
                      <a:pt x="318" y="16"/>
                    </a:lnTo>
                    <a:lnTo>
                      <a:pt x="319" y="16"/>
                    </a:lnTo>
                    <a:lnTo>
                      <a:pt x="320" y="12"/>
                    </a:lnTo>
                    <a:lnTo>
                      <a:pt x="321" y="17"/>
                    </a:lnTo>
                    <a:lnTo>
                      <a:pt x="321" y="16"/>
                    </a:lnTo>
                    <a:lnTo>
                      <a:pt x="322" y="9"/>
                    </a:lnTo>
                    <a:lnTo>
                      <a:pt x="322" y="14"/>
                    </a:lnTo>
                    <a:lnTo>
                      <a:pt x="323" y="15"/>
                    </a:lnTo>
                    <a:lnTo>
                      <a:pt x="324" y="16"/>
                    </a:lnTo>
                    <a:lnTo>
                      <a:pt x="325" y="17"/>
                    </a:lnTo>
                    <a:lnTo>
                      <a:pt x="325" y="14"/>
                    </a:lnTo>
                    <a:lnTo>
                      <a:pt x="325" y="16"/>
                    </a:lnTo>
                    <a:lnTo>
                      <a:pt x="326" y="15"/>
                    </a:lnTo>
                    <a:lnTo>
                      <a:pt x="327" y="16"/>
                    </a:lnTo>
                    <a:lnTo>
                      <a:pt x="328" y="17"/>
                    </a:lnTo>
                    <a:lnTo>
                      <a:pt x="328" y="16"/>
                    </a:lnTo>
                    <a:lnTo>
                      <a:pt x="328" y="11"/>
                    </a:lnTo>
                    <a:lnTo>
                      <a:pt x="329" y="11"/>
                    </a:lnTo>
                    <a:lnTo>
                      <a:pt x="330" y="13"/>
                    </a:lnTo>
                    <a:lnTo>
                      <a:pt x="331" y="13"/>
                    </a:lnTo>
                    <a:lnTo>
                      <a:pt x="332" y="14"/>
                    </a:lnTo>
                    <a:lnTo>
                      <a:pt x="332" y="15"/>
                    </a:lnTo>
                    <a:lnTo>
                      <a:pt x="333" y="20"/>
                    </a:lnTo>
                    <a:lnTo>
                      <a:pt x="333" y="18"/>
                    </a:lnTo>
                    <a:lnTo>
                      <a:pt x="334" y="11"/>
                    </a:lnTo>
                    <a:lnTo>
                      <a:pt x="335" y="13"/>
                    </a:lnTo>
                    <a:lnTo>
                      <a:pt x="336" y="14"/>
                    </a:lnTo>
                    <a:lnTo>
                      <a:pt x="337" y="14"/>
                    </a:lnTo>
                    <a:lnTo>
                      <a:pt x="338" y="21"/>
                    </a:lnTo>
                    <a:lnTo>
                      <a:pt x="338" y="23"/>
                    </a:lnTo>
                    <a:lnTo>
                      <a:pt x="339" y="20"/>
                    </a:lnTo>
                    <a:lnTo>
                      <a:pt x="340" y="18"/>
                    </a:lnTo>
                    <a:lnTo>
                      <a:pt x="341" y="18"/>
                    </a:lnTo>
                    <a:lnTo>
                      <a:pt x="341" y="16"/>
                    </a:lnTo>
                    <a:lnTo>
                      <a:pt x="342" y="15"/>
                    </a:lnTo>
                    <a:lnTo>
                      <a:pt x="343" y="18"/>
                    </a:lnTo>
                    <a:lnTo>
                      <a:pt x="344" y="20"/>
                    </a:lnTo>
                    <a:lnTo>
                      <a:pt x="344" y="18"/>
                    </a:lnTo>
                    <a:lnTo>
                      <a:pt x="344" y="12"/>
                    </a:lnTo>
                    <a:lnTo>
                      <a:pt x="345" y="14"/>
                    </a:lnTo>
                    <a:lnTo>
                      <a:pt x="346" y="14"/>
                    </a:lnTo>
                    <a:lnTo>
                      <a:pt x="347" y="14"/>
                    </a:lnTo>
                    <a:lnTo>
                      <a:pt x="347" y="18"/>
                    </a:lnTo>
                    <a:lnTo>
                      <a:pt x="348" y="16"/>
                    </a:lnTo>
                    <a:lnTo>
                      <a:pt x="349" y="16"/>
                    </a:lnTo>
                    <a:lnTo>
                      <a:pt x="350" y="15"/>
                    </a:lnTo>
                    <a:lnTo>
                      <a:pt x="351" y="14"/>
                    </a:lnTo>
                    <a:lnTo>
                      <a:pt x="352" y="16"/>
                    </a:lnTo>
                    <a:lnTo>
                      <a:pt x="353" y="9"/>
                    </a:lnTo>
                    <a:lnTo>
                      <a:pt x="353" y="12"/>
                    </a:lnTo>
                    <a:lnTo>
                      <a:pt x="354" y="15"/>
                    </a:lnTo>
                    <a:lnTo>
                      <a:pt x="355" y="15"/>
                    </a:lnTo>
                    <a:lnTo>
                      <a:pt x="356" y="15"/>
                    </a:lnTo>
                    <a:lnTo>
                      <a:pt x="357" y="16"/>
                    </a:lnTo>
                    <a:lnTo>
                      <a:pt x="357" y="21"/>
                    </a:lnTo>
                    <a:lnTo>
                      <a:pt x="357" y="20"/>
                    </a:lnTo>
                    <a:lnTo>
                      <a:pt x="358" y="19"/>
                    </a:lnTo>
                    <a:lnTo>
                      <a:pt x="359" y="18"/>
                    </a:lnTo>
                    <a:lnTo>
                      <a:pt x="360" y="16"/>
                    </a:lnTo>
                    <a:lnTo>
                      <a:pt x="361" y="16"/>
                    </a:lnTo>
                    <a:lnTo>
                      <a:pt x="362" y="18"/>
                    </a:lnTo>
                    <a:lnTo>
                      <a:pt x="363" y="17"/>
                    </a:lnTo>
                    <a:lnTo>
                      <a:pt x="363" y="10"/>
                    </a:lnTo>
                    <a:lnTo>
                      <a:pt x="364" y="14"/>
                    </a:lnTo>
                    <a:lnTo>
                      <a:pt x="365" y="15"/>
                    </a:lnTo>
                    <a:lnTo>
                      <a:pt x="366" y="9"/>
                    </a:lnTo>
                    <a:lnTo>
                      <a:pt x="367" y="11"/>
                    </a:lnTo>
                    <a:lnTo>
                      <a:pt x="368" y="14"/>
                    </a:lnTo>
                    <a:lnTo>
                      <a:pt x="369" y="13"/>
                    </a:lnTo>
                    <a:lnTo>
                      <a:pt x="369" y="14"/>
                    </a:lnTo>
                    <a:lnTo>
                      <a:pt x="370" y="14"/>
                    </a:lnTo>
                    <a:lnTo>
                      <a:pt x="371" y="12"/>
                    </a:lnTo>
                    <a:lnTo>
                      <a:pt x="372" y="14"/>
                    </a:lnTo>
                    <a:lnTo>
                      <a:pt x="373" y="14"/>
                    </a:lnTo>
                    <a:lnTo>
                      <a:pt x="373" y="15"/>
                    </a:lnTo>
                    <a:lnTo>
                      <a:pt x="374" y="15"/>
                    </a:lnTo>
                    <a:lnTo>
                      <a:pt x="375" y="14"/>
                    </a:lnTo>
                    <a:lnTo>
                      <a:pt x="376" y="18"/>
                    </a:lnTo>
                    <a:lnTo>
                      <a:pt x="376" y="16"/>
                    </a:lnTo>
                    <a:lnTo>
                      <a:pt x="377" y="16"/>
                    </a:lnTo>
                    <a:lnTo>
                      <a:pt x="378" y="15"/>
                    </a:lnTo>
                    <a:lnTo>
                      <a:pt x="379" y="15"/>
                    </a:lnTo>
                    <a:lnTo>
                      <a:pt x="379" y="16"/>
                    </a:lnTo>
                    <a:lnTo>
                      <a:pt x="380" y="18"/>
                    </a:lnTo>
                    <a:lnTo>
                      <a:pt x="381" y="16"/>
                    </a:lnTo>
                    <a:lnTo>
                      <a:pt x="382" y="12"/>
                    </a:lnTo>
                    <a:lnTo>
                      <a:pt x="382" y="13"/>
                    </a:lnTo>
                    <a:lnTo>
                      <a:pt x="383" y="14"/>
                    </a:lnTo>
                    <a:lnTo>
                      <a:pt x="384" y="14"/>
                    </a:lnTo>
                    <a:lnTo>
                      <a:pt x="385" y="10"/>
                    </a:lnTo>
                    <a:lnTo>
                      <a:pt x="385" y="9"/>
                    </a:lnTo>
                    <a:lnTo>
                      <a:pt x="385" y="12"/>
                    </a:lnTo>
                    <a:lnTo>
                      <a:pt x="386" y="11"/>
                    </a:lnTo>
                    <a:lnTo>
                      <a:pt x="387" y="13"/>
                    </a:lnTo>
                    <a:lnTo>
                      <a:pt x="388" y="12"/>
                    </a:lnTo>
                    <a:lnTo>
                      <a:pt x="388" y="13"/>
                    </a:lnTo>
                    <a:lnTo>
                      <a:pt x="388" y="12"/>
                    </a:lnTo>
                    <a:lnTo>
                      <a:pt x="389" y="14"/>
                    </a:lnTo>
                    <a:lnTo>
                      <a:pt x="390" y="16"/>
                    </a:lnTo>
                    <a:lnTo>
                      <a:pt x="391" y="15"/>
                    </a:lnTo>
                    <a:lnTo>
                      <a:pt x="392" y="12"/>
                    </a:lnTo>
                    <a:lnTo>
                      <a:pt x="392" y="14"/>
                    </a:lnTo>
                    <a:lnTo>
                      <a:pt x="393" y="15"/>
                    </a:lnTo>
                    <a:lnTo>
                      <a:pt x="394" y="12"/>
                    </a:lnTo>
                    <a:lnTo>
                      <a:pt x="395" y="14"/>
                    </a:lnTo>
                    <a:lnTo>
                      <a:pt x="395" y="15"/>
                    </a:lnTo>
                    <a:lnTo>
                      <a:pt x="396" y="11"/>
                    </a:lnTo>
                    <a:lnTo>
                      <a:pt x="397" y="12"/>
                    </a:lnTo>
                    <a:lnTo>
                      <a:pt x="397" y="14"/>
                    </a:lnTo>
                    <a:lnTo>
                      <a:pt x="398" y="14"/>
                    </a:lnTo>
                    <a:lnTo>
                      <a:pt x="398" y="11"/>
                    </a:lnTo>
                    <a:lnTo>
                      <a:pt x="399" y="13"/>
                    </a:lnTo>
                    <a:lnTo>
                      <a:pt x="400" y="13"/>
                    </a:lnTo>
                    <a:lnTo>
                      <a:pt x="401" y="14"/>
                    </a:lnTo>
                    <a:lnTo>
                      <a:pt x="401" y="15"/>
                    </a:lnTo>
                    <a:lnTo>
                      <a:pt x="402" y="16"/>
                    </a:lnTo>
                    <a:lnTo>
                      <a:pt x="403" y="16"/>
                    </a:lnTo>
                    <a:lnTo>
                      <a:pt x="404" y="14"/>
                    </a:lnTo>
                    <a:lnTo>
                      <a:pt x="404" y="15"/>
                    </a:lnTo>
                    <a:lnTo>
                      <a:pt x="405" y="20"/>
                    </a:lnTo>
                    <a:lnTo>
                      <a:pt x="406" y="18"/>
                    </a:lnTo>
                    <a:lnTo>
                      <a:pt x="407" y="17"/>
                    </a:lnTo>
                    <a:lnTo>
                      <a:pt x="407" y="12"/>
                    </a:lnTo>
                    <a:lnTo>
                      <a:pt x="408" y="13"/>
                    </a:lnTo>
                    <a:lnTo>
                      <a:pt x="409" y="14"/>
                    </a:lnTo>
                    <a:lnTo>
                      <a:pt x="410" y="18"/>
                    </a:lnTo>
                    <a:lnTo>
                      <a:pt x="411" y="16"/>
                    </a:lnTo>
                    <a:lnTo>
                      <a:pt x="412" y="12"/>
                    </a:lnTo>
                    <a:lnTo>
                      <a:pt x="413" y="12"/>
                    </a:lnTo>
                    <a:lnTo>
                      <a:pt x="413" y="13"/>
                    </a:lnTo>
                    <a:lnTo>
                      <a:pt x="414" y="14"/>
                    </a:lnTo>
                    <a:lnTo>
                      <a:pt x="414" y="10"/>
                    </a:lnTo>
                    <a:lnTo>
                      <a:pt x="415" y="12"/>
                    </a:lnTo>
                    <a:lnTo>
                      <a:pt x="416" y="14"/>
                    </a:lnTo>
                    <a:lnTo>
                      <a:pt x="417" y="13"/>
                    </a:lnTo>
                    <a:lnTo>
                      <a:pt x="417" y="14"/>
                    </a:lnTo>
                    <a:lnTo>
                      <a:pt x="418" y="14"/>
                    </a:lnTo>
                    <a:lnTo>
                      <a:pt x="419" y="14"/>
                    </a:lnTo>
                    <a:lnTo>
                      <a:pt x="420" y="13"/>
                    </a:lnTo>
                    <a:lnTo>
                      <a:pt x="420" y="14"/>
                    </a:lnTo>
                    <a:lnTo>
                      <a:pt x="421" y="17"/>
                    </a:lnTo>
                    <a:lnTo>
                      <a:pt x="421" y="18"/>
                    </a:lnTo>
                    <a:lnTo>
                      <a:pt x="422" y="16"/>
                    </a:lnTo>
                    <a:lnTo>
                      <a:pt x="423" y="16"/>
                    </a:lnTo>
                    <a:lnTo>
                      <a:pt x="423" y="23"/>
                    </a:lnTo>
                    <a:lnTo>
                      <a:pt x="424" y="16"/>
                    </a:lnTo>
                    <a:lnTo>
                      <a:pt x="425" y="16"/>
                    </a:lnTo>
                    <a:lnTo>
                      <a:pt x="425" y="15"/>
                    </a:lnTo>
                    <a:lnTo>
                      <a:pt x="426" y="14"/>
                    </a:lnTo>
                    <a:lnTo>
                      <a:pt x="426" y="13"/>
                    </a:lnTo>
                    <a:lnTo>
                      <a:pt x="427" y="14"/>
                    </a:lnTo>
                    <a:lnTo>
                      <a:pt x="428" y="13"/>
                    </a:lnTo>
                    <a:lnTo>
                      <a:pt x="429" y="14"/>
                    </a:lnTo>
                    <a:lnTo>
                      <a:pt x="429" y="13"/>
                    </a:lnTo>
                    <a:lnTo>
                      <a:pt x="430" y="13"/>
                    </a:lnTo>
                    <a:lnTo>
                      <a:pt x="431" y="16"/>
                    </a:lnTo>
                    <a:lnTo>
                      <a:pt x="432" y="15"/>
                    </a:lnTo>
                    <a:lnTo>
                      <a:pt x="433" y="15"/>
                    </a:lnTo>
                    <a:lnTo>
                      <a:pt x="433" y="11"/>
                    </a:lnTo>
                    <a:lnTo>
                      <a:pt x="433" y="14"/>
                    </a:lnTo>
                    <a:lnTo>
                      <a:pt x="434" y="14"/>
                    </a:lnTo>
                    <a:lnTo>
                      <a:pt x="435" y="10"/>
                    </a:lnTo>
                    <a:lnTo>
                      <a:pt x="436" y="12"/>
                    </a:lnTo>
                    <a:lnTo>
                      <a:pt x="436" y="13"/>
                    </a:lnTo>
                    <a:lnTo>
                      <a:pt x="437" y="14"/>
                    </a:lnTo>
                    <a:lnTo>
                      <a:pt x="437" y="16"/>
                    </a:lnTo>
                    <a:lnTo>
                      <a:pt x="438" y="16"/>
                    </a:lnTo>
                    <a:lnTo>
                      <a:pt x="439" y="16"/>
                    </a:lnTo>
                    <a:lnTo>
                      <a:pt x="439" y="15"/>
                    </a:lnTo>
                    <a:lnTo>
                      <a:pt x="440" y="9"/>
                    </a:lnTo>
                    <a:lnTo>
                      <a:pt x="441" y="11"/>
                    </a:lnTo>
                    <a:lnTo>
                      <a:pt x="441" y="12"/>
                    </a:lnTo>
                    <a:lnTo>
                      <a:pt x="442" y="13"/>
                    </a:lnTo>
                    <a:lnTo>
                      <a:pt x="442" y="16"/>
                    </a:lnTo>
                    <a:lnTo>
                      <a:pt x="443" y="16"/>
                    </a:lnTo>
                    <a:lnTo>
                      <a:pt x="444" y="13"/>
                    </a:lnTo>
                    <a:lnTo>
                      <a:pt x="445" y="18"/>
                    </a:lnTo>
                    <a:lnTo>
                      <a:pt x="445" y="17"/>
                    </a:lnTo>
                    <a:lnTo>
                      <a:pt x="445" y="18"/>
                    </a:lnTo>
                    <a:lnTo>
                      <a:pt x="446" y="9"/>
                    </a:lnTo>
                    <a:lnTo>
                      <a:pt x="447" y="12"/>
                    </a:lnTo>
                    <a:lnTo>
                      <a:pt x="448" y="12"/>
                    </a:lnTo>
                    <a:lnTo>
                      <a:pt x="448" y="14"/>
                    </a:lnTo>
                    <a:lnTo>
                      <a:pt x="449" y="14"/>
                    </a:lnTo>
                    <a:lnTo>
                      <a:pt x="449" y="12"/>
                    </a:lnTo>
                    <a:lnTo>
                      <a:pt x="450" y="12"/>
                    </a:lnTo>
                    <a:lnTo>
                      <a:pt x="451" y="14"/>
                    </a:lnTo>
                    <a:lnTo>
                      <a:pt x="452" y="14"/>
                    </a:lnTo>
                    <a:lnTo>
                      <a:pt x="453" y="14"/>
                    </a:lnTo>
                    <a:lnTo>
                      <a:pt x="454" y="19"/>
                    </a:lnTo>
                    <a:lnTo>
                      <a:pt x="455" y="18"/>
                    </a:lnTo>
                    <a:lnTo>
                      <a:pt x="455" y="17"/>
                    </a:lnTo>
                    <a:lnTo>
                      <a:pt x="456" y="16"/>
                    </a:lnTo>
                    <a:lnTo>
                      <a:pt x="457" y="16"/>
                    </a:lnTo>
                    <a:lnTo>
                      <a:pt x="458" y="15"/>
                    </a:lnTo>
                    <a:lnTo>
                      <a:pt x="458" y="22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sz="1350"/>
              </a:p>
            </p:txBody>
          </p:sp>
          <p:sp>
            <p:nvSpPr>
              <p:cNvPr id="63554" name="Freeform 774"/>
              <p:cNvSpPr>
                <a:spLocks/>
              </p:cNvSpPr>
              <p:nvPr/>
            </p:nvSpPr>
            <p:spPr bwMode="auto">
              <a:xfrm>
                <a:off x="2292350" y="3937000"/>
                <a:ext cx="641350" cy="30163"/>
              </a:xfrm>
              <a:custGeom>
                <a:avLst/>
                <a:gdLst>
                  <a:gd name="T0" fmla="*/ 2147483647 w 404"/>
                  <a:gd name="T1" fmla="*/ 2147483647 h 19"/>
                  <a:gd name="T2" fmla="*/ 2147483647 w 404"/>
                  <a:gd name="T3" fmla="*/ 2147483647 h 19"/>
                  <a:gd name="T4" fmla="*/ 2147483647 w 404"/>
                  <a:gd name="T5" fmla="*/ 2147483647 h 19"/>
                  <a:gd name="T6" fmla="*/ 2147483647 w 404"/>
                  <a:gd name="T7" fmla="*/ 2147483647 h 19"/>
                  <a:gd name="T8" fmla="*/ 2147483647 w 404"/>
                  <a:gd name="T9" fmla="*/ 2147483647 h 19"/>
                  <a:gd name="T10" fmla="*/ 2147483647 w 404"/>
                  <a:gd name="T11" fmla="*/ 2147483647 h 19"/>
                  <a:gd name="T12" fmla="*/ 2147483647 w 404"/>
                  <a:gd name="T13" fmla="*/ 2147483647 h 19"/>
                  <a:gd name="T14" fmla="*/ 2147483647 w 404"/>
                  <a:gd name="T15" fmla="*/ 2147483647 h 19"/>
                  <a:gd name="T16" fmla="*/ 2147483647 w 404"/>
                  <a:gd name="T17" fmla="*/ 2147483647 h 19"/>
                  <a:gd name="T18" fmla="*/ 2147483647 w 404"/>
                  <a:gd name="T19" fmla="*/ 2147483647 h 19"/>
                  <a:gd name="T20" fmla="*/ 2147483647 w 404"/>
                  <a:gd name="T21" fmla="*/ 2147483647 h 19"/>
                  <a:gd name="T22" fmla="*/ 2147483647 w 404"/>
                  <a:gd name="T23" fmla="*/ 2147483647 h 19"/>
                  <a:gd name="T24" fmla="*/ 2147483647 w 404"/>
                  <a:gd name="T25" fmla="*/ 2147483647 h 19"/>
                  <a:gd name="T26" fmla="*/ 2147483647 w 404"/>
                  <a:gd name="T27" fmla="*/ 2147483647 h 19"/>
                  <a:gd name="T28" fmla="*/ 2147483647 w 404"/>
                  <a:gd name="T29" fmla="*/ 2147483647 h 19"/>
                  <a:gd name="T30" fmla="*/ 2147483647 w 404"/>
                  <a:gd name="T31" fmla="*/ 2147483647 h 19"/>
                  <a:gd name="T32" fmla="*/ 2147483647 w 404"/>
                  <a:gd name="T33" fmla="*/ 2147483647 h 19"/>
                  <a:gd name="T34" fmla="*/ 2147483647 w 404"/>
                  <a:gd name="T35" fmla="*/ 2147483647 h 19"/>
                  <a:gd name="T36" fmla="*/ 2147483647 w 404"/>
                  <a:gd name="T37" fmla="*/ 2147483647 h 19"/>
                  <a:gd name="T38" fmla="*/ 2147483647 w 404"/>
                  <a:gd name="T39" fmla="*/ 2147483647 h 19"/>
                  <a:gd name="T40" fmla="*/ 2147483647 w 404"/>
                  <a:gd name="T41" fmla="*/ 2147483647 h 19"/>
                  <a:gd name="T42" fmla="*/ 2147483647 w 404"/>
                  <a:gd name="T43" fmla="*/ 2147483647 h 19"/>
                  <a:gd name="T44" fmla="*/ 2147483647 w 404"/>
                  <a:gd name="T45" fmla="*/ 2147483647 h 19"/>
                  <a:gd name="T46" fmla="*/ 2147483647 w 404"/>
                  <a:gd name="T47" fmla="*/ 2147483647 h 19"/>
                  <a:gd name="T48" fmla="*/ 2147483647 w 404"/>
                  <a:gd name="T49" fmla="*/ 2147483647 h 19"/>
                  <a:gd name="T50" fmla="*/ 2147483647 w 404"/>
                  <a:gd name="T51" fmla="*/ 2147483647 h 19"/>
                  <a:gd name="T52" fmla="*/ 2147483647 w 404"/>
                  <a:gd name="T53" fmla="*/ 2147483647 h 19"/>
                  <a:gd name="T54" fmla="*/ 2147483647 w 404"/>
                  <a:gd name="T55" fmla="*/ 2147483647 h 19"/>
                  <a:gd name="T56" fmla="*/ 2147483647 w 404"/>
                  <a:gd name="T57" fmla="*/ 2147483647 h 19"/>
                  <a:gd name="T58" fmla="*/ 2147483647 w 404"/>
                  <a:gd name="T59" fmla="*/ 2147483647 h 19"/>
                  <a:gd name="T60" fmla="*/ 2147483647 w 404"/>
                  <a:gd name="T61" fmla="*/ 2147483647 h 19"/>
                  <a:gd name="T62" fmla="*/ 2147483647 w 404"/>
                  <a:gd name="T63" fmla="*/ 2147483647 h 19"/>
                  <a:gd name="T64" fmla="*/ 2147483647 w 404"/>
                  <a:gd name="T65" fmla="*/ 2147483647 h 19"/>
                  <a:gd name="T66" fmla="*/ 2147483647 w 404"/>
                  <a:gd name="T67" fmla="*/ 2147483647 h 19"/>
                  <a:gd name="T68" fmla="*/ 2147483647 w 404"/>
                  <a:gd name="T69" fmla="*/ 2147483647 h 19"/>
                  <a:gd name="T70" fmla="*/ 2147483647 w 404"/>
                  <a:gd name="T71" fmla="*/ 2147483647 h 19"/>
                  <a:gd name="T72" fmla="*/ 2147483647 w 404"/>
                  <a:gd name="T73" fmla="*/ 2147483647 h 19"/>
                  <a:gd name="T74" fmla="*/ 2147483647 w 404"/>
                  <a:gd name="T75" fmla="*/ 2147483647 h 19"/>
                  <a:gd name="T76" fmla="*/ 2147483647 w 404"/>
                  <a:gd name="T77" fmla="*/ 2147483647 h 19"/>
                  <a:gd name="T78" fmla="*/ 2147483647 w 404"/>
                  <a:gd name="T79" fmla="*/ 2147483647 h 19"/>
                  <a:gd name="T80" fmla="*/ 2147483647 w 404"/>
                  <a:gd name="T81" fmla="*/ 2147483647 h 19"/>
                  <a:gd name="T82" fmla="*/ 2147483647 w 404"/>
                  <a:gd name="T83" fmla="*/ 2147483647 h 19"/>
                  <a:gd name="T84" fmla="*/ 2147483647 w 404"/>
                  <a:gd name="T85" fmla="*/ 2147483647 h 19"/>
                  <a:gd name="T86" fmla="*/ 2147483647 w 404"/>
                  <a:gd name="T87" fmla="*/ 2147483647 h 19"/>
                  <a:gd name="T88" fmla="*/ 2147483647 w 404"/>
                  <a:gd name="T89" fmla="*/ 2147483647 h 19"/>
                  <a:gd name="T90" fmla="*/ 2147483647 w 404"/>
                  <a:gd name="T91" fmla="*/ 2147483647 h 19"/>
                  <a:gd name="T92" fmla="*/ 2147483647 w 404"/>
                  <a:gd name="T93" fmla="*/ 2147483647 h 19"/>
                  <a:gd name="T94" fmla="*/ 2147483647 w 404"/>
                  <a:gd name="T95" fmla="*/ 2147483647 h 19"/>
                  <a:gd name="T96" fmla="*/ 2147483647 w 404"/>
                  <a:gd name="T97" fmla="*/ 2147483647 h 19"/>
                  <a:gd name="T98" fmla="*/ 2147483647 w 404"/>
                  <a:gd name="T99" fmla="*/ 2147483647 h 19"/>
                  <a:gd name="T100" fmla="*/ 2147483647 w 404"/>
                  <a:gd name="T101" fmla="*/ 2147483647 h 19"/>
                  <a:gd name="T102" fmla="*/ 2147483647 w 404"/>
                  <a:gd name="T103" fmla="*/ 2147483647 h 19"/>
                  <a:gd name="T104" fmla="*/ 2147483647 w 404"/>
                  <a:gd name="T105" fmla="*/ 2147483647 h 19"/>
                  <a:gd name="T106" fmla="*/ 2147483647 w 404"/>
                  <a:gd name="T107" fmla="*/ 2147483647 h 19"/>
                  <a:gd name="T108" fmla="*/ 2147483647 w 404"/>
                  <a:gd name="T109" fmla="*/ 2147483647 h 19"/>
                  <a:gd name="T110" fmla="*/ 2147483647 w 404"/>
                  <a:gd name="T111" fmla="*/ 2147483647 h 19"/>
                  <a:gd name="T112" fmla="*/ 2147483647 w 404"/>
                  <a:gd name="T113" fmla="*/ 2147483647 h 19"/>
                  <a:gd name="T114" fmla="*/ 2147483647 w 404"/>
                  <a:gd name="T115" fmla="*/ 2147483647 h 19"/>
                  <a:gd name="T116" fmla="*/ 2147483647 w 404"/>
                  <a:gd name="T117" fmla="*/ 2147483647 h 19"/>
                  <a:gd name="T118" fmla="*/ 2147483647 w 404"/>
                  <a:gd name="T119" fmla="*/ 2147483647 h 19"/>
                  <a:gd name="T120" fmla="*/ 2147483647 w 404"/>
                  <a:gd name="T121" fmla="*/ 2147483647 h 19"/>
                  <a:gd name="T122" fmla="*/ 2147483647 w 404"/>
                  <a:gd name="T123" fmla="*/ 2147483647 h 1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04"/>
                  <a:gd name="T187" fmla="*/ 0 h 19"/>
                  <a:gd name="T188" fmla="*/ 404 w 404"/>
                  <a:gd name="T189" fmla="*/ 19 h 1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04" h="19">
                    <a:moveTo>
                      <a:pt x="0" y="17"/>
                    </a:moveTo>
                    <a:lnTo>
                      <a:pt x="1" y="14"/>
                    </a:lnTo>
                    <a:lnTo>
                      <a:pt x="2" y="12"/>
                    </a:lnTo>
                    <a:lnTo>
                      <a:pt x="3" y="11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4" y="7"/>
                    </a:lnTo>
                    <a:lnTo>
                      <a:pt x="5" y="9"/>
                    </a:lnTo>
                    <a:lnTo>
                      <a:pt x="6" y="11"/>
                    </a:lnTo>
                    <a:lnTo>
                      <a:pt x="6" y="9"/>
                    </a:lnTo>
                    <a:lnTo>
                      <a:pt x="7" y="2"/>
                    </a:lnTo>
                    <a:lnTo>
                      <a:pt x="7" y="6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0"/>
                    </a:lnTo>
                    <a:lnTo>
                      <a:pt x="10" y="5"/>
                    </a:lnTo>
                    <a:lnTo>
                      <a:pt x="11" y="7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2" y="11"/>
                    </a:lnTo>
                    <a:lnTo>
                      <a:pt x="13" y="11"/>
                    </a:lnTo>
                    <a:lnTo>
                      <a:pt x="14" y="11"/>
                    </a:lnTo>
                    <a:lnTo>
                      <a:pt x="15" y="9"/>
                    </a:lnTo>
                    <a:lnTo>
                      <a:pt x="15" y="10"/>
                    </a:lnTo>
                    <a:lnTo>
                      <a:pt x="16" y="11"/>
                    </a:lnTo>
                    <a:lnTo>
                      <a:pt x="17" y="9"/>
                    </a:lnTo>
                    <a:lnTo>
                      <a:pt x="18" y="9"/>
                    </a:lnTo>
                    <a:lnTo>
                      <a:pt x="19" y="13"/>
                    </a:lnTo>
                    <a:lnTo>
                      <a:pt x="19" y="14"/>
                    </a:lnTo>
                    <a:lnTo>
                      <a:pt x="19" y="12"/>
                    </a:lnTo>
                    <a:lnTo>
                      <a:pt x="20" y="12"/>
                    </a:lnTo>
                    <a:lnTo>
                      <a:pt x="21" y="11"/>
                    </a:lnTo>
                    <a:lnTo>
                      <a:pt x="22" y="9"/>
                    </a:lnTo>
                    <a:lnTo>
                      <a:pt x="23" y="11"/>
                    </a:lnTo>
                    <a:lnTo>
                      <a:pt x="23" y="13"/>
                    </a:lnTo>
                    <a:lnTo>
                      <a:pt x="24" y="12"/>
                    </a:lnTo>
                    <a:lnTo>
                      <a:pt x="25" y="11"/>
                    </a:lnTo>
                    <a:lnTo>
                      <a:pt x="26" y="9"/>
                    </a:lnTo>
                    <a:lnTo>
                      <a:pt x="27" y="9"/>
                    </a:lnTo>
                    <a:lnTo>
                      <a:pt x="27" y="7"/>
                    </a:lnTo>
                    <a:lnTo>
                      <a:pt x="28" y="13"/>
                    </a:lnTo>
                    <a:lnTo>
                      <a:pt x="28" y="11"/>
                    </a:lnTo>
                    <a:lnTo>
                      <a:pt x="29" y="11"/>
                    </a:lnTo>
                    <a:lnTo>
                      <a:pt x="30" y="13"/>
                    </a:lnTo>
                    <a:lnTo>
                      <a:pt x="31" y="12"/>
                    </a:lnTo>
                    <a:lnTo>
                      <a:pt x="31" y="11"/>
                    </a:lnTo>
                    <a:lnTo>
                      <a:pt x="32" y="12"/>
                    </a:lnTo>
                    <a:lnTo>
                      <a:pt x="33" y="12"/>
                    </a:lnTo>
                    <a:lnTo>
                      <a:pt x="34" y="11"/>
                    </a:lnTo>
                    <a:lnTo>
                      <a:pt x="35" y="10"/>
                    </a:lnTo>
                    <a:lnTo>
                      <a:pt x="35" y="11"/>
                    </a:lnTo>
                    <a:lnTo>
                      <a:pt x="36" y="11"/>
                    </a:lnTo>
                    <a:lnTo>
                      <a:pt x="37" y="13"/>
                    </a:lnTo>
                    <a:lnTo>
                      <a:pt x="38" y="14"/>
                    </a:lnTo>
                    <a:lnTo>
                      <a:pt x="38" y="12"/>
                    </a:lnTo>
                    <a:lnTo>
                      <a:pt x="39" y="11"/>
                    </a:lnTo>
                    <a:lnTo>
                      <a:pt x="39" y="7"/>
                    </a:lnTo>
                    <a:lnTo>
                      <a:pt x="40" y="8"/>
                    </a:lnTo>
                    <a:lnTo>
                      <a:pt x="41" y="9"/>
                    </a:lnTo>
                    <a:lnTo>
                      <a:pt x="42" y="3"/>
                    </a:lnTo>
                    <a:lnTo>
                      <a:pt x="43" y="7"/>
                    </a:lnTo>
                    <a:lnTo>
                      <a:pt x="43" y="9"/>
                    </a:lnTo>
                    <a:lnTo>
                      <a:pt x="44" y="9"/>
                    </a:lnTo>
                    <a:lnTo>
                      <a:pt x="45" y="10"/>
                    </a:lnTo>
                    <a:lnTo>
                      <a:pt x="46" y="14"/>
                    </a:lnTo>
                    <a:lnTo>
                      <a:pt x="47" y="13"/>
                    </a:lnTo>
                    <a:lnTo>
                      <a:pt x="47" y="11"/>
                    </a:lnTo>
                    <a:lnTo>
                      <a:pt x="48" y="3"/>
                    </a:lnTo>
                    <a:lnTo>
                      <a:pt x="49" y="7"/>
                    </a:lnTo>
                    <a:lnTo>
                      <a:pt x="50" y="9"/>
                    </a:lnTo>
                    <a:lnTo>
                      <a:pt x="50" y="10"/>
                    </a:lnTo>
                    <a:lnTo>
                      <a:pt x="51" y="6"/>
                    </a:lnTo>
                    <a:lnTo>
                      <a:pt x="51" y="8"/>
                    </a:lnTo>
                    <a:lnTo>
                      <a:pt x="52" y="8"/>
                    </a:lnTo>
                    <a:lnTo>
                      <a:pt x="53" y="9"/>
                    </a:lnTo>
                    <a:lnTo>
                      <a:pt x="53" y="10"/>
                    </a:lnTo>
                    <a:lnTo>
                      <a:pt x="54" y="10"/>
                    </a:lnTo>
                    <a:lnTo>
                      <a:pt x="55" y="10"/>
                    </a:lnTo>
                    <a:lnTo>
                      <a:pt x="55" y="12"/>
                    </a:lnTo>
                    <a:lnTo>
                      <a:pt x="56" y="13"/>
                    </a:lnTo>
                    <a:lnTo>
                      <a:pt x="57" y="12"/>
                    </a:lnTo>
                    <a:lnTo>
                      <a:pt x="58" y="15"/>
                    </a:lnTo>
                    <a:lnTo>
                      <a:pt x="59" y="13"/>
                    </a:lnTo>
                    <a:lnTo>
                      <a:pt x="60" y="9"/>
                    </a:lnTo>
                    <a:lnTo>
                      <a:pt x="60" y="4"/>
                    </a:lnTo>
                    <a:lnTo>
                      <a:pt x="61" y="7"/>
                    </a:lnTo>
                    <a:lnTo>
                      <a:pt x="62" y="9"/>
                    </a:lnTo>
                    <a:lnTo>
                      <a:pt x="63" y="9"/>
                    </a:lnTo>
                    <a:lnTo>
                      <a:pt x="63" y="11"/>
                    </a:lnTo>
                    <a:lnTo>
                      <a:pt x="64" y="11"/>
                    </a:lnTo>
                    <a:lnTo>
                      <a:pt x="65" y="11"/>
                    </a:lnTo>
                    <a:lnTo>
                      <a:pt x="66" y="11"/>
                    </a:lnTo>
                    <a:lnTo>
                      <a:pt x="67" y="11"/>
                    </a:lnTo>
                    <a:lnTo>
                      <a:pt x="67" y="9"/>
                    </a:lnTo>
                    <a:lnTo>
                      <a:pt x="68" y="10"/>
                    </a:lnTo>
                    <a:lnTo>
                      <a:pt x="69" y="6"/>
                    </a:lnTo>
                    <a:lnTo>
                      <a:pt x="69" y="7"/>
                    </a:lnTo>
                    <a:lnTo>
                      <a:pt x="70" y="9"/>
                    </a:lnTo>
                    <a:lnTo>
                      <a:pt x="71" y="10"/>
                    </a:lnTo>
                    <a:lnTo>
                      <a:pt x="71" y="9"/>
                    </a:lnTo>
                    <a:lnTo>
                      <a:pt x="72" y="10"/>
                    </a:lnTo>
                    <a:lnTo>
                      <a:pt x="72" y="9"/>
                    </a:lnTo>
                    <a:lnTo>
                      <a:pt x="73" y="9"/>
                    </a:lnTo>
                    <a:lnTo>
                      <a:pt x="74" y="3"/>
                    </a:lnTo>
                    <a:lnTo>
                      <a:pt x="75" y="9"/>
                    </a:lnTo>
                    <a:lnTo>
                      <a:pt x="76" y="11"/>
                    </a:lnTo>
                    <a:lnTo>
                      <a:pt x="76" y="6"/>
                    </a:lnTo>
                    <a:lnTo>
                      <a:pt x="77" y="9"/>
                    </a:lnTo>
                    <a:lnTo>
                      <a:pt x="78" y="9"/>
                    </a:lnTo>
                    <a:lnTo>
                      <a:pt x="79" y="13"/>
                    </a:lnTo>
                    <a:lnTo>
                      <a:pt x="79" y="11"/>
                    </a:lnTo>
                    <a:lnTo>
                      <a:pt x="80" y="11"/>
                    </a:lnTo>
                    <a:lnTo>
                      <a:pt x="81" y="13"/>
                    </a:lnTo>
                    <a:lnTo>
                      <a:pt x="82" y="12"/>
                    </a:lnTo>
                    <a:lnTo>
                      <a:pt x="82" y="11"/>
                    </a:lnTo>
                    <a:lnTo>
                      <a:pt x="83" y="10"/>
                    </a:lnTo>
                    <a:lnTo>
                      <a:pt x="83" y="4"/>
                    </a:lnTo>
                    <a:lnTo>
                      <a:pt x="84" y="8"/>
                    </a:lnTo>
                    <a:lnTo>
                      <a:pt x="85" y="9"/>
                    </a:lnTo>
                    <a:lnTo>
                      <a:pt x="86" y="12"/>
                    </a:lnTo>
                    <a:lnTo>
                      <a:pt x="87" y="13"/>
                    </a:lnTo>
                    <a:lnTo>
                      <a:pt x="87" y="11"/>
                    </a:lnTo>
                    <a:lnTo>
                      <a:pt x="88" y="12"/>
                    </a:lnTo>
                    <a:lnTo>
                      <a:pt x="88" y="11"/>
                    </a:lnTo>
                    <a:lnTo>
                      <a:pt x="89" y="11"/>
                    </a:lnTo>
                    <a:lnTo>
                      <a:pt x="90" y="6"/>
                    </a:lnTo>
                    <a:lnTo>
                      <a:pt x="91" y="7"/>
                    </a:lnTo>
                    <a:lnTo>
                      <a:pt x="91" y="9"/>
                    </a:lnTo>
                    <a:lnTo>
                      <a:pt x="91" y="11"/>
                    </a:lnTo>
                    <a:lnTo>
                      <a:pt x="92" y="9"/>
                    </a:lnTo>
                    <a:lnTo>
                      <a:pt x="93" y="8"/>
                    </a:lnTo>
                    <a:lnTo>
                      <a:pt x="94" y="8"/>
                    </a:lnTo>
                    <a:lnTo>
                      <a:pt x="94" y="9"/>
                    </a:lnTo>
                    <a:lnTo>
                      <a:pt x="95" y="7"/>
                    </a:lnTo>
                    <a:lnTo>
                      <a:pt x="95" y="8"/>
                    </a:lnTo>
                    <a:lnTo>
                      <a:pt x="96" y="9"/>
                    </a:lnTo>
                    <a:lnTo>
                      <a:pt x="97" y="11"/>
                    </a:lnTo>
                    <a:lnTo>
                      <a:pt x="98" y="12"/>
                    </a:lnTo>
                    <a:lnTo>
                      <a:pt x="98" y="11"/>
                    </a:lnTo>
                    <a:lnTo>
                      <a:pt x="99" y="11"/>
                    </a:lnTo>
                    <a:lnTo>
                      <a:pt x="99" y="16"/>
                    </a:lnTo>
                    <a:lnTo>
                      <a:pt x="100" y="15"/>
                    </a:lnTo>
                    <a:lnTo>
                      <a:pt x="101" y="14"/>
                    </a:lnTo>
                    <a:lnTo>
                      <a:pt x="101" y="13"/>
                    </a:lnTo>
                    <a:lnTo>
                      <a:pt x="102" y="15"/>
                    </a:lnTo>
                    <a:lnTo>
                      <a:pt x="103" y="13"/>
                    </a:lnTo>
                    <a:lnTo>
                      <a:pt x="103" y="12"/>
                    </a:lnTo>
                    <a:lnTo>
                      <a:pt x="104" y="10"/>
                    </a:lnTo>
                    <a:lnTo>
                      <a:pt x="104" y="9"/>
                    </a:lnTo>
                    <a:lnTo>
                      <a:pt x="105" y="10"/>
                    </a:lnTo>
                    <a:lnTo>
                      <a:pt x="106" y="9"/>
                    </a:lnTo>
                    <a:lnTo>
                      <a:pt x="107" y="6"/>
                    </a:lnTo>
                    <a:lnTo>
                      <a:pt x="107" y="9"/>
                    </a:lnTo>
                    <a:lnTo>
                      <a:pt x="108" y="10"/>
                    </a:lnTo>
                    <a:lnTo>
                      <a:pt x="109" y="2"/>
                    </a:lnTo>
                    <a:lnTo>
                      <a:pt x="110" y="6"/>
                    </a:lnTo>
                    <a:lnTo>
                      <a:pt x="110" y="9"/>
                    </a:lnTo>
                    <a:lnTo>
                      <a:pt x="111" y="9"/>
                    </a:lnTo>
                    <a:lnTo>
                      <a:pt x="112" y="11"/>
                    </a:lnTo>
                    <a:lnTo>
                      <a:pt x="113" y="11"/>
                    </a:lnTo>
                    <a:lnTo>
                      <a:pt x="114" y="8"/>
                    </a:lnTo>
                    <a:lnTo>
                      <a:pt x="115" y="9"/>
                    </a:lnTo>
                    <a:lnTo>
                      <a:pt x="115" y="15"/>
                    </a:lnTo>
                    <a:lnTo>
                      <a:pt x="116" y="13"/>
                    </a:lnTo>
                    <a:lnTo>
                      <a:pt x="117" y="12"/>
                    </a:lnTo>
                    <a:lnTo>
                      <a:pt x="117" y="11"/>
                    </a:lnTo>
                    <a:lnTo>
                      <a:pt x="118" y="16"/>
                    </a:lnTo>
                    <a:lnTo>
                      <a:pt x="119" y="13"/>
                    </a:lnTo>
                    <a:lnTo>
                      <a:pt x="120" y="9"/>
                    </a:lnTo>
                    <a:lnTo>
                      <a:pt x="120" y="11"/>
                    </a:lnTo>
                    <a:lnTo>
                      <a:pt x="121" y="9"/>
                    </a:lnTo>
                    <a:lnTo>
                      <a:pt x="122" y="9"/>
                    </a:lnTo>
                    <a:lnTo>
                      <a:pt x="123" y="11"/>
                    </a:lnTo>
                    <a:lnTo>
                      <a:pt x="123" y="9"/>
                    </a:lnTo>
                    <a:lnTo>
                      <a:pt x="124" y="4"/>
                    </a:lnTo>
                    <a:lnTo>
                      <a:pt x="125" y="7"/>
                    </a:lnTo>
                    <a:lnTo>
                      <a:pt x="126" y="9"/>
                    </a:lnTo>
                    <a:lnTo>
                      <a:pt x="126" y="10"/>
                    </a:lnTo>
                    <a:lnTo>
                      <a:pt x="127" y="10"/>
                    </a:lnTo>
                    <a:lnTo>
                      <a:pt x="127" y="8"/>
                    </a:lnTo>
                    <a:lnTo>
                      <a:pt x="128" y="9"/>
                    </a:lnTo>
                    <a:lnTo>
                      <a:pt x="129" y="9"/>
                    </a:lnTo>
                    <a:lnTo>
                      <a:pt x="130" y="11"/>
                    </a:lnTo>
                    <a:lnTo>
                      <a:pt x="131" y="11"/>
                    </a:lnTo>
                    <a:lnTo>
                      <a:pt x="131" y="15"/>
                    </a:lnTo>
                    <a:lnTo>
                      <a:pt x="132" y="13"/>
                    </a:lnTo>
                    <a:lnTo>
                      <a:pt x="132" y="12"/>
                    </a:lnTo>
                    <a:lnTo>
                      <a:pt x="133" y="15"/>
                    </a:lnTo>
                    <a:lnTo>
                      <a:pt x="134" y="7"/>
                    </a:lnTo>
                    <a:lnTo>
                      <a:pt x="135" y="6"/>
                    </a:lnTo>
                    <a:lnTo>
                      <a:pt x="135" y="8"/>
                    </a:lnTo>
                    <a:lnTo>
                      <a:pt x="135" y="9"/>
                    </a:lnTo>
                    <a:lnTo>
                      <a:pt x="136" y="14"/>
                    </a:lnTo>
                    <a:lnTo>
                      <a:pt x="137" y="11"/>
                    </a:lnTo>
                    <a:lnTo>
                      <a:pt x="138" y="12"/>
                    </a:lnTo>
                    <a:lnTo>
                      <a:pt x="139" y="13"/>
                    </a:lnTo>
                    <a:lnTo>
                      <a:pt x="139" y="11"/>
                    </a:lnTo>
                    <a:lnTo>
                      <a:pt x="140" y="11"/>
                    </a:lnTo>
                    <a:lnTo>
                      <a:pt x="141" y="4"/>
                    </a:lnTo>
                    <a:lnTo>
                      <a:pt x="142" y="6"/>
                    </a:lnTo>
                    <a:lnTo>
                      <a:pt x="142" y="9"/>
                    </a:lnTo>
                    <a:lnTo>
                      <a:pt x="143" y="8"/>
                    </a:lnTo>
                    <a:lnTo>
                      <a:pt x="143" y="11"/>
                    </a:lnTo>
                    <a:lnTo>
                      <a:pt x="144" y="11"/>
                    </a:lnTo>
                    <a:lnTo>
                      <a:pt x="145" y="11"/>
                    </a:lnTo>
                    <a:lnTo>
                      <a:pt x="146" y="10"/>
                    </a:lnTo>
                    <a:lnTo>
                      <a:pt x="147" y="11"/>
                    </a:lnTo>
                    <a:lnTo>
                      <a:pt x="148" y="9"/>
                    </a:lnTo>
                    <a:lnTo>
                      <a:pt x="148" y="7"/>
                    </a:lnTo>
                    <a:lnTo>
                      <a:pt x="148" y="9"/>
                    </a:lnTo>
                    <a:lnTo>
                      <a:pt x="149" y="10"/>
                    </a:lnTo>
                    <a:lnTo>
                      <a:pt x="150" y="11"/>
                    </a:lnTo>
                    <a:lnTo>
                      <a:pt x="151" y="14"/>
                    </a:lnTo>
                    <a:lnTo>
                      <a:pt x="151" y="13"/>
                    </a:lnTo>
                    <a:lnTo>
                      <a:pt x="151" y="9"/>
                    </a:lnTo>
                    <a:lnTo>
                      <a:pt x="152" y="13"/>
                    </a:lnTo>
                    <a:lnTo>
                      <a:pt x="153" y="14"/>
                    </a:lnTo>
                    <a:lnTo>
                      <a:pt x="154" y="13"/>
                    </a:lnTo>
                    <a:lnTo>
                      <a:pt x="154" y="12"/>
                    </a:lnTo>
                    <a:lnTo>
                      <a:pt x="155" y="11"/>
                    </a:lnTo>
                    <a:lnTo>
                      <a:pt x="155" y="9"/>
                    </a:lnTo>
                    <a:lnTo>
                      <a:pt x="156" y="10"/>
                    </a:lnTo>
                    <a:lnTo>
                      <a:pt x="157" y="7"/>
                    </a:lnTo>
                    <a:lnTo>
                      <a:pt x="158" y="6"/>
                    </a:lnTo>
                    <a:lnTo>
                      <a:pt x="158" y="9"/>
                    </a:lnTo>
                    <a:lnTo>
                      <a:pt x="159" y="9"/>
                    </a:lnTo>
                    <a:lnTo>
                      <a:pt x="159" y="2"/>
                    </a:lnTo>
                    <a:lnTo>
                      <a:pt x="160" y="4"/>
                    </a:lnTo>
                    <a:lnTo>
                      <a:pt x="161" y="2"/>
                    </a:lnTo>
                    <a:lnTo>
                      <a:pt x="161" y="3"/>
                    </a:lnTo>
                    <a:lnTo>
                      <a:pt x="162" y="8"/>
                    </a:lnTo>
                    <a:lnTo>
                      <a:pt x="163" y="8"/>
                    </a:lnTo>
                    <a:lnTo>
                      <a:pt x="164" y="9"/>
                    </a:lnTo>
                    <a:lnTo>
                      <a:pt x="164" y="10"/>
                    </a:lnTo>
                    <a:lnTo>
                      <a:pt x="164" y="7"/>
                    </a:lnTo>
                    <a:lnTo>
                      <a:pt x="165" y="7"/>
                    </a:lnTo>
                    <a:lnTo>
                      <a:pt x="166" y="11"/>
                    </a:lnTo>
                    <a:lnTo>
                      <a:pt x="167" y="11"/>
                    </a:lnTo>
                    <a:lnTo>
                      <a:pt x="167" y="10"/>
                    </a:lnTo>
                    <a:lnTo>
                      <a:pt x="167" y="11"/>
                    </a:lnTo>
                    <a:lnTo>
                      <a:pt x="168" y="11"/>
                    </a:lnTo>
                    <a:lnTo>
                      <a:pt x="169" y="16"/>
                    </a:lnTo>
                    <a:lnTo>
                      <a:pt x="170" y="13"/>
                    </a:lnTo>
                    <a:lnTo>
                      <a:pt x="170" y="8"/>
                    </a:lnTo>
                    <a:lnTo>
                      <a:pt x="171" y="9"/>
                    </a:lnTo>
                    <a:lnTo>
                      <a:pt x="171" y="8"/>
                    </a:lnTo>
                    <a:lnTo>
                      <a:pt x="172" y="9"/>
                    </a:lnTo>
                    <a:lnTo>
                      <a:pt x="173" y="7"/>
                    </a:lnTo>
                    <a:lnTo>
                      <a:pt x="173" y="9"/>
                    </a:lnTo>
                    <a:lnTo>
                      <a:pt x="174" y="9"/>
                    </a:lnTo>
                    <a:lnTo>
                      <a:pt x="175" y="13"/>
                    </a:lnTo>
                    <a:lnTo>
                      <a:pt x="176" y="15"/>
                    </a:lnTo>
                    <a:lnTo>
                      <a:pt x="176" y="11"/>
                    </a:lnTo>
                    <a:lnTo>
                      <a:pt x="176" y="12"/>
                    </a:lnTo>
                    <a:lnTo>
                      <a:pt x="177" y="12"/>
                    </a:lnTo>
                    <a:lnTo>
                      <a:pt x="178" y="15"/>
                    </a:lnTo>
                    <a:lnTo>
                      <a:pt x="179" y="11"/>
                    </a:lnTo>
                    <a:lnTo>
                      <a:pt x="180" y="9"/>
                    </a:lnTo>
                    <a:lnTo>
                      <a:pt x="180" y="11"/>
                    </a:lnTo>
                    <a:lnTo>
                      <a:pt x="181" y="11"/>
                    </a:lnTo>
                    <a:lnTo>
                      <a:pt x="182" y="11"/>
                    </a:lnTo>
                    <a:lnTo>
                      <a:pt x="183" y="12"/>
                    </a:lnTo>
                    <a:lnTo>
                      <a:pt x="183" y="8"/>
                    </a:lnTo>
                    <a:lnTo>
                      <a:pt x="184" y="10"/>
                    </a:lnTo>
                    <a:lnTo>
                      <a:pt x="185" y="9"/>
                    </a:lnTo>
                    <a:lnTo>
                      <a:pt x="186" y="10"/>
                    </a:lnTo>
                    <a:lnTo>
                      <a:pt x="186" y="11"/>
                    </a:lnTo>
                    <a:lnTo>
                      <a:pt x="187" y="11"/>
                    </a:lnTo>
                    <a:lnTo>
                      <a:pt x="187" y="10"/>
                    </a:lnTo>
                    <a:lnTo>
                      <a:pt x="188" y="11"/>
                    </a:lnTo>
                    <a:lnTo>
                      <a:pt x="189" y="6"/>
                    </a:lnTo>
                    <a:lnTo>
                      <a:pt x="189" y="8"/>
                    </a:lnTo>
                    <a:lnTo>
                      <a:pt x="190" y="9"/>
                    </a:lnTo>
                    <a:lnTo>
                      <a:pt x="191" y="10"/>
                    </a:lnTo>
                    <a:lnTo>
                      <a:pt x="192" y="10"/>
                    </a:lnTo>
                    <a:lnTo>
                      <a:pt x="192" y="13"/>
                    </a:lnTo>
                    <a:lnTo>
                      <a:pt x="193" y="7"/>
                    </a:lnTo>
                    <a:lnTo>
                      <a:pt x="194" y="11"/>
                    </a:lnTo>
                    <a:lnTo>
                      <a:pt x="195" y="11"/>
                    </a:lnTo>
                    <a:lnTo>
                      <a:pt x="195" y="12"/>
                    </a:lnTo>
                    <a:lnTo>
                      <a:pt x="195" y="11"/>
                    </a:lnTo>
                    <a:lnTo>
                      <a:pt x="196" y="11"/>
                    </a:lnTo>
                    <a:lnTo>
                      <a:pt x="197" y="11"/>
                    </a:lnTo>
                    <a:lnTo>
                      <a:pt x="198" y="10"/>
                    </a:lnTo>
                    <a:lnTo>
                      <a:pt x="199" y="11"/>
                    </a:lnTo>
                    <a:lnTo>
                      <a:pt x="199" y="9"/>
                    </a:lnTo>
                    <a:lnTo>
                      <a:pt x="200" y="9"/>
                    </a:lnTo>
                    <a:lnTo>
                      <a:pt x="201" y="5"/>
                    </a:lnTo>
                    <a:lnTo>
                      <a:pt x="202" y="6"/>
                    </a:lnTo>
                    <a:lnTo>
                      <a:pt x="202" y="8"/>
                    </a:lnTo>
                    <a:lnTo>
                      <a:pt x="203" y="11"/>
                    </a:lnTo>
                    <a:lnTo>
                      <a:pt x="204" y="8"/>
                    </a:lnTo>
                    <a:lnTo>
                      <a:pt x="204" y="9"/>
                    </a:lnTo>
                    <a:lnTo>
                      <a:pt x="205" y="10"/>
                    </a:lnTo>
                    <a:lnTo>
                      <a:pt x="205" y="11"/>
                    </a:lnTo>
                    <a:lnTo>
                      <a:pt x="206" y="11"/>
                    </a:lnTo>
                    <a:lnTo>
                      <a:pt x="207" y="9"/>
                    </a:lnTo>
                    <a:lnTo>
                      <a:pt x="208" y="10"/>
                    </a:lnTo>
                    <a:lnTo>
                      <a:pt x="208" y="17"/>
                    </a:lnTo>
                    <a:lnTo>
                      <a:pt x="208" y="15"/>
                    </a:lnTo>
                    <a:lnTo>
                      <a:pt x="209" y="13"/>
                    </a:lnTo>
                    <a:lnTo>
                      <a:pt x="210" y="13"/>
                    </a:lnTo>
                    <a:lnTo>
                      <a:pt x="211" y="13"/>
                    </a:lnTo>
                    <a:lnTo>
                      <a:pt x="211" y="10"/>
                    </a:lnTo>
                    <a:lnTo>
                      <a:pt x="211" y="7"/>
                    </a:lnTo>
                    <a:lnTo>
                      <a:pt x="212" y="9"/>
                    </a:lnTo>
                    <a:lnTo>
                      <a:pt x="213" y="11"/>
                    </a:lnTo>
                    <a:lnTo>
                      <a:pt x="214" y="10"/>
                    </a:lnTo>
                    <a:lnTo>
                      <a:pt x="214" y="9"/>
                    </a:lnTo>
                    <a:lnTo>
                      <a:pt x="215" y="9"/>
                    </a:lnTo>
                    <a:lnTo>
                      <a:pt x="216" y="13"/>
                    </a:lnTo>
                    <a:lnTo>
                      <a:pt x="217" y="9"/>
                    </a:lnTo>
                    <a:lnTo>
                      <a:pt x="218" y="10"/>
                    </a:lnTo>
                    <a:lnTo>
                      <a:pt x="218" y="9"/>
                    </a:lnTo>
                    <a:lnTo>
                      <a:pt x="219" y="9"/>
                    </a:lnTo>
                    <a:lnTo>
                      <a:pt x="220" y="9"/>
                    </a:lnTo>
                    <a:lnTo>
                      <a:pt x="220" y="10"/>
                    </a:lnTo>
                    <a:lnTo>
                      <a:pt x="221" y="14"/>
                    </a:lnTo>
                    <a:lnTo>
                      <a:pt x="221" y="16"/>
                    </a:lnTo>
                    <a:lnTo>
                      <a:pt x="222" y="11"/>
                    </a:lnTo>
                    <a:lnTo>
                      <a:pt x="223" y="11"/>
                    </a:lnTo>
                    <a:lnTo>
                      <a:pt x="224" y="11"/>
                    </a:lnTo>
                    <a:lnTo>
                      <a:pt x="224" y="13"/>
                    </a:lnTo>
                    <a:lnTo>
                      <a:pt x="225" y="7"/>
                    </a:lnTo>
                    <a:lnTo>
                      <a:pt x="226" y="9"/>
                    </a:lnTo>
                    <a:lnTo>
                      <a:pt x="227" y="13"/>
                    </a:lnTo>
                    <a:lnTo>
                      <a:pt x="227" y="11"/>
                    </a:lnTo>
                    <a:lnTo>
                      <a:pt x="228" y="11"/>
                    </a:lnTo>
                    <a:lnTo>
                      <a:pt x="229" y="14"/>
                    </a:lnTo>
                    <a:lnTo>
                      <a:pt x="230" y="11"/>
                    </a:lnTo>
                    <a:lnTo>
                      <a:pt x="230" y="8"/>
                    </a:lnTo>
                    <a:lnTo>
                      <a:pt x="231" y="9"/>
                    </a:lnTo>
                    <a:lnTo>
                      <a:pt x="231" y="11"/>
                    </a:lnTo>
                    <a:lnTo>
                      <a:pt x="232" y="11"/>
                    </a:lnTo>
                    <a:lnTo>
                      <a:pt x="233" y="11"/>
                    </a:lnTo>
                    <a:lnTo>
                      <a:pt x="233" y="8"/>
                    </a:lnTo>
                    <a:lnTo>
                      <a:pt x="234" y="12"/>
                    </a:lnTo>
                    <a:lnTo>
                      <a:pt x="235" y="12"/>
                    </a:lnTo>
                    <a:lnTo>
                      <a:pt x="236" y="12"/>
                    </a:lnTo>
                    <a:lnTo>
                      <a:pt x="236" y="9"/>
                    </a:lnTo>
                    <a:lnTo>
                      <a:pt x="237" y="9"/>
                    </a:lnTo>
                    <a:lnTo>
                      <a:pt x="238" y="9"/>
                    </a:lnTo>
                    <a:lnTo>
                      <a:pt x="239" y="8"/>
                    </a:lnTo>
                    <a:lnTo>
                      <a:pt x="240" y="11"/>
                    </a:lnTo>
                    <a:lnTo>
                      <a:pt x="240" y="12"/>
                    </a:lnTo>
                    <a:lnTo>
                      <a:pt x="240" y="10"/>
                    </a:lnTo>
                    <a:lnTo>
                      <a:pt x="241" y="10"/>
                    </a:lnTo>
                    <a:lnTo>
                      <a:pt x="242" y="10"/>
                    </a:lnTo>
                    <a:lnTo>
                      <a:pt x="243" y="12"/>
                    </a:lnTo>
                    <a:lnTo>
                      <a:pt x="243" y="10"/>
                    </a:lnTo>
                    <a:lnTo>
                      <a:pt x="243" y="13"/>
                    </a:lnTo>
                    <a:lnTo>
                      <a:pt x="244" y="13"/>
                    </a:lnTo>
                    <a:lnTo>
                      <a:pt x="245" y="15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247" y="11"/>
                    </a:lnTo>
                    <a:lnTo>
                      <a:pt x="248" y="9"/>
                    </a:lnTo>
                    <a:lnTo>
                      <a:pt x="248" y="13"/>
                    </a:lnTo>
                    <a:lnTo>
                      <a:pt x="249" y="11"/>
                    </a:lnTo>
                    <a:lnTo>
                      <a:pt x="249" y="5"/>
                    </a:lnTo>
                    <a:lnTo>
                      <a:pt x="250" y="7"/>
                    </a:lnTo>
                    <a:lnTo>
                      <a:pt x="251" y="9"/>
                    </a:lnTo>
                    <a:lnTo>
                      <a:pt x="252" y="9"/>
                    </a:lnTo>
                    <a:lnTo>
                      <a:pt x="252" y="7"/>
                    </a:lnTo>
                    <a:lnTo>
                      <a:pt x="253" y="5"/>
                    </a:lnTo>
                    <a:lnTo>
                      <a:pt x="254" y="8"/>
                    </a:lnTo>
                    <a:lnTo>
                      <a:pt x="255" y="7"/>
                    </a:lnTo>
                    <a:lnTo>
                      <a:pt x="255" y="9"/>
                    </a:lnTo>
                    <a:lnTo>
                      <a:pt x="256" y="9"/>
                    </a:lnTo>
                    <a:lnTo>
                      <a:pt x="257" y="10"/>
                    </a:lnTo>
                    <a:lnTo>
                      <a:pt x="258" y="7"/>
                    </a:lnTo>
                    <a:lnTo>
                      <a:pt x="259" y="16"/>
                    </a:lnTo>
                    <a:lnTo>
                      <a:pt x="259" y="15"/>
                    </a:lnTo>
                    <a:lnTo>
                      <a:pt x="259" y="13"/>
                    </a:lnTo>
                    <a:lnTo>
                      <a:pt x="260" y="12"/>
                    </a:lnTo>
                    <a:lnTo>
                      <a:pt x="261" y="7"/>
                    </a:lnTo>
                    <a:lnTo>
                      <a:pt x="262" y="9"/>
                    </a:lnTo>
                    <a:lnTo>
                      <a:pt x="263" y="6"/>
                    </a:lnTo>
                    <a:lnTo>
                      <a:pt x="264" y="7"/>
                    </a:lnTo>
                    <a:lnTo>
                      <a:pt x="264" y="9"/>
                    </a:lnTo>
                    <a:lnTo>
                      <a:pt x="265" y="9"/>
                    </a:lnTo>
                    <a:lnTo>
                      <a:pt x="265" y="10"/>
                    </a:lnTo>
                    <a:lnTo>
                      <a:pt x="266" y="11"/>
                    </a:lnTo>
                    <a:lnTo>
                      <a:pt x="267" y="7"/>
                    </a:lnTo>
                    <a:lnTo>
                      <a:pt x="268" y="7"/>
                    </a:lnTo>
                    <a:lnTo>
                      <a:pt x="268" y="6"/>
                    </a:lnTo>
                    <a:lnTo>
                      <a:pt x="268" y="7"/>
                    </a:lnTo>
                    <a:lnTo>
                      <a:pt x="269" y="7"/>
                    </a:lnTo>
                    <a:lnTo>
                      <a:pt x="270" y="9"/>
                    </a:lnTo>
                    <a:lnTo>
                      <a:pt x="271" y="9"/>
                    </a:lnTo>
                    <a:lnTo>
                      <a:pt x="271" y="7"/>
                    </a:lnTo>
                    <a:lnTo>
                      <a:pt x="271" y="10"/>
                    </a:lnTo>
                    <a:lnTo>
                      <a:pt x="272" y="10"/>
                    </a:lnTo>
                    <a:lnTo>
                      <a:pt x="273" y="8"/>
                    </a:lnTo>
                    <a:lnTo>
                      <a:pt x="274" y="9"/>
                    </a:lnTo>
                    <a:lnTo>
                      <a:pt x="275" y="15"/>
                    </a:lnTo>
                    <a:lnTo>
                      <a:pt x="276" y="13"/>
                    </a:lnTo>
                    <a:lnTo>
                      <a:pt x="276" y="11"/>
                    </a:lnTo>
                    <a:lnTo>
                      <a:pt x="277" y="11"/>
                    </a:lnTo>
                    <a:lnTo>
                      <a:pt x="277" y="13"/>
                    </a:lnTo>
                    <a:lnTo>
                      <a:pt x="278" y="11"/>
                    </a:lnTo>
                    <a:lnTo>
                      <a:pt x="279" y="11"/>
                    </a:lnTo>
                    <a:lnTo>
                      <a:pt x="280" y="11"/>
                    </a:lnTo>
                    <a:lnTo>
                      <a:pt x="280" y="9"/>
                    </a:lnTo>
                    <a:lnTo>
                      <a:pt x="281" y="11"/>
                    </a:lnTo>
                    <a:lnTo>
                      <a:pt x="281" y="10"/>
                    </a:lnTo>
                    <a:lnTo>
                      <a:pt x="282" y="9"/>
                    </a:lnTo>
                    <a:lnTo>
                      <a:pt x="283" y="9"/>
                    </a:lnTo>
                    <a:lnTo>
                      <a:pt x="284" y="9"/>
                    </a:lnTo>
                    <a:lnTo>
                      <a:pt x="284" y="11"/>
                    </a:lnTo>
                    <a:lnTo>
                      <a:pt x="284" y="12"/>
                    </a:lnTo>
                    <a:lnTo>
                      <a:pt x="285" y="12"/>
                    </a:lnTo>
                    <a:lnTo>
                      <a:pt x="286" y="12"/>
                    </a:lnTo>
                    <a:lnTo>
                      <a:pt x="287" y="8"/>
                    </a:lnTo>
                    <a:lnTo>
                      <a:pt x="287" y="10"/>
                    </a:lnTo>
                    <a:lnTo>
                      <a:pt x="288" y="10"/>
                    </a:lnTo>
                    <a:lnTo>
                      <a:pt x="289" y="9"/>
                    </a:lnTo>
                    <a:lnTo>
                      <a:pt x="290" y="7"/>
                    </a:lnTo>
                    <a:lnTo>
                      <a:pt x="290" y="9"/>
                    </a:lnTo>
                    <a:lnTo>
                      <a:pt x="291" y="7"/>
                    </a:lnTo>
                    <a:lnTo>
                      <a:pt x="292" y="9"/>
                    </a:lnTo>
                    <a:lnTo>
                      <a:pt x="292" y="11"/>
                    </a:lnTo>
                    <a:lnTo>
                      <a:pt x="293" y="11"/>
                    </a:lnTo>
                    <a:lnTo>
                      <a:pt x="293" y="9"/>
                    </a:lnTo>
                    <a:lnTo>
                      <a:pt x="294" y="7"/>
                    </a:lnTo>
                    <a:lnTo>
                      <a:pt x="295" y="9"/>
                    </a:lnTo>
                    <a:lnTo>
                      <a:pt x="296" y="9"/>
                    </a:lnTo>
                    <a:lnTo>
                      <a:pt x="296" y="8"/>
                    </a:lnTo>
                    <a:lnTo>
                      <a:pt x="296" y="9"/>
                    </a:lnTo>
                    <a:lnTo>
                      <a:pt x="297" y="10"/>
                    </a:lnTo>
                    <a:lnTo>
                      <a:pt x="298" y="9"/>
                    </a:lnTo>
                    <a:lnTo>
                      <a:pt x="299" y="6"/>
                    </a:lnTo>
                    <a:lnTo>
                      <a:pt x="300" y="9"/>
                    </a:lnTo>
                    <a:lnTo>
                      <a:pt x="300" y="7"/>
                    </a:lnTo>
                    <a:lnTo>
                      <a:pt x="300" y="9"/>
                    </a:lnTo>
                    <a:lnTo>
                      <a:pt x="301" y="9"/>
                    </a:lnTo>
                    <a:lnTo>
                      <a:pt x="302" y="10"/>
                    </a:lnTo>
                    <a:lnTo>
                      <a:pt x="303" y="7"/>
                    </a:lnTo>
                    <a:lnTo>
                      <a:pt x="303" y="6"/>
                    </a:lnTo>
                    <a:lnTo>
                      <a:pt x="304" y="4"/>
                    </a:lnTo>
                    <a:lnTo>
                      <a:pt x="304" y="7"/>
                    </a:lnTo>
                    <a:lnTo>
                      <a:pt x="305" y="9"/>
                    </a:lnTo>
                    <a:lnTo>
                      <a:pt x="306" y="9"/>
                    </a:lnTo>
                    <a:lnTo>
                      <a:pt x="307" y="14"/>
                    </a:lnTo>
                    <a:lnTo>
                      <a:pt x="308" y="11"/>
                    </a:lnTo>
                    <a:lnTo>
                      <a:pt x="309" y="11"/>
                    </a:lnTo>
                    <a:lnTo>
                      <a:pt x="309" y="12"/>
                    </a:lnTo>
                    <a:lnTo>
                      <a:pt x="310" y="14"/>
                    </a:lnTo>
                    <a:lnTo>
                      <a:pt x="311" y="13"/>
                    </a:lnTo>
                    <a:lnTo>
                      <a:pt x="312" y="12"/>
                    </a:lnTo>
                    <a:lnTo>
                      <a:pt x="312" y="13"/>
                    </a:lnTo>
                    <a:lnTo>
                      <a:pt x="312" y="14"/>
                    </a:lnTo>
                    <a:lnTo>
                      <a:pt x="313" y="13"/>
                    </a:lnTo>
                    <a:lnTo>
                      <a:pt x="314" y="13"/>
                    </a:lnTo>
                    <a:lnTo>
                      <a:pt x="315" y="11"/>
                    </a:lnTo>
                    <a:lnTo>
                      <a:pt x="315" y="10"/>
                    </a:lnTo>
                    <a:lnTo>
                      <a:pt x="316" y="10"/>
                    </a:lnTo>
                    <a:lnTo>
                      <a:pt x="317" y="7"/>
                    </a:lnTo>
                    <a:lnTo>
                      <a:pt x="318" y="8"/>
                    </a:lnTo>
                    <a:lnTo>
                      <a:pt x="318" y="9"/>
                    </a:lnTo>
                    <a:lnTo>
                      <a:pt x="319" y="8"/>
                    </a:lnTo>
                    <a:lnTo>
                      <a:pt x="320" y="9"/>
                    </a:lnTo>
                    <a:lnTo>
                      <a:pt x="320" y="10"/>
                    </a:lnTo>
                    <a:lnTo>
                      <a:pt x="321" y="11"/>
                    </a:lnTo>
                    <a:lnTo>
                      <a:pt x="322" y="12"/>
                    </a:lnTo>
                    <a:lnTo>
                      <a:pt x="322" y="13"/>
                    </a:lnTo>
                    <a:lnTo>
                      <a:pt x="323" y="12"/>
                    </a:lnTo>
                    <a:lnTo>
                      <a:pt x="324" y="12"/>
                    </a:lnTo>
                    <a:lnTo>
                      <a:pt x="324" y="9"/>
                    </a:lnTo>
                    <a:lnTo>
                      <a:pt x="325" y="10"/>
                    </a:lnTo>
                    <a:lnTo>
                      <a:pt x="326" y="11"/>
                    </a:lnTo>
                    <a:lnTo>
                      <a:pt x="327" y="11"/>
                    </a:lnTo>
                    <a:lnTo>
                      <a:pt x="328" y="11"/>
                    </a:lnTo>
                    <a:lnTo>
                      <a:pt x="328" y="16"/>
                    </a:lnTo>
                    <a:lnTo>
                      <a:pt x="328" y="12"/>
                    </a:lnTo>
                    <a:lnTo>
                      <a:pt x="329" y="11"/>
                    </a:lnTo>
                    <a:lnTo>
                      <a:pt x="330" y="11"/>
                    </a:lnTo>
                    <a:lnTo>
                      <a:pt x="331" y="11"/>
                    </a:lnTo>
                    <a:lnTo>
                      <a:pt x="331" y="8"/>
                    </a:lnTo>
                    <a:lnTo>
                      <a:pt x="331" y="9"/>
                    </a:lnTo>
                    <a:lnTo>
                      <a:pt x="332" y="9"/>
                    </a:lnTo>
                    <a:lnTo>
                      <a:pt x="333" y="11"/>
                    </a:lnTo>
                    <a:lnTo>
                      <a:pt x="334" y="11"/>
                    </a:lnTo>
                    <a:lnTo>
                      <a:pt x="335" y="18"/>
                    </a:lnTo>
                    <a:lnTo>
                      <a:pt x="336" y="15"/>
                    </a:lnTo>
                    <a:lnTo>
                      <a:pt x="336" y="13"/>
                    </a:lnTo>
                    <a:lnTo>
                      <a:pt x="337" y="12"/>
                    </a:lnTo>
                    <a:lnTo>
                      <a:pt x="337" y="9"/>
                    </a:lnTo>
                    <a:lnTo>
                      <a:pt x="338" y="9"/>
                    </a:lnTo>
                    <a:lnTo>
                      <a:pt x="339" y="9"/>
                    </a:lnTo>
                    <a:lnTo>
                      <a:pt x="340" y="7"/>
                    </a:lnTo>
                    <a:lnTo>
                      <a:pt x="340" y="13"/>
                    </a:lnTo>
                    <a:lnTo>
                      <a:pt x="341" y="12"/>
                    </a:lnTo>
                    <a:lnTo>
                      <a:pt x="342" y="10"/>
                    </a:lnTo>
                    <a:lnTo>
                      <a:pt x="343" y="9"/>
                    </a:lnTo>
                    <a:lnTo>
                      <a:pt x="344" y="9"/>
                    </a:lnTo>
                    <a:lnTo>
                      <a:pt x="344" y="12"/>
                    </a:lnTo>
                    <a:lnTo>
                      <a:pt x="344" y="7"/>
                    </a:lnTo>
                    <a:lnTo>
                      <a:pt x="345" y="11"/>
                    </a:lnTo>
                    <a:lnTo>
                      <a:pt x="346" y="10"/>
                    </a:lnTo>
                    <a:lnTo>
                      <a:pt x="347" y="15"/>
                    </a:lnTo>
                    <a:lnTo>
                      <a:pt x="347" y="11"/>
                    </a:lnTo>
                    <a:lnTo>
                      <a:pt x="348" y="11"/>
                    </a:lnTo>
                    <a:lnTo>
                      <a:pt x="349" y="13"/>
                    </a:lnTo>
                    <a:lnTo>
                      <a:pt x="350" y="11"/>
                    </a:lnTo>
                    <a:lnTo>
                      <a:pt x="351" y="7"/>
                    </a:lnTo>
                    <a:lnTo>
                      <a:pt x="352" y="9"/>
                    </a:lnTo>
                    <a:lnTo>
                      <a:pt x="353" y="9"/>
                    </a:lnTo>
                    <a:lnTo>
                      <a:pt x="354" y="11"/>
                    </a:lnTo>
                    <a:lnTo>
                      <a:pt x="355" y="10"/>
                    </a:lnTo>
                    <a:lnTo>
                      <a:pt x="356" y="11"/>
                    </a:lnTo>
                    <a:lnTo>
                      <a:pt x="356" y="9"/>
                    </a:lnTo>
                    <a:lnTo>
                      <a:pt x="356" y="10"/>
                    </a:lnTo>
                    <a:lnTo>
                      <a:pt x="357" y="9"/>
                    </a:lnTo>
                    <a:lnTo>
                      <a:pt x="358" y="14"/>
                    </a:lnTo>
                    <a:lnTo>
                      <a:pt x="359" y="11"/>
                    </a:lnTo>
                    <a:lnTo>
                      <a:pt x="360" y="8"/>
                    </a:lnTo>
                    <a:lnTo>
                      <a:pt x="360" y="9"/>
                    </a:lnTo>
                    <a:lnTo>
                      <a:pt x="360" y="11"/>
                    </a:lnTo>
                    <a:lnTo>
                      <a:pt x="361" y="11"/>
                    </a:lnTo>
                    <a:lnTo>
                      <a:pt x="362" y="11"/>
                    </a:lnTo>
                    <a:lnTo>
                      <a:pt x="363" y="11"/>
                    </a:lnTo>
                    <a:lnTo>
                      <a:pt x="363" y="13"/>
                    </a:lnTo>
                    <a:lnTo>
                      <a:pt x="364" y="10"/>
                    </a:lnTo>
                    <a:lnTo>
                      <a:pt x="364" y="11"/>
                    </a:lnTo>
                    <a:lnTo>
                      <a:pt x="365" y="10"/>
                    </a:lnTo>
                    <a:lnTo>
                      <a:pt x="366" y="11"/>
                    </a:lnTo>
                    <a:lnTo>
                      <a:pt x="367" y="14"/>
                    </a:lnTo>
                    <a:lnTo>
                      <a:pt x="368" y="11"/>
                    </a:lnTo>
                    <a:lnTo>
                      <a:pt x="368" y="9"/>
                    </a:lnTo>
                    <a:lnTo>
                      <a:pt x="369" y="9"/>
                    </a:lnTo>
                    <a:lnTo>
                      <a:pt x="369" y="7"/>
                    </a:lnTo>
                    <a:lnTo>
                      <a:pt x="370" y="7"/>
                    </a:lnTo>
                    <a:lnTo>
                      <a:pt x="371" y="9"/>
                    </a:lnTo>
                    <a:lnTo>
                      <a:pt x="372" y="9"/>
                    </a:lnTo>
                    <a:lnTo>
                      <a:pt x="372" y="7"/>
                    </a:lnTo>
                    <a:lnTo>
                      <a:pt x="372" y="6"/>
                    </a:lnTo>
                    <a:lnTo>
                      <a:pt x="373" y="9"/>
                    </a:lnTo>
                    <a:lnTo>
                      <a:pt x="374" y="9"/>
                    </a:lnTo>
                    <a:lnTo>
                      <a:pt x="375" y="9"/>
                    </a:lnTo>
                    <a:lnTo>
                      <a:pt x="376" y="9"/>
                    </a:lnTo>
                    <a:lnTo>
                      <a:pt x="376" y="17"/>
                    </a:lnTo>
                    <a:lnTo>
                      <a:pt x="377" y="16"/>
                    </a:lnTo>
                    <a:lnTo>
                      <a:pt x="378" y="13"/>
                    </a:lnTo>
                    <a:lnTo>
                      <a:pt x="378" y="11"/>
                    </a:lnTo>
                    <a:lnTo>
                      <a:pt x="379" y="11"/>
                    </a:lnTo>
                    <a:lnTo>
                      <a:pt x="380" y="11"/>
                    </a:lnTo>
                    <a:lnTo>
                      <a:pt x="380" y="10"/>
                    </a:lnTo>
                    <a:lnTo>
                      <a:pt x="381" y="9"/>
                    </a:lnTo>
                    <a:lnTo>
                      <a:pt x="382" y="11"/>
                    </a:lnTo>
                    <a:lnTo>
                      <a:pt x="383" y="11"/>
                    </a:lnTo>
                    <a:lnTo>
                      <a:pt x="384" y="9"/>
                    </a:lnTo>
                    <a:lnTo>
                      <a:pt x="384" y="10"/>
                    </a:lnTo>
                    <a:lnTo>
                      <a:pt x="385" y="10"/>
                    </a:lnTo>
                    <a:lnTo>
                      <a:pt x="385" y="2"/>
                    </a:lnTo>
                    <a:lnTo>
                      <a:pt x="386" y="7"/>
                    </a:lnTo>
                    <a:lnTo>
                      <a:pt x="387" y="9"/>
                    </a:lnTo>
                    <a:lnTo>
                      <a:pt x="388" y="9"/>
                    </a:lnTo>
                    <a:lnTo>
                      <a:pt x="388" y="7"/>
                    </a:lnTo>
                    <a:lnTo>
                      <a:pt x="388" y="9"/>
                    </a:lnTo>
                    <a:lnTo>
                      <a:pt x="389" y="9"/>
                    </a:lnTo>
                    <a:lnTo>
                      <a:pt x="390" y="10"/>
                    </a:lnTo>
                    <a:lnTo>
                      <a:pt x="391" y="6"/>
                    </a:lnTo>
                    <a:lnTo>
                      <a:pt x="391" y="9"/>
                    </a:lnTo>
                    <a:lnTo>
                      <a:pt x="392" y="9"/>
                    </a:lnTo>
                    <a:lnTo>
                      <a:pt x="392" y="11"/>
                    </a:lnTo>
                    <a:lnTo>
                      <a:pt x="393" y="9"/>
                    </a:lnTo>
                    <a:lnTo>
                      <a:pt x="394" y="9"/>
                    </a:lnTo>
                    <a:lnTo>
                      <a:pt x="394" y="8"/>
                    </a:lnTo>
                    <a:lnTo>
                      <a:pt x="395" y="19"/>
                    </a:lnTo>
                    <a:lnTo>
                      <a:pt x="396" y="13"/>
                    </a:lnTo>
                    <a:lnTo>
                      <a:pt x="396" y="11"/>
                    </a:lnTo>
                    <a:lnTo>
                      <a:pt x="397" y="11"/>
                    </a:lnTo>
                    <a:lnTo>
                      <a:pt x="398" y="11"/>
                    </a:lnTo>
                    <a:lnTo>
                      <a:pt x="399" y="10"/>
                    </a:lnTo>
                    <a:lnTo>
                      <a:pt x="400" y="9"/>
                    </a:lnTo>
                    <a:lnTo>
                      <a:pt x="400" y="11"/>
                    </a:lnTo>
                    <a:lnTo>
                      <a:pt x="401" y="11"/>
                    </a:lnTo>
                    <a:lnTo>
                      <a:pt x="402" y="13"/>
                    </a:lnTo>
                    <a:lnTo>
                      <a:pt x="403" y="13"/>
                    </a:lnTo>
                    <a:lnTo>
                      <a:pt x="404" y="11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sz="1350"/>
              </a:p>
            </p:txBody>
          </p:sp>
          <p:sp>
            <p:nvSpPr>
              <p:cNvPr id="63555" name="Freeform 775"/>
              <p:cNvSpPr>
                <a:spLocks/>
              </p:cNvSpPr>
              <p:nvPr/>
            </p:nvSpPr>
            <p:spPr bwMode="auto">
              <a:xfrm>
                <a:off x="841375" y="3119438"/>
                <a:ext cx="730250" cy="1128713"/>
              </a:xfrm>
              <a:custGeom>
                <a:avLst/>
                <a:gdLst>
                  <a:gd name="T0" fmla="*/ 2147483647 w 460"/>
                  <a:gd name="T1" fmla="*/ 2147483647 h 711"/>
                  <a:gd name="T2" fmla="*/ 2147483647 w 460"/>
                  <a:gd name="T3" fmla="*/ 2147483647 h 711"/>
                  <a:gd name="T4" fmla="*/ 2147483647 w 460"/>
                  <a:gd name="T5" fmla="*/ 2147483647 h 711"/>
                  <a:gd name="T6" fmla="*/ 2147483647 w 460"/>
                  <a:gd name="T7" fmla="*/ 2147483647 h 711"/>
                  <a:gd name="T8" fmla="*/ 2147483647 w 460"/>
                  <a:gd name="T9" fmla="*/ 2147483647 h 711"/>
                  <a:gd name="T10" fmla="*/ 2147483647 w 460"/>
                  <a:gd name="T11" fmla="*/ 2147483647 h 711"/>
                  <a:gd name="T12" fmla="*/ 2147483647 w 460"/>
                  <a:gd name="T13" fmla="*/ 2147483647 h 711"/>
                  <a:gd name="T14" fmla="*/ 2147483647 w 460"/>
                  <a:gd name="T15" fmla="*/ 2147483647 h 711"/>
                  <a:gd name="T16" fmla="*/ 2147483647 w 460"/>
                  <a:gd name="T17" fmla="*/ 2147483647 h 711"/>
                  <a:gd name="T18" fmla="*/ 2147483647 w 460"/>
                  <a:gd name="T19" fmla="*/ 2147483647 h 711"/>
                  <a:gd name="T20" fmla="*/ 2147483647 w 460"/>
                  <a:gd name="T21" fmla="*/ 2147483647 h 711"/>
                  <a:gd name="T22" fmla="*/ 2147483647 w 460"/>
                  <a:gd name="T23" fmla="*/ 2147483647 h 711"/>
                  <a:gd name="T24" fmla="*/ 2147483647 w 460"/>
                  <a:gd name="T25" fmla="*/ 2147483647 h 711"/>
                  <a:gd name="T26" fmla="*/ 2147483647 w 460"/>
                  <a:gd name="T27" fmla="*/ 2147483647 h 711"/>
                  <a:gd name="T28" fmla="*/ 2147483647 w 460"/>
                  <a:gd name="T29" fmla="*/ 2147483647 h 711"/>
                  <a:gd name="T30" fmla="*/ 2147483647 w 460"/>
                  <a:gd name="T31" fmla="*/ 2147483647 h 711"/>
                  <a:gd name="T32" fmla="*/ 2147483647 w 460"/>
                  <a:gd name="T33" fmla="*/ 2147483647 h 711"/>
                  <a:gd name="T34" fmla="*/ 2147483647 w 460"/>
                  <a:gd name="T35" fmla="*/ 2147483647 h 711"/>
                  <a:gd name="T36" fmla="*/ 2147483647 w 460"/>
                  <a:gd name="T37" fmla="*/ 2147483647 h 711"/>
                  <a:gd name="T38" fmla="*/ 2147483647 w 460"/>
                  <a:gd name="T39" fmla="*/ 2147483647 h 711"/>
                  <a:gd name="T40" fmla="*/ 2147483647 w 460"/>
                  <a:gd name="T41" fmla="*/ 2147483647 h 711"/>
                  <a:gd name="T42" fmla="*/ 2147483647 w 460"/>
                  <a:gd name="T43" fmla="*/ 2147483647 h 711"/>
                  <a:gd name="T44" fmla="*/ 2147483647 w 460"/>
                  <a:gd name="T45" fmla="*/ 2147483647 h 711"/>
                  <a:gd name="T46" fmla="*/ 2147483647 w 460"/>
                  <a:gd name="T47" fmla="*/ 2147483647 h 711"/>
                  <a:gd name="T48" fmla="*/ 2147483647 w 460"/>
                  <a:gd name="T49" fmla="*/ 2147483647 h 711"/>
                  <a:gd name="T50" fmla="*/ 2147483647 w 460"/>
                  <a:gd name="T51" fmla="*/ 2147483647 h 711"/>
                  <a:gd name="T52" fmla="*/ 2147483647 w 460"/>
                  <a:gd name="T53" fmla="*/ 2147483647 h 711"/>
                  <a:gd name="T54" fmla="*/ 2147483647 w 460"/>
                  <a:gd name="T55" fmla="*/ 2147483647 h 711"/>
                  <a:gd name="T56" fmla="*/ 2147483647 w 460"/>
                  <a:gd name="T57" fmla="*/ 2147483647 h 711"/>
                  <a:gd name="T58" fmla="*/ 2147483647 w 460"/>
                  <a:gd name="T59" fmla="*/ 2147483647 h 711"/>
                  <a:gd name="T60" fmla="*/ 2147483647 w 460"/>
                  <a:gd name="T61" fmla="*/ 2147483647 h 711"/>
                  <a:gd name="T62" fmla="*/ 2147483647 w 460"/>
                  <a:gd name="T63" fmla="*/ 2147483647 h 711"/>
                  <a:gd name="T64" fmla="*/ 2147483647 w 460"/>
                  <a:gd name="T65" fmla="*/ 2147483647 h 711"/>
                  <a:gd name="T66" fmla="*/ 2147483647 w 460"/>
                  <a:gd name="T67" fmla="*/ 2147483647 h 711"/>
                  <a:gd name="T68" fmla="*/ 2147483647 w 460"/>
                  <a:gd name="T69" fmla="*/ 2147483647 h 711"/>
                  <a:gd name="T70" fmla="*/ 2147483647 w 460"/>
                  <a:gd name="T71" fmla="*/ 2147483647 h 711"/>
                  <a:gd name="T72" fmla="*/ 2147483647 w 460"/>
                  <a:gd name="T73" fmla="*/ 2147483647 h 711"/>
                  <a:gd name="T74" fmla="*/ 2147483647 w 460"/>
                  <a:gd name="T75" fmla="*/ 2147483647 h 711"/>
                  <a:gd name="T76" fmla="*/ 2147483647 w 460"/>
                  <a:gd name="T77" fmla="*/ 2147483647 h 711"/>
                  <a:gd name="T78" fmla="*/ 2147483647 w 460"/>
                  <a:gd name="T79" fmla="*/ 2147483647 h 711"/>
                  <a:gd name="T80" fmla="*/ 2147483647 w 460"/>
                  <a:gd name="T81" fmla="*/ 2147483647 h 711"/>
                  <a:gd name="T82" fmla="*/ 2147483647 w 460"/>
                  <a:gd name="T83" fmla="*/ 2147483647 h 711"/>
                  <a:gd name="T84" fmla="*/ 2147483647 w 460"/>
                  <a:gd name="T85" fmla="*/ 2147483647 h 711"/>
                  <a:gd name="T86" fmla="*/ 2147483647 w 460"/>
                  <a:gd name="T87" fmla="*/ 2147483647 h 711"/>
                  <a:gd name="T88" fmla="*/ 2147483647 w 460"/>
                  <a:gd name="T89" fmla="*/ 2147483647 h 711"/>
                  <a:gd name="T90" fmla="*/ 2147483647 w 460"/>
                  <a:gd name="T91" fmla="*/ 2147483647 h 711"/>
                  <a:gd name="T92" fmla="*/ 2147483647 w 460"/>
                  <a:gd name="T93" fmla="*/ 2147483647 h 711"/>
                  <a:gd name="T94" fmla="*/ 2147483647 w 460"/>
                  <a:gd name="T95" fmla="*/ 2147483647 h 711"/>
                  <a:gd name="T96" fmla="*/ 2147483647 w 460"/>
                  <a:gd name="T97" fmla="*/ 2147483647 h 711"/>
                  <a:gd name="T98" fmla="*/ 2147483647 w 460"/>
                  <a:gd name="T99" fmla="*/ 2147483647 h 711"/>
                  <a:gd name="T100" fmla="*/ 2147483647 w 460"/>
                  <a:gd name="T101" fmla="*/ 2147483647 h 711"/>
                  <a:gd name="T102" fmla="*/ 2147483647 w 460"/>
                  <a:gd name="T103" fmla="*/ 2147483647 h 711"/>
                  <a:gd name="T104" fmla="*/ 2147483647 w 460"/>
                  <a:gd name="T105" fmla="*/ 2147483647 h 711"/>
                  <a:gd name="T106" fmla="*/ 2147483647 w 460"/>
                  <a:gd name="T107" fmla="*/ 2147483647 h 711"/>
                  <a:gd name="T108" fmla="*/ 2147483647 w 460"/>
                  <a:gd name="T109" fmla="*/ 2147483647 h 711"/>
                  <a:gd name="T110" fmla="*/ 2147483647 w 460"/>
                  <a:gd name="T111" fmla="*/ 2147483647 h 711"/>
                  <a:gd name="T112" fmla="*/ 2147483647 w 460"/>
                  <a:gd name="T113" fmla="*/ 2147483647 h 711"/>
                  <a:gd name="T114" fmla="*/ 2147483647 w 460"/>
                  <a:gd name="T115" fmla="*/ 2147483647 h 711"/>
                  <a:gd name="T116" fmla="*/ 2147483647 w 460"/>
                  <a:gd name="T117" fmla="*/ 2147483647 h 711"/>
                  <a:gd name="T118" fmla="*/ 2147483647 w 460"/>
                  <a:gd name="T119" fmla="*/ 2147483647 h 711"/>
                  <a:gd name="T120" fmla="*/ 2147483647 w 460"/>
                  <a:gd name="T121" fmla="*/ 2147483647 h 711"/>
                  <a:gd name="T122" fmla="*/ 2147483647 w 460"/>
                  <a:gd name="T123" fmla="*/ 2147483647 h 711"/>
                  <a:gd name="T124" fmla="*/ 2147483647 w 460"/>
                  <a:gd name="T125" fmla="*/ 2147483647 h 71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60"/>
                  <a:gd name="T190" fmla="*/ 0 h 711"/>
                  <a:gd name="T191" fmla="*/ 460 w 460"/>
                  <a:gd name="T192" fmla="*/ 711 h 71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60" h="711">
                    <a:moveTo>
                      <a:pt x="0" y="524"/>
                    </a:moveTo>
                    <a:lnTo>
                      <a:pt x="1" y="524"/>
                    </a:lnTo>
                    <a:lnTo>
                      <a:pt x="2" y="524"/>
                    </a:lnTo>
                    <a:lnTo>
                      <a:pt x="2" y="525"/>
                    </a:lnTo>
                    <a:lnTo>
                      <a:pt x="3" y="526"/>
                    </a:lnTo>
                    <a:lnTo>
                      <a:pt x="3" y="527"/>
                    </a:lnTo>
                    <a:lnTo>
                      <a:pt x="4" y="525"/>
                    </a:lnTo>
                    <a:lnTo>
                      <a:pt x="5" y="531"/>
                    </a:lnTo>
                    <a:lnTo>
                      <a:pt x="5" y="527"/>
                    </a:lnTo>
                    <a:lnTo>
                      <a:pt x="6" y="526"/>
                    </a:lnTo>
                    <a:lnTo>
                      <a:pt x="7" y="526"/>
                    </a:lnTo>
                    <a:lnTo>
                      <a:pt x="7" y="521"/>
                    </a:lnTo>
                    <a:lnTo>
                      <a:pt x="8" y="522"/>
                    </a:lnTo>
                    <a:lnTo>
                      <a:pt x="8" y="523"/>
                    </a:lnTo>
                    <a:lnTo>
                      <a:pt x="9" y="524"/>
                    </a:lnTo>
                    <a:lnTo>
                      <a:pt x="10" y="522"/>
                    </a:lnTo>
                    <a:lnTo>
                      <a:pt x="11" y="524"/>
                    </a:lnTo>
                    <a:lnTo>
                      <a:pt x="11" y="526"/>
                    </a:lnTo>
                    <a:lnTo>
                      <a:pt x="12" y="524"/>
                    </a:lnTo>
                    <a:lnTo>
                      <a:pt x="13" y="524"/>
                    </a:lnTo>
                    <a:lnTo>
                      <a:pt x="14" y="524"/>
                    </a:lnTo>
                    <a:lnTo>
                      <a:pt x="14" y="519"/>
                    </a:lnTo>
                    <a:lnTo>
                      <a:pt x="14" y="522"/>
                    </a:lnTo>
                    <a:lnTo>
                      <a:pt x="15" y="522"/>
                    </a:lnTo>
                    <a:lnTo>
                      <a:pt x="16" y="524"/>
                    </a:lnTo>
                    <a:lnTo>
                      <a:pt x="17" y="519"/>
                    </a:lnTo>
                    <a:lnTo>
                      <a:pt x="18" y="521"/>
                    </a:lnTo>
                    <a:lnTo>
                      <a:pt x="18" y="523"/>
                    </a:lnTo>
                    <a:lnTo>
                      <a:pt x="19" y="521"/>
                    </a:lnTo>
                    <a:lnTo>
                      <a:pt x="19" y="524"/>
                    </a:lnTo>
                    <a:lnTo>
                      <a:pt x="20" y="524"/>
                    </a:lnTo>
                    <a:lnTo>
                      <a:pt x="21" y="524"/>
                    </a:lnTo>
                    <a:lnTo>
                      <a:pt x="21" y="711"/>
                    </a:lnTo>
                    <a:lnTo>
                      <a:pt x="22" y="691"/>
                    </a:lnTo>
                    <a:lnTo>
                      <a:pt x="23" y="659"/>
                    </a:lnTo>
                    <a:lnTo>
                      <a:pt x="23" y="645"/>
                    </a:lnTo>
                    <a:lnTo>
                      <a:pt x="24" y="634"/>
                    </a:lnTo>
                    <a:lnTo>
                      <a:pt x="24" y="618"/>
                    </a:lnTo>
                    <a:lnTo>
                      <a:pt x="25" y="608"/>
                    </a:lnTo>
                    <a:lnTo>
                      <a:pt x="26" y="600"/>
                    </a:lnTo>
                    <a:lnTo>
                      <a:pt x="27" y="593"/>
                    </a:lnTo>
                    <a:lnTo>
                      <a:pt x="27" y="586"/>
                    </a:lnTo>
                    <a:lnTo>
                      <a:pt x="27" y="577"/>
                    </a:lnTo>
                    <a:lnTo>
                      <a:pt x="28" y="577"/>
                    </a:lnTo>
                    <a:lnTo>
                      <a:pt x="29" y="574"/>
                    </a:lnTo>
                    <a:lnTo>
                      <a:pt x="30" y="567"/>
                    </a:lnTo>
                    <a:lnTo>
                      <a:pt x="30" y="564"/>
                    </a:lnTo>
                    <a:lnTo>
                      <a:pt x="31" y="560"/>
                    </a:lnTo>
                    <a:lnTo>
                      <a:pt x="31" y="557"/>
                    </a:lnTo>
                    <a:lnTo>
                      <a:pt x="32" y="554"/>
                    </a:lnTo>
                    <a:lnTo>
                      <a:pt x="33" y="544"/>
                    </a:lnTo>
                    <a:lnTo>
                      <a:pt x="33" y="545"/>
                    </a:lnTo>
                    <a:lnTo>
                      <a:pt x="34" y="547"/>
                    </a:lnTo>
                    <a:lnTo>
                      <a:pt x="35" y="545"/>
                    </a:lnTo>
                    <a:lnTo>
                      <a:pt x="35" y="544"/>
                    </a:lnTo>
                    <a:lnTo>
                      <a:pt x="36" y="543"/>
                    </a:lnTo>
                    <a:lnTo>
                      <a:pt x="37" y="544"/>
                    </a:lnTo>
                    <a:lnTo>
                      <a:pt x="37" y="541"/>
                    </a:lnTo>
                    <a:lnTo>
                      <a:pt x="38" y="538"/>
                    </a:lnTo>
                    <a:lnTo>
                      <a:pt x="39" y="539"/>
                    </a:lnTo>
                    <a:lnTo>
                      <a:pt x="40" y="537"/>
                    </a:lnTo>
                    <a:lnTo>
                      <a:pt x="40" y="536"/>
                    </a:lnTo>
                    <a:lnTo>
                      <a:pt x="41" y="537"/>
                    </a:lnTo>
                    <a:lnTo>
                      <a:pt x="42" y="537"/>
                    </a:lnTo>
                    <a:lnTo>
                      <a:pt x="43" y="538"/>
                    </a:lnTo>
                    <a:lnTo>
                      <a:pt x="43" y="537"/>
                    </a:lnTo>
                    <a:lnTo>
                      <a:pt x="44" y="535"/>
                    </a:lnTo>
                    <a:lnTo>
                      <a:pt x="45" y="532"/>
                    </a:lnTo>
                    <a:lnTo>
                      <a:pt x="46" y="532"/>
                    </a:lnTo>
                    <a:lnTo>
                      <a:pt x="46" y="530"/>
                    </a:lnTo>
                    <a:lnTo>
                      <a:pt x="47" y="531"/>
                    </a:lnTo>
                    <a:lnTo>
                      <a:pt x="48" y="532"/>
                    </a:lnTo>
                    <a:lnTo>
                      <a:pt x="49" y="538"/>
                    </a:lnTo>
                    <a:lnTo>
                      <a:pt x="49" y="537"/>
                    </a:lnTo>
                    <a:lnTo>
                      <a:pt x="50" y="536"/>
                    </a:lnTo>
                    <a:lnTo>
                      <a:pt x="51" y="531"/>
                    </a:lnTo>
                    <a:lnTo>
                      <a:pt x="51" y="530"/>
                    </a:lnTo>
                    <a:lnTo>
                      <a:pt x="52" y="533"/>
                    </a:lnTo>
                    <a:lnTo>
                      <a:pt x="52" y="532"/>
                    </a:lnTo>
                    <a:lnTo>
                      <a:pt x="53" y="533"/>
                    </a:lnTo>
                    <a:lnTo>
                      <a:pt x="54" y="533"/>
                    </a:lnTo>
                    <a:lnTo>
                      <a:pt x="55" y="533"/>
                    </a:lnTo>
                    <a:lnTo>
                      <a:pt x="55" y="531"/>
                    </a:lnTo>
                    <a:lnTo>
                      <a:pt x="55" y="534"/>
                    </a:lnTo>
                    <a:lnTo>
                      <a:pt x="56" y="531"/>
                    </a:lnTo>
                    <a:lnTo>
                      <a:pt x="57" y="531"/>
                    </a:lnTo>
                    <a:lnTo>
                      <a:pt x="58" y="531"/>
                    </a:lnTo>
                    <a:lnTo>
                      <a:pt x="59" y="527"/>
                    </a:lnTo>
                    <a:lnTo>
                      <a:pt x="59" y="529"/>
                    </a:lnTo>
                    <a:lnTo>
                      <a:pt x="59" y="530"/>
                    </a:lnTo>
                    <a:lnTo>
                      <a:pt x="60" y="530"/>
                    </a:lnTo>
                    <a:lnTo>
                      <a:pt x="61" y="532"/>
                    </a:lnTo>
                    <a:lnTo>
                      <a:pt x="62" y="532"/>
                    </a:lnTo>
                    <a:lnTo>
                      <a:pt x="62" y="531"/>
                    </a:lnTo>
                    <a:lnTo>
                      <a:pt x="63" y="531"/>
                    </a:lnTo>
                    <a:lnTo>
                      <a:pt x="64" y="530"/>
                    </a:lnTo>
                    <a:lnTo>
                      <a:pt x="65" y="522"/>
                    </a:lnTo>
                    <a:lnTo>
                      <a:pt x="65" y="524"/>
                    </a:lnTo>
                    <a:lnTo>
                      <a:pt x="66" y="528"/>
                    </a:lnTo>
                    <a:lnTo>
                      <a:pt x="67" y="528"/>
                    </a:lnTo>
                    <a:lnTo>
                      <a:pt x="67" y="531"/>
                    </a:lnTo>
                    <a:lnTo>
                      <a:pt x="68" y="530"/>
                    </a:lnTo>
                    <a:lnTo>
                      <a:pt x="69" y="530"/>
                    </a:lnTo>
                    <a:lnTo>
                      <a:pt x="70" y="528"/>
                    </a:lnTo>
                    <a:lnTo>
                      <a:pt x="71" y="530"/>
                    </a:lnTo>
                    <a:lnTo>
                      <a:pt x="71" y="531"/>
                    </a:lnTo>
                    <a:lnTo>
                      <a:pt x="72" y="532"/>
                    </a:lnTo>
                    <a:lnTo>
                      <a:pt x="73" y="530"/>
                    </a:lnTo>
                    <a:lnTo>
                      <a:pt x="74" y="531"/>
                    </a:lnTo>
                    <a:lnTo>
                      <a:pt x="75" y="533"/>
                    </a:lnTo>
                    <a:lnTo>
                      <a:pt x="75" y="532"/>
                    </a:lnTo>
                    <a:lnTo>
                      <a:pt x="76" y="531"/>
                    </a:lnTo>
                    <a:lnTo>
                      <a:pt x="77" y="526"/>
                    </a:lnTo>
                    <a:lnTo>
                      <a:pt x="78" y="529"/>
                    </a:lnTo>
                    <a:lnTo>
                      <a:pt x="78" y="528"/>
                    </a:lnTo>
                    <a:lnTo>
                      <a:pt x="79" y="528"/>
                    </a:lnTo>
                    <a:lnTo>
                      <a:pt x="79" y="533"/>
                    </a:lnTo>
                    <a:lnTo>
                      <a:pt x="80" y="531"/>
                    </a:lnTo>
                    <a:lnTo>
                      <a:pt x="81" y="530"/>
                    </a:lnTo>
                    <a:lnTo>
                      <a:pt x="81" y="528"/>
                    </a:lnTo>
                    <a:lnTo>
                      <a:pt x="82" y="529"/>
                    </a:lnTo>
                    <a:lnTo>
                      <a:pt x="83" y="528"/>
                    </a:lnTo>
                    <a:lnTo>
                      <a:pt x="83" y="530"/>
                    </a:lnTo>
                    <a:lnTo>
                      <a:pt x="84" y="523"/>
                    </a:lnTo>
                    <a:lnTo>
                      <a:pt x="84" y="526"/>
                    </a:lnTo>
                    <a:lnTo>
                      <a:pt x="85" y="0"/>
                    </a:lnTo>
                    <a:lnTo>
                      <a:pt x="86" y="36"/>
                    </a:lnTo>
                    <a:lnTo>
                      <a:pt x="87" y="126"/>
                    </a:lnTo>
                    <a:lnTo>
                      <a:pt x="87" y="187"/>
                    </a:lnTo>
                    <a:lnTo>
                      <a:pt x="87" y="234"/>
                    </a:lnTo>
                    <a:lnTo>
                      <a:pt x="88" y="267"/>
                    </a:lnTo>
                    <a:lnTo>
                      <a:pt x="89" y="291"/>
                    </a:lnTo>
                    <a:lnTo>
                      <a:pt x="90" y="313"/>
                    </a:lnTo>
                    <a:lnTo>
                      <a:pt x="90" y="330"/>
                    </a:lnTo>
                    <a:lnTo>
                      <a:pt x="91" y="348"/>
                    </a:lnTo>
                    <a:lnTo>
                      <a:pt x="91" y="364"/>
                    </a:lnTo>
                    <a:lnTo>
                      <a:pt x="92" y="373"/>
                    </a:lnTo>
                    <a:lnTo>
                      <a:pt x="93" y="389"/>
                    </a:lnTo>
                    <a:lnTo>
                      <a:pt x="93" y="401"/>
                    </a:lnTo>
                    <a:lnTo>
                      <a:pt x="94" y="411"/>
                    </a:lnTo>
                    <a:lnTo>
                      <a:pt x="95" y="420"/>
                    </a:lnTo>
                    <a:lnTo>
                      <a:pt x="95" y="427"/>
                    </a:lnTo>
                    <a:lnTo>
                      <a:pt x="96" y="436"/>
                    </a:lnTo>
                    <a:lnTo>
                      <a:pt x="97" y="439"/>
                    </a:lnTo>
                    <a:lnTo>
                      <a:pt x="97" y="440"/>
                    </a:lnTo>
                    <a:lnTo>
                      <a:pt x="98" y="451"/>
                    </a:lnTo>
                    <a:lnTo>
                      <a:pt x="99" y="455"/>
                    </a:lnTo>
                    <a:lnTo>
                      <a:pt x="99" y="462"/>
                    </a:lnTo>
                    <a:lnTo>
                      <a:pt x="100" y="471"/>
                    </a:lnTo>
                    <a:lnTo>
                      <a:pt x="100" y="474"/>
                    </a:lnTo>
                    <a:lnTo>
                      <a:pt x="101" y="478"/>
                    </a:lnTo>
                    <a:lnTo>
                      <a:pt x="102" y="478"/>
                    </a:lnTo>
                    <a:lnTo>
                      <a:pt x="103" y="479"/>
                    </a:lnTo>
                    <a:lnTo>
                      <a:pt x="103" y="482"/>
                    </a:lnTo>
                    <a:lnTo>
                      <a:pt x="103" y="485"/>
                    </a:lnTo>
                    <a:lnTo>
                      <a:pt x="104" y="487"/>
                    </a:lnTo>
                    <a:lnTo>
                      <a:pt x="105" y="491"/>
                    </a:lnTo>
                    <a:lnTo>
                      <a:pt x="106" y="491"/>
                    </a:lnTo>
                    <a:lnTo>
                      <a:pt x="106" y="496"/>
                    </a:lnTo>
                    <a:lnTo>
                      <a:pt x="107" y="496"/>
                    </a:lnTo>
                    <a:lnTo>
                      <a:pt x="107" y="497"/>
                    </a:lnTo>
                    <a:lnTo>
                      <a:pt x="108" y="497"/>
                    </a:lnTo>
                    <a:lnTo>
                      <a:pt x="109" y="492"/>
                    </a:lnTo>
                    <a:lnTo>
                      <a:pt x="109" y="496"/>
                    </a:lnTo>
                    <a:lnTo>
                      <a:pt x="110" y="498"/>
                    </a:lnTo>
                    <a:lnTo>
                      <a:pt x="111" y="494"/>
                    </a:lnTo>
                    <a:lnTo>
                      <a:pt x="111" y="496"/>
                    </a:lnTo>
                    <a:lnTo>
                      <a:pt x="112" y="497"/>
                    </a:lnTo>
                    <a:lnTo>
                      <a:pt x="112" y="500"/>
                    </a:lnTo>
                    <a:lnTo>
                      <a:pt x="113" y="503"/>
                    </a:lnTo>
                    <a:lnTo>
                      <a:pt x="114" y="503"/>
                    </a:lnTo>
                    <a:lnTo>
                      <a:pt x="115" y="504"/>
                    </a:lnTo>
                    <a:lnTo>
                      <a:pt x="115" y="505"/>
                    </a:lnTo>
                    <a:lnTo>
                      <a:pt x="115" y="498"/>
                    </a:lnTo>
                    <a:lnTo>
                      <a:pt x="116" y="502"/>
                    </a:lnTo>
                    <a:lnTo>
                      <a:pt x="117" y="503"/>
                    </a:lnTo>
                    <a:lnTo>
                      <a:pt x="118" y="505"/>
                    </a:lnTo>
                    <a:lnTo>
                      <a:pt x="119" y="510"/>
                    </a:lnTo>
                    <a:lnTo>
                      <a:pt x="119" y="509"/>
                    </a:lnTo>
                    <a:lnTo>
                      <a:pt x="119" y="507"/>
                    </a:lnTo>
                    <a:lnTo>
                      <a:pt x="120" y="506"/>
                    </a:lnTo>
                    <a:lnTo>
                      <a:pt x="121" y="505"/>
                    </a:lnTo>
                    <a:lnTo>
                      <a:pt x="122" y="507"/>
                    </a:lnTo>
                    <a:lnTo>
                      <a:pt x="123" y="507"/>
                    </a:lnTo>
                    <a:lnTo>
                      <a:pt x="123" y="508"/>
                    </a:lnTo>
                    <a:lnTo>
                      <a:pt x="124" y="508"/>
                    </a:lnTo>
                    <a:lnTo>
                      <a:pt x="125" y="510"/>
                    </a:lnTo>
                    <a:lnTo>
                      <a:pt x="125" y="506"/>
                    </a:lnTo>
                    <a:lnTo>
                      <a:pt x="126" y="506"/>
                    </a:lnTo>
                    <a:lnTo>
                      <a:pt x="127" y="508"/>
                    </a:lnTo>
                    <a:lnTo>
                      <a:pt x="128" y="506"/>
                    </a:lnTo>
                    <a:lnTo>
                      <a:pt x="128" y="507"/>
                    </a:lnTo>
                    <a:lnTo>
                      <a:pt x="129" y="503"/>
                    </a:lnTo>
                    <a:lnTo>
                      <a:pt x="130" y="503"/>
                    </a:lnTo>
                    <a:lnTo>
                      <a:pt x="131" y="509"/>
                    </a:lnTo>
                    <a:lnTo>
                      <a:pt x="131" y="510"/>
                    </a:lnTo>
                    <a:lnTo>
                      <a:pt x="132" y="508"/>
                    </a:lnTo>
                    <a:lnTo>
                      <a:pt x="133" y="509"/>
                    </a:lnTo>
                    <a:lnTo>
                      <a:pt x="134" y="512"/>
                    </a:lnTo>
                    <a:lnTo>
                      <a:pt x="134" y="505"/>
                    </a:lnTo>
                    <a:lnTo>
                      <a:pt x="135" y="504"/>
                    </a:lnTo>
                    <a:lnTo>
                      <a:pt x="135" y="506"/>
                    </a:lnTo>
                    <a:lnTo>
                      <a:pt x="136" y="508"/>
                    </a:lnTo>
                    <a:lnTo>
                      <a:pt x="137" y="508"/>
                    </a:lnTo>
                    <a:lnTo>
                      <a:pt x="138" y="508"/>
                    </a:lnTo>
                    <a:lnTo>
                      <a:pt x="138" y="511"/>
                    </a:lnTo>
                    <a:lnTo>
                      <a:pt x="139" y="517"/>
                    </a:lnTo>
                    <a:lnTo>
                      <a:pt x="139" y="511"/>
                    </a:lnTo>
                    <a:lnTo>
                      <a:pt x="140" y="511"/>
                    </a:lnTo>
                    <a:lnTo>
                      <a:pt x="141" y="512"/>
                    </a:lnTo>
                    <a:lnTo>
                      <a:pt x="142" y="511"/>
                    </a:lnTo>
                    <a:lnTo>
                      <a:pt x="143" y="509"/>
                    </a:lnTo>
                    <a:lnTo>
                      <a:pt x="143" y="512"/>
                    </a:lnTo>
                    <a:lnTo>
                      <a:pt x="144" y="519"/>
                    </a:lnTo>
                    <a:lnTo>
                      <a:pt x="144" y="517"/>
                    </a:lnTo>
                    <a:lnTo>
                      <a:pt x="145" y="514"/>
                    </a:lnTo>
                    <a:lnTo>
                      <a:pt x="146" y="512"/>
                    </a:lnTo>
                    <a:lnTo>
                      <a:pt x="147" y="508"/>
                    </a:lnTo>
                    <a:lnTo>
                      <a:pt x="147" y="510"/>
                    </a:lnTo>
                    <a:lnTo>
                      <a:pt x="147" y="506"/>
                    </a:lnTo>
                    <a:lnTo>
                      <a:pt x="148" y="507"/>
                    </a:lnTo>
                    <a:lnTo>
                      <a:pt x="149" y="508"/>
                    </a:lnTo>
                    <a:lnTo>
                      <a:pt x="150" y="510"/>
                    </a:lnTo>
                    <a:lnTo>
                      <a:pt x="150" y="513"/>
                    </a:lnTo>
                    <a:lnTo>
                      <a:pt x="151" y="514"/>
                    </a:lnTo>
                    <a:lnTo>
                      <a:pt x="152" y="508"/>
                    </a:lnTo>
                    <a:lnTo>
                      <a:pt x="153" y="502"/>
                    </a:lnTo>
                    <a:lnTo>
                      <a:pt x="153" y="508"/>
                    </a:lnTo>
                    <a:lnTo>
                      <a:pt x="154" y="509"/>
                    </a:lnTo>
                    <a:lnTo>
                      <a:pt x="155" y="511"/>
                    </a:lnTo>
                    <a:lnTo>
                      <a:pt x="155" y="510"/>
                    </a:lnTo>
                    <a:lnTo>
                      <a:pt x="156" y="512"/>
                    </a:lnTo>
                    <a:lnTo>
                      <a:pt x="157" y="510"/>
                    </a:lnTo>
                    <a:lnTo>
                      <a:pt x="158" y="511"/>
                    </a:lnTo>
                    <a:lnTo>
                      <a:pt x="159" y="511"/>
                    </a:lnTo>
                    <a:lnTo>
                      <a:pt x="160" y="512"/>
                    </a:lnTo>
                    <a:lnTo>
                      <a:pt x="160" y="510"/>
                    </a:lnTo>
                    <a:lnTo>
                      <a:pt x="161" y="508"/>
                    </a:lnTo>
                    <a:lnTo>
                      <a:pt x="162" y="507"/>
                    </a:lnTo>
                    <a:lnTo>
                      <a:pt x="163" y="511"/>
                    </a:lnTo>
                    <a:lnTo>
                      <a:pt x="163" y="508"/>
                    </a:lnTo>
                    <a:lnTo>
                      <a:pt x="163" y="510"/>
                    </a:lnTo>
                    <a:lnTo>
                      <a:pt x="164" y="512"/>
                    </a:lnTo>
                    <a:lnTo>
                      <a:pt x="165" y="512"/>
                    </a:lnTo>
                    <a:lnTo>
                      <a:pt x="166" y="512"/>
                    </a:lnTo>
                    <a:lnTo>
                      <a:pt x="166" y="510"/>
                    </a:lnTo>
                    <a:lnTo>
                      <a:pt x="167" y="505"/>
                    </a:lnTo>
                    <a:lnTo>
                      <a:pt x="167" y="507"/>
                    </a:lnTo>
                    <a:lnTo>
                      <a:pt x="168" y="508"/>
                    </a:lnTo>
                    <a:lnTo>
                      <a:pt x="169" y="509"/>
                    </a:lnTo>
                    <a:lnTo>
                      <a:pt x="170" y="509"/>
                    </a:lnTo>
                    <a:lnTo>
                      <a:pt x="171" y="509"/>
                    </a:lnTo>
                    <a:lnTo>
                      <a:pt x="171" y="510"/>
                    </a:lnTo>
                    <a:lnTo>
                      <a:pt x="172" y="509"/>
                    </a:lnTo>
                    <a:lnTo>
                      <a:pt x="172" y="510"/>
                    </a:lnTo>
                    <a:lnTo>
                      <a:pt x="173" y="512"/>
                    </a:lnTo>
                    <a:lnTo>
                      <a:pt x="174" y="512"/>
                    </a:lnTo>
                    <a:lnTo>
                      <a:pt x="175" y="512"/>
                    </a:lnTo>
                    <a:lnTo>
                      <a:pt x="175" y="510"/>
                    </a:lnTo>
                    <a:lnTo>
                      <a:pt x="175" y="506"/>
                    </a:lnTo>
                    <a:lnTo>
                      <a:pt x="176" y="510"/>
                    </a:lnTo>
                    <a:lnTo>
                      <a:pt x="177" y="510"/>
                    </a:lnTo>
                    <a:lnTo>
                      <a:pt x="178" y="510"/>
                    </a:lnTo>
                    <a:lnTo>
                      <a:pt x="179" y="508"/>
                    </a:lnTo>
                    <a:lnTo>
                      <a:pt x="179" y="511"/>
                    </a:lnTo>
                    <a:lnTo>
                      <a:pt x="179" y="510"/>
                    </a:lnTo>
                    <a:lnTo>
                      <a:pt x="180" y="512"/>
                    </a:lnTo>
                    <a:lnTo>
                      <a:pt x="181" y="513"/>
                    </a:lnTo>
                    <a:lnTo>
                      <a:pt x="182" y="512"/>
                    </a:lnTo>
                    <a:lnTo>
                      <a:pt x="182" y="510"/>
                    </a:lnTo>
                    <a:lnTo>
                      <a:pt x="183" y="508"/>
                    </a:lnTo>
                    <a:lnTo>
                      <a:pt x="183" y="510"/>
                    </a:lnTo>
                    <a:lnTo>
                      <a:pt x="184" y="507"/>
                    </a:lnTo>
                    <a:lnTo>
                      <a:pt x="185" y="506"/>
                    </a:lnTo>
                    <a:lnTo>
                      <a:pt x="185" y="510"/>
                    </a:lnTo>
                    <a:lnTo>
                      <a:pt x="186" y="510"/>
                    </a:lnTo>
                    <a:lnTo>
                      <a:pt x="187" y="510"/>
                    </a:lnTo>
                    <a:lnTo>
                      <a:pt x="188" y="507"/>
                    </a:lnTo>
                    <a:lnTo>
                      <a:pt x="188" y="506"/>
                    </a:lnTo>
                    <a:lnTo>
                      <a:pt x="189" y="510"/>
                    </a:lnTo>
                    <a:lnTo>
                      <a:pt x="190" y="509"/>
                    </a:lnTo>
                    <a:lnTo>
                      <a:pt x="191" y="507"/>
                    </a:lnTo>
                    <a:lnTo>
                      <a:pt x="191" y="508"/>
                    </a:lnTo>
                    <a:lnTo>
                      <a:pt x="191" y="512"/>
                    </a:lnTo>
                    <a:lnTo>
                      <a:pt x="192" y="510"/>
                    </a:lnTo>
                    <a:lnTo>
                      <a:pt x="193" y="508"/>
                    </a:lnTo>
                    <a:lnTo>
                      <a:pt x="194" y="508"/>
                    </a:lnTo>
                    <a:lnTo>
                      <a:pt x="194" y="515"/>
                    </a:lnTo>
                    <a:lnTo>
                      <a:pt x="195" y="510"/>
                    </a:lnTo>
                    <a:lnTo>
                      <a:pt x="196" y="510"/>
                    </a:lnTo>
                    <a:lnTo>
                      <a:pt x="197" y="514"/>
                    </a:lnTo>
                    <a:lnTo>
                      <a:pt x="197" y="512"/>
                    </a:lnTo>
                    <a:lnTo>
                      <a:pt x="198" y="514"/>
                    </a:lnTo>
                    <a:lnTo>
                      <a:pt x="199" y="514"/>
                    </a:lnTo>
                    <a:lnTo>
                      <a:pt x="199" y="512"/>
                    </a:lnTo>
                    <a:lnTo>
                      <a:pt x="200" y="511"/>
                    </a:lnTo>
                    <a:lnTo>
                      <a:pt x="201" y="511"/>
                    </a:lnTo>
                    <a:lnTo>
                      <a:pt x="201" y="507"/>
                    </a:lnTo>
                    <a:lnTo>
                      <a:pt x="202" y="509"/>
                    </a:lnTo>
                    <a:lnTo>
                      <a:pt x="203" y="512"/>
                    </a:lnTo>
                    <a:lnTo>
                      <a:pt x="204" y="512"/>
                    </a:lnTo>
                    <a:lnTo>
                      <a:pt x="204" y="506"/>
                    </a:lnTo>
                    <a:lnTo>
                      <a:pt x="204" y="509"/>
                    </a:lnTo>
                    <a:lnTo>
                      <a:pt x="205" y="510"/>
                    </a:lnTo>
                    <a:lnTo>
                      <a:pt x="206" y="511"/>
                    </a:lnTo>
                    <a:lnTo>
                      <a:pt x="207" y="511"/>
                    </a:lnTo>
                    <a:lnTo>
                      <a:pt x="207" y="506"/>
                    </a:lnTo>
                    <a:lnTo>
                      <a:pt x="207" y="509"/>
                    </a:lnTo>
                    <a:lnTo>
                      <a:pt x="208" y="514"/>
                    </a:lnTo>
                    <a:lnTo>
                      <a:pt x="209" y="512"/>
                    </a:lnTo>
                    <a:lnTo>
                      <a:pt x="210" y="512"/>
                    </a:lnTo>
                    <a:lnTo>
                      <a:pt x="211" y="510"/>
                    </a:lnTo>
                    <a:lnTo>
                      <a:pt x="211" y="508"/>
                    </a:lnTo>
                    <a:lnTo>
                      <a:pt x="212" y="505"/>
                    </a:lnTo>
                    <a:lnTo>
                      <a:pt x="213" y="507"/>
                    </a:lnTo>
                    <a:lnTo>
                      <a:pt x="213" y="510"/>
                    </a:lnTo>
                    <a:lnTo>
                      <a:pt x="214" y="511"/>
                    </a:lnTo>
                    <a:lnTo>
                      <a:pt x="215" y="512"/>
                    </a:lnTo>
                    <a:lnTo>
                      <a:pt x="216" y="509"/>
                    </a:lnTo>
                    <a:lnTo>
                      <a:pt x="216" y="511"/>
                    </a:lnTo>
                    <a:lnTo>
                      <a:pt x="217" y="504"/>
                    </a:lnTo>
                    <a:lnTo>
                      <a:pt x="218" y="507"/>
                    </a:lnTo>
                    <a:lnTo>
                      <a:pt x="219" y="508"/>
                    </a:lnTo>
                    <a:lnTo>
                      <a:pt x="220" y="510"/>
                    </a:lnTo>
                    <a:lnTo>
                      <a:pt x="220" y="512"/>
                    </a:lnTo>
                    <a:lnTo>
                      <a:pt x="220" y="510"/>
                    </a:lnTo>
                    <a:lnTo>
                      <a:pt x="221" y="510"/>
                    </a:lnTo>
                    <a:lnTo>
                      <a:pt x="222" y="510"/>
                    </a:lnTo>
                    <a:lnTo>
                      <a:pt x="223" y="508"/>
                    </a:lnTo>
                    <a:lnTo>
                      <a:pt x="223" y="510"/>
                    </a:lnTo>
                    <a:lnTo>
                      <a:pt x="224" y="510"/>
                    </a:lnTo>
                    <a:lnTo>
                      <a:pt x="225" y="511"/>
                    </a:lnTo>
                    <a:lnTo>
                      <a:pt x="226" y="515"/>
                    </a:lnTo>
                    <a:lnTo>
                      <a:pt x="226" y="512"/>
                    </a:lnTo>
                    <a:lnTo>
                      <a:pt x="227" y="517"/>
                    </a:lnTo>
                    <a:lnTo>
                      <a:pt x="227" y="514"/>
                    </a:lnTo>
                    <a:lnTo>
                      <a:pt x="228" y="514"/>
                    </a:lnTo>
                    <a:lnTo>
                      <a:pt x="229" y="514"/>
                    </a:lnTo>
                    <a:lnTo>
                      <a:pt x="229" y="515"/>
                    </a:lnTo>
                    <a:lnTo>
                      <a:pt x="230" y="513"/>
                    </a:lnTo>
                    <a:lnTo>
                      <a:pt x="231" y="514"/>
                    </a:lnTo>
                    <a:lnTo>
                      <a:pt x="232" y="512"/>
                    </a:lnTo>
                    <a:lnTo>
                      <a:pt x="233" y="506"/>
                    </a:lnTo>
                    <a:lnTo>
                      <a:pt x="234" y="507"/>
                    </a:lnTo>
                    <a:lnTo>
                      <a:pt x="235" y="508"/>
                    </a:lnTo>
                    <a:lnTo>
                      <a:pt x="235" y="509"/>
                    </a:lnTo>
                    <a:lnTo>
                      <a:pt x="235" y="507"/>
                    </a:lnTo>
                    <a:lnTo>
                      <a:pt x="236" y="508"/>
                    </a:lnTo>
                    <a:lnTo>
                      <a:pt x="237" y="509"/>
                    </a:lnTo>
                    <a:lnTo>
                      <a:pt x="238" y="511"/>
                    </a:lnTo>
                    <a:lnTo>
                      <a:pt x="239" y="506"/>
                    </a:lnTo>
                    <a:lnTo>
                      <a:pt x="239" y="508"/>
                    </a:lnTo>
                    <a:lnTo>
                      <a:pt x="240" y="510"/>
                    </a:lnTo>
                    <a:lnTo>
                      <a:pt x="241" y="510"/>
                    </a:lnTo>
                    <a:lnTo>
                      <a:pt x="242" y="510"/>
                    </a:lnTo>
                    <a:lnTo>
                      <a:pt x="242" y="512"/>
                    </a:lnTo>
                    <a:lnTo>
                      <a:pt x="243" y="512"/>
                    </a:lnTo>
                    <a:lnTo>
                      <a:pt x="243" y="514"/>
                    </a:lnTo>
                    <a:lnTo>
                      <a:pt x="244" y="513"/>
                    </a:lnTo>
                    <a:lnTo>
                      <a:pt x="245" y="514"/>
                    </a:lnTo>
                    <a:lnTo>
                      <a:pt x="245" y="519"/>
                    </a:lnTo>
                    <a:lnTo>
                      <a:pt x="246" y="517"/>
                    </a:lnTo>
                    <a:lnTo>
                      <a:pt x="247" y="515"/>
                    </a:lnTo>
                    <a:lnTo>
                      <a:pt x="248" y="514"/>
                    </a:lnTo>
                    <a:lnTo>
                      <a:pt x="248" y="516"/>
                    </a:lnTo>
                    <a:lnTo>
                      <a:pt x="248" y="514"/>
                    </a:lnTo>
                    <a:lnTo>
                      <a:pt x="249" y="514"/>
                    </a:lnTo>
                    <a:lnTo>
                      <a:pt x="250" y="512"/>
                    </a:lnTo>
                    <a:lnTo>
                      <a:pt x="251" y="513"/>
                    </a:lnTo>
                    <a:lnTo>
                      <a:pt x="251" y="512"/>
                    </a:lnTo>
                    <a:lnTo>
                      <a:pt x="252" y="514"/>
                    </a:lnTo>
                    <a:lnTo>
                      <a:pt x="253" y="510"/>
                    </a:lnTo>
                    <a:lnTo>
                      <a:pt x="254" y="508"/>
                    </a:lnTo>
                    <a:lnTo>
                      <a:pt x="254" y="510"/>
                    </a:lnTo>
                    <a:lnTo>
                      <a:pt x="255" y="510"/>
                    </a:lnTo>
                    <a:lnTo>
                      <a:pt x="256" y="512"/>
                    </a:lnTo>
                    <a:lnTo>
                      <a:pt x="257" y="512"/>
                    </a:lnTo>
                    <a:lnTo>
                      <a:pt x="257" y="509"/>
                    </a:lnTo>
                    <a:lnTo>
                      <a:pt x="258" y="508"/>
                    </a:lnTo>
                    <a:lnTo>
                      <a:pt x="259" y="510"/>
                    </a:lnTo>
                    <a:lnTo>
                      <a:pt x="260" y="510"/>
                    </a:lnTo>
                    <a:lnTo>
                      <a:pt x="260" y="511"/>
                    </a:lnTo>
                    <a:lnTo>
                      <a:pt x="261" y="511"/>
                    </a:lnTo>
                    <a:lnTo>
                      <a:pt x="261" y="514"/>
                    </a:lnTo>
                    <a:lnTo>
                      <a:pt x="262" y="512"/>
                    </a:lnTo>
                    <a:lnTo>
                      <a:pt x="263" y="506"/>
                    </a:lnTo>
                    <a:lnTo>
                      <a:pt x="264" y="508"/>
                    </a:lnTo>
                    <a:lnTo>
                      <a:pt x="264" y="510"/>
                    </a:lnTo>
                    <a:lnTo>
                      <a:pt x="265" y="512"/>
                    </a:lnTo>
                    <a:lnTo>
                      <a:pt x="266" y="513"/>
                    </a:lnTo>
                    <a:lnTo>
                      <a:pt x="267" y="515"/>
                    </a:lnTo>
                    <a:lnTo>
                      <a:pt x="267" y="509"/>
                    </a:lnTo>
                    <a:lnTo>
                      <a:pt x="267" y="510"/>
                    </a:lnTo>
                    <a:lnTo>
                      <a:pt x="268" y="506"/>
                    </a:lnTo>
                    <a:lnTo>
                      <a:pt x="269" y="506"/>
                    </a:lnTo>
                    <a:lnTo>
                      <a:pt x="270" y="508"/>
                    </a:lnTo>
                    <a:lnTo>
                      <a:pt x="270" y="510"/>
                    </a:lnTo>
                    <a:lnTo>
                      <a:pt x="271" y="506"/>
                    </a:lnTo>
                    <a:lnTo>
                      <a:pt x="271" y="508"/>
                    </a:lnTo>
                    <a:lnTo>
                      <a:pt x="272" y="507"/>
                    </a:lnTo>
                    <a:lnTo>
                      <a:pt x="273" y="509"/>
                    </a:lnTo>
                    <a:lnTo>
                      <a:pt x="273" y="510"/>
                    </a:lnTo>
                    <a:lnTo>
                      <a:pt x="274" y="512"/>
                    </a:lnTo>
                    <a:lnTo>
                      <a:pt x="275" y="514"/>
                    </a:lnTo>
                    <a:lnTo>
                      <a:pt x="276" y="513"/>
                    </a:lnTo>
                    <a:lnTo>
                      <a:pt x="276" y="512"/>
                    </a:lnTo>
                    <a:lnTo>
                      <a:pt x="276" y="510"/>
                    </a:lnTo>
                    <a:lnTo>
                      <a:pt x="277" y="515"/>
                    </a:lnTo>
                    <a:lnTo>
                      <a:pt x="278" y="515"/>
                    </a:lnTo>
                    <a:lnTo>
                      <a:pt x="279" y="515"/>
                    </a:lnTo>
                    <a:lnTo>
                      <a:pt x="280" y="514"/>
                    </a:lnTo>
                    <a:lnTo>
                      <a:pt x="280" y="516"/>
                    </a:lnTo>
                    <a:lnTo>
                      <a:pt x="281" y="515"/>
                    </a:lnTo>
                    <a:lnTo>
                      <a:pt x="282" y="514"/>
                    </a:lnTo>
                    <a:lnTo>
                      <a:pt x="283" y="510"/>
                    </a:lnTo>
                    <a:lnTo>
                      <a:pt x="283" y="512"/>
                    </a:lnTo>
                    <a:lnTo>
                      <a:pt x="284" y="508"/>
                    </a:lnTo>
                    <a:lnTo>
                      <a:pt x="285" y="509"/>
                    </a:lnTo>
                    <a:lnTo>
                      <a:pt x="286" y="507"/>
                    </a:lnTo>
                    <a:lnTo>
                      <a:pt x="286" y="508"/>
                    </a:lnTo>
                    <a:lnTo>
                      <a:pt x="287" y="504"/>
                    </a:lnTo>
                    <a:lnTo>
                      <a:pt x="288" y="507"/>
                    </a:lnTo>
                    <a:lnTo>
                      <a:pt x="288" y="509"/>
                    </a:lnTo>
                    <a:lnTo>
                      <a:pt x="289" y="510"/>
                    </a:lnTo>
                    <a:lnTo>
                      <a:pt x="289" y="507"/>
                    </a:lnTo>
                    <a:lnTo>
                      <a:pt x="290" y="505"/>
                    </a:lnTo>
                    <a:lnTo>
                      <a:pt x="291" y="508"/>
                    </a:lnTo>
                    <a:lnTo>
                      <a:pt x="292" y="510"/>
                    </a:lnTo>
                    <a:lnTo>
                      <a:pt x="292" y="512"/>
                    </a:lnTo>
                    <a:lnTo>
                      <a:pt x="293" y="512"/>
                    </a:lnTo>
                    <a:lnTo>
                      <a:pt x="294" y="514"/>
                    </a:lnTo>
                    <a:lnTo>
                      <a:pt x="295" y="513"/>
                    </a:lnTo>
                    <a:lnTo>
                      <a:pt x="295" y="515"/>
                    </a:lnTo>
                    <a:lnTo>
                      <a:pt x="295" y="514"/>
                    </a:lnTo>
                    <a:lnTo>
                      <a:pt x="296" y="515"/>
                    </a:lnTo>
                    <a:lnTo>
                      <a:pt x="297" y="514"/>
                    </a:lnTo>
                    <a:lnTo>
                      <a:pt x="298" y="512"/>
                    </a:lnTo>
                    <a:lnTo>
                      <a:pt x="298" y="513"/>
                    </a:lnTo>
                    <a:lnTo>
                      <a:pt x="299" y="509"/>
                    </a:lnTo>
                    <a:lnTo>
                      <a:pt x="299" y="510"/>
                    </a:lnTo>
                    <a:lnTo>
                      <a:pt x="300" y="512"/>
                    </a:lnTo>
                    <a:lnTo>
                      <a:pt x="301" y="511"/>
                    </a:lnTo>
                    <a:lnTo>
                      <a:pt x="302" y="511"/>
                    </a:lnTo>
                    <a:lnTo>
                      <a:pt x="303" y="507"/>
                    </a:lnTo>
                    <a:lnTo>
                      <a:pt x="304" y="509"/>
                    </a:lnTo>
                    <a:lnTo>
                      <a:pt x="304" y="512"/>
                    </a:lnTo>
                    <a:lnTo>
                      <a:pt x="305" y="511"/>
                    </a:lnTo>
                    <a:lnTo>
                      <a:pt x="305" y="506"/>
                    </a:lnTo>
                    <a:lnTo>
                      <a:pt x="306" y="510"/>
                    </a:lnTo>
                    <a:lnTo>
                      <a:pt x="307" y="510"/>
                    </a:lnTo>
                    <a:lnTo>
                      <a:pt x="308" y="512"/>
                    </a:lnTo>
                    <a:lnTo>
                      <a:pt x="308" y="507"/>
                    </a:lnTo>
                    <a:lnTo>
                      <a:pt x="309" y="508"/>
                    </a:lnTo>
                    <a:lnTo>
                      <a:pt x="310" y="512"/>
                    </a:lnTo>
                    <a:lnTo>
                      <a:pt x="311" y="512"/>
                    </a:lnTo>
                    <a:lnTo>
                      <a:pt x="312" y="507"/>
                    </a:lnTo>
                    <a:lnTo>
                      <a:pt x="313" y="506"/>
                    </a:lnTo>
                    <a:lnTo>
                      <a:pt x="314" y="508"/>
                    </a:lnTo>
                    <a:lnTo>
                      <a:pt x="314" y="510"/>
                    </a:lnTo>
                    <a:lnTo>
                      <a:pt x="315" y="512"/>
                    </a:lnTo>
                    <a:lnTo>
                      <a:pt x="316" y="512"/>
                    </a:lnTo>
                    <a:lnTo>
                      <a:pt x="317" y="510"/>
                    </a:lnTo>
                    <a:lnTo>
                      <a:pt x="317" y="513"/>
                    </a:lnTo>
                    <a:lnTo>
                      <a:pt x="318" y="512"/>
                    </a:lnTo>
                    <a:lnTo>
                      <a:pt x="319" y="504"/>
                    </a:lnTo>
                    <a:lnTo>
                      <a:pt x="320" y="509"/>
                    </a:lnTo>
                    <a:lnTo>
                      <a:pt x="320" y="510"/>
                    </a:lnTo>
                    <a:lnTo>
                      <a:pt x="321" y="511"/>
                    </a:lnTo>
                    <a:lnTo>
                      <a:pt x="322" y="515"/>
                    </a:lnTo>
                    <a:lnTo>
                      <a:pt x="323" y="515"/>
                    </a:lnTo>
                    <a:lnTo>
                      <a:pt x="324" y="514"/>
                    </a:lnTo>
                    <a:lnTo>
                      <a:pt x="324" y="510"/>
                    </a:lnTo>
                    <a:lnTo>
                      <a:pt x="324" y="512"/>
                    </a:lnTo>
                    <a:lnTo>
                      <a:pt x="325" y="512"/>
                    </a:lnTo>
                    <a:lnTo>
                      <a:pt x="326" y="511"/>
                    </a:lnTo>
                    <a:lnTo>
                      <a:pt x="327" y="508"/>
                    </a:lnTo>
                    <a:lnTo>
                      <a:pt x="327" y="509"/>
                    </a:lnTo>
                    <a:lnTo>
                      <a:pt x="327" y="510"/>
                    </a:lnTo>
                    <a:lnTo>
                      <a:pt x="328" y="515"/>
                    </a:lnTo>
                    <a:lnTo>
                      <a:pt x="329" y="515"/>
                    </a:lnTo>
                    <a:lnTo>
                      <a:pt x="330" y="514"/>
                    </a:lnTo>
                    <a:lnTo>
                      <a:pt x="331" y="512"/>
                    </a:lnTo>
                    <a:lnTo>
                      <a:pt x="332" y="515"/>
                    </a:lnTo>
                    <a:lnTo>
                      <a:pt x="332" y="514"/>
                    </a:lnTo>
                    <a:lnTo>
                      <a:pt x="333" y="514"/>
                    </a:lnTo>
                    <a:lnTo>
                      <a:pt x="334" y="514"/>
                    </a:lnTo>
                    <a:lnTo>
                      <a:pt x="335" y="514"/>
                    </a:lnTo>
                    <a:lnTo>
                      <a:pt x="336" y="508"/>
                    </a:lnTo>
                    <a:lnTo>
                      <a:pt x="336" y="511"/>
                    </a:lnTo>
                    <a:lnTo>
                      <a:pt x="336" y="512"/>
                    </a:lnTo>
                    <a:lnTo>
                      <a:pt x="337" y="513"/>
                    </a:lnTo>
                    <a:lnTo>
                      <a:pt x="338" y="512"/>
                    </a:lnTo>
                    <a:lnTo>
                      <a:pt x="339" y="512"/>
                    </a:lnTo>
                    <a:lnTo>
                      <a:pt x="340" y="510"/>
                    </a:lnTo>
                    <a:lnTo>
                      <a:pt x="341" y="510"/>
                    </a:lnTo>
                    <a:lnTo>
                      <a:pt x="342" y="512"/>
                    </a:lnTo>
                    <a:lnTo>
                      <a:pt x="343" y="512"/>
                    </a:lnTo>
                    <a:lnTo>
                      <a:pt x="343" y="510"/>
                    </a:lnTo>
                    <a:lnTo>
                      <a:pt x="343" y="512"/>
                    </a:lnTo>
                    <a:lnTo>
                      <a:pt x="344" y="515"/>
                    </a:lnTo>
                    <a:lnTo>
                      <a:pt x="345" y="518"/>
                    </a:lnTo>
                    <a:lnTo>
                      <a:pt x="346" y="517"/>
                    </a:lnTo>
                    <a:lnTo>
                      <a:pt x="346" y="515"/>
                    </a:lnTo>
                    <a:lnTo>
                      <a:pt x="347" y="520"/>
                    </a:lnTo>
                    <a:lnTo>
                      <a:pt x="348" y="518"/>
                    </a:lnTo>
                    <a:lnTo>
                      <a:pt x="348" y="515"/>
                    </a:lnTo>
                    <a:lnTo>
                      <a:pt x="349" y="514"/>
                    </a:lnTo>
                    <a:lnTo>
                      <a:pt x="349" y="517"/>
                    </a:lnTo>
                    <a:lnTo>
                      <a:pt x="350" y="514"/>
                    </a:lnTo>
                    <a:lnTo>
                      <a:pt x="351" y="513"/>
                    </a:lnTo>
                    <a:lnTo>
                      <a:pt x="352" y="512"/>
                    </a:lnTo>
                    <a:lnTo>
                      <a:pt x="352" y="513"/>
                    </a:lnTo>
                    <a:lnTo>
                      <a:pt x="352" y="512"/>
                    </a:lnTo>
                    <a:lnTo>
                      <a:pt x="353" y="512"/>
                    </a:lnTo>
                    <a:lnTo>
                      <a:pt x="354" y="514"/>
                    </a:lnTo>
                    <a:lnTo>
                      <a:pt x="355" y="508"/>
                    </a:lnTo>
                    <a:lnTo>
                      <a:pt x="355" y="510"/>
                    </a:lnTo>
                    <a:lnTo>
                      <a:pt x="356" y="508"/>
                    </a:lnTo>
                    <a:lnTo>
                      <a:pt x="357" y="510"/>
                    </a:lnTo>
                    <a:lnTo>
                      <a:pt x="358" y="512"/>
                    </a:lnTo>
                    <a:lnTo>
                      <a:pt x="359" y="512"/>
                    </a:lnTo>
                    <a:lnTo>
                      <a:pt x="360" y="512"/>
                    </a:lnTo>
                    <a:lnTo>
                      <a:pt x="360" y="518"/>
                    </a:lnTo>
                    <a:lnTo>
                      <a:pt x="361" y="515"/>
                    </a:lnTo>
                    <a:lnTo>
                      <a:pt x="362" y="514"/>
                    </a:lnTo>
                    <a:lnTo>
                      <a:pt x="363" y="506"/>
                    </a:lnTo>
                    <a:lnTo>
                      <a:pt x="364" y="514"/>
                    </a:lnTo>
                    <a:lnTo>
                      <a:pt x="365" y="514"/>
                    </a:lnTo>
                    <a:lnTo>
                      <a:pt x="365" y="515"/>
                    </a:lnTo>
                    <a:lnTo>
                      <a:pt x="366" y="512"/>
                    </a:lnTo>
                    <a:lnTo>
                      <a:pt x="367" y="513"/>
                    </a:lnTo>
                    <a:lnTo>
                      <a:pt x="368" y="513"/>
                    </a:lnTo>
                    <a:lnTo>
                      <a:pt x="368" y="514"/>
                    </a:lnTo>
                    <a:lnTo>
                      <a:pt x="368" y="515"/>
                    </a:lnTo>
                    <a:lnTo>
                      <a:pt x="369" y="515"/>
                    </a:lnTo>
                    <a:lnTo>
                      <a:pt x="370" y="508"/>
                    </a:lnTo>
                    <a:lnTo>
                      <a:pt x="371" y="512"/>
                    </a:lnTo>
                    <a:lnTo>
                      <a:pt x="371" y="513"/>
                    </a:lnTo>
                    <a:lnTo>
                      <a:pt x="371" y="514"/>
                    </a:lnTo>
                    <a:lnTo>
                      <a:pt x="372" y="521"/>
                    </a:lnTo>
                    <a:lnTo>
                      <a:pt x="373" y="520"/>
                    </a:lnTo>
                    <a:lnTo>
                      <a:pt x="374" y="516"/>
                    </a:lnTo>
                    <a:lnTo>
                      <a:pt x="374" y="515"/>
                    </a:lnTo>
                    <a:lnTo>
                      <a:pt x="375" y="512"/>
                    </a:lnTo>
                    <a:lnTo>
                      <a:pt x="376" y="512"/>
                    </a:lnTo>
                    <a:lnTo>
                      <a:pt x="377" y="508"/>
                    </a:lnTo>
                    <a:lnTo>
                      <a:pt x="377" y="515"/>
                    </a:lnTo>
                    <a:lnTo>
                      <a:pt x="378" y="514"/>
                    </a:lnTo>
                    <a:lnTo>
                      <a:pt x="379" y="512"/>
                    </a:lnTo>
                    <a:lnTo>
                      <a:pt x="380" y="514"/>
                    </a:lnTo>
                    <a:lnTo>
                      <a:pt x="381" y="513"/>
                    </a:lnTo>
                    <a:lnTo>
                      <a:pt x="381" y="515"/>
                    </a:lnTo>
                    <a:lnTo>
                      <a:pt x="382" y="511"/>
                    </a:lnTo>
                    <a:lnTo>
                      <a:pt x="383" y="513"/>
                    </a:lnTo>
                    <a:lnTo>
                      <a:pt x="384" y="512"/>
                    </a:lnTo>
                    <a:lnTo>
                      <a:pt x="384" y="511"/>
                    </a:lnTo>
                    <a:lnTo>
                      <a:pt x="384" y="512"/>
                    </a:lnTo>
                    <a:lnTo>
                      <a:pt x="385" y="512"/>
                    </a:lnTo>
                    <a:lnTo>
                      <a:pt x="386" y="517"/>
                    </a:lnTo>
                    <a:lnTo>
                      <a:pt x="387" y="515"/>
                    </a:lnTo>
                    <a:lnTo>
                      <a:pt x="387" y="512"/>
                    </a:lnTo>
                    <a:lnTo>
                      <a:pt x="388" y="512"/>
                    </a:lnTo>
                    <a:lnTo>
                      <a:pt x="388" y="508"/>
                    </a:lnTo>
                    <a:lnTo>
                      <a:pt x="389" y="508"/>
                    </a:lnTo>
                    <a:lnTo>
                      <a:pt x="390" y="510"/>
                    </a:lnTo>
                    <a:lnTo>
                      <a:pt x="391" y="513"/>
                    </a:lnTo>
                    <a:lnTo>
                      <a:pt x="392" y="514"/>
                    </a:lnTo>
                    <a:lnTo>
                      <a:pt x="392" y="512"/>
                    </a:lnTo>
                    <a:lnTo>
                      <a:pt x="393" y="512"/>
                    </a:lnTo>
                    <a:lnTo>
                      <a:pt x="394" y="511"/>
                    </a:lnTo>
                    <a:lnTo>
                      <a:pt x="395" y="511"/>
                    </a:lnTo>
                    <a:lnTo>
                      <a:pt x="396" y="514"/>
                    </a:lnTo>
                    <a:lnTo>
                      <a:pt x="396" y="510"/>
                    </a:lnTo>
                    <a:lnTo>
                      <a:pt x="397" y="511"/>
                    </a:lnTo>
                    <a:lnTo>
                      <a:pt x="398" y="517"/>
                    </a:lnTo>
                    <a:lnTo>
                      <a:pt x="399" y="515"/>
                    </a:lnTo>
                    <a:lnTo>
                      <a:pt x="399" y="513"/>
                    </a:lnTo>
                    <a:lnTo>
                      <a:pt x="399" y="510"/>
                    </a:lnTo>
                    <a:lnTo>
                      <a:pt x="400" y="506"/>
                    </a:lnTo>
                    <a:lnTo>
                      <a:pt x="401" y="508"/>
                    </a:lnTo>
                    <a:lnTo>
                      <a:pt x="402" y="507"/>
                    </a:lnTo>
                    <a:lnTo>
                      <a:pt x="403" y="508"/>
                    </a:lnTo>
                    <a:lnTo>
                      <a:pt x="403" y="510"/>
                    </a:lnTo>
                    <a:lnTo>
                      <a:pt x="404" y="510"/>
                    </a:lnTo>
                    <a:lnTo>
                      <a:pt x="404" y="514"/>
                    </a:lnTo>
                    <a:lnTo>
                      <a:pt x="405" y="512"/>
                    </a:lnTo>
                    <a:lnTo>
                      <a:pt x="406" y="511"/>
                    </a:lnTo>
                    <a:lnTo>
                      <a:pt x="407" y="504"/>
                    </a:lnTo>
                    <a:lnTo>
                      <a:pt x="408" y="506"/>
                    </a:lnTo>
                    <a:lnTo>
                      <a:pt x="408" y="508"/>
                    </a:lnTo>
                    <a:lnTo>
                      <a:pt x="409" y="507"/>
                    </a:lnTo>
                    <a:lnTo>
                      <a:pt x="409" y="504"/>
                    </a:lnTo>
                    <a:lnTo>
                      <a:pt x="410" y="507"/>
                    </a:lnTo>
                    <a:lnTo>
                      <a:pt x="411" y="508"/>
                    </a:lnTo>
                    <a:lnTo>
                      <a:pt x="412" y="514"/>
                    </a:lnTo>
                    <a:lnTo>
                      <a:pt x="412" y="512"/>
                    </a:lnTo>
                    <a:lnTo>
                      <a:pt x="413" y="512"/>
                    </a:lnTo>
                    <a:lnTo>
                      <a:pt x="414" y="510"/>
                    </a:lnTo>
                    <a:lnTo>
                      <a:pt x="415" y="509"/>
                    </a:lnTo>
                    <a:lnTo>
                      <a:pt x="415" y="510"/>
                    </a:lnTo>
                    <a:lnTo>
                      <a:pt x="416" y="513"/>
                    </a:lnTo>
                    <a:lnTo>
                      <a:pt x="417" y="512"/>
                    </a:lnTo>
                    <a:lnTo>
                      <a:pt x="418" y="513"/>
                    </a:lnTo>
                    <a:lnTo>
                      <a:pt x="418" y="518"/>
                    </a:lnTo>
                    <a:lnTo>
                      <a:pt x="419" y="514"/>
                    </a:lnTo>
                    <a:lnTo>
                      <a:pt x="420" y="512"/>
                    </a:lnTo>
                    <a:lnTo>
                      <a:pt x="420" y="511"/>
                    </a:lnTo>
                    <a:lnTo>
                      <a:pt x="421" y="512"/>
                    </a:lnTo>
                    <a:lnTo>
                      <a:pt x="422" y="511"/>
                    </a:lnTo>
                    <a:lnTo>
                      <a:pt x="422" y="508"/>
                    </a:lnTo>
                    <a:lnTo>
                      <a:pt x="423" y="512"/>
                    </a:lnTo>
                    <a:lnTo>
                      <a:pt x="424" y="514"/>
                    </a:lnTo>
                    <a:lnTo>
                      <a:pt x="424" y="512"/>
                    </a:lnTo>
                    <a:lnTo>
                      <a:pt x="425" y="510"/>
                    </a:lnTo>
                    <a:lnTo>
                      <a:pt x="425" y="509"/>
                    </a:lnTo>
                    <a:lnTo>
                      <a:pt x="426" y="509"/>
                    </a:lnTo>
                    <a:lnTo>
                      <a:pt x="427" y="510"/>
                    </a:lnTo>
                    <a:lnTo>
                      <a:pt x="428" y="505"/>
                    </a:lnTo>
                    <a:lnTo>
                      <a:pt x="428" y="508"/>
                    </a:lnTo>
                    <a:lnTo>
                      <a:pt x="428" y="510"/>
                    </a:lnTo>
                    <a:lnTo>
                      <a:pt x="429" y="510"/>
                    </a:lnTo>
                    <a:lnTo>
                      <a:pt x="430" y="508"/>
                    </a:lnTo>
                    <a:lnTo>
                      <a:pt x="431" y="507"/>
                    </a:lnTo>
                    <a:lnTo>
                      <a:pt x="431" y="508"/>
                    </a:lnTo>
                    <a:lnTo>
                      <a:pt x="432" y="510"/>
                    </a:lnTo>
                    <a:lnTo>
                      <a:pt x="432" y="509"/>
                    </a:lnTo>
                    <a:lnTo>
                      <a:pt x="433" y="508"/>
                    </a:lnTo>
                    <a:lnTo>
                      <a:pt x="434" y="510"/>
                    </a:lnTo>
                    <a:lnTo>
                      <a:pt x="434" y="512"/>
                    </a:lnTo>
                    <a:lnTo>
                      <a:pt x="435" y="511"/>
                    </a:lnTo>
                    <a:lnTo>
                      <a:pt x="436" y="510"/>
                    </a:lnTo>
                    <a:lnTo>
                      <a:pt x="436" y="509"/>
                    </a:lnTo>
                    <a:lnTo>
                      <a:pt x="437" y="519"/>
                    </a:lnTo>
                    <a:lnTo>
                      <a:pt x="437" y="516"/>
                    </a:lnTo>
                    <a:lnTo>
                      <a:pt x="438" y="514"/>
                    </a:lnTo>
                    <a:lnTo>
                      <a:pt x="439" y="512"/>
                    </a:lnTo>
                    <a:lnTo>
                      <a:pt x="440" y="514"/>
                    </a:lnTo>
                    <a:lnTo>
                      <a:pt x="440" y="511"/>
                    </a:lnTo>
                    <a:lnTo>
                      <a:pt x="440" y="510"/>
                    </a:lnTo>
                    <a:lnTo>
                      <a:pt x="441" y="509"/>
                    </a:lnTo>
                    <a:lnTo>
                      <a:pt x="442" y="509"/>
                    </a:lnTo>
                    <a:lnTo>
                      <a:pt x="443" y="509"/>
                    </a:lnTo>
                    <a:lnTo>
                      <a:pt x="444" y="510"/>
                    </a:lnTo>
                    <a:lnTo>
                      <a:pt x="444" y="511"/>
                    </a:lnTo>
                    <a:lnTo>
                      <a:pt x="444" y="510"/>
                    </a:lnTo>
                    <a:lnTo>
                      <a:pt x="445" y="510"/>
                    </a:lnTo>
                    <a:lnTo>
                      <a:pt x="446" y="514"/>
                    </a:lnTo>
                    <a:lnTo>
                      <a:pt x="447" y="513"/>
                    </a:lnTo>
                    <a:lnTo>
                      <a:pt x="447" y="511"/>
                    </a:lnTo>
                    <a:lnTo>
                      <a:pt x="448" y="511"/>
                    </a:lnTo>
                    <a:lnTo>
                      <a:pt x="448" y="509"/>
                    </a:lnTo>
                    <a:lnTo>
                      <a:pt x="449" y="509"/>
                    </a:lnTo>
                    <a:lnTo>
                      <a:pt x="450" y="510"/>
                    </a:lnTo>
                    <a:lnTo>
                      <a:pt x="450" y="508"/>
                    </a:lnTo>
                    <a:lnTo>
                      <a:pt x="451" y="502"/>
                    </a:lnTo>
                    <a:lnTo>
                      <a:pt x="452" y="505"/>
                    </a:lnTo>
                    <a:lnTo>
                      <a:pt x="452" y="507"/>
                    </a:lnTo>
                    <a:lnTo>
                      <a:pt x="453" y="508"/>
                    </a:lnTo>
                    <a:lnTo>
                      <a:pt x="453" y="509"/>
                    </a:lnTo>
                    <a:lnTo>
                      <a:pt x="454" y="509"/>
                    </a:lnTo>
                    <a:lnTo>
                      <a:pt x="455" y="510"/>
                    </a:lnTo>
                    <a:lnTo>
                      <a:pt x="456" y="515"/>
                    </a:lnTo>
                    <a:lnTo>
                      <a:pt x="456" y="513"/>
                    </a:lnTo>
                    <a:lnTo>
                      <a:pt x="456" y="512"/>
                    </a:lnTo>
                    <a:lnTo>
                      <a:pt x="457" y="512"/>
                    </a:lnTo>
                    <a:lnTo>
                      <a:pt x="458" y="512"/>
                    </a:lnTo>
                    <a:lnTo>
                      <a:pt x="459" y="510"/>
                    </a:lnTo>
                    <a:lnTo>
                      <a:pt x="460" y="514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sz="1350"/>
              </a:p>
            </p:txBody>
          </p:sp>
          <p:sp>
            <p:nvSpPr>
              <p:cNvPr id="63556" name="Freeform 776"/>
              <p:cNvSpPr>
                <a:spLocks/>
              </p:cNvSpPr>
              <p:nvPr/>
            </p:nvSpPr>
            <p:spPr bwMode="auto">
              <a:xfrm>
                <a:off x="1571625" y="3917950"/>
                <a:ext cx="725488" cy="528638"/>
              </a:xfrm>
              <a:custGeom>
                <a:avLst/>
                <a:gdLst>
                  <a:gd name="T0" fmla="*/ 2147483647 w 457"/>
                  <a:gd name="T1" fmla="*/ 2147483647 h 333"/>
                  <a:gd name="T2" fmla="*/ 2147483647 w 457"/>
                  <a:gd name="T3" fmla="*/ 2147483647 h 333"/>
                  <a:gd name="T4" fmla="*/ 2147483647 w 457"/>
                  <a:gd name="T5" fmla="*/ 2147483647 h 333"/>
                  <a:gd name="T6" fmla="*/ 2147483647 w 457"/>
                  <a:gd name="T7" fmla="*/ 2147483647 h 333"/>
                  <a:gd name="T8" fmla="*/ 2147483647 w 457"/>
                  <a:gd name="T9" fmla="*/ 2147483647 h 333"/>
                  <a:gd name="T10" fmla="*/ 2147483647 w 457"/>
                  <a:gd name="T11" fmla="*/ 2147483647 h 333"/>
                  <a:gd name="T12" fmla="*/ 2147483647 w 457"/>
                  <a:gd name="T13" fmla="*/ 2147483647 h 333"/>
                  <a:gd name="T14" fmla="*/ 2147483647 w 457"/>
                  <a:gd name="T15" fmla="*/ 2147483647 h 333"/>
                  <a:gd name="T16" fmla="*/ 2147483647 w 457"/>
                  <a:gd name="T17" fmla="*/ 2147483647 h 333"/>
                  <a:gd name="T18" fmla="*/ 2147483647 w 457"/>
                  <a:gd name="T19" fmla="*/ 2147483647 h 333"/>
                  <a:gd name="T20" fmla="*/ 2147483647 w 457"/>
                  <a:gd name="T21" fmla="*/ 2147483647 h 333"/>
                  <a:gd name="T22" fmla="*/ 2147483647 w 457"/>
                  <a:gd name="T23" fmla="*/ 2147483647 h 333"/>
                  <a:gd name="T24" fmla="*/ 2147483647 w 457"/>
                  <a:gd name="T25" fmla="*/ 2147483647 h 333"/>
                  <a:gd name="T26" fmla="*/ 2147483647 w 457"/>
                  <a:gd name="T27" fmla="*/ 2147483647 h 333"/>
                  <a:gd name="T28" fmla="*/ 2147483647 w 457"/>
                  <a:gd name="T29" fmla="*/ 2147483647 h 333"/>
                  <a:gd name="T30" fmla="*/ 2147483647 w 457"/>
                  <a:gd name="T31" fmla="*/ 2147483647 h 333"/>
                  <a:gd name="T32" fmla="*/ 2147483647 w 457"/>
                  <a:gd name="T33" fmla="*/ 2147483647 h 333"/>
                  <a:gd name="T34" fmla="*/ 2147483647 w 457"/>
                  <a:gd name="T35" fmla="*/ 2147483647 h 333"/>
                  <a:gd name="T36" fmla="*/ 2147483647 w 457"/>
                  <a:gd name="T37" fmla="*/ 2147483647 h 333"/>
                  <a:gd name="T38" fmla="*/ 2147483647 w 457"/>
                  <a:gd name="T39" fmla="*/ 2147483647 h 333"/>
                  <a:gd name="T40" fmla="*/ 2147483647 w 457"/>
                  <a:gd name="T41" fmla="*/ 2147483647 h 333"/>
                  <a:gd name="T42" fmla="*/ 2147483647 w 457"/>
                  <a:gd name="T43" fmla="*/ 2147483647 h 333"/>
                  <a:gd name="T44" fmla="*/ 2147483647 w 457"/>
                  <a:gd name="T45" fmla="*/ 2147483647 h 333"/>
                  <a:gd name="T46" fmla="*/ 2147483647 w 457"/>
                  <a:gd name="T47" fmla="*/ 2147483647 h 333"/>
                  <a:gd name="T48" fmla="*/ 2147483647 w 457"/>
                  <a:gd name="T49" fmla="*/ 2147483647 h 333"/>
                  <a:gd name="T50" fmla="*/ 2147483647 w 457"/>
                  <a:gd name="T51" fmla="*/ 2147483647 h 333"/>
                  <a:gd name="T52" fmla="*/ 2147483647 w 457"/>
                  <a:gd name="T53" fmla="*/ 2147483647 h 333"/>
                  <a:gd name="T54" fmla="*/ 2147483647 w 457"/>
                  <a:gd name="T55" fmla="*/ 2147483647 h 333"/>
                  <a:gd name="T56" fmla="*/ 2147483647 w 457"/>
                  <a:gd name="T57" fmla="*/ 2147483647 h 333"/>
                  <a:gd name="T58" fmla="*/ 2147483647 w 457"/>
                  <a:gd name="T59" fmla="*/ 2147483647 h 333"/>
                  <a:gd name="T60" fmla="*/ 2147483647 w 457"/>
                  <a:gd name="T61" fmla="*/ 2147483647 h 333"/>
                  <a:gd name="T62" fmla="*/ 2147483647 w 457"/>
                  <a:gd name="T63" fmla="*/ 2147483647 h 333"/>
                  <a:gd name="T64" fmla="*/ 2147483647 w 457"/>
                  <a:gd name="T65" fmla="*/ 2147483647 h 333"/>
                  <a:gd name="T66" fmla="*/ 2147483647 w 457"/>
                  <a:gd name="T67" fmla="*/ 2147483647 h 333"/>
                  <a:gd name="T68" fmla="*/ 2147483647 w 457"/>
                  <a:gd name="T69" fmla="*/ 2147483647 h 333"/>
                  <a:gd name="T70" fmla="*/ 2147483647 w 457"/>
                  <a:gd name="T71" fmla="*/ 2147483647 h 333"/>
                  <a:gd name="T72" fmla="*/ 2147483647 w 457"/>
                  <a:gd name="T73" fmla="*/ 2147483647 h 333"/>
                  <a:gd name="T74" fmla="*/ 2147483647 w 457"/>
                  <a:gd name="T75" fmla="*/ 2147483647 h 333"/>
                  <a:gd name="T76" fmla="*/ 2147483647 w 457"/>
                  <a:gd name="T77" fmla="*/ 2147483647 h 333"/>
                  <a:gd name="T78" fmla="*/ 2147483647 w 457"/>
                  <a:gd name="T79" fmla="*/ 2147483647 h 333"/>
                  <a:gd name="T80" fmla="*/ 2147483647 w 457"/>
                  <a:gd name="T81" fmla="*/ 2147483647 h 333"/>
                  <a:gd name="T82" fmla="*/ 2147483647 w 457"/>
                  <a:gd name="T83" fmla="*/ 2147483647 h 333"/>
                  <a:gd name="T84" fmla="*/ 2147483647 w 457"/>
                  <a:gd name="T85" fmla="*/ 2147483647 h 333"/>
                  <a:gd name="T86" fmla="*/ 2147483647 w 457"/>
                  <a:gd name="T87" fmla="*/ 2147483647 h 333"/>
                  <a:gd name="T88" fmla="*/ 2147483647 w 457"/>
                  <a:gd name="T89" fmla="*/ 2147483647 h 333"/>
                  <a:gd name="T90" fmla="*/ 2147483647 w 457"/>
                  <a:gd name="T91" fmla="*/ 2147483647 h 333"/>
                  <a:gd name="T92" fmla="*/ 2147483647 w 457"/>
                  <a:gd name="T93" fmla="*/ 2147483647 h 333"/>
                  <a:gd name="T94" fmla="*/ 2147483647 w 457"/>
                  <a:gd name="T95" fmla="*/ 2147483647 h 333"/>
                  <a:gd name="T96" fmla="*/ 2147483647 w 457"/>
                  <a:gd name="T97" fmla="*/ 2147483647 h 333"/>
                  <a:gd name="T98" fmla="*/ 2147483647 w 457"/>
                  <a:gd name="T99" fmla="*/ 2147483647 h 333"/>
                  <a:gd name="T100" fmla="*/ 2147483647 w 457"/>
                  <a:gd name="T101" fmla="*/ 2147483647 h 333"/>
                  <a:gd name="T102" fmla="*/ 2147483647 w 457"/>
                  <a:gd name="T103" fmla="*/ 2147483647 h 333"/>
                  <a:gd name="T104" fmla="*/ 2147483647 w 457"/>
                  <a:gd name="T105" fmla="*/ 2147483647 h 333"/>
                  <a:gd name="T106" fmla="*/ 2147483647 w 457"/>
                  <a:gd name="T107" fmla="*/ 2147483647 h 333"/>
                  <a:gd name="T108" fmla="*/ 2147483647 w 457"/>
                  <a:gd name="T109" fmla="*/ 2147483647 h 333"/>
                  <a:gd name="T110" fmla="*/ 2147483647 w 457"/>
                  <a:gd name="T111" fmla="*/ 2147483647 h 333"/>
                  <a:gd name="T112" fmla="*/ 2147483647 w 457"/>
                  <a:gd name="T113" fmla="*/ 2147483647 h 333"/>
                  <a:gd name="T114" fmla="*/ 2147483647 w 457"/>
                  <a:gd name="T115" fmla="*/ 2147483647 h 333"/>
                  <a:gd name="T116" fmla="*/ 2147483647 w 457"/>
                  <a:gd name="T117" fmla="*/ 2147483647 h 333"/>
                  <a:gd name="T118" fmla="*/ 2147483647 w 457"/>
                  <a:gd name="T119" fmla="*/ 2147483647 h 333"/>
                  <a:gd name="T120" fmla="*/ 2147483647 w 457"/>
                  <a:gd name="T121" fmla="*/ 2147483647 h 333"/>
                  <a:gd name="T122" fmla="*/ 2147483647 w 457"/>
                  <a:gd name="T123" fmla="*/ 2147483647 h 333"/>
                  <a:gd name="T124" fmla="*/ 2147483647 w 457"/>
                  <a:gd name="T125" fmla="*/ 2147483647 h 33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57"/>
                  <a:gd name="T190" fmla="*/ 0 h 333"/>
                  <a:gd name="T191" fmla="*/ 457 w 457"/>
                  <a:gd name="T192" fmla="*/ 333 h 33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57" h="333">
                    <a:moveTo>
                      <a:pt x="0" y="11"/>
                    </a:moveTo>
                    <a:lnTo>
                      <a:pt x="0" y="10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7"/>
                    </a:lnTo>
                    <a:lnTo>
                      <a:pt x="13" y="7"/>
                    </a:lnTo>
                    <a:lnTo>
                      <a:pt x="14" y="8"/>
                    </a:lnTo>
                    <a:lnTo>
                      <a:pt x="15" y="8"/>
                    </a:lnTo>
                    <a:lnTo>
                      <a:pt x="15" y="9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7" y="9"/>
                    </a:lnTo>
                    <a:lnTo>
                      <a:pt x="18" y="11"/>
                    </a:lnTo>
                    <a:lnTo>
                      <a:pt x="18" y="2"/>
                    </a:lnTo>
                    <a:lnTo>
                      <a:pt x="19" y="5"/>
                    </a:lnTo>
                    <a:lnTo>
                      <a:pt x="20" y="6"/>
                    </a:lnTo>
                    <a:lnTo>
                      <a:pt x="20" y="8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2" y="5"/>
                    </a:lnTo>
                    <a:lnTo>
                      <a:pt x="23" y="5"/>
                    </a:lnTo>
                    <a:lnTo>
                      <a:pt x="24" y="4"/>
                    </a:lnTo>
                    <a:lnTo>
                      <a:pt x="24" y="5"/>
                    </a:lnTo>
                    <a:lnTo>
                      <a:pt x="25" y="7"/>
                    </a:lnTo>
                    <a:lnTo>
                      <a:pt x="25" y="8"/>
                    </a:lnTo>
                    <a:lnTo>
                      <a:pt x="26" y="8"/>
                    </a:lnTo>
                    <a:lnTo>
                      <a:pt x="27" y="9"/>
                    </a:lnTo>
                    <a:lnTo>
                      <a:pt x="28" y="12"/>
                    </a:lnTo>
                    <a:lnTo>
                      <a:pt x="28" y="11"/>
                    </a:lnTo>
                    <a:lnTo>
                      <a:pt x="29" y="11"/>
                    </a:lnTo>
                    <a:lnTo>
                      <a:pt x="30" y="11"/>
                    </a:lnTo>
                    <a:lnTo>
                      <a:pt x="31" y="12"/>
                    </a:lnTo>
                    <a:lnTo>
                      <a:pt x="31" y="11"/>
                    </a:lnTo>
                    <a:lnTo>
                      <a:pt x="32" y="10"/>
                    </a:lnTo>
                    <a:lnTo>
                      <a:pt x="32" y="14"/>
                    </a:lnTo>
                    <a:lnTo>
                      <a:pt x="33" y="12"/>
                    </a:lnTo>
                    <a:lnTo>
                      <a:pt x="34" y="11"/>
                    </a:lnTo>
                    <a:lnTo>
                      <a:pt x="34" y="14"/>
                    </a:lnTo>
                    <a:lnTo>
                      <a:pt x="35" y="12"/>
                    </a:lnTo>
                    <a:lnTo>
                      <a:pt x="36" y="11"/>
                    </a:lnTo>
                    <a:lnTo>
                      <a:pt x="36" y="8"/>
                    </a:lnTo>
                    <a:lnTo>
                      <a:pt x="37" y="10"/>
                    </a:lnTo>
                    <a:lnTo>
                      <a:pt x="37" y="9"/>
                    </a:lnTo>
                    <a:lnTo>
                      <a:pt x="38" y="9"/>
                    </a:lnTo>
                    <a:lnTo>
                      <a:pt x="39" y="10"/>
                    </a:lnTo>
                    <a:lnTo>
                      <a:pt x="40" y="7"/>
                    </a:lnTo>
                    <a:lnTo>
                      <a:pt x="40" y="8"/>
                    </a:lnTo>
                    <a:lnTo>
                      <a:pt x="40" y="10"/>
                    </a:lnTo>
                    <a:lnTo>
                      <a:pt x="41" y="12"/>
                    </a:lnTo>
                    <a:lnTo>
                      <a:pt x="42" y="9"/>
                    </a:lnTo>
                    <a:lnTo>
                      <a:pt x="43" y="8"/>
                    </a:lnTo>
                    <a:lnTo>
                      <a:pt x="44" y="9"/>
                    </a:lnTo>
                    <a:lnTo>
                      <a:pt x="44" y="13"/>
                    </a:lnTo>
                    <a:lnTo>
                      <a:pt x="44" y="11"/>
                    </a:lnTo>
                    <a:lnTo>
                      <a:pt x="45" y="11"/>
                    </a:lnTo>
                    <a:lnTo>
                      <a:pt x="46" y="11"/>
                    </a:lnTo>
                    <a:lnTo>
                      <a:pt x="47" y="14"/>
                    </a:lnTo>
                    <a:lnTo>
                      <a:pt x="47" y="12"/>
                    </a:lnTo>
                    <a:lnTo>
                      <a:pt x="48" y="11"/>
                    </a:lnTo>
                    <a:lnTo>
                      <a:pt x="48" y="10"/>
                    </a:lnTo>
                    <a:lnTo>
                      <a:pt x="49" y="11"/>
                    </a:lnTo>
                    <a:lnTo>
                      <a:pt x="50" y="7"/>
                    </a:lnTo>
                    <a:lnTo>
                      <a:pt x="50" y="8"/>
                    </a:lnTo>
                    <a:lnTo>
                      <a:pt x="51" y="7"/>
                    </a:lnTo>
                    <a:lnTo>
                      <a:pt x="52" y="7"/>
                    </a:lnTo>
                    <a:lnTo>
                      <a:pt x="52" y="9"/>
                    </a:lnTo>
                    <a:lnTo>
                      <a:pt x="53" y="5"/>
                    </a:lnTo>
                    <a:lnTo>
                      <a:pt x="53" y="9"/>
                    </a:lnTo>
                    <a:lnTo>
                      <a:pt x="54" y="7"/>
                    </a:lnTo>
                    <a:lnTo>
                      <a:pt x="55" y="7"/>
                    </a:lnTo>
                    <a:lnTo>
                      <a:pt x="56" y="9"/>
                    </a:lnTo>
                    <a:lnTo>
                      <a:pt x="56" y="10"/>
                    </a:lnTo>
                    <a:lnTo>
                      <a:pt x="57" y="10"/>
                    </a:lnTo>
                    <a:lnTo>
                      <a:pt x="58" y="7"/>
                    </a:lnTo>
                    <a:lnTo>
                      <a:pt x="59" y="8"/>
                    </a:lnTo>
                    <a:lnTo>
                      <a:pt x="59" y="14"/>
                    </a:lnTo>
                    <a:lnTo>
                      <a:pt x="60" y="12"/>
                    </a:lnTo>
                    <a:lnTo>
                      <a:pt x="60" y="11"/>
                    </a:lnTo>
                    <a:lnTo>
                      <a:pt x="61" y="11"/>
                    </a:lnTo>
                    <a:lnTo>
                      <a:pt x="62" y="11"/>
                    </a:lnTo>
                    <a:lnTo>
                      <a:pt x="63" y="12"/>
                    </a:lnTo>
                    <a:lnTo>
                      <a:pt x="64" y="14"/>
                    </a:lnTo>
                    <a:lnTo>
                      <a:pt x="65" y="10"/>
                    </a:lnTo>
                    <a:lnTo>
                      <a:pt x="66" y="11"/>
                    </a:lnTo>
                    <a:lnTo>
                      <a:pt x="66" y="9"/>
                    </a:lnTo>
                    <a:lnTo>
                      <a:pt x="67" y="10"/>
                    </a:lnTo>
                    <a:lnTo>
                      <a:pt x="68" y="11"/>
                    </a:lnTo>
                    <a:lnTo>
                      <a:pt x="68" y="7"/>
                    </a:lnTo>
                    <a:lnTo>
                      <a:pt x="69" y="12"/>
                    </a:lnTo>
                    <a:lnTo>
                      <a:pt x="69" y="13"/>
                    </a:lnTo>
                    <a:lnTo>
                      <a:pt x="70" y="12"/>
                    </a:lnTo>
                    <a:lnTo>
                      <a:pt x="71" y="12"/>
                    </a:lnTo>
                    <a:lnTo>
                      <a:pt x="72" y="5"/>
                    </a:lnTo>
                    <a:lnTo>
                      <a:pt x="72" y="10"/>
                    </a:lnTo>
                    <a:lnTo>
                      <a:pt x="72" y="7"/>
                    </a:lnTo>
                    <a:lnTo>
                      <a:pt x="73" y="7"/>
                    </a:lnTo>
                    <a:lnTo>
                      <a:pt x="74" y="7"/>
                    </a:lnTo>
                    <a:lnTo>
                      <a:pt x="75" y="11"/>
                    </a:lnTo>
                    <a:lnTo>
                      <a:pt x="75" y="10"/>
                    </a:lnTo>
                    <a:lnTo>
                      <a:pt x="76" y="13"/>
                    </a:lnTo>
                    <a:lnTo>
                      <a:pt x="76" y="12"/>
                    </a:lnTo>
                    <a:lnTo>
                      <a:pt x="77" y="9"/>
                    </a:lnTo>
                    <a:lnTo>
                      <a:pt x="78" y="11"/>
                    </a:lnTo>
                    <a:lnTo>
                      <a:pt x="78" y="8"/>
                    </a:lnTo>
                    <a:lnTo>
                      <a:pt x="79" y="9"/>
                    </a:lnTo>
                    <a:lnTo>
                      <a:pt x="80" y="9"/>
                    </a:lnTo>
                    <a:lnTo>
                      <a:pt x="81" y="12"/>
                    </a:lnTo>
                    <a:lnTo>
                      <a:pt x="81" y="11"/>
                    </a:lnTo>
                    <a:lnTo>
                      <a:pt x="82" y="12"/>
                    </a:lnTo>
                    <a:lnTo>
                      <a:pt x="83" y="12"/>
                    </a:lnTo>
                    <a:lnTo>
                      <a:pt x="84" y="11"/>
                    </a:lnTo>
                    <a:lnTo>
                      <a:pt x="85" y="11"/>
                    </a:lnTo>
                    <a:lnTo>
                      <a:pt x="85" y="6"/>
                    </a:lnTo>
                    <a:lnTo>
                      <a:pt x="86" y="7"/>
                    </a:lnTo>
                    <a:lnTo>
                      <a:pt x="87" y="9"/>
                    </a:lnTo>
                    <a:lnTo>
                      <a:pt x="88" y="9"/>
                    </a:lnTo>
                    <a:lnTo>
                      <a:pt x="88" y="7"/>
                    </a:lnTo>
                    <a:lnTo>
                      <a:pt x="89" y="8"/>
                    </a:lnTo>
                    <a:lnTo>
                      <a:pt x="90" y="9"/>
                    </a:lnTo>
                    <a:lnTo>
                      <a:pt x="91" y="11"/>
                    </a:lnTo>
                    <a:lnTo>
                      <a:pt x="91" y="9"/>
                    </a:lnTo>
                    <a:lnTo>
                      <a:pt x="92" y="12"/>
                    </a:lnTo>
                    <a:lnTo>
                      <a:pt x="92" y="11"/>
                    </a:lnTo>
                    <a:lnTo>
                      <a:pt x="93" y="10"/>
                    </a:lnTo>
                    <a:lnTo>
                      <a:pt x="94" y="9"/>
                    </a:lnTo>
                    <a:lnTo>
                      <a:pt x="94" y="15"/>
                    </a:lnTo>
                    <a:lnTo>
                      <a:pt x="95" y="14"/>
                    </a:lnTo>
                    <a:lnTo>
                      <a:pt x="96" y="9"/>
                    </a:lnTo>
                    <a:lnTo>
                      <a:pt x="96" y="8"/>
                    </a:lnTo>
                    <a:lnTo>
                      <a:pt x="97" y="12"/>
                    </a:lnTo>
                    <a:lnTo>
                      <a:pt x="98" y="11"/>
                    </a:lnTo>
                    <a:lnTo>
                      <a:pt x="99" y="10"/>
                    </a:lnTo>
                    <a:lnTo>
                      <a:pt x="100" y="14"/>
                    </a:lnTo>
                    <a:lnTo>
                      <a:pt x="100" y="11"/>
                    </a:lnTo>
                    <a:lnTo>
                      <a:pt x="100" y="16"/>
                    </a:lnTo>
                    <a:lnTo>
                      <a:pt x="101" y="13"/>
                    </a:lnTo>
                    <a:lnTo>
                      <a:pt x="102" y="13"/>
                    </a:lnTo>
                    <a:lnTo>
                      <a:pt x="103" y="11"/>
                    </a:lnTo>
                    <a:lnTo>
                      <a:pt x="104" y="11"/>
                    </a:lnTo>
                    <a:lnTo>
                      <a:pt x="104" y="7"/>
                    </a:lnTo>
                    <a:lnTo>
                      <a:pt x="105" y="9"/>
                    </a:lnTo>
                    <a:lnTo>
                      <a:pt x="106" y="11"/>
                    </a:lnTo>
                    <a:lnTo>
                      <a:pt x="107" y="9"/>
                    </a:lnTo>
                    <a:lnTo>
                      <a:pt x="108" y="10"/>
                    </a:lnTo>
                    <a:lnTo>
                      <a:pt x="108" y="9"/>
                    </a:lnTo>
                    <a:lnTo>
                      <a:pt x="109" y="11"/>
                    </a:lnTo>
                    <a:lnTo>
                      <a:pt x="110" y="7"/>
                    </a:lnTo>
                    <a:lnTo>
                      <a:pt x="110" y="9"/>
                    </a:lnTo>
                    <a:lnTo>
                      <a:pt x="111" y="9"/>
                    </a:lnTo>
                    <a:lnTo>
                      <a:pt x="112" y="9"/>
                    </a:lnTo>
                    <a:lnTo>
                      <a:pt x="112" y="10"/>
                    </a:lnTo>
                    <a:lnTo>
                      <a:pt x="113" y="17"/>
                    </a:lnTo>
                    <a:lnTo>
                      <a:pt x="113" y="12"/>
                    </a:lnTo>
                    <a:lnTo>
                      <a:pt x="114" y="10"/>
                    </a:lnTo>
                    <a:lnTo>
                      <a:pt x="115" y="9"/>
                    </a:lnTo>
                    <a:lnTo>
                      <a:pt x="116" y="12"/>
                    </a:lnTo>
                    <a:lnTo>
                      <a:pt x="116" y="10"/>
                    </a:lnTo>
                    <a:lnTo>
                      <a:pt x="116" y="9"/>
                    </a:lnTo>
                    <a:lnTo>
                      <a:pt x="117" y="7"/>
                    </a:lnTo>
                    <a:lnTo>
                      <a:pt x="118" y="8"/>
                    </a:lnTo>
                    <a:lnTo>
                      <a:pt x="119" y="11"/>
                    </a:lnTo>
                    <a:lnTo>
                      <a:pt x="120" y="14"/>
                    </a:lnTo>
                    <a:lnTo>
                      <a:pt x="121" y="11"/>
                    </a:lnTo>
                    <a:lnTo>
                      <a:pt x="122" y="10"/>
                    </a:lnTo>
                    <a:lnTo>
                      <a:pt x="122" y="11"/>
                    </a:lnTo>
                    <a:lnTo>
                      <a:pt x="123" y="9"/>
                    </a:lnTo>
                    <a:lnTo>
                      <a:pt x="124" y="15"/>
                    </a:lnTo>
                    <a:lnTo>
                      <a:pt x="124" y="12"/>
                    </a:lnTo>
                    <a:lnTo>
                      <a:pt x="125" y="10"/>
                    </a:lnTo>
                    <a:lnTo>
                      <a:pt x="126" y="9"/>
                    </a:lnTo>
                    <a:lnTo>
                      <a:pt x="126" y="8"/>
                    </a:lnTo>
                    <a:lnTo>
                      <a:pt x="127" y="10"/>
                    </a:lnTo>
                    <a:lnTo>
                      <a:pt x="128" y="9"/>
                    </a:lnTo>
                    <a:lnTo>
                      <a:pt x="129" y="7"/>
                    </a:lnTo>
                    <a:lnTo>
                      <a:pt x="129" y="8"/>
                    </a:lnTo>
                    <a:lnTo>
                      <a:pt x="129" y="7"/>
                    </a:lnTo>
                    <a:lnTo>
                      <a:pt x="130" y="8"/>
                    </a:lnTo>
                    <a:lnTo>
                      <a:pt x="131" y="8"/>
                    </a:lnTo>
                    <a:lnTo>
                      <a:pt x="132" y="8"/>
                    </a:lnTo>
                    <a:lnTo>
                      <a:pt x="132" y="9"/>
                    </a:lnTo>
                    <a:lnTo>
                      <a:pt x="132" y="11"/>
                    </a:lnTo>
                    <a:lnTo>
                      <a:pt x="133" y="9"/>
                    </a:lnTo>
                    <a:lnTo>
                      <a:pt x="134" y="11"/>
                    </a:lnTo>
                    <a:lnTo>
                      <a:pt x="135" y="11"/>
                    </a:lnTo>
                    <a:lnTo>
                      <a:pt x="136" y="3"/>
                    </a:lnTo>
                    <a:lnTo>
                      <a:pt x="136" y="5"/>
                    </a:lnTo>
                    <a:lnTo>
                      <a:pt x="137" y="5"/>
                    </a:lnTo>
                    <a:lnTo>
                      <a:pt x="138" y="5"/>
                    </a:lnTo>
                    <a:lnTo>
                      <a:pt x="138" y="10"/>
                    </a:lnTo>
                    <a:lnTo>
                      <a:pt x="139" y="8"/>
                    </a:lnTo>
                    <a:lnTo>
                      <a:pt x="140" y="8"/>
                    </a:lnTo>
                    <a:lnTo>
                      <a:pt x="140" y="9"/>
                    </a:lnTo>
                    <a:lnTo>
                      <a:pt x="141" y="9"/>
                    </a:lnTo>
                    <a:lnTo>
                      <a:pt x="142" y="9"/>
                    </a:lnTo>
                    <a:lnTo>
                      <a:pt x="143" y="9"/>
                    </a:lnTo>
                    <a:lnTo>
                      <a:pt x="144" y="11"/>
                    </a:lnTo>
                    <a:lnTo>
                      <a:pt x="145" y="11"/>
                    </a:lnTo>
                    <a:lnTo>
                      <a:pt x="145" y="10"/>
                    </a:lnTo>
                    <a:lnTo>
                      <a:pt x="145" y="16"/>
                    </a:lnTo>
                    <a:lnTo>
                      <a:pt x="146" y="12"/>
                    </a:lnTo>
                    <a:lnTo>
                      <a:pt x="147" y="9"/>
                    </a:lnTo>
                    <a:lnTo>
                      <a:pt x="148" y="10"/>
                    </a:lnTo>
                    <a:lnTo>
                      <a:pt x="148" y="7"/>
                    </a:lnTo>
                    <a:lnTo>
                      <a:pt x="148" y="8"/>
                    </a:lnTo>
                    <a:lnTo>
                      <a:pt x="149" y="9"/>
                    </a:lnTo>
                    <a:lnTo>
                      <a:pt x="150" y="9"/>
                    </a:lnTo>
                    <a:lnTo>
                      <a:pt x="151" y="9"/>
                    </a:lnTo>
                    <a:lnTo>
                      <a:pt x="151" y="10"/>
                    </a:lnTo>
                    <a:lnTo>
                      <a:pt x="152" y="10"/>
                    </a:lnTo>
                    <a:lnTo>
                      <a:pt x="152" y="7"/>
                    </a:lnTo>
                    <a:lnTo>
                      <a:pt x="153" y="8"/>
                    </a:lnTo>
                    <a:lnTo>
                      <a:pt x="154" y="9"/>
                    </a:lnTo>
                    <a:lnTo>
                      <a:pt x="154" y="5"/>
                    </a:lnTo>
                    <a:lnTo>
                      <a:pt x="155" y="7"/>
                    </a:lnTo>
                    <a:lnTo>
                      <a:pt x="156" y="8"/>
                    </a:lnTo>
                    <a:lnTo>
                      <a:pt x="157" y="3"/>
                    </a:lnTo>
                    <a:lnTo>
                      <a:pt x="157" y="7"/>
                    </a:lnTo>
                    <a:lnTo>
                      <a:pt x="158" y="7"/>
                    </a:lnTo>
                    <a:lnTo>
                      <a:pt x="159" y="7"/>
                    </a:lnTo>
                    <a:lnTo>
                      <a:pt x="160" y="4"/>
                    </a:lnTo>
                    <a:lnTo>
                      <a:pt x="160" y="10"/>
                    </a:lnTo>
                    <a:lnTo>
                      <a:pt x="160" y="11"/>
                    </a:lnTo>
                    <a:lnTo>
                      <a:pt x="161" y="9"/>
                    </a:lnTo>
                    <a:lnTo>
                      <a:pt x="162" y="7"/>
                    </a:lnTo>
                    <a:lnTo>
                      <a:pt x="163" y="7"/>
                    </a:lnTo>
                    <a:lnTo>
                      <a:pt x="163" y="8"/>
                    </a:lnTo>
                    <a:lnTo>
                      <a:pt x="164" y="8"/>
                    </a:lnTo>
                    <a:lnTo>
                      <a:pt x="164" y="5"/>
                    </a:lnTo>
                    <a:lnTo>
                      <a:pt x="165" y="5"/>
                    </a:lnTo>
                    <a:lnTo>
                      <a:pt x="166" y="7"/>
                    </a:lnTo>
                    <a:lnTo>
                      <a:pt x="167" y="11"/>
                    </a:lnTo>
                    <a:lnTo>
                      <a:pt x="167" y="9"/>
                    </a:lnTo>
                    <a:lnTo>
                      <a:pt x="168" y="9"/>
                    </a:lnTo>
                    <a:lnTo>
                      <a:pt x="168" y="11"/>
                    </a:lnTo>
                    <a:lnTo>
                      <a:pt x="169" y="11"/>
                    </a:lnTo>
                    <a:lnTo>
                      <a:pt x="170" y="10"/>
                    </a:lnTo>
                    <a:lnTo>
                      <a:pt x="171" y="11"/>
                    </a:lnTo>
                    <a:lnTo>
                      <a:pt x="172" y="10"/>
                    </a:lnTo>
                    <a:lnTo>
                      <a:pt x="173" y="10"/>
                    </a:lnTo>
                    <a:lnTo>
                      <a:pt x="173" y="11"/>
                    </a:lnTo>
                    <a:lnTo>
                      <a:pt x="173" y="8"/>
                    </a:lnTo>
                    <a:lnTo>
                      <a:pt x="174" y="11"/>
                    </a:lnTo>
                    <a:lnTo>
                      <a:pt x="175" y="11"/>
                    </a:lnTo>
                    <a:lnTo>
                      <a:pt x="176" y="11"/>
                    </a:lnTo>
                    <a:lnTo>
                      <a:pt x="176" y="9"/>
                    </a:lnTo>
                    <a:lnTo>
                      <a:pt x="177" y="12"/>
                    </a:lnTo>
                    <a:lnTo>
                      <a:pt x="178" y="12"/>
                    </a:lnTo>
                    <a:lnTo>
                      <a:pt x="179" y="15"/>
                    </a:lnTo>
                    <a:lnTo>
                      <a:pt x="179" y="12"/>
                    </a:lnTo>
                    <a:lnTo>
                      <a:pt x="180" y="14"/>
                    </a:lnTo>
                    <a:lnTo>
                      <a:pt x="180" y="12"/>
                    </a:lnTo>
                    <a:lnTo>
                      <a:pt x="181" y="13"/>
                    </a:lnTo>
                    <a:lnTo>
                      <a:pt x="182" y="11"/>
                    </a:lnTo>
                    <a:lnTo>
                      <a:pt x="182" y="13"/>
                    </a:lnTo>
                    <a:lnTo>
                      <a:pt x="183" y="16"/>
                    </a:lnTo>
                    <a:lnTo>
                      <a:pt x="184" y="14"/>
                    </a:lnTo>
                    <a:lnTo>
                      <a:pt x="184" y="13"/>
                    </a:lnTo>
                    <a:lnTo>
                      <a:pt x="185" y="11"/>
                    </a:lnTo>
                    <a:lnTo>
                      <a:pt x="186" y="11"/>
                    </a:lnTo>
                    <a:lnTo>
                      <a:pt x="187" y="5"/>
                    </a:lnTo>
                    <a:lnTo>
                      <a:pt x="188" y="9"/>
                    </a:lnTo>
                    <a:lnTo>
                      <a:pt x="189" y="8"/>
                    </a:lnTo>
                    <a:lnTo>
                      <a:pt x="189" y="9"/>
                    </a:lnTo>
                    <a:lnTo>
                      <a:pt x="189" y="7"/>
                    </a:lnTo>
                    <a:lnTo>
                      <a:pt x="190" y="8"/>
                    </a:lnTo>
                    <a:lnTo>
                      <a:pt x="191" y="8"/>
                    </a:lnTo>
                    <a:lnTo>
                      <a:pt x="192" y="8"/>
                    </a:lnTo>
                    <a:lnTo>
                      <a:pt x="192" y="4"/>
                    </a:lnTo>
                    <a:lnTo>
                      <a:pt x="192" y="7"/>
                    </a:lnTo>
                    <a:lnTo>
                      <a:pt x="193" y="7"/>
                    </a:lnTo>
                    <a:lnTo>
                      <a:pt x="194" y="8"/>
                    </a:lnTo>
                    <a:lnTo>
                      <a:pt x="195" y="9"/>
                    </a:lnTo>
                    <a:lnTo>
                      <a:pt x="196" y="1"/>
                    </a:lnTo>
                    <a:lnTo>
                      <a:pt x="196" y="6"/>
                    </a:lnTo>
                    <a:lnTo>
                      <a:pt x="197" y="5"/>
                    </a:lnTo>
                    <a:lnTo>
                      <a:pt x="198" y="7"/>
                    </a:lnTo>
                    <a:lnTo>
                      <a:pt x="198" y="4"/>
                    </a:lnTo>
                    <a:lnTo>
                      <a:pt x="199" y="7"/>
                    </a:lnTo>
                    <a:lnTo>
                      <a:pt x="200" y="8"/>
                    </a:lnTo>
                    <a:lnTo>
                      <a:pt x="201" y="9"/>
                    </a:lnTo>
                    <a:lnTo>
                      <a:pt x="201" y="11"/>
                    </a:lnTo>
                    <a:lnTo>
                      <a:pt x="201" y="12"/>
                    </a:lnTo>
                    <a:lnTo>
                      <a:pt x="202" y="11"/>
                    </a:lnTo>
                    <a:lnTo>
                      <a:pt x="203" y="10"/>
                    </a:lnTo>
                    <a:lnTo>
                      <a:pt x="204" y="10"/>
                    </a:lnTo>
                    <a:lnTo>
                      <a:pt x="205" y="10"/>
                    </a:lnTo>
                    <a:lnTo>
                      <a:pt x="205" y="4"/>
                    </a:lnTo>
                    <a:lnTo>
                      <a:pt x="206" y="1"/>
                    </a:lnTo>
                    <a:lnTo>
                      <a:pt x="207" y="4"/>
                    </a:lnTo>
                    <a:lnTo>
                      <a:pt x="208" y="7"/>
                    </a:lnTo>
                    <a:lnTo>
                      <a:pt x="208" y="5"/>
                    </a:lnTo>
                    <a:lnTo>
                      <a:pt x="208" y="7"/>
                    </a:lnTo>
                    <a:lnTo>
                      <a:pt x="209" y="9"/>
                    </a:lnTo>
                    <a:lnTo>
                      <a:pt x="210" y="9"/>
                    </a:lnTo>
                    <a:lnTo>
                      <a:pt x="211" y="8"/>
                    </a:lnTo>
                    <a:lnTo>
                      <a:pt x="211" y="10"/>
                    </a:lnTo>
                    <a:lnTo>
                      <a:pt x="212" y="12"/>
                    </a:lnTo>
                    <a:lnTo>
                      <a:pt x="212" y="11"/>
                    </a:lnTo>
                    <a:lnTo>
                      <a:pt x="213" y="11"/>
                    </a:lnTo>
                    <a:lnTo>
                      <a:pt x="214" y="11"/>
                    </a:lnTo>
                    <a:lnTo>
                      <a:pt x="214" y="12"/>
                    </a:lnTo>
                    <a:lnTo>
                      <a:pt x="215" y="12"/>
                    </a:lnTo>
                    <a:lnTo>
                      <a:pt x="216" y="14"/>
                    </a:lnTo>
                    <a:lnTo>
                      <a:pt x="217" y="11"/>
                    </a:lnTo>
                    <a:lnTo>
                      <a:pt x="217" y="12"/>
                    </a:lnTo>
                    <a:lnTo>
                      <a:pt x="218" y="12"/>
                    </a:lnTo>
                    <a:lnTo>
                      <a:pt x="219" y="12"/>
                    </a:lnTo>
                    <a:lnTo>
                      <a:pt x="220" y="11"/>
                    </a:lnTo>
                    <a:lnTo>
                      <a:pt x="221" y="5"/>
                    </a:lnTo>
                    <a:lnTo>
                      <a:pt x="222" y="9"/>
                    </a:lnTo>
                    <a:lnTo>
                      <a:pt x="223" y="10"/>
                    </a:lnTo>
                    <a:lnTo>
                      <a:pt x="224" y="7"/>
                    </a:lnTo>
                    <a:lnTo>
                      <a:pt x="224" y="12"/>
                    </a:lnTo>
                    <a:lnTo>
                      <a:pt x="225" y="12"/>
                    </a:lnTo>
                    <a:lnTo>
                      <a:pt x="226" y="11"/>
                    </a:lnTo>
                    <a:lnTo>
                      <a:pt x="227" y="9"/>
                    </a:lnTo>
                    <a:lnTo>
                      <a:pt x="227" y="11"/>
                    </a:lnTo>
                    <a:lnTo>
                      <a:pt x="228" y="10"/>
                    </a:lnTo>
                    <a:lnTo>
                      <a:pt x="229" y="12"/>
                    </a:lnTo>
                    <a:lnTo>
                      <a:pt x="229" y="14"/>
                    </a:lnTo>
                    <a:lnTo>
                      <a:pt x="230" y="14"/>
                    </a:lnTo>
                    <a:lnTo>
                      <a:pt x="230" y="11"/>
                    </a:lnTo>
                    <a:lnTo>
                      <a:pt x="231" y="12"/>
                    </a:lnTo>
                    <a:lnTo>
                      <a:pt x="232" y="9"/>
                    </a:lnTo>
                    <a:lnTo>
                      <a:pt x="233" y="9"/>
                    </a:lnTo>
                    <a:lnTo>
                      <a:pt x="233" y="14"/>
                    </a:lnTo>
                    <a:lnTo>
                      <a:pt x="234" y="12"/>
                    </a:lnTo>
                    <a:lnTo>
                      <a:pt x="235" y="8"/>
                    </a:lnTo>
                    <a:lnTo>
                      <a:pt x="236" y="9"/>
                    </a:lnTo>
                    <a:lnTo>
                      <a:pt x="236" y="11"/>
                    </a:lnTo>
                    <a:lnTo>
                      <a:pt x="236" y="10"/>
                    </a:lnTo>
                    <a:lnTo>
                      <a:pt x="237" y="10"/>
                    </a:lnTo>
                    <a:lnTo>
                      <a:pt x="238" y="9"/>
                    </a:lnTo>
                    <a:lnTo>
                      <a:pt x="239" y="12"/>
                    </a:lnTo>
                    <a:lnTo>
                      <a:pt x="239" y="10"/>
                    </a:lnTo>
                    <a:lnTo>
                      <a:pt x="240" y="7"/>
                    </a:lnTo>
                    <a:lnTo>
                      <a:pt x="241" y="7"/>
                    </a:lnTo>
                    <a:lnTo>
                      <a:pt x="242" y="9"/>
                    </a:lnTo>
                    <a:lnTo>
                      <a:pt x="242" y="8"/>
                    </a:lnTo>
                    <a:lnTo>
                      <a:pt x="243" y="4"/>
                    </a:lnTo>
                    <a:lnTo>
                      <a:pt x="244" y="6"/>
                    </a:lnTo>
                    <a:lnTo>
                      <a:pt x="245" y="9"/>
                    </a:lnTo>
                    <a:lnTo>
                      <a:pt x="246" y="9"/>
                    </a:lnTo>
                    <a:lnTo>
                      <a:pt x="247" y="7"/>
                    </a:lnTo>
                    <a:lnTo>
                      <a:pt x="248" y="9"/>
                    </a:lnTo>
                    <a:lnTo>
                      <a:pt x="249" y="5"/>
                    </a:lnTo>
                    <a:lnTo>
                      <a:pt x="249" y="7"/>
                    </a:lnTo>
                    <a:lnTo>
                      <a:pt x="249" y="5"/>
                    </a:lnTo>
                    <a:lnTo>
                      <a:pt x="250" y="7"/>
                    </a:lnTo>
                    <a:lnTo>
                      <a:pt x="251" y="7"/>
                    </a:lnTo>
                    <a:lnTo>
                      <a:pt x="252" y="7"/>
                    </a:lnTo>
                    <a:lnTo>
                      <a:pt x="252" y="11"/>
                    </a:lnTo>
                    <a:lnTo>
                      <a:pt x="252" y="9"/>
                    </a:lnTo>
                    <a:lnTo>
                      <a:pt x="253" y="8"/>
                    </a:lnTo>
                    <a:lnTo>
                      <a:pt x="254" y="6"/>
                    </a:lnTo>
                    <a:lnTo>
                      <a:pt x="255" y="9"/>
                    </a:lnTo>
                    <a:lnTo>
                      <a:pt x="255" y="8"/>
                    </a:lnTo>
                    <a:lnTo>
                      <a:pt x="256" y="8"/>
                    </a:lnTo>
                    <a:lnTo>
                      <a:pt x="256" y="13"/>
                    </a:lnTo>
                    <a:lnTo>
                      <a:pt x="257" y="11"/>
                    </a:lnTo>
                    <a:lnTo>
                      <a:pt x="258" y="9"/>
                    </a:lnTo>
                    <a:lnTo>
                      <a:pt x="259" y="5"/>
                    </a:lnTo>
                    <a:lnTo>
                      <a:pt x="260" y="5"/>
                    </a:lnTo>
                    <a:lnTo>
                      <a:pt x="261" y="7"/>
                    </a:lnTo>
                    <a:lnTo>
                      <a:pt x="261" y="5"/>
                    </a:lnTo>
                    <a:lnTo>
                      <a:pt x="261" y="7"/>
                    </a:lnTo>
                    <a:lnTo>
                      <a:pt x="262" y="8"/>
                    </a:lnTo>
                    <a:lnTo>
                      <a:pt x="263" y="10"/>
                    </a:lnTo>
                    <a:lnTo>
                      <a:pt x="264" y="333"/>
                    </a:lnTo>
                    <a:lnTo>
                      <a:pt x="264" y="313"/>
                    </a:lnTo>
                    <a:lnTo>
                      <a:pt x="264" y="265"/>
                    </a:lnTo>
                    <a:lnTo>
                      <a:pt x="265" y="235"/>
                    </a:lnTo>
                    <a:lnTo>
                      <a:pt x="266" y="207"/>
                    </a:lnTo>
                    <a:lnTo>
                      <a:pt x="267" y="185"/>
                    </a:lnTo>
                    <a:lnTo>
                      <a:pt x="268" y="169"/>
                    </a:lnTo>
                    <a:lnTo>
                      <a:pt x="268" y="157"/>
                    </a:lnTo>
                    <a:lnTo>
                      <a:pt x="268" y="140"/>
                    </a:lnTo>
                    <a:lnTo>
                      <a:pt x="269" y="131"/>
                    </a:lnTo>
                    <a:lnTo>
                      <a:pt x="270" y="121"/>
                    </a:lnTo>
                    <a:lnTo>
                      <a:pt x="271" y="110"/>
                    </a:lnTo>
                    <a:lnTo>
                      <a:pt x="271" y="102"/>
                    </a:lnTo>
                    <a:lnTo>
                      <a:pt x="272" y="94"/>
                    </a:lnTo>
                    <a:lnTo>
                      <a:pt x="273" y="88"/>
                    </a:lnTo>
                    <a:lnTo>
                      <a:pt x="273" y="83"/>
                    </a:lnTo>
                    <a:lnTo>
                      <a:pt x="274" y="78"/>
                    </a:lnTo>
                    <a:lnTo>
                      <a:pt x="274" y="72"/>
                    </a:lnTo>
                    <a:lnTo>
                      <a:pt x="275" y="65"/>
                    </a:lnTo>
                    <a:lnTo>
                      <a:pt x="276" y="63"/>
                    </a:lnTo>
                    <a:lnTo>
                      <a:pt x="277" y="60"/>
                    </a:lnTo>
                    <a:lnTo>
                      <a:pt x="277" y="58"/>
                    </a:lnTo>
                    <a:lnTo>
                      <a:pt x="277" y="53"/>
                    </a:lnTo>
                    <a:lnTo>
                      <a:pt x="278" y="51"/>
                    </a:lnTo>
                    <a:lnTo>
                      <a:pt x="279" y="49"/>
                    </a:lnTo>
                    <a:lnTo>
                      <a:pt x="280" y="48"/>
                    </a:lnTo>
                    <a:lnTo>
                      <a:pt x="280" y="45"/>
                    </a:lnTo>
                    <a:lnTo>
                      <a:pt x="280" y="43"/>
                    </a:lnTo>
                    <a:lnTo>
                      <a:pt x="281" y="47"/>
                    </a:lnTo>
                    <a:lnTo>
                      <a:pt x="282" y="44"/>
                    </a:lnTo>
                    <a:lnTo>
                      <a:pt x="283" y="41"/>
                    </a:lnTo>
                    <a:lnTo>
                      <a:pt x="283" y="39"/>
                    </a:lnTo>
                    <a:lnTo>
                      <a:pt x="284" y="32"/>
                    </a:lnTo>
                    <a:lnTo>
                      <a:pt x="284" y="33"/>
                    </a:lnTo>
                    <a:lnTo>
                      <a:pt x="285" y="32"/>
                    </a:lnTo>
                    <a:lnTo>
                      <a:pt x="286" y="32"/>
                    </a:lnTo>
                    <a:lnTo>
                      <a:pt x="287" y="34"/>
                    </a:lnTo>
                    <a:lnTo>
                      <a:pt x="287" y="35"/>
                    </a:lnTo>
                    <a:lnTo>
                      <a:pt x="288" y="34"/>
                    </a:lnTo>
                    <a:lnTo>
                      <a:pt x="289" y="29"/>
                    </a:lnTo>
                    <a:lnTo>
                      <a:pt x="289" y="27"/>
                    </a:lnTo>
                    <a:lnTo>
                      <a:pt x="290" y="28"/>
                    </a:lnTo>
                    <a:lnTo>
                      <a:pt x="290" y="26"/>
                    </a:lnTo>
                    <a:lnTo>
                      <a:pt x="291" y="21"/>
                    </a:lnTo>
                    <a:lnTo>
                      <a:pt x="292" y="22"/>
                    </a:lnTo>
                    <a:lnTo>
                      <a:pt x="293" y="24"/>
                    </a:lnTo>
                    <a:lnTo>
                      <a:pt x="293" y="25"/>
                    </a:lnTo>
                    <a:lnTo>
                      <a:pt x="294" y="25"/>
                    </a:lnTo>
                    <a:lnTo>
                      <a:pt x="295" y="25"/>
                    </a:lnTo>
                    <a:lnTo>
                      <a:pt x="296" y="27"/>
                    </a:lnTo>
                    <a:lnTo>
                      <a:pt x="296" y="25"/>
                    </a:lnTo>
                    <a:lnTo>
                      <a:pt x="297" y="27"/>
                    </a:lnTo>
                    <a:lnTo>
                      <a:pt x="298" y="32"/>
                    </a:lnTo>
                    <a:lnTo>
                      <a:pt x="299" y="27"/>
                    </a:lnTo>
                    <a:lnTo>
                      <a:pt x="299" y="25"/>
                    </a:lnTo>
                    <a:lnTo>
                      <a:pt x="300" y="25"/>
                    </a:lnTo>
                    <a:lnTo>
                      <a:pt x="301" y="27"/>
                    </a:lnTo>
                    <a:lnTo>
                      <a:pt x="301" y="25"/>
                    </a:lnTo>
                    <a:lnTo>
                      <a:pt x="302" y="25"/>
                    </a:lnTo>
                    <a:lnTo>
                      <a:pt x="303" y="29"/>
                    </a:lnTo>
                    <a:lnTo>
                      <a:pt x="304" y="26"/>
                    </a:lnTo>
                    <a:lnTo>
                      <a:pt x="305" y="24"/>
                    </a:lnTo>
                    <a:lnTo>
                      <a:pt x="305" y="23"/>
                    </a:lnTo>
                    <a:lnTo>
                      <a:pt x="305" y="25"/>
                    </a:lnTo>
                    <a:lnTo>
                      <a:pt x="306" y="24"/>
                    </a:lnTo>
                    <a:lnTo>
                      <a:pt x="307" y="25"/>
                    </a:lnTo>
                    <a:lnTo>
                      <a:pt x="308" y="23"/>
                    </a:lnTo>
                    <a:lnTo>
                      <a:pt x="309" y="24"/>
                    </a:lnTo>
                    <a:lnTo>
                      <a:pt x="309" y="18"/>
                    </a:lnTo>
                    <a:lnTo>
                      <a:pt x="310" y="22"/>
                    </a:lnTo>
                    <a:lnTo>
                      <a:pt x="311" y="23"/>
                    </a:lnTo>
                    <a:lnTo>
                      <a:pt x="312" y="21"/>
                    </a:lnTo>
                    <a:lnTo>
                      <a:pt x="312" y="30"/>
                    </a:lnTo>
                    <a:lnTo>
                      <a:pt x="312" y="27"/>
                    </a:lnTo>
                    <a:lnTo>
                      <a:pt x="313" y="27"/>
                    </a:lnTo>
                    <a:lnTo>
                      <a:pt x="314" y="23"/>
                    </a:lnTo>
                    <a:lnTo>
                      <a:pt x="315" y="22"/>
                    </a:lnTo>
                    <a:lnTo>
                      <a:pt x="315" y="23"/>
                    </a:lnTo>
                    <a:lnTo>
                      <a:pt x="316" y="21"/>
                    </a:lnTo>
                    <a:lnTo>
                      <a:pt x="317" y="12"/>
                    </a:lnTo>
                    <a:lnTo>
                      <a:pt x="317" y="18"/>
                    </a:lnTo>
                    <a:lnTo>
                      <a:pt x="318" y="19"/>
                    </a:lnTo>
                    <a:lnTo>
                      <a:pt x="318" y="21"/>
                    </a:lnTo>
                    <a:lnTo>
                      <a:pt x="319" y="24"/>
                    </a:lnTo>
                    <a:lnTo>
                      <a:pt x="320" y="24"/>
                    </a:lnTo>
                    <a:lnTo>
                      <a:pt x="321" y="23"/>
                    </a:lnTo>
                    <a:lnTo>
                      <a:pt x="321" y="22"/>
                    </a:lnTo>
                    <a:lnTo>
                      <a:pt x="321" y="20"/>
                    </a:lnTo>
                    <a:lnTo>
                      <a:pt x="322" y="21"/>
                    </a:lnTo>
                    <a:lnTo>
                      <a:pt x="323" y="22"/>
                    </a:lnTo>
                    <a:lnTo>
                      <a:pt x="324" y="23"/>
                    </a:lnTo>
                    <a:lnTo>
                      <a:pt x="324" y="21"/>
                    </a:lnTo>
                    <a:lnTo>
                      <a:pt x="324" y="23"/>
                    </a:lnTo>
                    <a:lnTo>
                      <a:pt x="325" y="29"/>
                    </a:lnTo>
                    <a:lnTo>
                      <a:pt x="326" y="27"/>
                    </a:lnTo>
                    <a:lnTo>
                      <a:pt x="327" y="26"/>
                    </a:lnTo>
                    <a:lnTo>
                      <a:pt x="328" y="25"/>
                    </a:lnTo>
                    <a:lnTo>
                      <a:pt x="328" y="21"/>
                    </a:lnTo>
                    <a:lnTo>
                      <a:pt x="329" y="21"/>
                    </a:lnTo>
                    <a:lnTo>
                      <a:pt x="329" y="22"/>
                    </a:lnTo>
                    <a:lnTo>
                      <a:pt x="330" y="20"/>
                    </a:lnTo>
                    <a:lnTo>
                      <a:pt x="331" y="21"/>
                    </a:lnTo>
                    <a:lnTo>
                      <a:pt x="332" y="22"/>
                    </a:lnTo>
                    <a:lnTo>
                      <a:pt x="333" y="27"/>
                    </a:lnTo>
                    <a:lnTo>
                      <a:pt x="334" y="24"/>
                    </a:lnTo>
                    <a:lnTo>
                      <a:pt x="334" y="23"/>
                    </a:lnTo>
                    <a:lnTo>
                      <a:pt x="335" y="21"/>
                    </a:lnTo>
                    <a:lnTo>
                      <a:pt x="336" y="21"/>
                    </a:lnTo>
                    <a:lnTo>
                      <a:pt x="337" y="21"/>
                    </a:lnTo>
                    <a:lnTo>
                      <a:pt x="337" y="22"/>
                    </a:lnTo>
                    <a:lnTo>
                      <a:pt x="338" y="22"/>
                    </a:lnTo>
                    <a:lnTo>
                      <a:pt x="339" y="20"/>
                    </a:lnTo>
                    <a:lnTo>
                      <a:pt x="340" y="25"/>
                    </a:lnTo>
                    <a:lnTo>
                      <a:pt x="340" y="21"/>
                    </a:lnTo>
                    <a:lnTo>
                      <a:pt x="341" y="21"/>
                    </a:lnTo>
                    <a:lnTo>
                      <a:pt x="342" y="17"/>
                    </a:lnTo>
                    <a:lnTo>
                      <a:pt x="343" y="19"/>
                    </a:lnTo>
                    <a:lnTo>
                      <a:pt x="344" y="19"/>
                    </a:lnTo>
                    <a:lnTo>
                      <a:pt x="345" y="20"/>
                    </a:lnTo>
                    <a:lnTo>
                      <a:pt x="345" y="22"/>
                    </a:lnTo>
                    <a:lnTo>
                      <a:pt x="346" y="24"/>
                    </a:lnTo>
                    <a:lnTo>
                      <a:pt x="347" y="23"/>
                    </a:lnTo>
                    <a:lnTo>
                      <a:pt x="348" y="23"/>
                    </a:lnTo>
                    <a:lnTo>
                      <a:pt x="349" y="18"/>
                    </a:lnTo>
                    <a:lnTo>
                      <a:pt x="349" y="21"/>
                    </a:lnTo>
                    <a:lnTo>
                      <a:pt x="350" y="21"/>
                    </a:lnTo>
                    <a:lnTo>
                      <a:pt x="351" y="24"/>
                    </a:lnTo>
                    <a:lnTo>
                      <a:pt x="352" y="23"/>
                    </a:lnTo>
                    <a:lnTo>
                      <a:pt x="353" y="22"/>
                    </a:lnTo>
                    <a:lnTo>
                      <a:pt x="353" y="21"/>
                    </a:lnTo>
                    <a:lnTo>
                      <a:pt x="353" y="19"/>
                    </a:lnTo>
                    <a:lnTo>
                      <a:pt x="354" y="21"/>
                    </a:lnTo>
                    <a:lnTo>
                      <a:pt x="355" y="20"/>
                    </a:lnTo>
                    <a:lnTo>
                      <a:pt x="356" y="21"/>
                    </a:lnTo>
                    <a:lnTo>
                      <a:pt x="357" y="20"/>
                    </a:lnTo>
                    <a:lnTo>
                      <a:pt x="358" y="21"/>
                    </a:lnTo>
                    <a:lnTo>
                      <a:pt x="359" y="22"/>
                    </a:lnTo>
                    <a:lnTo>
                      <a:pt x="359" y="21"/>
                    </a:lnTo>
                    <a:lnTo>
                      <a:pt x="360" y="21"/>
                    </a:lnTo>
                    <a:lnTo>
                      <a:pt x="361" y="19"/>
                    </a:lnTo>
                    <a:lnTo>
                      <a:pt x="361" y="20"/>
                    </a:lnTo>
                    <a:lnTo>
                      <a:pt x="362" y="17"/>
                    </a:lnTo>
                    <a:lnTo>
                      <a:pt x="362" y="18"/>
                    </a:lnTo>
                    <a:lnTo>
                      <a:pt x="363" y="25"/>
                    </a:lnTo>
                    <a:lnTo>
                      <a:pt x="364" y="22"/>
                    </a:lnTo>
                    <a:lnTo>
                      <a:pt x="365" y="22"/>
                    </a:lnTo>
                    <a:lnTo>
                      <a:pt x="365" y="21"/>
                    </a:lnTo>
                    <a:lnTo>
                      <a:pt x="365" y="20"/>
                    </a:lnTo>
                    <a:lnTo>
                      <a:pt x="366" y="21"/>
                    </a:lnTo>
                    <a:lnTo>
                      <a:pt x="367" y="18"/>
                    </a:lnTo>
                    <a:lnTo>
                      <a:pt x="368" y="18"/>
                    </a:lnTo>
                    <a:lnTo>
                      <a:pt x="369" y="19"/>
                    </a:lnTo>
                    <a:lnTo>
                      <a:pt x="369" y="21"/>
                    </a:lnTo>
                    <a:lnTo>
                      <a:pt x="369" y="23"/>
                    </a:lnTo>
                    <a:lnTo>
                      <a:pt x="370" y="21"/>
                    </a:lnTo>
                    <a:lnTo>
                      <a:pt x="371" y="19"/>
                    </a:lnTo>
                    <a:lnTo>
                      <a:pt x="372" y="19"/>
                    </a:lnTo>
                    <a:lnTo>
                      <a:pt x="372" y="18"/>
                    </a:lnTo>
                    <a:lnTo>
                      <a:pt x="373" y="19"/>
                    </a:lnTo>
                    <a:lnTo>
                      <a:pt x="373" y="21"/>
                    </a:lnTo>
                    <a:lnTo>
                      <a:pt x="374" y="19"/>
                    </a:lnTo>
                    <a:lnTo>
                      <a:pt x="375" y="20"/>
                    </a:lnTo>
                    <a:lnTo>
                      <a:pt x="375" y="22"/>
                    </a:lnTo>
                    <a:lnTo>
                      <a:pt x="376" y="23"/>
                    </a:lnTo>
                    <a:lnTo>
                      <a:pt x="377" y="27"/>
                    </a:lnTo>
                    <a:lnTo>
                      <a:pt x="377" y="24"/>
                    </a:lnTo>
                    <a:lnTo>
                      <a:pt x="378" y="22"/>
                    </a:lnTo>
                    <a:lnTo>
                      <a:pt x="378" y="21"/>
                    </a:lnTo>
                    <a:lnTo>
                      <a:pt x="379" y="20"/>
                    </a:lnTo>
                    <a:lnTo>
                      <a:pt x="380" y="18"/>
                    </a:lnTo>
                    <a:lnTo>
                      <a:pt x="381" y="24"/>
                    </a:lnTo>
                    <a:lnTo>
                      <a:pt x="381" y="23"/>
                    </a:lnTo>
                    <a:lnTo>
                      <a:pt x="382" y="22"/>
                    </a:lnTo>
                    <a:lnTo>
                      <a:pt x="383" y="21"/>
                    </a:lnTo>
                    <a:lnTo>
                      <a:pt x="384" y="26"/>
                    </a:lnTo>
                    <a:lnTo>
                      <a:pt x="384" y="24"/>
                    </a:lnTo>
                    <a:lnTo>
                      <a:pt x="384" y="20"/>
                    </a:lnTo>
                    <a:lnTo>
                      <a:pt x="385" y="22"/>
                    </a:lnTo>
                    <a:lnTo>
                      <a:pt x="386" y="23"/>
                    </a:lnTo>
                    <a:lnTo>
                      <a:pt x="387" y="21"/>
                    </a:lnTo>
                    <a:lnTo>
                      <a:pt x="388" y="21"/>
                    </a:lnTo>
                    <a:lnTo>
                      <a:pt x="388" y="22"/>
                    </a:lnTo>
                    <a:lnTo>
                      <a:pt x="389" y="24"/>
                    </a:lnTo>
                    <a:lnTo>
                      <a:pt x="389" y="21"/>
                    </a:lnTo>
                    <a:lnTo>
                      <a:pt x="390" y="22"/>
                    </a:lnTo>
                    <a:lnTo>
                      <a:pt x="391" y="23"/>
                    </a:lnTo>
                    <a:lnTo>
                      <a:pt x="392" y="23"/>
                    </a:lnTo>
                    <a:lnTo>
                      <a:pt x="393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5" y="25"/>
                    </a:lnTo>
                    <a:lnTo>
                      <a:pt x="396" y="22"/>
                    </a:lnTo>
                    <a:lnTo>
                      <a:pt x="397" y="22"/>
                    </a:lnTo>
                    <a:lnTo>
                      <a:pt x="397" y="23"/>
                    </a:lnTo>
                    <a:lnTo>
                      <a:pt x="397" y="22"/>
                    </a:lnTo>
                    <a:lnTo>
                      <a:pt x="398" y="19"/>
                    </a:lnTo>
                    <a:lnTo>
                      <a:pt x="399" y="23"/>
                    </a:lnTo>
                    <a:lnTo>
                      <a:pt x="400" y="21"/>
                    </a:lnTo>
                    <a:lnTo>
                      <a:pt x="401" y="21"/>
                    </a:lnTo>
                    <a:lnTo>
                      <a:pt x="401" y="22"/>
                    </a:lnTo>
                    <a:lnTo>
                      <a:pt x="402" y="25"/>
                    </a:lnTo>
                    <a:lnTo>
                      <a:pt x="403" y="24"/>
                    </a:lnTo>
                    <a:lnTo>
                      <a:pt x="403" y="25"/>
                    </a:lnTo>
                    <a:lnTo>
                      <a:pt x="404" y="23"/>
                    </a:lnTo>
                    <a:lnTo>
                      <a:pt x="405" y="23"/>
                    </a:lnTo>
                    <a:lnTo>
                      <a:pt x="405" y="21"/>
                    </a:lnTo>
                    <a:lnTo>
                      <a:pt x="406" y="21"/>
                    </a:lnTo>
                    <a:lnTo>
                      <a:pt x="407" y="21"/>
                    </a:lnTo>
                    <a:lnTo>
                      <a:pt x="408" y="20"/>
                    </a:lnTo>
                    <a:lnTo>
                      <a:pt x="409" y="20"/>
                    </a:lnTo>
                    <a:lnTo>
                      <a:pt x="409" y="21"/>
                    </a:lnTo>
                    <a:lnTo>
                      <a:pt x="410" y="20"/>
                    </a:lnTo>
                    <a:lnTo>
                      <a:pt x="410" y="21"/>
                    </a:lnTo>
                    <a:lnTo>
                      <a:pt x="411" y="18"/>
                    </a:lnTo>
                    <a:lnTo>
                      <a:pt x="412" y="19"/>
                    </a:lnTo>
                    <a:lnTo>
                      <a:pt x="413" y="18"/>
                    </a:lnTo>
                    <a:lnTo>
                      <a:pt x="413" y="23"/>
                    </a:lnTo>
                    <a:lnTo>
                      <a:pt x="413" y="24"/>
                    </a:lnTo>
                    <a:lnTo>
                      <a:pt x="414" y="22"/>
                    </a:lnTo>
                    <a:lnTo>
                      <a:pt x="415" y="23"/>
                    </a:lnTo>
                    <a:lnTo>
                      <a:pt x="416" y="23"/>
                    </a:lnTo>
                    <a:lnTo>
                      <a:pt x="416" y="20"/>
                    </a:lnTo>
                    <a:lnTo>
                      <a:pt x="417" y="20"/>
                    </a:lnTo>
                    <a:lnTo>
                      <a:pt x="418" y="18"/>
                    </a:lnTo>
                    <a:lnTo>
                      <a:pt x="419" y="18"/>
                    </a:lnTo>
                    <a:lnTo>
                      <a:pt x="419" y="19"/>
                    </a:lnTo>
                    <a:lnTo>
                      <a:pt x="420" y="21"/>
                    </a:lnTo>
                    <a:lnTo>
                      <a:pt x="421" y="25"/>
                    </a:lnTo>
                    <a:lnTo>
                      <a:pt x="421" y="23"/>
                    </a:lnTo>
                    <a:lnTo>
                      <a:pt x="422" y="26"/>
                    </a:lnTo>
                    <a:lnTo>
                      <a:pt x="422" y="25"/>
                    </a:lnTo>
                    <a:lnTo>
                      <a:pt x="423" y="23"/>
                    </a:lnTo>
                    <a:lnTo>
                      <a:pt x="424" y="21"/>
                    </a:lnTo>
                    <a:lnTo>
                      <a:pt x="425" y="21"/>
                    </a:lnTo>
                    <a:lnTo>
                      <a:pt x="425" y="20"/>
                    </a:lnTo>
                    <a:lnTo>
                      <a:pt x="426" y="19"/>
                    </a:lnTo>
                    <a:lnTo>
                      <a:pt x="427" y="23"/>
                    </a:lnTo>
                    <a:lnTo>
                      <a:pt x="428" y="25"/>
                    </a:lnTo>
                    <a:lnTo>
                      <a:pt x="429" y="24"/>
                    </a:lnTo>
                    <a:lnTo>
                      <a:pt x="429" y="23"/>
                    </a:lnTo>
                    <a:lnTo>
                      <a:pt x="429" y="22"/>
                    </a:lnTo>
                    <a:lnTo>
                      <a:pt x="430" y="22"/>
                    </a:lnTo>
                    <a:lnTo>
                      <a:pt x="431" y="19"/>
                    </a:lnTo>
                    <a:lnTo>
                      <a:pt x="432" y="21"/>
                    </a:lnTo>
                    <a:lnTo>
                      <a:pt x="433" y="22"/>
                    </a:lnTo>
                    <a:lnTo>
                      <a:pt x="433" y="21"/>
                    </a:lnTo>
                    <a:lnTo>
                      <a:pt x="434" y="26"/>
                    </a:lnTo>
                    <a:lnTo>
                      <a:pt x="435" y="22"/>
                    </a:lnTo>
                    <a:lnTo>
                      <a:pt x="435" y="23"/>
                    </a:lnTo>
                    <a:lnTo>
                      <a:pt x="436" y="20"/>
                    </a:lnTo>
                    <a:lnTo>
                      <a:pt x="437" y="23"/>
                    </a:lnTo>
                    <a:lnTo>
                      <a:pt x="437" y="22"/>
                    </a:lnTo>
                    <a:lnTo>
                      <a:pt x="438" y="22"/>
                    </a:lnTo>
                    <a:lnTo>
                      <a:pt x="438" y="21"/>
                    </a:lnTo>
                    <a:lnTo>
                      <a:pt x="439" y="23"/>
                    </a:lnTo>
                    <a:lnTo>
                      <a:pt x="440" y="23"/>
                    </a:lnTo>
                    <a:lnTo>
                      <a:pt x="441" y="21"/>
                    </a:lnTo>
                    <a:lnTo>
                      <a:pt x="441" y="24"/>
                    </a:lnTo>
                    <a:lnTo>
                      <a:pt x="441" y="22"/>
                    </a:lnTo>
                    <a:lnTo>
                      <a:pt x="442" y="21"/>
                    </a:lnTo>
                    <a:lnTo>
                      <a:pt x="443" y="22"/>
                    </a:lnTo>
                    <a:lnTo>
                      <a:pt x="444" y="18"/>
                    </a:lnTo>
                    <a:lnTo>
                      <a:pt x="444" y="19"/>
                    </a:lnTo>
                    <a:lnTo>
                      <a:pt x="445" y="18"/>
                    </a:lnTo>
                    <a:lnTo>
                      <a:pt x="445" y="19"/>
                    </a:lnTo>
                    <a:lnTo>
                      <a:pt x="446" y="21"/>
                    </a:lnTo>
                    <a:lnTo>
                      <a:pt x="447" y="21"/>
                    </a:lnTo>
                    <a:lnTo>
                      <a:pt x="447" y="16"/>
                    </a:lnTo>
                    <a:lnTo>
                      <a:pt x="448" y="18"/>
                    </a:lnTo>
                    <a:lnTo>
                      <a:pt x="449" y="20"/>
                    </a:lnTo>
                    <a:lnTo>
                      <a:pt x="449" y="21"/>
                    </a:lnTo>
                    <a:lnTo>
                      <a:pt x="450" y="25"/>
                    </a:lnTo>
                    <a:lnTo>
                      <a:pt x="451" y="24"/>
                    </a:lnTo>
                    <a:lnTo>
                      <a:pt x="451" y="23"/>
                    </a:lnTo>
                    <a:lnTo>
                      <a:pt x="452" y="23"/>
                    </a:lnTo>
                    <a:lnTo>
                      <a:pt x="453" y="24"/>
                    </a:lnTo>
                    <a:lnTo>
                      <a:pt x="453" y="23"/>
                    </a:lnTo>
                    <a:lnTo>
                      <a:pt x="454" y="21"/>
                    </a:lnTo>
                    <a:lnTo>
                      <a:pt x="454" y="23"/>
                    </a:lnTo>
                    <a:lnTo>
                      <a:pt x="455" y="23"/>
                    </a:lnTo>
                    <a:lnTo>
                      <a:pt x="456" y="23"/>
                    </a:lnTo>
                    <a:lnTo>
                      <a:pt x="457" y="23"/>
                    </a:lnTo>
                    <a:lnTo>
                      <a:pt x="457" y="22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sz="1350"/>
              </a:p>
            </p:txBody>
          </p:sp>
          <p:sp>
            <p:nvSpPr>
              <p:cNvPr id="63557" name="Freeform 777"/>
              <p:cNvSpPr>
                <a:spLocks/>
              </p:cNvSpPr>
              <p:nvPr/>
            </p:nvSpPr>
            <p:spPr bwMode="auto">
              <a:xfrm>
                <a:off x="2297113" y="3935413"/>
                <a:ext cx="636588" cy="31750"/>
              </a:xfrm>
              <a:custGeom>
                <a:avLst/>
                <a:gdLst>
                  <a:gd name="T0" fmla="*/ 2147483647 w 401"/>
                  <a:gd name="T1" fmla="*/ 2147483647 h 20"/>
                  <a:gd name="T2" fmla="*/ 2147483647 w 401"/>
                  <a:gd name="T3" fmla="*/ 2147483647 h 20"/>
                  <a:gd name="T4" fmla="*/ 2147483647 w 401"/>
                  <a:gd name="T5" fmla="*/ 2147483647 h 20"/>
                  <a:gd name="T6" fmla="*/ 2147483647 w 401"/>
                  <a:gd name="T7" fmla="*/ 2147483647 h 20"/>
                  <a:gd name="T8" fmla="*/ 2147483647 w 401"/>
                  <a:gd name="T9" fmla="*/ 2147483647 h 20"/>
                  <a:gd name="T10" fmla="*/ 2147483647 w 401"/>
                  <a:gd name="T11" fmla="*/ 2147483647 h 20"/>
                  <a:gd name="T12" fmla="*/ 2147483647 w 401"/>
                  <a:gd name="T13" fmla="*/ 2147483647 h 20"/>
                  <a:gd name="T14" fmla="*/ 2147483647 w 401"/>
                  <a:gd name="T15" fmla="*/ 2147483647 h 20"/>
                  <a:gd name="T16" fmla="*/ 2147483647 w 401"/>
                  <a:gd name="T17" fmla="*/ 2147483647 h 20"/>
                  <a:gd name="T18" fmla="*/ 2147483647 w 401"/>
                  <a:gd name="T19" fmla="*/ 2147483647 h 20"/>
                  <a:gd name="T20" fmla="*/ 2147483647 w 401"/>
                  <a:gd name="T21" fmla="*/ 2147483647 h 20"/>
                  <a:gd name="T22" fmla="*/ 2147483647 w 401"/>
                  <a:gd name="T23" fmla="*/ 2147483647 h 20"/>
                  <a:gd name="T24" fmla="*/ 2147483647 w 401"/>
                  <a:gd name="T25" fmla="*/ 2147483647 h 20"/>
                  <a:gd name="T26" fmla="*/ 2147483647 w 401"/>
                  <a:gd name="T27" fmla="*/ 2147483647 h 20"/>
                  <a:gd name="T28" fmla="*/ 2147483647 w 401"/>
                  <a:gd name="T29" fmla="*/ 2147483647 h 20"/>
                  <a:gd name="T30" fmla="*/ 2147483647 w 401"/>
                  <a:gd name="T31" fmla="*/ 2147483647 h 20"/>
                  <a:gd name="T32" fmla="*/ 2147483647 w 401"/>
                  <a:gd name="T33" fmla="*/ 2147483647 h 20"/>
                  <a:gd name="T34" fmla="*/ 2147483647 w 401"/>
                  <a:gd name="T35" fmla="*/ 2147483647 h 20"/>
                  <a:gd name="T36" fmla="*/ 2147483647 w 401"/>
                  <a:gd name="T37" fmla="*/ 2147483647 h 20"/>
                  <a:gd name="T38" fmla="*/ 2147483647 w 401"/>
                  <a:gd name="T39" fmla="*/ 2147483647 h 20"/>
                  <a:gd name="T40" fmla="*/ 2147483647 w 401"/>
                  <a:gd name="T41" fmla="*/ 2147483647 h 20"/>
                  <a:gd name="T42" fmla="*/ 2147483647 w 401"/>
                  <a:gd name="T43" fmla="*/ 2147483647 h 20"/>
                  <a:gd name="T44" fmla="*/ 2147483647 w 401"/>
                  <a:gd name="T45" fmla="*/ 2147483647 h 20"/>
                  <a:gd name="T46" fmla="*/ 2147483647 w 401"/>
                  <a:gd name="T47" fmla="*/ 2147483647 h 20"/>
                  <a:gd name="T48" fmla="*/ 2147483647 w 401"/>
                  <a:gd name="T49" fmla="*/ 2147483647 h 20"/>
                  <a:gd name="T50" fmla="*/ 2147483647 w 401"/>
                  <a:gd name="T51" fmla="*/ 2147483647 h 20"/>
                  <a:gd name="T52" fmla="*/ 2147483647 w 401"/>
                  <a:gd name="T53" fmla="*/ 2147483647 h 20"/>
                  <a:gd name="T54" fmla="*/ 2147483647 w 401"/>
                  <a:gd name="T55" fmla="*/ 2147483647 h 20"/>
                  <a:gd name="T56" fmla="*/ 2147483647 w 401"/>
                  <a:gd name="T57" fmla="*/ 2147483647 h 20"/>
                  <a:gd name="T58" fmla="*/ 2147483647 w 401"/>
                  <a:gd name="T59" fmla="*/ 2147483647 h 20"/>
                  <a:gd name="T60" fmla="*/ 2147483647 w 401"/>
                  <a:gd name="T61" fmla="*/ 0 h 20"/>
                  <a:gd name="T62" fmla="*/ 2147483647 w 401"/>
                  <a:gd name="T63" fmla="*/ 2147483647 h 20"/>
                  <a:gd name="T64" fmla="*/ 2147483647 w 401"/>
                  <a:gd name="T65" fmla="*/ 2147483647 h 20"/>
                  <a:gd name="T66" fmla="*/ 2147483647 w 401"/>
                  <a:gd name="T67" fmla="*/ 2147483647 h 20"/>
                  <a:gd name="T68" fmla="*/ 2147483647 w 401"/>
                  <a:gd name="T69" fmla="*/ 2147483647 h 20"/>
                  <a:gd name="T70" fmla="*/ 2147483647 w 401"/>
                  <a:gd name="T71" fmla="*/ 2147483647 h 20"/>
                  <a:gd name="T72" fmla="*/ 2147483647 w 401"/>
                  <a:gd name="T73" fmla="*/ 2147483647 h 20"/>
                  <a:gd name="T74" fmla="*/ 2147483647 w 401"/>
                  <a:gd name="T75" fmla="*/ 2147483647 h 20"/>
                  <a:gd name="T76" fmla="*/ 2147483647 w 401"/>
                  <a:gd name="T77" fmla="*/ 2147483647 h 20"/>
                  <a:gd name="T78" fmla="*/ 2147483647 w 401"/>
                  <a:gd name="T79" fmla="*/ 2147483647 h 20"/>
                  <a:gd name="T80" fmla="*/ 2147483647 w 401"/>
                  <a:gd name="T81" fmla="*/ 2147483647 h 20"/>
                  <a:gd name="T82" fmla="*/ 2147483647 w 401"/>
                  <a:gd name="T83" fmla="*/ 2147483647 h 20"/>
                  <a:gd name="T84" fmla="*/ 2147483647 w 401"/>
                  <a:gd name="T85" fmla="*/ 2147483647 h 20"/>
                  <a:gd name="T86" fmla="*/ 2147483647 w 401"/>
                  <a:gd name="T87" fmla="*/ 2147483647 h 20"/>
                  <a:gd name="T88" fmla="*/ 2147483647 w 401"/>
                  <a:gd name="T89" fmla="*/ 2147483647 h 20"/>
                  <a:gd name="T90" fmla="*/ 2147483647 w 401"/>
                  <a:gd name="T91" fmla="*/ 2147483647 h 20"/>
                  <a:gd name="T92" fmla="*/ 2147483647 w 401"/>
                  <a:gd name="T93" fmla="*/ 2147483647 h 20"/>
                  <a:gd name="T94" fmla="*/ 2147483647 w 401"/>
                  <a:gd name="T95" fmla="*/ 2147483647 h 20"/>
                  <a:gd name="T96" fmla="*/ 2147483647 w 401"/>
                  <a:gd name="T97" fmla="*/ 2147483647 h 20"/>
                  <a:gd name="T98" fmla="*/ 2147483647 w 401"/>
                  <a:gd name="T99" fmla="*/ 2147483647 h 20"/>
                  <a:gd name="T100" fmla="*/ 2147483647 w 401"/>
                  <a:gd name="T101" fmla="*/ 2147483647 h 20"/>
                  <a:gd name="T102" fmla="*/ 2147483647 w 401"/>
                  <a:gd name="T103" fmla="*/ 2147483647 h 20"/>
                  <a:gd name="T104" fmla="*/ 2147483647 w 401"/>
                  <a:gd name="T105" fmla="*/ 2147483647 h 20"/>
                  <a:gd name="T106" fmla="*/ 2147483647 w 401"/>
                  <a:gd name="T107" fmla="*/ 2147483647 h 20"/>
                  <a:gd name="T108" fmla="*/ 2147483647 w 401"/>
                  <a:gd name="T109" fmla="*/ 2147483647 h 20"/>
                  <a:gd name="T110" fmla="*/ 2147483647 w 401"/>
                  <a:gd name="T111" fmla="*/ 2147483647 h 20"/>
                  <a:gd name="T112" fmla="*/ 2147483647 w 401"/>
                  <a:gd name="T113" fmla="*/ 2147483647 h 20"/>
                  <a:gd name="T114" fmla="*/ 2147483647 w 401"/>
                  <a:gd name="T115" fmla="*/ 2147483647 h 20"/>
                  <a:gd name="T116" fmla="*/ 2147483647 w 401"/>
                  <a:gd name="T117" fmla="*/ 2147483647 h 20"/>
                  <a:gd name="T118" fmla="*/ 2147483647 w 401"/>
                  <a:gd name="T119" fmla="*/ 2147483647 h 20"/>
                  <a:gd name="T120" fmla="*/ 2147483647 w 401"/>
                  <a:gd name="T121" fmla="*/ 2147483647 h 2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01"/>
                  <a:gd name="T184" fmla="*/ 0 h 20"/>
                  <a:gd name="T185" fmla="*/ 401 w 401"/>
                  <a:gd name="T186" fmla="*/ 20 h 2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01" h="20">
                    <a:moveTo>
                      <a:pt x="0" y="11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5" y="9"/>
                    </a:lnTo>
                    <a:lnTo>
                      <a:pt x="6" y="11"/>
                    </a:lnTo>
                    <a:lnTo>
                      <a:pt x="6" y="8"/>
                    </a:lnTo>
                    <a:lnTo>
                      <a:pt x="7" y="9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9" y="12"/>
                    </a:lnTo>
                    <a:lnTo>
                      <a:pt x="10" y="11"/>
                    </a:lnTo>
                    <a:lnTo>
                      <a:pt x="11" y="6"/>
                    </a:lnTo>
                    <a:lnTo>
                      <a:pt x="12" y="9"/>
                    </a:lnTo>
                    <a:lnTo>
                      <a:pt x="12" y="16"/>
                    </a:lnTo>
                    <a:lnTo>
                      <a:pt x="13" y="13"/>
                    </a:lnTo>
                    <a:lnTo>
                      <a:pt x="13" y="12"/>
                    </a:lnTo>
                    <a:lnTo>
                      <a:pt x="14" y="11"/>
                    </a:lnTo>
                    <a:lnTo>
                      <a:pt x="15" y="9"/>
                    </a:lnTo>
                    <a:lnTo>
                      <a:pt x="16" y="11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7" y="10"/>
                    </a:lnTo>
                    <a:lnTo>
                      <a:pt x="18" y="10"/>
                    </a:lnTo>
                    <a:lnTo>
                      <a:pt x="19" y="7"/>
                    </a:lnTo>
                    <a:lnTo>
                      <a:pt x="20" y="2"/>
                    </a:lnTo>
                    <a:lnTo>
                      <a:pt x="20" y="5"/>
                    </a:lnTo>
                    <a:lnTo>
                      <a:pt x="21" y="3"/>
                    </a:lnTo>
                    <a:lnTo>
                      <a:pt x="22" y="6"/>
                    </a:lnTo>
                    <a:lnTo>
                      <a:pt x="22" y="8"/>
                    </a:lnTo>
                    <a:lnTo>
                      <a:pt x="23" y="10"/>
                    </a:lnTo>
                    <a:lnTo>
                      <a:pt x="24" y="12"/>
                    </a:lnTo>
                    <a:lnTo>
                      <a:pt x="25" y="12"/>
                    </a:lnTo>
                    <a:lnTo>
                      <a:pt x="25" y="17"/>
                    </a:lnTo>
                    <a:lnTo>
                      <a:pt x="26" y="15"/>
                    </a:lnTo>
                    <a:lnTo>
                      <a:pt x="27" y="12"/>
                    </a:lnTo>
                    <a:lnTo>
                      <a:pt x="28" y="11"/>
                    </a:lnTo>
                    <a:lnTo>
                      <a:pt x="28" y="10"/>
                    </a:lnTo>
                    <a:lnTo>
                      <a:pt x="29" y="14"/>
                    </a:lnTo>
                    <a:lnTo>
                      <a:pt x="30" y="13"/>
                    </a:lnTo>
                    <a:lnTo>
                      <a:pt x="31" y="10"/>
                    </a:lnTo>
                    <a:lnTo>
                      <a:pt x="31" y="11"/>
                    </a:lnTo>
                    <a:lnTo>
                      <a:pt x="32" y="10"/>
                    </a:lnTo>
                    <a:lnTo>
                      <a:pt x="33" y="10"/>
                    </a:lnTo>
                    <a:lnTo>
                      <a:pt x="34" y="10"/>
                    </a:lnTo>
                    <a:lnTo>
                      <a:pt x="35" y="4"/>
                    </a:lnTo>
                    <a:lnTo>
                      <a:pt x="35" y="9"/>
                    </a:lnTo>
                    <a:lnTo>
                      <a:pt x="36" y="10"/>
                    </a:lnTo>
                    <a:lnTo>
                      <a:pt x="36" y="11"/>
                    </a:lnTo>
                    <a:lnTo>
                      <a:pt x="37" y="12"/>
                    </a:lnTo>
                    <a:lnTo>
                      <a:pt x="38" y="13"/>
                    </a:lnTo>
                    <a:lnTo>
                      <a:pt x="38" y="10"/>
                    </a:lnTo>
                    <a:lnTo>
                      <a:pt x="39" y="10"/>
                    </a:lnTo>
                    <a:lnTo>
                      <a:pt x="40" y="7"/>
                    </a:lnTo>
                    <a:lnTo>
                      <a:pt x="40" y="8"/>
                    </a:lnTo>
                    <a:lnTo>
                      <a:pt x="41" y="10"/>
                    </a:lnTo>
                    <a:lnTo>
                      <a:pt x="41" y="9"/>
                    </a:lnTo>
                    <a:lnTo>
                      <a:pt x="42" y="8"/>
                    </a:lnTo>
                    <a:lnTo>
                      <a:pt x="43" y="11"/>
                    </a:lnTo>
                    <a:lnTo>
                      <a:pt x="44" y="12"/>
                    </a:lnTo>
                    <a:lnTo>
                      <a:pt x="44" y="10"/>
                    </a:lnTo>
                    <a:lnTo>
                      <a:pt x="45" y="10"/>
                    </a:lnTo>
                    <a:lnTo>
                      <a:pt x="46" y="10"/>
                    </a:lnTo>
                    <a:lnTo>
                      <a:pt x="47" y="10"/>
                    </a:lnTo>
                    <a:lnTo>
                      <a:pt x="47" y="9"/>
                    </a:lnTo>
                    <a:lnTo>
                      <a:pt x="48" y="12"/>
                    </a:lnTo>
                    <a:lnTo>
                      <a:pt x="48" y="11"/>
                    </a:lnTo>
                    <a:lnTo>
                      <a:pt x="49" y="12"/>
                    </a:lnTo>
                    <a:lnTo>
                      <a:pt x="50" y="11"/>
                    </a:lnTo>
                    <a:lnTo>
                      <a:pt x="51" y="17"/>
                    </a:lnTo>
                    <a:lnTo>
                      <a:pt x="52" y="17"/>
                    </a:lnTo>
                    <a:lnTo>
                      <a:pt x="52" y="20"/>
                    </a:lnTo>
                    <a:lnTo>
                      <a:pt x="53" y="16"/>
                    </a:lnTo>
                    <a:lnTo>
                      <a:pt x="54" y="16"/>
                    </a:lnTo>
                    <a:lnTo>
                      <a:pt x="54" y="13"/>
                    </a:lnTo>
                    <a:lnTo>
                      <a:pt x="55" y="12"/>
                    </a:lnTo>
                    <a:lnTo>
                      <a:pt x="56" y="12"/>
                    </a:lnTo>
                    <a:lnTo>
                      <a:pt x="57" y="10"/>
                    </a:lnTo>
                    <a:lnTo>
                      <a:pt x="58" y="12"/>
                    </a:lnTo>
                    <a:lnTo>
                      <a:pt x="59" y="11"/>
                    </a:lnTo>
                    <a:lnTo>
                      <a:pt x="60" y="10"/>
                    </a:lnTo>
                    <a:lnTo>
                      <a:pt x="60" y="9"/>
                    </a:lnTo>
                    <a:lnTo>
                      <a:pt x="60" y="11"/>
                    </a:lnTo>
                    <a:lnTo>
                      <a:pt x="61" y="12"/>
                    </a:lnTo>
                    <a:lnTo>
                      <a:pt x="62" y="12"/>
                    </a:lnTo>
                    <a:lnTo>
                      <a:pt x="63" y="10"/>
                    </a:lnTo>
                    <a:lnTo>
                      <a:pt x="64" y="10"/>
                    </a:lnTo>
                    <a:lnTo>
                      <a:pt x="64" y="11"/>
                    </a:lnTo>
                    <a:lnTo>
                      <a:pt x="65" y="8"/>
                    </a:lnTo>
                    <a:lnTo>
                      <a:pt x="66" y="8"/>
                    </a:lnTo>
                    <a:lnTo>
                      <a:pt x="67" y="8"/>
                    </a:lnTo>
                    <a:lnTo>
                      <a:pt x="68" y="9"/>
                    </a:lnTo>
                    <a:lnTo>
                      <a:pt x="68" y="10"/>
                    </a:lnTo>
                    <a:lnTo>
                      <a:pt x="69" y="10"/>
                    </a:lnTo>
                    <a:lnTo>
                      <a:pt x="70" y="14"/>
                    </a:lnTo>
                    <a:lnTo>
                      <a:pt x="71" y="15"/>
                    </a:lnTo>
                    <a:lnTo>
                      <a:pt x="72" y="12"/>
                    </a:lnTo>
                    <a:lnTo>
                      <a:pt x="73" y="6"/>
                    </a:lnTo>
                    <a:lnTo>
                      <a:pt x="73" y="7"/>
                    </a:lnTo>
                    <a:lnTo>
                      <a:pt x="73" y="9"/>
                    </a:lnTo>
                    <a:lnTo>
                      <a:pt x="74" y="10"/>
                    </a:lnTo>
                    <a:lnTo>
                      <a:pt x="75" y="8"/>
                    </a:lnTo>
                    <a:lnTo>
                      <a:pt x="76" y="8"/>
                    </a:lnTo>
                    <a:lnTo>
                      <a:pt x="76" y="16"/>
                    </a:lnTo>
                    <a:lnTo>
                      <a:pt x="76" y="14"/>
                    </a:lnTo>
                    <a:lnTo>
                      <a:pt x="77" y="13"/>
                    </a:lnTo>
                    <a:lnTo>
                      <a:pt x="78" y="13"/>
                    </a:lnTo>
                    <a:lnTo>
                      <a:pt x="79" y="11"/>
                    </a:lnTo>
                    <a:lnTo>
                      <a:pt x="79" y="10"/>
                    </a:lnTo>
                    <a:lnTo>
                      <a:pt x="80" y="7"/>
                    </a:lnTo>
                    <a:lnTo>
                      <a:pt x="80" y="8"/>
                    </a:lnTo>
                    <a:lnTo>
                      <a:pt x="81" y="14"/>
                    </a:lnTo>
                    <a:lnTo>
                      <a:pt x="82" y="12"/>
                    </a:lnTo>
                    <a:lnTo>
                      <a:pt x="82" y="11"/>
                    </a:lnTo>
                    <a:lnTo>
                      <a:pt x="83" y="12"/>
                    </a:lnTo>
                    <a:lnTo>
                      <a:pt x="84" y="12"/>
                    </a:lnTo>
                    <a:lnTo>
                      <a:pt x="84" y="14"/>
                    </a:lnTo>
                    <a:lnTo>
                      <a:pt x="85" y="11"/>
                    </a:lnTo>
                    <a:lnTo>
                      <a:pt x="85" y="6"/>
                    </a:lnTo>
                    <a:lnTo>
                      <a:pt x="86" y="8"/>
                    </a:lnTo>
                    <a:lnTo>
                      <a:pt x="87" y="9"/>
                    </a:lnTo>
                    <a:lnTo>
                      <a:pt x="88" y="9"/>
                    </a:lnTo>
                    <a:lnTo>
                      <a:pt x="88" y="12"/>
                    </a:lnTo>
                    <a:lnTo>
                      <a:pt x="88" y="13"/>
                    </a:lnTo>
                    <a:lnTo>
                      <a:pt x="89" y="11"/>
                    </a:lnTo>
                    <a:lnTo>
                      <a:pt x="90" y="11"/>
                    </a:lnTo>
                    <a:lnTo>
                      <a:pt x="91" y="8"/>
                    </a:lnTo>
                    <a:lnTo>
                      <a:pt x="91" y="10"/>
                    </a:lnTo>
                    <a:lnTo>
                      <a:pt x="92" y="10"/>
                    </a:lnTo>
                    <a:lnTo>
                      <a:pt x="92" y="7"/>
                    </a:lnTo>
                    <a:lnTo>
                      <a:pt x="93" y="8"/>
                    </a:lnTo>
                    <a:lnTo>
                      <a:pt x="94" y="9"/>
                    </a:lnTo>
                    <a:lnTo>
                      <a:pt x="95" y="10"/>
                    </a:lnTo>
                    <a:lnTo>
                      <a:pt x="95" y="5"/>
                    </a:lnTo>
                    <a:lnTo>
                      <a:pt x="96" y="8"/>
                    </a:lnTo>
                    <a:lnTo>
                      <a:pt x="96" y="7"/>
                    </a:lnTo>
                    <a:lnTo>
                      <a:pt x="97" y="8"/>
                    </a:lnTo>
                    <a:lnTo>
                      <a:pt x="98" y="10"/>
                    </a:lnTo>
                    <a:lnTo>
                      <a:pt x="99" y="8"/>
                    </a:lnTo>
                    <a:lnTo>
                      <a:pt x="100" y="9"/>
                    </a:lnTo>
                    <a:lnTo>
                      <a:pt x="101" y="10"/>
                    </a:lnTo>
                    <a:lnTo>
                      <a:pt x="101" y="16"/>
                    </a:lnTo>
                    <a:lnTo>
                      <a:pt x="102" y="14"/>
                    </a:lnTo>
                    <a:lnTo>
                      <a:pt x="103" y="10"/>
                    </a:lnTo>
                    <a:lnTo>
                      <a:pt x="104" y="11"/>
                    </a:lnTo>
                    <a:lnTo>
                      <a:pt x="104" y="10"/>
                    </a:lnTo>
                    <a:lnTo>
                      <a:pt x="104" y="12"/>
                    </a:lnTo>
                    <a:lnTo>
                      <a:pt x="105" y="11"/>
                    </a:lnTo>
                    <a:lnTo>
                      <a:pt x="106" y="11"/>
                    </a:lnTo>
                    <a:lnTo>
                      <a:pt x="107" y="12"/>
                    </a:lnTo>
                    <a:lnTo>
                      <a:pt x="107" y="8"/>
                    </a:lnTo>
                    <a:lnTo>
                      <a:pt x="108" y="8"/>
                    </a:lnTo>
                    <a:lnTo>
                      <a:pt x="108" y="13"/>
                    </a:lnTo>
                    <a:lnTo>
                      <a:pt x="109" y="12"/>
                    </a:lnTo>
                    <a:lnTo>
                      <a:pt x="110" y="11"/>
                    </a:lnTo>
                    <a:lnTo>
                      <a:pt x="110" y="10"/>
                    </a:lnTo>
                    <a:lnTo>
                      <a:pt x="111" y="14"/>
                    </a:lnTo>
                    <a:lnTo>
                      <a:pt x="112" y="16"/>
                    </a:lnTo>
                    <a:lnTo>
                      <a:pt x="112" y="13"/>
                    </a:lnTo>
                    <a:lnTo>
                      <a:pt x="113" y="12"/>
                    </a:lnTo>
                    <a:lnTo>
                      <a:pt x="114" y="10"/>
                    </a:lnTo>
                    <a:lnTo>
                      <a:pt x="115" y="12"/>
                    </a:lnTo>
                    <a:lnTo>
                      <a:pt x="116" y="13"/>
                    </a:lnTo>
                    <a:lnTo>
                      <a:pt x="117" y="10"/>
                    </a:lnTo>
                    <a:lnTo>
                      <a:pt x="117" y="8"/>
                    </a:lnTo>
                    <a:lnTo>
                      <a:pt x="117" y="13"/>
                    </a:lnTo>
                    <a:lnTo>
                      <a:pt x="118" y="12"/>
                    </a:lnTo>
                    <a:lnTo>
                      <a:pt x="119" y="11"/>
                    </a:lnTo>
                    <a:lnTo>
                      <a:pt x="120" y="10"/>
                    </a:lnTo>
                    <a:lnTo>
                      <a:pt x="120" y="17"/>
                    </a:lnTo>
                    <a:lnTo>
                      <a:pt x="120" y="10"/>
                    </a:lnTo>
                    <a:lnTo>
                      <a:pt x="121" y="10"/>
                    </a:lnTo>
                    <a:lnTo>
                      <a:pt x="122" y="10"/>
                    </a:lnTo>
                    <a:lnTo>
                      <a:pt x="123" y="12"/>
                    </a:lnTo>
                    <a:lnTo>
                      <a:pt x="124" y="11"/>
                    </a:lnTo>
                    <a:lnTo>
                      <a:pt x="124" y="10"/>
                    </a:lnTo>
                    <a:lnTo>
                      <a:pt x="125" y="13"/>
                    </a:lnTo>
                    <a:lnTo>
                      <a:pt x="126" y="14"/>
                    </a:lnTo>
                    <a:lnTo>
                      <a:pt x="126" y="12"/>
                    </a:lnTo>
                    <a:lnTo>
                      <a:pt x="127" y="8"/>
                    </a:lnTo>
                    <a:lnTo>
                      <a:pt x="128" y="10"/>
                    </a:lnTo>
                    <a:lnTo>
                      <a:pt x="129" y="11"/>
                    </a:lnTo>
                    <a:lnTo>
                      <a:pt x="129" y="7"/>
                    </a:lnTo>
                    <a:lnTo>
                      <a:pt x="130" y="7"/>
                    </a:lnTo>
                    <a:lnTo>
                      <a:pt x="131" y="8"/>
                    </a:lnTo>
                    <a:lnTo>
                      <a:pt x="132" y="8"/>
                    </a:lnTo>
                    <a:lnTo>
                      <a:pt x="132" y="7"/>
                    </a:lnTo>
                    <a:lnTo>
                      <a:pt x="132" y="9"/>
                    </a:lnTo>
                    <a:lnTo>
                      <a:pt x="133" y="10"/>
                    </a:lnTo>
                    <a:lnTo>
                      <a:pt x="134" y="11"/>
                    </a:lnTo>
                    <a:lnTo>
                      <a:pt x="135" y="7"/>
                    </a:lnTo>
                    <a:lnTo>
                      <a:pt x="136" y="10"/>
                    </a:lnTo>
                    <a:lnTo>
                      <a:pt x="137" y="10"/>
                    </a:lnTo>
                    <a:lnTo>
                      <a:pt x="138" y="10"/>
                    </a:lnTo>
                    <a:lnTo>
                      <a:pt x="139" y="12"/>
                    </a:lnTo>
                    <a:lnTo>
                      <a:pt x="139" y="10"/>
                    </a:lnTo>
                    <a:lnTo>
                      <a:pt x="140" y="10"/>
                    </a:lnTo>
                    <a:lnTo>
                      <a:pt x="141" y="10"/>
                    </a:lnTo>
                    <a:lnTo>
                      <a:pt x="142" y="10"/>
                    </a:lnTo>
                    <a:lnTo>
                      <a:pt x="143" y="9"/>
                    </a:lnTo>
                    <a:lnTo>
                      <a:pt x="144" y="12"/>
                    </a:lnTo>
                    <a:lnTo>
                      <a:pt x="145" y="12"/>
                    </a:lnTo>
                    <a:lnTo>
                      <a:pt x="145" y="10"/>
                    </a:lnTo>
                    <a:lnTo>
                      <a:pt x="145" y="5"/>
                    </a:lnTo>
                    <a:lnTo>
                      <a:pt x="146" y="9"/>
                    </a:lnTo>
                    <a:lnTo>
                      <a:pt x="147" y="10"/>
                    </a:lnTo>
                    <a:lnTo>
                      <a:pt x="148" y="8"/>
                    </a:lnTo>
                    <a:lnTo>
                      <a:pt x="148" y="12"/>
                    </a:lnTo>
                    <a:lnTo>
                      <a:pt x="148" y="13"/>
                    </a:lnTo>
                    <a:lnTo>
                      <a:pt x="149" y="14"/>
                    </a:lnTo>
                    <a:lnTo>
                      <a:pt x="150" y="15"/>
                    </a:lnTo>
                    <a:lnTo>
                      <a:pt x="151" y="12"/>
                    </a:lnTo>
                    <a:lnTo>
                      <a:pt x="152" y="11"/>
                    </a:lnTo>
                    <a:lnTo>
                      <a:pt x="152" y="8"/>
                    </a:lnTo>
                    <a:lnTo>
                      <a:pt x="153" y="10"/>
                    </a:lnTo>
                    <a:lnTo>
                      <a:pt x="154" y="10"/>
                    </a:lnTo>
                    <a:lnTo>
                      <a:pt x="155" y="10"/>
                    </a:lnTo>
                    <a:lnTo>
                      <a:pt x="155" y="14"/>
                    </a:lnTo>
                    <a:lnTo>
                      <a:pt x="156" y="13"/>
                    </a:lnTo>
                    <a:lnTo>
                      <a:pt x="156" y="12"/>
                    </a:lnTo>
                    <a:lnTo>
                      <a:pt x="157" y="10"/>
                    </a:lnTo>
                    <a:lnTo>
                      <a:pt x="158" y="11"/>
                    </a:lnTo>
                    <a:lnTo>
                      <a:pt x="158" y="10"/>
                    </a:lnTo>
                    <a:lnTo>
                      <a:pt x="159" y="1"/>
                    </a:lnTo>
                    <a:lnTo>
                      <a:pt x="160" y="5"/>
                    </a:lnTo>
                    <a:lnTo>
                      <a:pt x="161" y="8"/>
                    </a:lnTo>
                    <a:lnTo>
                      <a:pt x="161" y="9"/>
                    </a:lnTo>
                    <a:lnTo>
                      <a:pt x="161" y="10"/>
                    </a:lnTo>
                    <a:lnTo>
                      <a:pt x="162" y="5"/>
                    </a:lnTo>
                    <a:lnTo>
                      <a:pt x="163" y="7"/>
                    </a:lnTo>
                    <a:lnTo>
                      <a:pt x="164" y="9"/>
                    </a:lnTo>
                    <a:lnTo>
                      <a:pt x="164" y="13"/>
                    </a:lnTo>
                    <a:lnTo>
                      <a:pt x="164" y="12"/>
                    </a:lnTo>
                    <a:lnTo>
                      <a:pt x="165" y="11"/>
                    </a:lnTo>
                    <a:lnTo>
                      <a:pt x="166" y="11"/>
                    </a:lnTo>
                    <a:lnTo>
                      <a:pt x="167" y="12"/>
                    </a:lnTo>
                    <a:lnTo>
                      <a:pt x="167" y="11"/>
                    </a:lnTo>
                    <a:lnTo>
                      <a:pt x="168" y="11"/>
                    </a:lnTo>
                    <a:lnTo>
                      <a:pt x="168" y="12"/>
                    </a:lnTo>
                    <a:lnTo>
                      <a:pt x="169" y="12"/>
                    </a:lnTo>
                    <a:lnTo>
                      <a:pt x="170" y="12"/>
                    </a:lnTo>
                    <a:lnTo>
                      <a:pt x="171" y="7"/>
                    </a:lnTo>
                    <a:lnTo>
                      <a:pt x="172" y="8"/>
                    </a:lnTo>
                    <a:lnTo>
                      <a:pt x="173" y="10"/>
                    </a:lnTo>
                    <a:lnTo>
                      <a:pt x="173" y="14"/>
                    </a:lnTo>
                    <a:lnTo>
                      <a:pt x="174" y="14"/>
                    </a:lnTo>
                    <a:lnTo>
                      <a:pt x="175" y="12"/>
                    </a:lnTo>
                    <a:lnTo>
                      <a:pt x="176" y="13"/>
                    </a:lnTo>
                    <a:lnTo>
                      <a:pt x="177" y="9"/>
                    </a:lnTo>
                    <a:lnTo>
                      <a:pt x="177" y="10"/>
                    </a:lnTo>
                    <a:lnTo>
                      <a:pt x="178" y="3"/>
                    </a:lnTo>
                    <a:lnTo>
                      <a:pt x="179" y="6"/>
                    </a:lnTo>
                    <a:lnTo>
                      <a:pt x="180" y="8"/>
                    </a:lnTo>
                    <a:lnTo>
                      <a:pt x="180" y="10"/>
                    </a:lnTo>
                    <a:lnTo>
                      <a:pt x="180" y="14"/>
                    </a:lnTo>
                    <a:lnTo>
                      <a:pt x="181" y="12"/>
                    </a:lnTo>
                    <a:lnTo>
                      <a:pt x="182" y="11"/>
                    </a:lnTo>
                    <a:lnTo>
                      <a:pt x="183" y="10"/>
                    </a:lnTo>
                    <a:lnTo>
                      <a:pt x="183" y="8"/>
                    </a:lnTo>
                    <a:lnTo>
                      <a:pt x="184" y="10"/>
                    </a:lnTo>
                    <a:lnTo>
                      <a:pt x="184" y="7"/>
                    </a:lnTo>
                    <a:lnTo>
                      <a:pt x="185" y="13"/>
                    </a:lnTo>
                    <a:lnTo>
                      <a:pt x="186" y="11"/>
                    </a:lnTo>
                    <a:lnTo>
                      <a:pt x="187" y="15"/>
                    </a:lnTo>
                    <a:lnTo>
                      <a:pt x="188" y="14"/>
                    </a:lnTo>
                    <a:lnTo>
                      <a:pt x="189" y="12"/>
                    </a:lnTo>
                    <a:lnTo>
                      <a:pt x="189" y="10"/>
                    </a:lnTo>
                    <a:lnTo>
                      <a:pt x="189" y="7"/>
                    </a:lnTo>
                    <a:lnTo>
                      <a:pt x="190" y="8"/>
                    </a:lnTo>
                    <a:lnTo>
                      <a:pt x="191" y="8"/>
                    </a:lnTo>
                    <a:lnTo>
                      <a:pt x="192" y="7"/>
                    </a:lnTo>
                    <a:lnTo>
                      <a:pt x="192" y="8"/>
                    </a:lnTo>
                    <a:lnTo>
                      <a:pt x="193" y="8"/>
                    </a:lnTo>
                    <a:lnTo>
                      <a:pt x="194" y="8"/>
                    </a:lnTo>
                    <a:lnTo>
                      <a:pt x="195" y="11"/>
                    </a:lnTo>
                    <a:lnTo>
                      <a:pt x="196" y="11"/>
                    </a:lnTo>
                    <a:lnTo>
                      <a:pt x="196" y="10"/>
                    </a:lnTo>
                    <a:lnTo>
                      <a:pt x="196" y="8"/>
                    </a:lnTo>
                    <a:lnTo>
                      <a:pt x="197" y="9"/>
                    </a:lnTo>
                    <a:lnTo>
                      <a:pt x="198" y="10"/>
                    </a:lnTo>
                    <a:lnTo>
                      <a:pt x="199" y="10"/>
                    </a:lnTo>
                    <a:lnTo>
                      <a:pt x="199" y="11"/>
                    </a:lnTo>
                    <a:lnTo>
                      <a:pt x="200" y="10"/>
                    </a:lnTo>
                    <a:lnTo>
                      <a:pt x="201" y="9"/>
                    </a:lnTo>
                    <a:lnTo>
                      <a:pt x="201" y="10"/>
                    </a:lnTo>
                    <a:lnTo>
                      <a:pt x="202" y="10"/>
                    </a:lnTo>
                    <a:lnTo>
                      <a:pt x="203" y="0"/>
                    </a:lnTo>
                    <a:lnTo>
                      <a:pt x="204" y="4"/>
                    </a:lnTo>
                    <a:lnTo>
                      <a:pt x="205" y="7"/>
                    </a:lnTo>
                    <a:lnTo>
                      <a:pt x="205" y="8"/>
                    </a:lnTo>
                    <a:lnTo>
                      <a:pt x="205" y="12"/>
                    </a:lnTo>
                    <a:lnTo>
                      <a:pt x="206" y="10"/>
                    </a:lnTo>
                    <a:lnTo>
                      <a:pt x="207" y="11"/>
                    </a:lnTo>
                    <a:lnTo>
                      <a:pt x="208" y="11"/>
                    </a:lnTo>
                    <a:lnTo>
                      <a:pt x="208" y="12"/>
                    </a:lnTo>
                    <a:lnTo>
                      <a:pt x="209" y="12"/>
                    </a:lnTo>
                    <a:lnTo>
                      <a:pt x="210" y="13"/>
                    </a:lnTo>
                    <a:lnTo>
                      <a:pt x="211" y="12"/>
                    </a:lnTo>
                    <a:lnTo>
                      <a:pt x="212" y="12"/>
                    </a:lnTo>
                    <a:lnTo>
                      <a:pt x="212" y="17"/>
                    </a:lnTo>
                    <a:lnTo>
                      <a:pt x="213" y="16"/>
                    </a:lnTo>
                    <a:lnTo>
                      <a:pt x="214" y="13"/>
                    </a:lnTo>
                    <a:lnTo>
                      <a:pt x="215" y="12"/>
                    </a:lnTo>
                    <a:lnTo>
                      <a:pt x="215" y="10"/>
                    </a:lnTo>
                    <a:lnTo>
                      <a:pt x="216" y="9"/>
                    </a:lnTo>
                    <a:lnTo>
                      <a:pt x="217" y="8"/>
                    </a:lnTo>
                    <a:lnTo>
                      <a:pt x="218" y="12"/>
                    </a:lnTo>
                    <a:lnTo>
                      <a:pt x="218" y="11"/>
                    </a:lnTo>
                    <a:lnTo>
                      <a:pt x="219" y="11"/>
                    </a:lnTo>
                    <a:lnTo>
                      <a:pt x="220" y="7"/>
                    </a:lnTo>
                    <a:lnTo>
                      <a:pt x="221" y="8"/>
                    </a:lnTo>
                    <a:lnTo>
                      <a:pt x="221" y="10"/>
                    </a:lnTo>
                    <a:lnTo>
                      <a:pt x="221" y="11"/>
                    </a:lnTo>
                    <a:lnTo>
                      <a:pt x="222" y="10"/>
                    </a:lnTo>
                    <a:lnTo>
                      <a:pt x="223" y="8"/>
                    </a:lnTo>
                    <a:lnTo>
                      <a:pt x="224" y="9"/>
                    </a:lnTo>
                    <a:lnTo>
                      <a:pt x="224" y="12"/>
                    </a:lnTo>
                    <a:lnTo>
                      <a:pt x="225" y="12"/>
                    </a:lnTo>
                    <a:lnTo>
                      <a:pt x="226" y="16"/>
                    </a:lnTo>
                    <a:lnTo>
                      <a:pt x="227" y="10"/>
                    </a:lnTo>
                    <a:lnTo>
                      <a:pt x="227" y="9"/>
                    </a:lnTo>
                    <a:lnTo>
                      <a:pt x="228" y="10"/>
                    </a:lnTo>
                    <a:lnTo>
                      <a:pt x="228" y="3"/>
                    </a:lnTo>
                    <a:lnTo>
                      <a:pt x="229" y="5"/>
                    </a:lnTo>
                    <a:lnTo>
                      <a:pt x="230" y="7"/>
                    </a:lnTo>
                    <a:lnTo>
                      <a:pt x="231" y="8"/>
                    </a:lnTo>
                    <a:lnTo>
                      <a:pt x="232" y="8"/>
                    </a:lnTo>
                    <a:lnTo>
                      <a:pt x="233" y="9"/>
                    </a:lnTo>
                    <a:lnTo>
                      <a:pt x="233" y="10"/>
                    </a:lnTo>
                    <a:lnTo>
                      <a:pt x="233" y="8"/>
                    </a:lnTo>
                    <a:lnTo>
                      <a:pt x="234" y="8"/>
                    </a:lnTo>
                    <a:lnTo>
                      <a:pt x="235" y="12"/>
                    </a:lnTo>
                    <a:lnTo>
                      <a:pt x="236" y="10"/>
                    </a:lnTo>
                    <a:lnTo>
                      <a:pt x="237" y="10"/>
                    </a:lnTo>
                    <a:lnTo>
                      <a:pt x="238" y="14"/>
                    </a:lnTo>
                    <a:lnTo>
                      <a:pt x="239" y="12"/>
                    </a:lnTo>
                    <a:lnTo>
                      <a:pt x="240" y="10"/>
                    </a:lnTo>
                    <a:lnTo>
                      <a:pt x="240" y="11"/>
                    </a:lnTo>
                    <a:lnTo>
                      <a:pt x="240" y="9"/>
                    </a:lnTo>
                    <a:lnTo>
                      <a:pt x="241" y="9"/>
                    </a:lnTo>
                    <a:lnTo>
                      <a:pt x="242" y="7"/>
                    </a:lnTo>
                    <a:lnTo>
                      <a:pt x="243" y="8"/>
                    </a:lnTo>
                    <a:lnTo>
                      <a:pt x="243" y="9"/>
                    </a:lnTo>
                    <a:lnTo>
                      <a:pt x="244" y="8"/>
                    </a:lnTo>
                    <a:lnTo>
                      <a:pt x="245" y="14"/>
                    </a:lnTo>
                    <a:lnTo>
                      <a:pt x="245" y="13"/>
                    </a:lnTo>
                    <a:lnTo>
                      <a:pt x="246" y="12"/>
                    </a:lnTo>
                    <a:lnTo>
                      <a:pt x="247" y="7"/>
                    </a:lnTo>
                    <a:lnTo>
                      <a:pt x="248" y="10"/>
                    </a:lnTo>
                    <a:lnTo>
                      <a:pt x="249" y="12"/>
                    </a:lnTo>
                    <a:lnTo>
                      <a:pt x="249" y="14"/>
                    </a:lnTo>
                    <a:lnTo>
                      <a:pt x="250" y="13"/>
                    </a:lnTo>
                    <a:lnTo>
                      <a:pt x="251" y="12"/>
                    </a:lnTo>
                    <a:lnTo>
                      <a:pt x="252" y="16"/>
                    </a:lnTo>
                    <a:lnTo>
                      <a:pt x="252" y="13"/>
                    </a:lnTo>
                    <a:lnTo>
                      <a:pt x="253" y="11"/>
                    </a:lnTo>
                    <a:lnTo>
                      <a:pt x="254" y="5"/>
                    </a:lnTo>
                    <a:lnTo>
                      <a:pt x="255" y="7"/>
                    </a:lnTo>
                    <a:lnTo>
                      <a:pt x="256" y="8"/>
                    </a:lnTo>
                    <a:lnTo>
                      <a:pt x="256" y="11"/>
                    </a:lnTo>
                    <a:lnTo>
                      <a:pt x="256" y="13"/>
                    </a:lnTo>
                    <a:lnTo>
                      <a:pt x="257" y="11"/>
                    </a:lnTo>
                    <a:lnTo>
                      <a:pt x="258" y="11"/>
                    </a:lnTo>
                    <a:lnTo>
                      <a:pt x="259" y="10"/>
                    </a:lnTo>
                    <a:lnTo>
                      <a:pt x="260" y="10"/>
                    </a:lnTo>
                    <a:lnTo>
                      <a:pt x="261" y="12"/>
                    </a:lnTo>
                    <a:lnTo>
                      <a:pt x="261" y="8"/>
                    </a:lnTo>
                    <a:lnTo>
                      <a:pt x="262" y="9"/>
                    </a:lnTo>
                    <a:lnTo>
                      <a:pt x="262" y="8"/>
                    </a:lnTo>
                    <a:lnTo>
                      <a:pt x="263" y="12"/>
                    </a:lnTo>
                    <a:lnTo>
                      <a:pt x="264" y="16"/>
                    </a:lnTo>
                    <a:lnTo>
                      <a:pt x="265" y="15"/>
                    </a:lnTo>
                    <a:lnTo>
                      <a:pt x="265" y="13"/>
                    </a:lnTo>
                    <a:lnTo>
                      <a:pt x="265" y="11"/>
                    </a:lnTo>
                    <a:lnTo>
                      <a:pt x="266" y="10"/>
                    </a:lnTo>
                    <a:lnTo>
                      <a:pt x="267" y="10"/>
                    </a:lnTo>
                    <a:lnTo>
                      <a:pt x="268" y="13"/>
                    </a:lnTo>
                    <a:lnTo>
                      <a:pt x="268" y="12"/>
                    </a:lnTo>
                    <a:lnTo>
                      <a:pt x="269" y="12"/>
                    </a:lnTo>
                    <a:lnTo>
                      <a:pt x="270" y="12"/>
                    </a:lnTo>
                    <a:lnTo>
                      <a:pt x="271" y="12"/>
                    </a:lnTo>
                    <a:lnTo>
                      <a:pt x="272" y="12"/>
                    </a:lnTo>
                    <a:lnTo>
                      <a:pt x="273" y="7"/>
                    </a:lnTo>
                    <a:lnTo>
                      <a:pt x="273" y="10"/>
                    </a:lnTo>
                    <a:lnTo>
                      <a:pt x="274" y="9"/>
                    </a:lnTo>
                    <a:lnTo>
                      <a:pt x="274" y="10"/>
                    </a:lnTo>
                    <a:lnTo>
                      <a:pt x="275" y="14"/>
                    </a:lnTo>
                    <a:lnTo>
                      <a:pt x="276" y="13"/>
                    </a:lnTo>
                    <a:lnTo>
                      <a:pt x="277" y="14"/>
                    </a:lnTo>
                    <a:lnTo>
                      <a:pt x="277" y="10"/>
                    </a:lnTo>
                    <a:lnTo>
                      <a:pt x="278" y="11"/>
                    </a:lnTo>
                    <a:lnTo>
                      <a:pt x="278" y="12"/>
                    </a:lnTo>
                    <a:lnTo>
                      <a:pt x="279" y="11"/>
                    </a:lnTo>
                    <a:lnTo>
                      <a:pt x="280" y="3"/>
                    </a:lnTo>
                    <a:lnTo>
                      <a:pt x="281" y="6"/>
                    </a:lnTo>
                    <a:lnTo>
                      <a:pt x="281" y="8"/>
                    </a:lnTo>
                    <a:lnTo>
                      <a:pt x="281" y="10"/>
                    </a:lnTo>
                    <a:lnTo>
                      <a:pt x="282" y="8"/>
                    </a:lnTo>
                    <a:lnTo>
                      <a:pt x="283" y="7"/>
                    </a:lnTo>
                    <a:lnTo>
                      <a:pt x="284" y="8"/>
                    </a:lnTo>
                    <a:lnTo>
                      <a:pt x="284" y="9"/>
                    </a:lnTo>
                    <a:lnTo>
                      <a:pt x="284" y="8"/>
                    </a:lnTo>
                    <a:lnTo>
                      <a:pt x="285" y="8"/>
                    </a:lnTo>
                    <a:lnTo>
                      <a:pt x="286" y="11"/>
                    </a:lnTo>
                    <a:lnTo>
                      <a:pt x="287" y="10"/>
                    </a:lnTo>
                    <a:lnTo>
                      <a:pt x="288" y="10"/>
                    </a:lnTo>
                    <a:lnTo>
                      <a:pt x="289" y="10"/>
                    </a:lnTo>
                    <a:lnTo>
                      <a:pt x="289" y="8"/>
                    </a:lnTo>
                    <a:lnTo>
                      <a:pt x="290" y="11"/>
                    </a:lnTo>
                    <a:lnTo>
                      <a:pt x="290" y="15"/>
                    </a:lnTo>
                    <a:lnTo>
                      <a:pt x="291" y="14"/>
                    </a:lnTo>
                    <a:lnTo>
                      <a:pt x="292" y="12"/>
                    </a:lnTo>
                    <a:lnTo>
                      <a:pt x="293" y="12"/>
                    </a:lnTo>
                    <a:lnTo>
                      <a:pt x="293" y="10"/>
                    </a:lnTo>
                    <a:lnTo>
                      <a:pt x="294" y="8"/>
                    </a:lnTo>
                    <a:lnTo>
                      <a:pt x="295" y="12"/>
                    </a:lnTo>
                    <a:lnTo>
                      <a:pt x="296" y="11"/>
                    </a:lnTo>
                    <a:lnTo>
                      <a:pt x="297" y="12"/>
                    </a:lnTo>
                    <a:lnTo>
                      <a:pt x="298" y="6"/>
                    </a:lnTo>
                    <a:lnTo>
                      <a:pt x="299" y="10"/>
                    </a:lnTo>
                    <a:lnTo>
                      <a:pt x="300" y="8"/>
                    </a:lnTo>
                    <a:lnTo>
                      <a:pt x="300" y="11"/>
                    </a:lnTo>
                    <a:lnTo>
                      <a:pt x="301" y="8"/>
                    </a:lnTo>
                    <a:lnTo>
                      <a:pt x="301" y="10"/>
                    </a:lnTo>
                    <a:lnTo>
                      <a:pt x="302" y="10"/>
                    </a:lnTo>
                    <a:lnTo>
                      <a:pt x="303" y="12"/>
                    </a:lnTo>
                    <a:lnTo>
                      <a:pt x="304" y="10"/>
                    </a:lnTo>
                    <a:lnTo>
                      <a:pt x="305" y="11"/>
                    </a:lnTo>
                    <a:lnTo>
                      <a:pt x="305" y="14"/>
                    </a:lnTo>
                    <a:lnTo>
                      <a:pt x="306" y="12"/>
                    </a:lnTo>
                    <a:lnTo>
                      <a:pt x="306" y="11"/>
                    </a:lnTo>
                    <a:lnTo>
                      <a:pt x="307" y="10"/>
                    </a:lnTo>
                    <a:lnTo>
                      <a:pt x="308" y="13"/>
                    </a:lnTo>
                    <a:lnTo>
                      <a:pt x="309" y="10"/>
                    </a:lnTo>
                    <a:lnTo>
                      <a:pt x="309" y="12"/>
                    </a:lnTo>
                    <a:lnTo>
                      <a:pt x="309" y="10"/>
                    </a:lnTo>
                    <a:lnTo>
                      <a:pt x="310" y="11"/>
                    </a:lnTo>
                    <a:lnTo>
                      <a:pt x="311" y="11"/>
                    </a:lnTo>
                    <a:lnTo>
                      <a:pt x="312" y="9"/>
                    </a:lnTo>
                    <a:lnTo>
                      <a:pt x="312" y="10"/>
                    </a:lnTo>
                    <a:lnTo>
                      <a:pt x="313" y="10"/>
                    </a:lnTo>
                    <a:lnTo>
                      <a:pt x="314" y="10"/>
                    </a:lnTo>
                    <a:lnTo>
                      <a:pt x="315" y="10"/>
                    </a:lnTo>
                    <a:lnTo>
                      <a:pt x="316" y="10"/>
                    </a:lnTo>
                    <a:lnTo>
                      <a:pt x="317" y="8"/>
                    </a:lnTo>
                    <a:lnTo>
                      <a:pt x="317" y="9"/>
                    </a:lnTo>
                    <a:lnTo>
                      <a:pt x="318" y="12"/>
                    </a:lnTo>
                    <a:lnTo>
                      <a:pt x="319" y="13"/>
                    </a:lnTo>
                    <a:lnTo>
                      <a:pt x="319" y="11"/>
                    </a:lnTo>
                    <a:lnTo>
                      <a:pt x="320" y="11"/>
                    </a:lnTo>
                    <a:lnTo>
                      <a:pt x="321" y="11"/>
                    </a:lnTo>
                    <a:lnTo>
                      <a:pt x="321" y="16"/>
                    </a:lnTo>
                    <a:lnTo>
                      <a:pt x="322" y="13"/>
                    </a:lnTo>
                    <a:lnTo>
                      <a:pt x="322" y="14"/>
                    </a:lnTo>
                    <a:lnTo>
                      <a:pt x="323" y="15"/>
                    </a:lnTo>
                    <a:lnTo>
                      <a:pt x="324" y="14"/>
                    </a:lnTo>
                    <a:lnTo>
                      <a:pt x="325" y="12"/>
                    </a:lnTo>
                    <a:lnTo>
                      <a:pt x="325" y="10"/>
                    </a:lnTo>
                    <a:lnTo>
                      <a:pt x="325" y="11"/>
                    </a:lnTo>
                    <a:lnTo>
                      <a:pt x="326" y="12"/>
                    </a:lnTo>
                    <a:lnTo>
                      <a:pt x="327" y="8"/>
                    </a:lnTo>
                    <a:lnTo>
                      <a:pt x="328" y="7"/>
                    </a:lnTo>
                    <a:lnTo>
                      <a:pt x="328" y="8"/>
                    </a:lnTo>
                    <a:lnTo>
                      <a:pt x="328" y="10"/>
                    </a:lnTo>
                    <a:lnTo>
                      <a:pt x="329" y="10"/>
                    </a:lnTo>
                    <a:lnTo>
                      <a:pt x="330" y="5"/>
                    </a:lnTo>
                    <a:lnTo>
                      <a:pt x="331" y="7"/>
                    </a:lnTo>
                    <a:lnTo>
                      <a:pt x="331" y="10"/>
                    </a:lnTo>
                    <a:lnTo>
                      <a:pt x="332" y="12"/>
                    </a:lnTo>
                    <a:lnTo>
                      <a:pt x="333" y="6"/>
                    </a:lnTo>
                    <a:lnTo>
                      <a:pt x="333" y="8"/>
                    </a:lnTo>
                    <a:lnTo>
                      <a:pt x="334" y="10"/>
                    </a:lnTo>
                    <a:lnTo>
                      <a:pt x="335" y="11"/>
                    </a:lnTo>
                    <a:lnTo>
                      <a:pt x="336" y="10"/>
                    </a:lnTo>
                    <a:lnTo>
                      <a:pt x="337" y="8"/>
                    </a:lnTo>
                    <a:lnTo>
                      <a:pt x="337" y="10"/>
                    </a:lnTo>
                    <a:lnTo>
                      <a:pt x="338" y="9"/>
                    </a:lnTo>
                    <a:lnTo>
                      <a:pt x="338" y="8"/>
                    </a:lnTo>
                    <a:lnTo>
                      <a:pt x="339" y="9"/>
                    </a:lnTo>
                    <a:lnTo>
                      <a:pt x="340" y="12"/>
                    </a:lnTo>
                    <a:lnTo>
                      <a:pt x="341" y="8"/>
                    </a:lnTo>
                    <a:lnTo>
                      <a:pt x="341" y="14"/>
                    </a:lnTo>
                    <a:lnTo>
                      <a:pt x="341" y="12"/>
                    </a:lnTo>
                    <a:lnTo>
                      <a:pt x="342" y="9"/>
                    </a:lnTo>
                    <a:lnTo>
                      <a:pt x="343" y="10"/>
                    </a:lnTo>
                    <a:lnTo>
                      <a:pt x="344" y="8"/>
                    </a:lnTo>
                    <a:lnTo>
                      <a:pt x="344" y="9"/>
                    </a:lnTo>
                    <a:lnTo>
                      <a:pt x="345" y="8"/>
                    </a:lnTo>
                    <a:lnTo>
                      <a:pt x="346" y="10"/>
                    </a:lnTo>
                    <a:lnTo>
                      <a:pt x="347" y="12"/>
                    </a:lnTo>
                    <a:lnTo>
                      <a:pt x="348" y="12"/>
                    </a:lnTo>
                    <a:lnTo>
                      <a:pt x="349" y="11"/>
                    </a:lnTo>
                    <a:lnTo>
                      <a:pt x="349" y="10"/>
                    </a:lnTo>
                    <a:lnTo>
                      <a:pt x="350" y="6"/>
                    </a:lnTo>
                    <a:lnTo>
                      <a:pt x="350" y="10"/>
                    </a:lnTo>
                    <a:lnTo>
                      <a:pt x="351" y="11"/>
                    </a:lnTo>
                    <a:lnTo>
                      <a:pt x="352" y="11"/>
                    </a:lnTo>
                    <a:lnTo>
                      <a:pt x="353" y="11"/>
                    </a:lnTo>
                    <a:lnTo>
                      <a:pt x="353" y="17"/>
                    </a:lnTo>
                    <a:lnTo>
                      <a:pt x="353" y="14"/>
                    </a:lnTo>
                    <a:lnTo>
                      <a:pt x="354" y="14"/>
                    </a:lnTo>
                    <a:lnTo>
                      <a:pt x="355" y="12"/>
                    </a:lnTo>
                    <a:lnTo>
                      <a:pt x="356" y="12"/>
                    </a:lnTo>
                    <a:lnTo>
                      <a:pt x="357" y="10"/>
                    </a:lnTo>
                    <a:lnTo>
                      <a:pt x="358" y="16"/>
                    </a:lnTo>
                    <a:lnTo>
                      <a:pt x="359" y="15"/>
                    </a:lnTo>
                    <a:lnTo>
                      <a:pt x="360" y="12"/>
                    </a:lnTo>
                    <a:lnTo>
                      <a:pt x="360" y="11"/>
                    </a:lnTo>
                    <a:lnTo>
                      <a:pt x="361" y="12"/>
                    </a:lnTo>
                    <a:lnTo>
                      <a:pt x="362" y="14"/>
                    </a:lnTo>
                    <a:lnTo>
                      <a:pt x="363" y="9"/>
                    </a:lnTo>
                    <a:lnTo>
                      <a:pt x="363" y="8"/>
                    </a:lnTo>
                    <a:lnTo>
                      <a:pt x="364" y="9"/>
                    </a:lnTo>
                    <a:lnTo>
                      <a:pt x="365" y="10"/>
                    </a:lnTo>
                    <a:lnTo>
                      <a:pt x="365" y="16"/>
                    </a:lnTo>
                    <a:lnTo>
                      <a:pt x="366" y="13"/>
                    </a:lnTo>
                    <a:lnTo>
                      <a:pt x="366" y="12"/>
                    </a:lnTo>
                    <a:lnTo>
                      <a:pt x="367" y="11"/>
                    </a:lnTo>
                    <a:lnTo>
                      <a:pt x="368" y="10"/>
                    </a:lnTo>
                    <a:lnTo>
                      <a:pt x="369" y="8"/>
                    </a:lnTo>
                    <a:lnTo>
                      <a:pt x="369" y="7"/>
                    </a:lnTo>
                    <a:lnTo>
                      <a:pt x="369" y="8"/>
                    </a:lnTo>
                    <a:lnTo>
                      <a:pt x="370" y="9"/>
                    </a:lnTo>
                    <a:lnTo>
                      <a:pt x="371" y="10"/>
                    </a:lnTo>
                    <a:lnTo>
                      <a:pt x="372" y="15"/>
                    </a:lnTo>
                    <a:lnTo>
                      <a:pt x="372" y="14"/>
                    </a:lnTo>
                    <a:lnTo>
                      <a:pt x="373" y="15"/>
                    </a:lnTo>
                    <a:lnTo>
                      <a:pt x="373" y="17"/>
                    </a:lnTo>
                    <a:lnTo>
                      <a:pt x="374" y="16"/>
                    </a:lnTo>
                    <a:lnTo>
                      <a:pt x="375" y="14"/>
                    </a:lnTo>
                    <a:lnTo>
                      <a:pt x="375" y="13"/>
                    </a:lnTo>
                    <a:lnTo>
                      <a:pt x="376" y="12"/>
                    </a:lnTo>
                    <a:lnTo>
                      <a:pt x="377" y="8"/>
                    </a:lnTo>
                    <a:lnTo>
                      <a:pt x="377" y="9"/>
                    </a:lnTo>
                    <a:lnTo>
                      <a:pt x="378" y="13"/>
                    </a:lnTo>
                    <a:lnTo>
                      <a:pt x="379" y="14"/>
                    </a:lnTo>
                    <a:lnTo>
                      <a:pt x="379" y="12"/>
                    </a:lnTo>
                    <a:lnTo>
                      <a:pt x="380" y="11"/>
                    </a:lnTo>
                    <a:lnTo>
                      <a:pt x="381" y="11"/>
                    </a:lnTo>
                    <a:lnTo>
                      <a:pt x="381" y="15"/>
                    </a:lnTo>
                    <a:lnTo>
                      <a:pt x="382" y="10"/>
                    </a:lnTo>
                    <a:lnTo>
                      <a:pt x="382" y="4"/>
                    </a:lnTo>
                    <a:lnTo>
                      <a:pt x="383" y="7"/>
                    </a:lnTo>
                    <a:lnTo>
                      <a:pt x="384" y="6"/>
                    </a:lnTo>
                    <a:lnTo>
                      <a:pt x="385" y="7"/>
                    </a:lnTo>
                    <a:lnTo>
                      <a:pt x="385" y="9"/>
                    </a:lnTo>
                    <a:lnTo>
                      <a:pt x="385" y="10"/>
                    </a:lnTo>
                    <a:lnTo>
                      <a:pt x="386" y="10"/>
                    </a:lnTo>
                    <a:lnTo>
                      <a:pt x="387" y="10"/>
                    </a:lnTo>
                    <a:lnTo>
                      <a:pt x="388" y="10"/>
                    </a:lnTo>
                    <a:lnTo>
                      <a:pt x="388" y="11"/>
                    </a:lnTo>
                    <a:lnTo>
                      <a:pt x="389" y="12"/>
                    </a:lnTo>
                    <a:lnTo>
                      <a:pt x="389" y="10"/>
                    </a:lnTo>
                    <a:lnTo>
                      <a:pt x="390" y="10"/>
                    </a:lnTo>
                    <a:lnTo>
                      <a:pt x="391" y="8"/>
                    </a:lnTo>
                    <a:lnTo>
                      <a:pt x="391" y="12"/>
                    </a:lnTo>
                    <a:lnTo>
                      <a:pt x="392" y="13"/>
                    </a:lnTo>
                    <a:lnTo>
                      <a:pt x="393" y="11"/>
                    </a:lnTo>
                    <a:lnTo>
                      <a:pt x="393" y="14"/>
                    </a:lnTo>
                    <a:lnTo>
                      <a:pt x="394" y="12"/>
                    </a:lnTo>
                    <a:lnTo>
                      <a:pt x="394" y="10"/>
                    </a:lnTo>
                    <a:lnTo>
                      <a:pt x="395" y="10"/>
                    </a:lnTo>
                    <a:lnTo>
                      <a:pt x="396" y="8"/>
                    </a:lnTo>
                    <a:lnTo>
                      <a:pt x="397" y="11"/>
                    </a:lnTo>
                    <a:lnTo>
                      <a:pt x="397" y="6"/>
                    </a:lnTo>
                    <a:lnTo>
                      <a:pt x="398" y="10"/>
                    </a:lnTo>
                    <a:lnTo>
                      <a:pt x="399" y="10"/>
                    </a:lnTo>
                    <a:lnTo>
                      <a:pt x="400" y="5"/>
                    </a:lnTo>
                    <a:lnTo>
                      <a:pt x="401" y="8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sz="1350"/>
              </a:p>
            </p:txBody>
          </p:sp>
          <p:sp>
            <p:nvSpPr>
              <p:cNvPr id="63558" name="Freeform 778"/>
              <p:cNvSpPr>
                <a:spLocks/>
              </p:cNvSpPr>
              <p:nvPr/>
            </p:nvSpPr>
            <p:spPr bwMode="auto">
              <a:xfrm>
                <a:off x="841375" y="2903538"/>
                <a:ext cx="720725" cy="1347788"/>
              </a:xfrm>
              <a:custGeom>
                <a:avLst/>
                <a:gdLst>
                  <a:gd name="T0" fmla="*/ 2147483647 w 454"/>
                  <a:gd name="T1" fmla="*/ 2147483647 h 849"/>
                  <a:gd name="T2" fmla="*/ 2147483647 w 454"/>
                  <a:gd name="T3" fmla="*/ 2147483647 h 849"/>
                  <a:gd name="T4" fmla="*/ 2147483647 w 454"/>
                  <a:gd name="T5" fmla="*/ 2147483647 h 849"/>
                  <a:gd name="T6" fmla="*/ 2147483647 w 454"/>
                  <a:gd name="T7" fmla="*/ 2147483647 h 849"/>
                  <a:gd name="T8" fmla="*/ 2147483647 w 454"/>
                  <a:gd name="T9" fmla="*/ 2147483647 h 849"/>
                  <a:gd name="T10" fmla="*/ 2147483647 w 454"/>
                  <a:gd name="T11" fmla="*/ 2147483647 h 849"/>
                  <a:gd name="T12" fmla="*/ 2147483647 w 454"/>
                  <a:gd name="T13" fmla="*/ 2147483647 h 849"/>
                  <a:gd name="T14" fmla="*/ 2147483647 w 454"/>
                  <a:gd name="T15" fmla="*/ 2147483647 h 849"/>
                  <a:gd name="T16" fmla="*/ 2147483647 w 454"/>
                  <a:gd name="T17" fmla="*/ 2147483647 h 849"/>
                  <a:gd name="T18" fmla="*/ 2147483647 w 454"/>
                  <a:gd name="T19" fmla="*/ 2147483647 h 849"/>
                  <a:gd name="T20" fmla="*/ 2147483647 w 454"/>
                  <a:gd name="T21" fmla="*/ 2147483647 h 849"/>
                  <a:gd name="T22" fmla="*/ 2147483647 w 454"/>
                  <a:gd name="T23" fmla="*/ 2147483647 h 849"/>
                  <a:gd name="T24" fmla="*/ 2147483647 w 454"/>
                  <a:gd name="T25" fmla="*/ 2147483647 h 849"/>
                  <a:gd name="T26" fmla="*/ 2147483647 w 454"/>
                  <a:gd name="T27" fmla="*/ 2147483647 h 849"/>
                  <a:gd name="T28" fmla="*/ 2147483647 w 454"/>
                  <a:gd name="T29" fmla="*/ 2147483647 h 849"/>
                  <a:gd name="T30" fmla="*/ 2147483647 w 454"/>
                  <a:gd name="T31" fmla="*/ 2147483647 h 849"/>
                  <a:gd name="T32" fmla="*/ 2147483647 w 454"/>
                  <a:gd name="T33" fmla="*/ 2147483647 h 849"/>
                  <a:gd name="T34" fmla="*/ 2147483647 w 454"/>
                  <a:gd name="T35" fmla="*/ 2147483647 h 849"/>
                  <a:gd name="T36" fmla="*/ 2147483647 w 454"/>
                  <a:gd name="T37" fmla="*/ 2147483647 h 849"/>
                  <a:gd name="T38" fmla="*/ 2147483647 w 454"/>
                  <a:gd name="T39" fmla="*/ 2147483647 h 849"/>
                  <a:gd name="T40" fmla="*/ 2147483647 w 454"/>
                  <a:gd name="T41" fmla="*/ 2147483647 h 849"/>
                  <a:gd name="T42" fmla="*/ 2147483647 w 454"/>
                  <a:gd name="T43" fmla="*/ 2147483647 h 849"/>
                  <a:gd name="T44" fmla="*/ 2147483647 w 454"/>
                  <a:gd name="T45" fmla="*/ 2147483647 h 849"/>
                  <a:gd name="T46" fmla="*/ 2147483647 w 454"/>
                  <a:gd name="T47" fmla="*/ 2147483647 h 849"/>
                  <a:gd name="T48" fmla="*/ 2147483647 w 454"/>
                  <a:gd name="T49" fmla="*/ 2147483647 h 849"/>
                  <a:gd name="T50" fmla="*/ 2147483647 w 454"/>
                  <a:gd name="T51" fmla="*/ 2147483647 h 849"/>
                  <a:gd name="T52" fmla="*/ 2147483647 w 454"/>
                  <a:gd name="T53" fmla="*/ 2147483647 h 849"/>
                  <a:gd name="T54" fmla="*/ 2147483647 w 454"/>
                  <a:gd name="T55" fmla="*/ 2147483647 h 849"/>
                  <a:gd name="T56" fmla="*/ 2147483647 w 454"/>
                  <a:gd name="T57" fmla="*/ 2147483647 h 849"/>
                  <a:gd name="T58" fmla="*/ 2147483647 w 454"/>
                  <a:gd name="T59" fmla="*/ 2147483647 h 849"/>
                  <a:gd name="T60" fmla="*/ 2147483647 w 454"/>
                  <a:gd name="T61" fmla="*/ 2147483647 h 849"/>
                  <a:gd name="T62" fmla="*/ 2147483647 w 454"/>
                  <a:gd name="T63" fmla="*/ 2147483647 h 849"/>
                  <a:gd name="T64" fmla="*/ 2147483647 w 454"/>
                  <a:gd name="T65" fmla="*/ 2147483647 h 849"/>
                  <a:gd name="T66" fmla="*/ 2147483647 w 454"/>
                  <a:gd name="T67" fmla="*/ 2147483647 h 849"/>
                  <a:gd name="T68" fmla="*/ 2147483647 w 454"/>
                  <a:gd name="T69" fmla="*/ 2147483647 h 849"/>
                  <a:gd name="T70" fmla="*/ 2147483647 w 454"/>
                  <a:gd name="T71" fmla="*/ 2147483647 h 849"/>
                  <a:gd name="T72" fmla="*/ 2147483647 w 454"/>
                  <a:gd name="T73" fmla="*/ 2147483647 h 849"/>
                  <a:gd name="T74" fmla="*/ 2147483647 w 454"/>
                  <a:gd name="T75" fmla="*/ 2147483647 h 849"/>
                  <a:gd name="T76" fmla="*/ 2147483647 w 454"/>
                  <a:gd name="T77" fmla="*/ 2147483647 h 849"/>
                  <a:gd name="T78" fmla="*/ 2147483647 w 454"/>
                  <a:gd name="T79" fmla="*/ 2147483647 h 849"/>
                  <a:gd name="T80" fmla="*/ 2147483647 w 454"/>
                  <a:gd name="T81" fmla="*/ 2147483647 h 849"/>
                  <a:gd name="T82" fmla="*/ 2147483647 w 454"/>
                  <a:gd name="T83" fmla="*/ 2147483647 h 849"/>
                  <a:gd name="T84" fmla="*/ 2147483647 w 454"/>
                  <a:gd name="T85" fmla="*/ 2147483647 h 849"/>
                  <a:gd name="T86" fmla="*/ 2147483647 w 454"/>
                  <a:gd name="T87" fmla="*/ 2147483647 h 849"/>
                  <a:gd name="T88" fmla="*/ 2147483647 w 454"/>
                  <a:gd name="T89" fmla="*/ 2147483647 h 849"/>
                  <a:gd name="T90" fmla="*/ 2147483647 w 454"/>
                  <a:gd name="T91" fmla="*/ 2147483647 h 849"/>
                  <a:gd name="T92" fmla="*/ 2147483647 w 454"/>
                  <a:gd name="T93" fmla="*/ 2147483647 h 849"/>
                  <a:gd name="T94" fmla="*/ 2147483647 w 454"/>
                  <a:gd name="T95" fmla="*/ 2147483647 h 849"/>
                  <a:gd name="T96" fmla="*/ 2147483647 w 454"/>
                  <a:gd name="T97" fmla="*/ 2147483647 h 849"/>
                  <a:gd name="T98" fmla="*/ 2147483647 w 454"/>
                  <a:gd name="T99" fmla="*/ 2147483647 h 849"/>
                  <a:gd name="T100" fmla="*/ 2147483647 w 454"/>
                  <a:gd name="T101" fmla="*/ 2147483647 h 849"/>
                  <a:gd name="T102" fmla="*/ 2147483647 w 454"/>
                  <a:gd name="T103" fmla="*/ 2147483647 h 849"/>
                  <a:gd name="T104" fmla="*/ 2147483647 w 454"/>
                  <a:gd name="T105" fmla="*/ 2147483647 h 849"/>
                  <a:gd name="T106" fmla="*/ 2147483647 w 454"/>
                  <a:gd name="T107" fmla="*/ 2147483647 h 849"/>
                  <a:gd name="T108" fmla="*/ 2147483647 w 454"/>
                  <a:gd name="T109" fmla="*/ 2147483647 h 849"/>
                  <a:gd name="T110" fmla="*/ 2147483647 w 454"/>
                  <a:gd name="T111" fmla="*/ 2147483647 h 849"/>
                  <a:gd name="T112" fmla="*/ 2147483647 w 454"/>
                  <a:gd name="T113" fmla="*/ 2147483647 h 849"/>
                  <a:gd name="T114" fmla="*/ 2147483647 w 454"/>
                  <a:gd name="T115" fmla="*/ 2147483647 h 849"/>
                  <a:gd name="T116" fmla="*/ 2147483647 w 454"/>
                  <a:gd name="T117" fmla="*/ 2147483647 h 849"/>
                  <a:gd name="T118" fmla="*/ 2147483647 w 454"/>
                  <a:gd name="T119" fmla="*/ 2147483647 h 849"/>
                  <a:gd name="T120" fmla="*/ 2147483647 w 454"/>
                  <a:gd name="T121" fmla="*/ 2147483647 h 849"/>
                  <a:gd name="T122" fmla="*/ 2147483647 w 454"/>
                  <a:gd name="T123" fmla="*/ 2147483647 h 849"/>
                  <a:gd name="T124" fmla="*/ 2147483647 w 454"/>
                  <a:gd name="T125" fmla="*/ 2147483647 h 84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54"/>
                  <a:gd name="T190" fmla="*/ 0 h 849"/>
                  <a:gd name="T191" fmla="*/ 454 w 454"/>
                  <a:gd name="T192" fmla="*/ 849 h 84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54" h="849">
                    <a:moveTo>
                      <a:pt x="0" y="660"/>
                    </a:moveTo>
                    <a:lnTo>
                      <a:pt x="1" y="662"/>
                    </a:lnTo>
                    <a:lnTo>
                      <a:pt x="2" y="660"/>
                    </a:lnTo>
                    <a:lnTo>
                      <a:pt x="2" y="662"/>
                    </a:lnTo>
                    <a:lnTo>
                      <a:pt x="3" y="663"/>
                    </a:lnTo>
                    <a:lnTo>
                      <a:pt x="3" y="664"/>
                    </a:lnTo>
                    <a:lnTo>
                      <a:pt x="4" y="664"/>
                    </a:lnTo>
                    <a:lnTo>
                      <a:pt x="5" y="662"/>
                    </a:lnTo>
                    <a:lnTo>
                      <a:pt x="5" y="664"/>
                    </a:lnTo>
                    <a:lnTo>
                      <a:pt x="6" y="665"/>
                    </a:lnTo>
                    <a:lnTo>
                      <a:pt x="7" y="664"/>
                    </a:lnTo>
                    <a:lnTo>
                      <a:pt x="8" y="664"/>
                    </a:lnTo>
                    <a:lnTo>
                      <a:pt x="8" y="665"/>
                    </a:lnTo>
                    <a:lnTo>
                      <a:pt x="9" y="664"/>
                    </a:lnTo>
                    <a:lnTo>
                      <a:pt x="10" y="662"/>
                    </a:lnTo>
                    <a:lnTo>
                      <a:pt x="11" y="664"/>
                    </a:lnTo>
                    <a:lnTo>
                      <a:pt x="11" y="666"/>
                    </a:lnTo>
                    <a:lnTo>
                      <a:pt x="11" y="664"/>
                    </a:lnTo>
                    <a:lnTo>
                      <a:pt x="12" y="663"/>
                    </a:lnTo>
                    <a:lnTo>
                      <a:pt x="13" y="664"/>
                    </a:lnTo>
                    <a:lnTo>
                      <a:pt x="14" y="666"/>
                    </a:lnTo>
                    <a:lnTo>
                      <a:pt x="14" y="663"/>
                    </a:lnTo>
                    <a:lnTo>
                      <a:pt x="14" y="657"/>
                    </a:lnTo>
                    <a:lnTo>
                      <a:pt x="15" y="660"/>
                    </a:lnTo>
                    <a:lnTo>
                      <a:pt x="16" y="662"/>
                    </a:lnTo>
                    <a:lnTo>
                      <a:pt x="17" y="662"/>
                    </a:lnTo>
                    <a:lnTo>
                      <a:pt x="18" y="664"/>
                    </a:lnTo>
                    <a:lnTo>
                      <a:pt x="18" y="662"/>
                    </a:lnTo>
                    <a:lnTo>
                      <a:pt x="19" y="662"/>
                    </a:lnTo>
                    <a:lnTo>
                      <a:pt x="19" y="665"/>
                    </a:lnTo>
                    <a:lnTo>
                      <a:pt x="20" y="663"/>
                    </a:lnTo>
                    <a:lnTo>
                      <a:pt x="21" y="663"/>
                    </a:lnTo>
                    <a:lnTo>
                      <a:pt x="21" y="849"/>
                    </a:lnTo>
                    <a:lnTo>
                      <a:pt x="22" y="831"/>
                    </a:lnTo>
                    <a:lnTo>
                      <a:pt x="23" y="801"/>
                    </a:lnTo>
                    <a:lnTo>
                      <a:pt x="23" y="780"/>
                    </a:lnTo>
                    <a:lnTo>
                      <a:pt x="24" y="766"/>
                    </a:lnTo>
                    <a:lnTo>
                      <a:pt x="24" y="756"/>
                    </a:lnTo>
                    <a:lnTo>
                      <a:pt x="25" y="747"/>
                    </a:lnTo>
                    <a:lnTo>
                      <a:pt x="26" y="738"/>
                    </a:lnTo>
                    <a:lnTo>
                      <a:pt x="27" y="731"/>
                    </a:lnTo>
                    <a:lnTo>
                      <a:pt x="27" y="723"/>
                    </a:lnTo>
                    <a:lnTo>
                      <a:pt x="27" y="720"/>
                    </a:lnTo>
                    <a:lnTo>
                      <a:pt x="28" y="714"/>
                    </a:lnTo>
                    <a:lnTo>
                      <a:pt x="29" y="708"/>
                    </a:lnTo>
                    <a:lnTo>
                      <a:pt x="30" y="704"/>
                    </a:lnTo>
                    <a:lnTo>
                      <a:pt x="30" y="703"/>
                    </a:lnTo>
                    <a:lnTo>
                      <a:pt x="31" y="701"/>
                    </a:lnTo>
                    <a:lnTo>
                      <a:pt x="31" y="693"/>
                    </a:lnTo>
                    <a:lnTo>
                      <a:pt x="32" y="696"/>
                    </a:lnTo>
                    <a:lnTo>
                      <a:pt x="33" y="693"/>
                    </a:lnTo>
                    <a:lnTo>
                      <a:pt x="33" y="690"/>
                    </a:lnTo>
                    <a:lnTo>
                      <a:pt x="34" y="691"/>
                    </a:lnTo>
                    <a:lnTo>
                      <a:pt x="35" y="688"/>
                    </a:lnTo>
                    <a:lnTo>
                      <a:pt x="35" y="687"/>
                    </a:lnTo>
                    <a:lnTo>
                      <a:pt x="36" y="685"/>
                    </a:lnTo>
                    <a:lnTo>
                      <a:pt x="37" y="683"/>
                    </a:lnTo>
                    <a:lnTo>
                      <a:pt x="37" y="680"/>
                    </a:lnTo>
                    <a:lnTo>
                      <a:pt x="38" y="683"/>
                    </a:lnTo>
                    <a:lnTo>
                      <a:pt x="39" y="682"/>
                    </a:lnTo>
                    <a:lnTo>
                      <a:pt x="39" y="681"/>
                    </a:lnTo>
                    <a:lnTo>
                      <a:pt x="40" y="680"/>
                    </a:lnTo>
                    <a:lnTo>
                      <a:pt x="41" y="678"/>
                    </a:lnTo>
                    <a:lnTo>
                      <a:pt x="42" y="678"/>
                    </a:lnTo>
                    <a:lnTo>
                      <a:pt x="43" y="677"/>
                    </a:lnTo>
                    <a:lnTo>
                      <a:pt x="43" y="681"/>
                    </a:lnTo>
                    <a:lnTo>
                      <a:pt x="43" y="678"/>
                    </a:lnTo>
                    <a:lnTo>
                      <a:pt x="44" y="676"/>
                    </a:lnTo>
                    <a:lnTo>
                      <a:pt x="45" y="676"/>
                    </a:lnTo>
                    <a:lnTo>
                      <a:pt x="46" y="673"/>
                    </a:lnTo>
                    <a:lnTo>
                      <a:pt x="46" y="669"/>
                    </a:lnTo>
                    <a:lnTo>
                      <a:pt x="47" y="671"/>
                    </a:lnTo>
                    <a:lnTo>
                      <a:pt x="47" y="672"/>
                    </a:lnTo>
                    <a:lnTo>
                      <a:pt x="48" y="672"/>
                    </a:lnTo>
                    <a:lnTo>
                      <a:pt x="49" y="672"/>
                    </a:lnTo>
                    <a:lnTo>
                      <a:pt x="49" y="671"/>
                    </a:lnTo>
                    <a:lnTo>
                      <a:pt x="50" y="678"/>
                    </a:lnTo>
                    <a:lnTo>
                      <a:pt x="51" y="677"/>
                    </a:lnTo>
                    <a:lnTo>
                      <a:pt x="51" y="674"/>
                    </a:lnTo>
                    <a:lnTo>
                      <a:pt x="52" y="674"/>
                    </a:lnTo>
                    <a:lnTo>
                      <a:pt x="52" y="673"/>
                    </a:lnTo>
                    <a:lnTo>
                      <a:pt x="53" y="672"/>
                    </a:lnTo>
                    <a:lnTo>
                      <a:pt x="54" y="676"/>
                    </a:lnTo>
                    <a:lnTo>
                      <a:pt x="55" y="673"/>
                    </a:lnTo>
                    <a:lnTo>
                      <a:pt x="55" y="678"/>
                    </a:lnTo>
                    <a:lnTo>
                      <a:pt x="55" y="675"/>
                    </a:lnTo>
                    <a:lnTo>
                      <a:pt x="56" y="676"/>
                    </a:lnTo>
                    <a:lnTo>
                      <a:pt x="57" y="672"/>
                    </a:lnTo>
                    <a:lnTo>
                      <a:pt x="58" y="671"/>
                    </a:lnTo>
                    <a:lnTo>
                      <a:pt x="59" y="671"/>
                    </a:lnTo>
                    <a:lnTo>
                      <a:pt x="59" y="670"/>
                    </a:lnTo>
                    <a:lnTo>
                      <a:pt x="59" y="668"/>
                    </a:lnTo>
                    <a:lnTo>
                      <a:pt x="60" y="670"/>
                    </a:lnTo>
                    <a:lnTo>
                      <a:pt x="61" y="669"/>
                    </a:lnTo>
                    <a:lnTo>
                      <a:pt x="62" y="672"/>
                    </a:lnTo>
                    <a:lnTo>
                      <a:pt x="63" y="672"/>
                    </a:lnTo>
                    <a:lnTo>
                      <a:pt x="63" y="667"/>
                    </a:lnTo>
                    <a:lnTo>
                      <a:pt x="64" y="664"/>
                    </a:lnTo>
                    <a:lnTo>
                      <a:pt x="65" y="669"/>
                    </a:lnTo>
                    <a:lnTo>
                      <a:pt x="65" y="670"/>
                    </a:lnTo>
                    <a:lnTo>
                      <a:pt x="66" y="667"/>
                    </a:lnTo>
                    <a:lnTo>
                      <a:pt x="67" y="669"/>
                    </a:lnTo>
                    <a:lnTo>
                      <a:pt x="68" y="671"/>
                    </a:lnTo>
                    <a:lnTo>
                      <a:pt x="68" y="668"/>
                    </a:lnTo>
                    <a:lnTo>
                      <a:pt x="69" y="667"/>
                    </a:lnTo>
                    <a:lnTo>
                      <a:pt x="70" y="669"/>
                    </a:lnTo>
                    <a:lnTo>
                      <a:pt x="71" y="671"/>
                    </a:lnTo>
                    <a:lnTo>
                      <a:pt x="72" y="671"/>
                    </a:lnTo>
                    <a:lnTo>
                      <a:pt x="73" y="673"/>
                    </a:lnTo>
                    <a:lnTo>
                      <a:pt x="74" y="677"/>
                    </a:lnTo>
                    <a:lnTo>
                      <a:pt x="74" y="676"/>
                    </a:lnTo>
                    <a:lnTo>
                      <a:pt x="75" y="675"/>
                    </a:lnTo>
                    <a:lnTo>
                      <a:pt x="75" y="677"/>
                    </a:lnTo>
                    <a:lnTo>
                      <a:pt x="76" y="675"/>
                    </a:lnTo>
                    <a:lnTo>
                      <a:pt x="77" y="673"/>
                    </a:lnTo>
                    <a:lnTo>
                      <a:pt x="78" y="672"/>
                    </a:lnTo>
                    <a:lnTo>
                      <a:pt x="78" y="673"/>
                    </a:lnTo>
                    <a:lnTo>
                      <a:pt x="79" y="673"/>
                    </a:lnTo>
                    <a:lnTo>
                      <a:pt x="79" y="669"/>
                    </a:lnTo>
                    <a:lnTo>
                      <a:pt x="80" y="668"/>
                    </a:lnTo>
                    <a:lnTo>
                      <a:pt x="81" y="669"/>
                    </a:lnTo>
                    <a:lnTo>
                      <a:pt x="81" y="670"/>
                    </a:lnTo>
                    <a:lnTo>
                      <a:pt x="82" y="675"/>
                    </a:lnTo>
                    <a:lnTo>
                      <a:pt x="83" y="673"/>
                    </a:lnTo>
                    <a:lnTo>
                      <a:pt x="84" y="673"/>
                    </a:lnTo>
                    <a:lnTo>
                      <a:pt x="84" y="675"/>
                    </a:lnTo>
                    <a:lnTo>
                      <a:pt x="85" y="0"/>
                    </a:lnTo>
                    <a:lnTo>
                      <a:pt x="86" y="21"/>
                    </a:lnTo>
                    <a:lnTo>
                      <a:pt x="87" y="138"/>
                    </a:lnTo>
                    <a:lnTo>
                      <a:pt x="87" y="216"/>
                    </a:lnTo>
                    <a:lnTo>
                      <a:pt x="87" y="271"/>
                    </a:lnTo>
                    <a:lnTo>
                      <a:pt x="88" y="317"/>
                    </a:lnTo>
                    <a:lnTo>
                      <a:pt x="89" y="353"/>
                    </a:lnTo>
                    <a:lnTo>
                      <a:pt x="90" y="382"/>
                    </a:lnTo>
                    <a:lnTo>
                      <a:pt x="90" y="406"/>
                    </a:lnTo>
                    <a:lnTo>
                      <a:pt x="91" y="429"/>
                    </a:lnTo>
                    <a:lnTo>
                      <a:pt x="91" y="450"/>
                    </a:lnTo>
                    <a:lnTo>
                      <a:pt x="92" y="467"/>
                    </a:lnTo>
                    <a:lnTo>
                      <a:pt x="93" y="482"/>
                    </a:lnTo>
                    <a:lnTo>
                      <a:pt x="93" y="498"/>
                    </a:lnTo>
                    <a:lnTo>
                      <a:pt x="94" y="513"/>
                    </a:lnTo>
                    <a:lnTo>
                      <a:pt x="95" y="524"/>
                    </a:lnTo>
                    <a:lnTo>
                      <a:pt x="95" y="534"/>
                    </a:lnTo>
                    <a:lnTo>
                      <a:pt x="96" y="542"/>
                    </a:lnTo>
                    <a:lnTo>
                      <a:pt x="97" y="555"/>
                    </a:lnTo>
                    <a:lnTo>
                      <a:pt x="97" y="561"/>
                    </a:lnTo>
                    <a:lnTo>
                      <a:pt x="98" y="561"/>
                    </a:lnTo>
                    <a:lnTo>
                      <a:pt x="99" y="572"/>
                    </a:lnTo>
                    <a:lnTo>
                      <a:pt x="99" y="579"/>
                    </a:lnTo>
                    <a:lnTo>
                      <a:pt x="100" y="584"/>
                    </a:lnTo>
                    <a:lnTo>
                      <a:pt x="100" y="589"/>
                    </a:lnTo>
                    <a:lnTo>
                      <a:pt x="101" y="595"/>
                    </a:lnTo>
                    <a:lnTo>
                      <a:pt x="102" y="601"/>
                    </a:lnTo>
                    <a:lnTo>
                      <a:pt x="103" y="605"/>
                    </a:lnTo>
                    <a:lnTo>
                      <a:pt x="103" y="606"/>
                    </a:lnTo>
                    <a:lnTo>
                      <a:pt x="103" y="610"/>
                    </a:lnTo>
                    <a:lnTo>
                      <a:pt x="104" y="612"/>
                    </a:lnTo>
                    <a:lnTo>
                      <a:pt x="105" y="616"/>
                    </a:lnTo>
                    <a:lnTo>
                      <a:pt x="106" y="613"/>
                    </a:lnTo>
                    <a:lnTo>
                      <a:pt x="106" y="616"/>
                    </a:lnTo>
                    <a:lnTo>
                      <a:pt x="107" y="620"/>
                    </a:lnTo>
                    <a:lnTo>
                      <a:pt x="107" y="623"/>
                    </a:lnTo>
                    <a:lnTo>
                      <a:pt x="108" y="623"/>
                    </a:lnTo>
                    <a:lnTo>
                      <a:pt x="109" y="625"/>
                    </a:lnTo>
                    <a:lnTo>
                      <a:pt x="109" y="627"/>
                    </a:lnTo>
                    <a:lnTo>
                      <a:pt x="110" y="627"/>
                    </a:lnTo>
                    <a:lnTo>
                      <a:pt x="111" y="627"/>
                    </a:lnTo>
                    <a:lnTo>
                      <a:pt x="111" y="630"/>
                    </a:lnTo>
                    <a:lnTo>
                      <a:pt x="112" y="632"/>
                    </a:lnTo>
                    <a:lnTo>
                      <a:pt x="112" y="635"/>
                    </a:lnTo>
                    <a:lnTo>
                      <a:pt x="113" y="635"/>
                    </a:lnTo>
                    <a:lnTo>
                      <a:pt x="114" y="636"/>
                    </a:lnTo>
                    <a:lnTo>
                      <a:pt x="115" y="636"/>
                    </a:lnTo>
                    <a:lnTo>
                      <a:pt x="115" y="634"/>
                    </a:lnTo>
                    <a:lnTo>
                      <a:pt x="115" y="636"/>
                    </a:lnTo>
                    <a:lnTo>
                      <a:pt x="116" y="638"/>
                    </a:lnTo>
                    <a:lnTo>
                      <a:pt x="117" y="636"/>
                    </a:lnTo>
                    <a:lnTo>
                      <a:pt x="118" y="638"/>
                    </a:lnTo>
                    <a:lnTo>
                      <a:pt x="119" y="639"/>
                    </a:lnTo>
                    <a:lnTo>
                      <a:pt x="119" y="643"/>
                    </a:lnTo>
                    <a:lnTo>
                      <a:pt x="120" y="642"/>
                    </a:lnTo>
                    <a:lnTo>
                      <a:pt x="121" y="640"/>
                    </a:lnTo>
                    <a:lnTo>
                      <a:pt x="122" y="640"/>
                    </a:lnTo>
                    <a:lnTo>
                      <a:pt x="122" y="642"/>
                    </a:lnTo>
                    <a:lnTo>
                      <a:pt x="123" y="642"/>
                    </a:lnTo>
                    <a:lnTo>
                      <a:pt x="123" y="646"/>
                    </a:lnTo>
                    <a:lnTo>
                      <a:pt x="124" y="643"/>
                    </a:lnTo>
                    <a:lnTo>
                      <a:pt x="125" y="643"/>
                    </a:lnTo>
                    <a:lnTo>
                      <a:pt x="125" y="644"/>
                    </a:lnTo>
                    <a:lnTo>
                      <a:pt x="126" y="646"/>
                    </a:lnTo>
                    <a:lnTo>
                      <a:pt x="127" y="646"/>
                    </a:lnTo>
                    <a:lnTo>
                      <a:pt x="127" y="645"/>
                    </a:lnTo>
                    <a:lnTo>
                      <a:pt x="128" y="643"/>
                    </a:lnTo>
                    <a:lnTo>
                      <a:pt x="128" y="642"/>
                    </a:lnTo>
                    <a:lnTo>
                      <a:pt x="129" y="641"/>
                    </a:lnTo>
                    <a:lnTo>
                      <a:pt x="130" y="643"/>
                    </a:lnTo>
                    <a:lnTo>
                      <a:pt x="131" y="636"/>
                    </a:lnTo>
                    <a:lnTo>
                      <a:pt x="131" y="639"/>
                    </a:lnTo>
                    <a:lnTo>
                      <a:pt x="131" y="641"/>
                    </a:lnTo>
                    <a:lnTo>
                      <a:pt x="132" y="641"/>
                    </a:lnTo>
                    <a:lnTo>
                      <a:pt x="133" y="637"/>
                    </a:lnTo>
                    <a:lnTo>
                      <a:pt x="134" y="639"/>
                    </a:lnTo>
                    <a:lnTo>
                      <a:pt x="134" y="642"/>
                    </a:lnTo>
                    <a:lnTo>
                      <a:pt x="135" y="641"/>
                    </a:lnTo>
                    <a:lnTo>
                      <a:pt x="136" y="643"/>
                    </a:lnTo>
                    <a:lnTo>
                      <a:pt x="137" y="643"/>
                    </a:lnTo>
                    <a:lnTo>
                      <a:pt x="138" y="642"/>
                    </a:lnTo>
                    <a:lnTo>
                      <a:pt x="138" y="645"/>
                    </a:lnTo>
                    <a:lnTo>
                      <a:pt x="139" y="645"/>
                    </a:lnTo>
                    <a:lnTo>
                      <a:pt x="139" y="646"/>
                    </a:lnTo>
                    <a:lnTo>
                      <a:pt x="140" y="645"/>
                    </a:lnTo>
                    <a:lnTo>
                      <a:pt x="141" y="644"/>
                    </a:lnTo>
                    <a:lnTo>
                      <a:pt x="142" y="639"/>
                    </a:lnTo>
                    <a:lnTo>
                      <a:pt x="143" y="642"/>
                    </a:lnTo>
                    <a:lnTo>
                      <a:pt x="144" y="644"/>
                    </a:lnTo>
                    <a:lnTo>
                      <a:pt x="144" y="647"/>
                    </a:lnTo>
                    <a:lnTo>
                      <a:pt x="145" y="645"/>
                    </a:lnTo>
                    <a:lnTo>
                      <a:pt x="146" y="646"/>
                    </a:lnTo>
                    <a:lnTo>
                      <a:pt x="147" y="643"/>
                    </a:lnTo>
                    <a:lnTo>
                      <a:pt x="147" y="642"/>
                    </a:lnTo>
                    <a:lnTo>
                      <a:pt x="147" y="643"/>
                    </a:lnTo>
                    <a:lnTo>
                      <a:pt x="148" y="643"/>
                    </a:lnTo>
                    <a:lnTo>
                      <a:pt x="149" y="641"/>
                    </a:lnTo>
                    <a:lnTo>
                      <a:pt x="150" y="644"/>
                    </a:lnTo>
                    <a:lnTo>
                      <a:pt x="151" y="644"/>
                    </a:lnTo>
                    <a:lnTo>
                      <a:pt x="151" y="653"/>
                    </a:lnTo>
                    <a:lnTo>
                      <a:pt x="152" y="650"/>
                    </a:lnTo>
                    <a:lnTo>
                      <a:pt x="153" y="647"/>
                    </a:lnTo>
                    <a:lnTo>
                      <a:pt x="153" y="645"/>
                    </a:lnTo>
                    <a:lnTo>
                      <a:pt x="154" y="644"/>
                    </a:lnTo>
                    <a:lnTo>
                      <a:pt x="155" y="644"/>
                    </a:lnTo>
                    <a:lnTo>
                      <a:pt x="155" y="639"/>
                    </a:lnTo>
                    <a:lnTo>
                      <a:pt x="156" y="640"/>
                    </a:lnTo>
                    <a:lnTo>
                      <a:pt x="156" y="644"/>
                    </a:lnTo>
                    <a:lnTo>
                      <a:pt x="157" y="643"/>
                    </a:lnTo>
                    <a:lnTo>
                      <a:pt x="158" y="644"/>
                    </a:lnTo>
                    <a:lnTo>
                      <a:pt x="159" y="646"/>
                    </a:lnTo>
                    <a:lnTo>
                      <a:pt x="160" y="646"/>
                    </a:lnTo>
                    <a:lnTo>
                      <a:pt x="160" y="645"/>
                    </a:lnTo>
                    <a:lnTo>
                      <a:pt x="160" y="647"/>
                    </a:lnTo>
                    <a:lnTo>
                      <a:pt x="161" y="646"/>
                    </a:lnTo>
                    <a:lnTo>
                      <a:pt x="162" y="645"/>
                    </a:lnTo>
                    <a:lnTo>
                      <a:pt x="163" y="646"/>
                    </a:lnTo>
                    <a:lnTo>
                      <a:pt x="163" y="647"/>
                    </a:lnTo>
                    <a:lnTo>
                      <a:pt x="164" y="646"/>
                    </a:lnTo>
                    <a:lnTo>
                      <a:pt x="165" y="654"/>
                    </a:lnTo>
                    <a:lnTo>
                      <a:pt x="166" y="651"/>
                    </a:lnTo>
                    <a:lnTo>
                      <a:pt x="166" y="649"/>
                    </a:lnTo>
                    <a:lnTo>
                      <a:pt x="167" y="647"/>
                    </a:lnTo>
                    <a:lnTo>
                      <a:pt x="167" y="640"/>
                    </a:lnTo>
                    <a:lnTo>
                      <a:pt x="168" y="641"/>
                    </a:lnTo>
                    <a:lnTo>
                      <a:pt x="169" y="643"/>
                    </a:lnTo>
                    <a:lnTo>
                      <a:pt x="169" y="645"/>
                    </a:lnTo>
                    <a:lnTo>
                      <a:pt x="170" y="650"/>
                    </a:lnTo>
                    <a:lnTo>
                      <a:pt x="171" y="647"/>
                    </a:lnTo>
                    <a:lnTo>
                      <a:pt x="171" y="648"/>
                    </a:lnTo>
                    <a:lnTo>
                      <a:pt x="172" y="648"/>
                    </a:lnTo>
                    <a:lnTo>
                      <a:pt x="172" y="646"/>
                    </a:lnTo>
                    <a:lnTo>
                      <a:pt x="173" y="646"/>
                    </a:lnTo>
                    <a:lnTo>
                      <a:pt x="174" y="649"/>
                    </a:lnTo>
                    <a:lnTo>
                      <a:pt x="175" y="646"/>
                    </a:lnTo>
                    <a:lnTo>
                      <a:pt x="175" y="645"/>
                    </a:lnTo>
                    <a:lnTo>
                      <a:pt x="175" y="646"/>
                    </a:lnTo>
                    <a:lnTo>
                      <a:pt x="176" y="647"/>
                    </a:lnTo>
                    <a:lnTo>
                      <a:pt x="177" y="650"/>
                    </a:lnTo>
                    <a:lnTo>
                      <a:pt x="178" y="649"/>
                    </a:lnTo>
                    <a:lnTo>
                      <a:pt x="179" y="648"/>
                    </a:lnTo>
                    <a:lnTo>
                      <a:pt x="179" y="647"/>
                    </a:lnTo>
                    <a:lnTo>
                      <a:pt x="180" y="647"/>
                    </a:lnTo>
                    <a:lnTo>
                      <a:pt x="181" y="644"/>
                    </a:lnTo>
                    <a:lnTo>
                      <a:pt x="182" y="644"/>
                    </a:lnTo>
                    <a:lnTo>
                      <a:pt x="182" y="646"/>
                    </a:lnTo>
                    <a:lnTo>
                      <a:pt x="183" y="646"/>
                    </a:lnTo>
                    <a:lnTo>
                      <a:pt x="183" y="650"/>
                    </a:lnTo>
                    <a:lnTo>
                      <a:pt x="184" y="648"/>
                    </a:lnTo>
                    <a:lnTo>
                      <a:pt x="185" y="648"/>
                    </a:lnTo>
                    <a:lnTo>
                      <a:pt x="186" y="648"/>
                    </a:lnTo>
                    <a:lnTo>
                      <a:pt x="187" y="648"/>
                    </a:lnTo>
                    <a:lnTo>
                      <a:pt x="187" y="647"/>
                    </a:lnTo>
                    <a:lnTo>
                      <a:pt x="188" y="644"/>
                    </a:lnTo>
                    <a:lnTo>
                      <a:pt x="188" y="647"/>
                    </a:lnTo>
                    <a:lnTo>
                      <a:pt x="189" y="648"/>
                    </a:lnTo>
                    <a:lnTo>
                      <a:pt x="190" y="647"/>
                    </a:lnTo>
                    <a:lnTo>
                      <a:pt x="191" y="649"/>
                    </a:lnTo>
                    <a:lnTo>
                      <a:pt x="191" y="646"/>
                    </a:lnTo>
                    <a:lnTo>
                      <a:pt x="192" y="646"/>
                    </a:lnTo>
                    <a:lnTo>
                      <a:pt x="193" y="644"/>
                    </a:lnTo>
                    <a:lnTo>
                      <a:pt x="194" y="642"/>
                    </a:lnTo>
                    <a:lnTo>
                      <a:pt x="194" y="643"/>
                    </a:lnTo>
                    <a:lnTo>
                      <a:pt x="195" y="644"/>
                    </a:lnTo>
                    <a:lnTo>
                      <a:pt x="195" y="646"/>
                    </a:lnTo>
                    <a:lnTo>
                      <a:pt x="196" y="645"/>
                    </a:lnTo>
                    <a:lnTo>
                      <a:pt x="197" y="643"/>
                    </a:lnTo>
                    <a:lnTo>
                      <a:pt x="197" y="644"/>
                    </a:lnTo>
                    <a:lnTo>
                      <a:pt x="198" y="644"/>
                    </a:lnTo>
                    <a:lnTo>
                      <a:pt x="199" y="644"/>
                    </a:lnTo>
                    <a:lnTo>
                      <a:pt x="199" y="646"/>
                    </a:lnTo>
                    <a:lnTo>
                      <a:pt x="200" y="648"/>
                    </a:lnTo>
                    <a:lnTo>
                      <a:pt x="201" y="647"/>
                    </a:lnTo>
                    <a:lnTo>
                      <a:pt x="201" y="645"/>
                    </a:lnTo>
                    <a:lnTo>
                      <a:pt x="202" y="647"/>
                    </a:lnTo>
                    <a:lnTo>
                      <a:pt x="203" y="650"/>
                    </a:lnTo>
                    <a:lnTo>
                      <a:pt x="204" y="648"/>
                    </a:lnTo>
                    <a:lnTo>
                      <a:pt x="204" y="646"/>
                    </a:lnTo>
                    <a:lnTo>
                      <a:pt x="205" y="648"/>
                    </a:lnTo>
                    <a:lnTo>
                      <a:pt x="206" y="648"/>
                    </a:lnTo>
                    <a:lnTo>
                      <a:pt x="207" y="651"/>
                    </a:lnTo>
                    <a:lnTo>
                      <a:pt x="207" y="650"/>
                    </a:lnTo>
                    <a:lnTo>
                      <a:pt x="207" y="648"/>
                    </a:lnTo>
                    <a:lnTo>
                      <a:pt x="208" y="648"/>
                    </a:lnTo>
                    <a:lnTo>
                      <a:pt x="209" y="643"/>
                    </a:lnTo>
                    <a:lnTo>
                      <a:pt x="210" y="646"/>
                    </a:lnTo>
                    <a:lnTo>
                      <a:pt x="210" y="647"/>
                    </a:lnTo>
                    <a:lnTo>
                      <a:pt x="211" y="644"/>
                    </a:lnTo>
                    <a:lnTo>
                      <a:pt x="211" y="648"/>
                    </a:lnTo>
                    <a:lnTo>
                      <a:pt x="212" y="650"/>
                    </a:lnTo>
                    <a:lnTo>
                      <a:pt x="213" y="647"/>
                    </a:lnTo>
                    <a:lnTo>
                      <a:pt x="213" y="648"/>
                    </a:lnTo>
                    <a:lnTo>
                      <a:pt x="214" y="645"/>
                    </a:lnTo>
                    <a:lnTo>
                      <a:pt x="215" y="647"/>
                    </a:lnTo>
                    <a:lnTo>
                      <a:pt x="215" y="643"/>
                    </a:lnTo>
                    <a:lnTo>
                      <a:pt x="216" y="641"/>
                    </a:lnTo>
                    <a:lnTo>
                      <a:pt x="216" y="644"/>
                    </a:lnTo>
                    <a:lnTo>
                      <a:pt x="217" y="644"/>
                    </a:lnTo>
                    <a:lnTo>
                      <a:pt x="218" y="645"/>
                    </a:lnTo>
                    <a:lnTo>
                      <a:pt x="219" y="646"/>
                    </a:lnTo>
                    <a:lnTo>
                      <a:pt x="220" y="647"/>
                    </a:lnTo>
                    <a:lnTo>
                      <a:pt x="220" y="644"/>
                    </a:lnTo>
                    <a:lnTo>
                      <a:pt x="220" y="642"/>
                    </a:lnTo>
                    <a:lnTo>
                      <a:pt x="221" y="644"/>
                    </a:lnTo>
                    <a:lnTo>
                      <a:pt x="222" y="644"/>
                    </a:lnTo>
                    <a:lnTo>
                      <a:pt x="223" y="646"/>
                    </a:lnTo>
                    <a:lnTo>
                      <a:pt x="223" y="647"/>
                    </a:lnTo>
                    <a:lnTo>
                      <a:pt x="224" y="646"/>
                    </a:lnTo>
                    <a:lnTo>
                      <a:pt x="225" y="639"/>
                    </a:lnTo>
                    <a:lnTo>
                      <a:pt x="226" y="643"/>
                    </a:lnTo>
                    <a:lnTo>
                      <a:pt x="226" y="644"/>
                    </a:lnTo>
                    <a:lnTo>
                      <a:pt x="227" y="645"/>
                    </a:lnTo>
                    <a:lnTo>
                      <a:pt x="227" y="642"/>
                    </a:lnTo>
                    <a:lnTo>
                      <a:pt x="228" y="644"/>
                    </a:lnTo>
                    <a:lnTo>
                      <a:pt x="229" y="646"/>
                    </a:lnTo>
                    <a:lnTo>
                      <a:pt x="229" y="641"/>
                    </a:lnTo>
                    <a:lnTo>
                      <a:pt x="230" y="640"/>
                    </a:lnTo>
                    <a:lnTo>
                      <a:pt x="231" y="643"/>
                    </a:lnTo>
                    <a:lnTo>
                      <a:pt x="232" y="645"/>
                    </a:lnTo>
                    <a:lnTo>
                      <a:pt x="232" y="644"/>
                    </a:lnTo>
                    <a:lnTo>
                      <a:pt x="232" y="645"/>
                    </a:lnTo>
                    <a:lnTo>
                      <a:pt x="233" y="646"/>
                    </a:lnTo>
                    <a:lnTo>
                      <a:pt x="234" y="646"/>
                    </a:lnTo>
                    <a:lnTo>
                      <a:pt x="235" y="647"/>
                    </a:lnTo>
                    <a:lnTo>
                      <a:pt x="235" y="648"/>
                    </a:lnTo>
                    <a:lnTo>
                      <a:pt x="236" y="648"/>
                    </a:lnTo>
                    <a:lnTo>
                      <a:pt x="237" y="650"/>
                    </a:lnTo>
                    <a:lnTo>
                      <a:pt x="238" y="650"/>
                    </a:lnTo>
                    <a:lnTo>
                      <a:pt x="239" y="648"/>
                    </a:lnTo>
                    <a:lnTo>
                      <a:pt x="239" y="645"/>
                    </a:lnTo>
                    <a:lnTo>
                      <a:pt x="239" y="646"/>
                    </a:lnTo>
                    <a:lnTo>
                      <a:pt x="240" y="647"/>
                    </a:lnTo>
                    <a:lnTo>
                      <a:pt x="241" y="647"/>
                    </a:lnTo>
                    <a:lnTo>
                      <a:pt x="242" y="641"/>
                    </a:lnTo>
                    <a:lnTo>
                      <a:pt x="242" y="643"/>
                    </a:lnTo>
                    <a:lnTo>
                      <a:pt x="243" y="643"/>
                    </a:lnTo>
                    <a:lnTo>
                      <a:pt x="243" y="642"/>
                    </a:lnTo>
                    <a:lnTo>
                      <a:pt x="244" y="642"/>
                    </a:lnTo>
                    <a:lnTo>
                      <a:pt x="245" y="644"/>
                    </a:lnTo>
                    <a:lnTo>
                      <a:pt x="246" y="645"/>
                    </a:lnTo>
                    <a:lnTo>
                      <a:pt x="247" y="646"/>
                    </a:lnTo>
                    <a:lnTo>
                      <a:pt x="248" y="645"/>
                    </a:lnTo>
                    <a:lnTo>
                      <a:pt x="248" y="643"/>
                    </a:lnTo>
                    <a:lnTo>
                      <a:pt x="248" y="645"/>
                    </a:lnTo>
                    <a:lnTo>
                      <a:pt x="249" y="646"/>
                    </a:lnTo>
                    <a:lnTo>
                      <a:pt x="250" y="647"/>
                    </a:lnTo>
                    <a:lnTo>
                      <a:pt x="251" y="650"/>
                    </a:lnTo>
                    <a:lnTo>
                      <a:pt x="251" y="647"/>
                    </a:lnTo>
                    <a:lnTo>
                      <a:pt x="252" y="652"/>
                    </a:lnTo>
                    <a:lnTo>
                      <a:pt x="253" y="657"/>
                    </a:lnTo>
                    <a:lnTo>
                      <a:pt x="254" y="651"/>
                    </a:lnTo>
                    <a:lnTo>
                      <a:pt x="254" y="650"/>
                    </a:lnTo>
                    <a:lnTo>
                      <a:pt x="255" y="650"/>
                    </a:lnTo>
                    <a:lnTo>
                      <a:pt x="255" y="653"/>
                    </a:lnTo>
                    <a:lnTo>
                      <a:pt x="256" y="651"/>
                    </a:lnTo>
                    <a:lnTo>
                      <a:pt x="257" y="648"/>
                    </a:lnTo>
                    <a:lnTo>
                      <a:pt x="258" y="650"/>
                    </a:lnTo>
                    <a:lnTo>
                      <a:pt x="259" y="649"/>
                    </a:lnTo>
                    <a:lnTo>
                      <a:pt x="260" y="648"/>
                    </a:lnTo>
                    <a:lnTo>
                      <a:pt x="260" y="647"/>
                    </a:lnTo>
                    <a:lnTo>
                      <a:pt x="261" y="646"/>
                    </a:lnTo>
                    <a:lnTo>
                      <a:pt x="261" y="653"/>
                    </a:lnTo>
                    <a:lnTo>
                      <a:pt x="262" y="651"/>
                    </a:lnTo>
                    <a:lnTo>
                      <a:pt x="263" y="648"/>
                    </a:lnTo>
                    <a:lnTo>
                      <a:pt x="264" y="646"/>
                    </a:lnTo>
                    <a:lnTo>
                      <a:pt x="264" y="648"/>
                    </a:lnTo>
                    <a:lnTo>
                      <a:pt x="264" y="649"/>
                    </a:lnTo>
                    <a:lnTo>
                      <a:pt x="265" y="648"/>
                    </a:lnTo>
                    <a:lnTo>
                      <a:pt x="266" y="644"/>
                    </a:lnTo>
                    <a:lnTo>
                      <a:pt x="267" y="648"/>
                    </a:lnTo>
                    <a:lnTo>
                      <a:pt x="268" y="649"/>
                    </a:lnTo>
                    <a:lnTo>
                      <a:pt x="269" y="651"/>
                    </a:lnTo>
                    <a:lnTo>
                      <a:pt x="270" y="648"/>
                    </a:lnTo>
                    <a:lnTo>
                      <a:pt x="271" y="648"/>
                    </a:lnTo>
                    <a:lnTo>
                      <a:pt x="271" y="650"/>
                    </a:lnTo>
                    <a:lnTo>
                      <a:pt x="272" y="648"/>
                    </a:lnTo>
                    <a:lnTo>
                      <a:pt x="273" y="648"/>
                    </a:lnTo>
                    <a:lnTo>
                      <a:pt x="274" y="651"/>
                    </a:lnTo>
                    <a:lnTo>
                      <a:pt x="275" y="650"/>
                    </a:lnTo>
                    <a:lnTo>
                      <a:pt x="276" y="650"/>
                    </a:lnTo>
                    <a:lnTo>
                      <a:pt x="276" y="645"/>
                    </a:lnTo>
                    <a:lnTo>
                      <a:pt x="276" y="647"/>
                    </a:lnTo>
                    <a:lnTo>
                      <a:pt x="277" y="647"/>
                    </a:lnTo>
                    <a:lnTo>
                      <a:pt x="278" y="647"/>
                    </a:lnTo>
                    <a:lnTo>
                      <a:pt x="279" y="645"/>
                    </a:lnTo>
                    <a:lnTo>
                      <a:pt x="280" y="646"/>
                    </a:lnTo>
                    <a:lnTo>
                      <a:pt x="280" y="645"/>
                    </a:lnTo>
                    <a:lnTo>
                      <a:pt x="280" y="648"/>
                    </a:lnTo>
                    <a:lnTo>
                      <a:pt x="281" y="648"/>
                    </a:lnTo>
                    <a:lnTo>
                      <a:pt x="282" y="648"/>
                    </a:lnTo>
                    <a:lnTo>
                      <a:pt x="283" y="647"/>
                    </a:lnTo>
                    <a:lnTo>
                      <a:pt x="283" y="648"/>
                    </a:lnTo>
                    <a:lnTo>
                      <a:pt x="284" y="646"/>
                    </a:lnTo>
                    <a:lnTo>
                      <a:pt x="285" y="647"/>
                    </a:lnTo>
                    <a:lnTo>
                      <a:pt x="286" y="653"/>
                    </a:lnTo>
                    <a:lnTo>
                      <a:pt x="286" y="651"/>
                    </a:lnTo>
                    <a:lnTo>
                      <a:pt x="287" y="650"/>
                    </a:lnTo>
                    <a:lnTo>
                      <a:pt x="288" y="650"/>
                    </a:lnTo>
                    <a:lnTo>
                      <a:pt x="288" y="652"/>
                    </a:lnTo>
                    <a:lnTo>
                      <a:pt x="289" y="649"/>
                    </a:lnTo>
                    <a:lnTo>
                      <a:pt x="289" y="648"/>
                    </a:lnTo>
                    <a:lnTo>
                      <a:pt x="290" y="648"/>
                    </a:lnTo>
                    <a:lnTo>
                      <a:pt x="291" y="649"/>
                    </a:lnTo>
                    <a:lnTo>
                      <a:pt x="292" y="648"/>
                    </a:lnTo>
                    <a:lnTo>
                      <a:pt x="292" y="644"/>
                    </a:lnTo>
                    <a:lnTo>
                      <a:pt x="293" y="644"/>
                    </a:lnTo>
                    <a:lnTo>
                      <a:pt x="294" y="648"/>
                    </a:lnTo>
                    <a:lnTo>
                      <a:pt x="295" y="653"/>
                    </a:lnTo>
                    <a:lnTo>
                      <a:pt x="295" y="649"/>
                    </a:lnTo>
                    <a:lnTo>
                      <a:pt x="296" y="649"/>
                    </a:lnTo>
                    <a:lnTo>
                      <a:pt x="297" y="650"/>
                    </a:lnTo>
                    <a:lnTo>
                      <a:pt x="298" y="649"/>
                    </a:lnTo>
                    <a:lnTo>
                      <a:pt x="298" y="648"/>
                    </a:lnTo>
                    <a:lnTo>
                      <a:pt x="299" y="648"/>
                    </a:lnTo>
                    <a:lnTo>
                      <a:pt x="299" y="646"/>
                    </a:lnTo>
                    <a:lnTo>
                      <a:pt x="300" y="646"/>
                    </a:lnTo>
                    <a:lnTo>
                      <a:pt x="301" y="648"/>
                    </a:lnTo>
                    <a:lnTo>
                      <a:pt x="302" y="648"/>
                    </a:lnTo>
                    <a:lnTo>
                      <a:pt x="302" y="646"/>
                    </a:lnTo>
                    <a:lnTo>
                      <a:pt x="303" y="651"/>
                    </a:lnTo>
                    <a:lnTo>
                      <a:pt x="304" y="650"/>
                    </a:lnTo>
                    <a:lnTo>
                      <a:pt x="304" y="644"/>
                    </a:lnTo>
                    <a:lnTo>
                      <a:pt x="305" y="645"/>
                    </a:lnTo>
                    <a:lnTo>
                      <a:pt x="305" y="646"/>
                    </a:lnTo>
                    <a:lnTo>
                      <a:pt x="306" y="646"/>
                    </a:lnTo>
                    <a:lnTo>
                      <a:pt x="307" y="648"/>
                    </a:lnTo>
                    <a:lnTo>
                      <a:pt x="308" y="645"/>
                    </a:lnTo>
                    <a:lnTo>
                      <a:pt x="308" y="646"/>
                    </a:lnTo>
                    <a:lnTo>
                      <a:pt x="309" y="644"/>
                    </a:lnTo>
                    <a:lnTo>
                      <a:pt x="310" y="644"/>
                    </a:lnTo>
                    <a:lnTo>
                      <a:pt x="311" y="640"/>
                    </a:lnTo>
                    <a:lnTo>
                      <a:pt x="311" y="646"/>
                    </a:lnTo>
                    <a:lnTo>
                      <a:pt x="311" y="643"/>
                    </a:lnTo>
                    <a:lnTo>
                      <a:pt x="312" y="643"/>
                    </a:lnTo>
                    <a:lnTo>
                      <a:pt x="313" y="646"/>
                    </a:lnTo>
                    <a:lnTo>
                      <a:pt x="314" y="647"/>
                    </a:lnTo>
                    <a:lnTo>
                      <a:pt x="314" y="646"/>
                    </a:lnTo>
                    <a:lnTo>
                      <a:pt x="315" y="647"/>
                    </a:lnTo>
                    <a:lnTo>
                      <a:pt x="315" y="648"/>
                    </a:lnTo>
                    <a:lnTo>
                      <a:pt x="316" y="648"/>
                    </a:lnTo>
                    <a:lnTo>
                      <a:pt x="317" y="648"/>
                    </a:lnTo>
                    <a:lnTo>
                      <a:pt x="317" y="645"/>
                    </a:lnTo>
                    <a:lnTo>
                      <a:pt x="318" y="646"/>
                    </a:lnTo>
                    <a:lnTo>
                      <a:pt x="319" y="646"/>
                    </a:lnTo>
                    <a:lnTo>
                      <a:pt x="320" y="645"/>
                    </a:lnTo>
                    <a:lnTo>
                      <a:pt x="321" y="646"/>
                    </a:lnTo>
                    <a:lnTo>
                      <a:pt x="321" y="649"/>
                    </a:lnTo>
                    <a:lnTo>
                      <a:pt x="322" y="647"/>
                    </a:lnTo>
                    <a:lnTo>
                      <a:pt x="323" y="643"/>
                    </a:lnTo>
                    <a:lnTo>
                      <a:pt x="324" y="644"/>
                    </a:lnTo>
                    <a:lnTo>
                      <a:pt x="324" y="646"/>
                    </a:lnTo>
                    <a:lnTo>
                      <a:pt x="324" y="647"/>
                    </a:lnTo>
                    <a:lnTo>
                      <a:pt x="325" y="646"/>
                    </a:lnTo>
                    <a:lnTo>
                      <a:pt x="326" y="651"/>
                    </a:lnTo>
                    <a:lnTo>
                      <a:pt x="327" y="650"/>
                    </a:lnTo>
                    <a:lnTo>
                      <a:pt x="327" y="652"/>
                    </a:lnTo>
                    <a:lnTo>
                      <a:pt x="327" y="650"/>
                    </a:lnTo>
                    <a:lnTo>
                      <a:pt x="328" y="648"/>
                    </a:lnTo>
                    <a:lnTo>
                      <a:pt x="329" y="648"/>
                    </a:lnTo>
                    <a:lnTo>
                      <a:pt x="330" y="642"/>
                    </a:lnTo>
                    <a:lnTo>
                      <a:pt x="330" y="647"/>
                    </a:lnTo>
                    <a:lnTo>
                      <a:pt x="331" y="650"/>
                    </a:lnTo>
                    <a:lnTo>
                      <a:pt x="332" y="650"/>
                    </a:lnTo>
                    <a:lnTo>
                      <a:pt x="332" y="649"/>
                    </a:lnTo>
                    <a:lnTo>
                      <a:pt x="333" y="648"/>
                    </a:lnTo>
                    <a:lnTo>
                      <a:pt x="333" y="650"/>
                    </a:lnTo>
                    <a:lnTo>
                      <a:pt x="334" y="648"/>
                    </a:lnTo>
                    <a:lnTo>
                      <a:pt x="335" y="650"/>
                    </a:lnTo>
                    <a:lnTo>
                      <a:pt x="336" y="648"/>
                    </a:lnTo>
                    <a:lnTo>
                      <a:pt x="336" y="641"/>
                    </a:lnTo>
                    <a:lnTo>
                      <a:pt x="336" y="646"/>
                    </a:lnTo>
                    <a:lnTo>
                      <a:pt x="337" y="646"/>
                    </a:lnTo>
                    <a:lnTo>
                      <a:pt x="338" y="648"/>
                    </a:lnTo>
                    <a:lnTo>
                      <a:pt x="339" y="648"/>
                    </a:lnTo>
                    <a:lnTo>
                      <a:pt x="340" y="648"/>
                    </a:lnTo>
                    <a:lnTo>
                      <a:pt x="341" y="645"/>
                    </a:lnTo>
                    <a:lnTo>
                      <a:pt x="342" y="646"/>
                    </a:lnTo>
                    <a:lnTo>
                      <a:pt x="343" y="646"/>
                    </a:lnTo>
                    <a:lnTo>
                      <a:pt x="343" y="643"/>
                    </a:lnTo>
                    <a:lnTo>
                      <a:pt x="343" y="645"/>
                    </a:lnTo>
                    <a:lnTo>
                      <a:pt x="344" y="641"/>
                    </a:lnTo>
                    <a:lnTo>
                      <a:pt x="345" y="644"/>
                    </a:lnTo>
                    <a:lnTo>
                      <a:pt x="346" y="643"/>
                    </a:lnTo>
                    <a:lnTo>
                      <a:pt x="346" y="645"/>
                    </a:lnTo>
                    <a:lnTo>
                      <a:pt x="347" y="646"/>
                    </a:lnTo>
                    <a:lnTo>
                      <a:pt x="348" y="646"/>
                    </a:lnTo>
                    <a:lnTo>
                      <a:pt x="348" y="648"/>
                    </a:lnTo>
                    <a:lnTo>
                      <a:pt x="349" y="649"/>
                    </a:lnTo>
                    <a:lnTo>
                      <a:pt x="349" y="646"/>
                    </a:lnTo>
                    <a:lnTo>
                      <a:pt x="350" y="647"/>
                    </a:lnTo>
                    <a:lnTo>
                      <a:pt x="351" y="646"/>
                    </a:lnTo>
                    <a:lnTo>
                      <a:pt x="352" y="648"/>
                    </a:lnTo>
                    <a:lnTo>
                      <a:pt x="352" y="650"/>
                    </a:lnTo>
                    <a:lnTo>
                      <a:pt x="352" y="648"/>
                    </a:lnTo>
                    <a:lnTo>
                      <a:pt x="353" y="643"/>
                    </a:lnTo>
                    <a:lnTo>
                      <a:pt x="354" y="643"/>
                    </a:lnTo>
                    <a:lnTo>
                      <a:pt x="355" y="638"/>
                    </a:lnTo>
                    <a:lnTo>
                      <a:pt x="355" y="639"/>
                    </a:lnTo>
                    <a:lnTo>
                      <a:pt x="355" y="641"/>
                    </a:lnTo>
                    <a:lnTo>
                      <a:pt x="356" y="643"/>
                    </a:lnTo>
                    <a:lnTo>
                      <a:pt x="357" y="646"/>
                    </a:lnTo>
                    <a:lnTo>
                      <a:pt x="358" y="644"/>
                    </a:lnTo>
                    <a:lnTo>
                      <a:pt x="358" y="647"/>
                    </a:lnTo>
                    <a:lnTo>
                      <a:pt x="359" y="647"/>
                    </a:lnTo>
                    <a:lnTo>
                      <a:pt x="360" y="643"/>
                    </a:lnTo>
                    <a:lnTo>
                      <a:pt x="360" y="644"/>
                    </a:lnTo>
                    <a:lnTo>
                      <a:pt x="361" y="645"/>
                    </a:lnTo>
                    <a:lnTo>
                      <a:pt x="362" y="644"/>
                    </a:lnTo>
                    <a:lnTo>
                      <a:pt x="362" y="648"/>
                    </a:lnTo>
                    <a:lnTo>
                      <a:pt x="363" y="647"/>
                    </a:lnTo>
                    <a:lnTo>
                      <a:pt x="364" y="648"/>
                    </a:lnTo>
                    <a:lnTo>
                      <a:pt x="364" y="649"/>
                    </a:lnTo>
                    <a:lnTo>
                      <a:pt x="365" y="650"/>
                    </a:lnTo>
                    <a:lnTo>
                      <a:pt x="365" y="648"/>
                    </a:lnTo>
                    <a:lnTo>
                      <a:pt x="366" y="648"/>
                    </a:lnTo>
                    <a:lnTo>
                      <a:pt x="367" y="641"/>
                    </a:lnTo>
                    <a:lnTo>
                      <a:pt x="368" y="644"/>
                    </a:lnTo>
                    <a:lnTo>
                      <a:pt x="369" y="646"/>
                    </a:lnTo>
                    <a:lnTo>
                      <a:pt x="370" y="647"/>
                    </a:lnTo>
                    <a:lnTo>
                      <a:pt x="371" y="648"/>
                    </a:lnTo>
                    <a:lnTo>
                      <a:pt x="371" y="651"/>
                    </a:lnTo>
                    <a:lnTo>
                      <a:pt x="371" y="648"/>
                    </a:lnTo>
                    <a:lnTo>
                      <a:pt x="372" y="649"/>
                    </a:lnTo>
                    <a:lnTo>
                      <a:pt x="373" y="648"/>
                    </a:lnTo>
                    <a:lnTo>
                      <a:pt x="374" y="646"/>
                    </a:lnTo>
                    <a:lnTo>
                      <a:pt x="374" y="647"/>
                    </a:lnTo>
                    <a:lnTo>
                      <a:pt x="375" y="648"/>
                    </a:lnTo>
                    <a:lnTo>
                      <a:pt x="376" y="651"/>
                    </a:lnTo>
                    <a:lnTo>
                      <a:pt x="377" y="650"/>
                    </a:lnTo>
                    <a:lnTo>
                      <a:pt x="377" y="655"/>
                    </a:lnTo>
                    <a:lnTo>
                      <a:pt x="378" y="651"/>
                    </a:lnTo>
                    <a:lnTo>
                      <a:pt x="379" y="650"/>
                    </a:lnTo>
                    <a:lnTo>
                      <a:pt x="380" y="650"/>
                    </a:lnTo>
                    <a:lnTo>
                      <a:pt x="380" y="643"/>
                    </a:lnTo>
                    <a:lnTo>
                      <a:pt x="381" y="646"/>
                    </a:lnTo>
                    <a:lnTo>
                      <a:pt x="382" y="648"/>
                    </a:lnTo>
                    <a:lnTo>
                      <a:pt x="383" y="652"/>
                    </a:lnTo>
                    <a:lnTo>
                      <a:pt x="384" y="649"/>
                    </a:lnTo>
                    <a:lnTo>
                      <a:pt x="384" y="650"/>
                    </a:lnTo>
                    <a:lnTo>
                      <a:pt x="384" y="647"/>
                    </a:lnTo>
                    <a:lnTo>
                      <a:pt x="385" y="652"/>
                    </a:lnTo>
                    <a:lnTo>
                      <a:pt x="386" y="651"/>
                    </a:lnTo>
                    <a:lnTo>
                      <a:pt x="387" y="652"/>
                    </a:lnTo>
                    <a:lnTo>
                      <a:pt x="387" y="648"/>
                    </a:lnTo>
                    <a:lnTo>
                      <a:pt x="388" y="647"/>
                    </a:lnTo>
                    <a:lnTo>
                      <a:pt x="388" y="648"/>
                    </a:lnTo>
                    <a:lnTo>
                      <a:pt x="389" y="649"/>
                    </a:lnTo>
                    <a:lnTo>
                      <a:pt x="390" y="652"/>
                    </a:lnTo>
                    <a:lnTo>
                      <a:pt x="390" y="651"/>
                    </a:lnTo>
                    <a:lnTo>
                      <a:pt x="391" y="651"/>
                    </a:lnTo>
                    <a:lnTo>
                      <a:pt x="392" y="650"/>
                    </a:lnTo>
                    <a:lnTo>
                      <a:pt x="392" y="648"/>
                    </a:lnTo>
                    <a:lnTo>
                      <a:pt x="393" y="648"/>
                    </a:lnTo>
                    <a:lnTo>
                      <a:pt x="393" y="643"/>
                    </a:lnTo>
                    <a:lnTo>
                      <a:pt x="394" y="644"/>
                    </a:lnTo>
                    <a:lnTo>
                      <a:pt x="395" y="646"/>
                    </a:lnTo>
                    <a:lnTo>
                      <a:pt x="396" y="648"/>
                    </a:lnTo>
                    <a:lnTo>
                      <a:pt x="396" y="653"/>
                    </a:lnTo>
                    <a:lnTo>
                      <a:pt x="396" y="652"/>
                    </a:lnTo>
                    <a:lnTo>
                      <a:pt x="397" y="651"/>
                    </a:lnTo>
                    <a:lnTo>
                      <a:pt x="398" y="649"/>
                    </a:lnTo>
                    <a:lnTo>
                      <a:pt x="399" y="648"/>
                    </a:lnTo>
                    <a:lnTo>
                      <a:pt x="399" y="644"/>
                    </a:lnTo>
                    <a:lnTo>
                      <a:pt x="399" y="646"/>
                    </a:lnTo>
                    <a:lnTo>
                      <a:pt x="400" y="647"/>
                    </a:lnTo>
                    <a:lnTo>
                      <a:pt x="401" y="645"/>
                    </a:lnTo>
                    <a:lnTo>
                      <a:pt x="402" y="646"/>
                    </a:lnTo>
                    <a:lnTo>
                      <a:pt x="403" y="646"/>
                    </a:lnTo>
                    <a:lnTo>
                      <a:pt x="403" y="647"/>
                    </a:lnTo>
                    <a:lnTo>
                      <a:pt x="404" y="646"/>
                    </a:lnTo>
                    <a:lnTo>
                      <a:pt x="405" y="647"/>
                    </a:lnTo>
                    <a:lnTo>
                      <a:pt x="406" y="644"/>
                    </a:lnTo>
                    <a:lnTo>
                      <a:pt x="406" y="641"/>
                    </a:lnTo>
                    <a:lnTo>
                      <a:pt x="407" y="643"/>
                    </a:lnTo>
                    <a:lnTo>
                      <a:pt x="408" y="645"/>
                    </a:lnTo>
                    <a:lnTo>
                      <a:pt x="408" y="643"/>
                    </a:lnTo>
                    <a:lnTo>
                      <a:pt x="409" y="643"/>
                    </a:lnTo>
                    <a:lnTo>
                      <a:pt x="409" y="645"/>
                    </a:lnTo>
                    <a:lnTo>
                      <a:pt x="410" y="646"/>
                    </a:lnTo>
                    <a:lnTo>
                      <a:pt x="411" y="644"/>
                    </a:lnTo>
                    <a:lnTo>
                      <a:pt x="412" y="644"/>
                    </a:lnTo>
                    <a:lnTo>
                      <a:pt x="412" y="646"/>
                    </a:lnTo>
                    <a:lnTo>
                      <a:pt x="412" y="650"/>
                    </a:lnTo>
                    <a:lnTo>
                      <a:pt x="413" y="646"/>
                    </a:lnTo>
                    <a:lnTo>
                      <a:pt x="414" y="647"/>
                    </a:lnTo>
                    <a:lnTo>
                      <a:pt x="415" y="647"/>
                    </a:lnTo>
                    <a:lnTo>
                      <a:pt x="415" y="652"/>
                    </a:lnTo>
                    <a:lnTo>
                      <a:pt x="415" y="650"/>
                    </a:lnTo>
                    <a:lnTo>
                      <a:pt x="416" y="648"/>
                    </a:lnTo>
                    <a:lnTo>
                      <a:pt x="417" y="648"/>
                    </a:lnTo>
                    <a:lnTo>
                      <a:pt x="418" y="647"/>
                    </a:lnTo>
                    <a:lnTo>
                      <a:pt x="418" y="646"/>
                    </a:lnTo>
                    <a:lnTo>
                      <a:pt x="419" y="646"/>
                    </a:lnTo>
                    <a:lnTo>
                      <a:pt x="420" y="646"/>
                    </a:lnTo>
                    <a:lnTo>
                      <a:pt x="421" y="646"/>
                    </a:lnTo>
                    <a:lnTo>
                      <a:pt x="422" y="648"/>
                    </a:lnTo>
                    <a:lnTo>
                      <a:pt x="422" y="645"/>
                    </a:lnTo>
                    <a:lnTo>
                      <a:pt x="423" y="646"/>
                    </a:lnTo>
                    <a:lnTo>
                      <a:pt x="424" y="646"/>
                    </a:lnTo>
                    <a:lnTo>
                      <a:pt x="424" y="641"/>
                    </a:lnTo>
                    <a:lnTo>
                      <a:pt x="425" y="644"/>
                    </a:lnTo>
                    <a:lnTo>
                      <a:pt x="426" y="645"/>
                    </a:lnTo>
                    <a:lnTo>
                      <a:pt x="427" y="644"/>
                    </a:lnTo>
                    <a:lnTo>
                      <a:pt x="428" y="646"/>
                    </a:lnTo>
                    <a:lnTo>
                      <a:pt x="428" y="650"/>
                    </a:lnTo>
                    <a:lnTo>
                      <a:pt x="429" y="648"/>
                    </a:lnTo>
                    <a:lnTo>
                      <a:pt x="430" y="647"/>
                    </a:lnTo>
                    <a:lnTo>
                      <a:pt x="431" y="646"/>
                    </a:lnTo>
                    <a:lnTo>
                      <a:pt x="431" y="645"/>
                    </a:lnTo>
                    <a:lnTo>
                      <a:pt x="432" y="644"/>
                    </a:lnTo>
                    <a:lnTo>
                      <a:pt x="433" y="645"/>
                    </a:lnTo>
                    <a:lnTo>
                      <a:pt x="434" y="648"/>
                    </a:lnTo>
                    <a:lnTo>
                      <a:pt x="434" y="647"/>
                    </a:lnTo>
                    <a:lnTo>
                      <a:pt x="435" y="647"/>
                    </a:lnTo>
                    <a:lnTo>
                      <a:pt x="436" y="646"/>
                    </a:lnTo>
                    <a:lnTo>
                      <a:pt x="437" y="647"/>
                    </a:lnTo>
                    <a:lnTo>
                      <a:pt x="437" y="645"/>
                    </a:lnTo>
                    <a:lnTo>
                      <a:pt x="438" y="647"/>
                    </a:lnTo>
                    <a:lnTo>
                      <a:pt x="439" y="646"/>
                    </a:lnTo>
                    <a:lnTo>
                      <a:pt x="440" y="647"/>
                    </a:lnTo>
                    <a:lnTo>
                      <a:pt x="440" y="651"/>
                    </a:lnTo>
                    <a:lnTo>
                      <a:pt x="440" y="649"/>
                    </a:lnTo>
                    <a:lnTo>
                      <a:pt x="441" y="648"/>
                    </a:lnTo>
                    <a:lnTo>
                      <a:pt x="442" y="647"/>
                    </a:lnTo>
                    <a:lnTo>
                      <a:pt x="443" y="644"/>
                    </a:lnTo>
                    <a:lnTo>
                      <a:pt x="444" y="646"/>
                    </a:lnTo>
                    <a:lnTo>
                      <a:pt x="445" y="645"/>
                    </a:lnTo>
                    <a:lnTo>
                      <a:pt x="446" y="646"/>
                    </a:lnTo>
                    <a:lnTo>
                      <a:pt x="447" y="646"/>
                    </a:lnTo>
                    <a:lnTo>
                      <a:pt x="447" y="651"/>
                    </a:lnTo>
                    <a:lnTo>
                      <a:pt x="448" y="650"/>
                    </a:lnTo>
                    <a:lnTo>
                      <a:pt x="448" y="647"/>
                    </a:lnTo>
                    <a:lnTo>
                      <a:pt x="449" y="648"/>
                    </a:lnTo>
                    <a:lnTo>
                      <a:pt x="450" y="644"/>
                    </a:lnTo>
                    <a:lnTo>
                      <a:pt x="450" y="645"/>
                    </a:lnTo>
                    <a:lnTo>
                      <a:pt x="451" y="646"/>
                    </a:lnTo>
                    <a:lnTo>
                      <a:pt x="452" y="644"/>
                    </a:lnTo>
                    <a:lnTo>
                      <a:pt x="452" y="646"/>
                    </a:lnTo>
                    <a:lnTo>
                      <a:pt x="453" y="646"/>
                    </a:lnTo>
                    <a:lnTo>
                      <a:pt x="453" y="647"/>
                    </a:lnTo>
                    <a:lnTo>
                      <a:pt x="454" y="644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sz="1350"/>
              </a:p>
            </p:txBody>
          </p:sp>
          <p:sp>
            <p:nvSpPr>
              <p:cNvPr id="63559" name="Freeform 779"/>
              <p:cNvSpPr>
                <a:spLocks/>
              </p:cNvSpPr>
              <p:nvPr/>
            </p:nvSpPr>
            <p:spPr bwMode="auto">
              <a:xfrm>
                <a:off x="1562100" y="3914775"/>
                <a:ext cx="725488" cy="754063"/>
              </a:xfrm>
              <a:custGeom>
                <a:avLst/>
                <a:gdLst>
                  <a:gd name="T0" fmla="*/ 2147483647 w 457"/>
                  <a:gd name="T1" fmla="*/ 2147483647 h 475"/>
                  <a:gd name="T2" fmla="*/ 2147483647 w 457"/>
                  <a:gd name="T3" fmla="*/ 2147483647 h 475"/>
                  <a:gd name="T4" fmla="*/ 2147483647 w 457"/>
                  <a:gd name="T5" fmla="*/ 2147483647 h 475"/>
                  <a:gd name="T6" fmla="*/ 2147483647 w 457"/>
                  <a:gd name="T7" fmla="*/ 2147483647 h 475"/>
                  <a:gd name="T8" fmla="*/ 2147483647 w 457"/>
                  <a:gd name="T9" fmla="*/ 2147483647 h 475"/>
                  <a:gd name="T10" fmla="*/ 2147483647 w 457"/>
                  <a:gd name="T11" fmla="*/ 2147483647 h 475"/>
                  <a:gd name="T12" fmla="*/ 2147483647 w 457"/>
                  <a:gd name="T13" fmla="*/ 2147483647 h 475"/>
                  <a:gd name="T14" fmla="*/ 2147483647 w 457"/>
                  <a:gd name="T15" fmla="*/ 2147483647 h 475"/>
                  <a:gd name="T16" fmla="*/ 2147483647 w 457"/>
                  <a:gd name="T17" fmla="*/ 2147483647 h 475"/>
                  <a:gd name="T18" fmla="*/ 2147483647 w 457"/>
                  <a:gd name="T19" fmla="*/ 2147483647 h 475"/>
                  <a:gd name="T20" fmla="*/ 2147483647 w 457"/>
                  <a:gd name="T21" fmla="*/ 2147483647 h 475"/>
                  <a:gd name="T22" fmla="*/ 2147483647 w 457"/>
                  <a:gd name="T23" fmla="*/ 2147483647 h 475"/>
                  <a:gd name="T24" fmla="*/ 2147483647 w 457"/>
                  <a:gd name="T25" fmla="*/ 2147483647 h 475"/>
                  <a:gd name="T26" fmla="*/ 2147483647 w 457"/>
                  <a:gd name="T27" fmla="*/ 2147483647 h 475"/>
                  <a:gd name="T28" fmla="*/ 2147483647 w 457"/>
                  <a:gd name="T29" fmla="*/ 2147483647 h 475"/>
                  <a:gd name="T30" fmla="*/ 2147483647 w 457"/>
                  <a:gd name="T31" fmla="*/ 2147483647 h 475"/>
                  <a:gd name="T32" fmla="*/ 2147483647 w 457"/>
                  <a:gd name="T33" fmla="*/ 2147483647 h 475"/>
                  <a:gd name="T34" fmla="*/ 2147483647 w 457"/>
                  <a:gd name="T35" fmla="*/ 2147483647 h 475"/>
                  <a:gd name="T36" fmla="*/ 2147483647 w 457"/>
                  <a:gd name="T37" fmla="*/ 2147483647 h 475"/>
                  <a:gd name="T38" fmla="*/ 2147483647 w 457"/>
                  <a:gd name="T39" fmla="*/ 2147483647 h 475"/>
                  <a:gd name="T40" fmla="*/ 2147483647 w 457"/>
                  <a:gd name="T41" fmla="*/ 2147483647 h 475"/>
                  <a:gd name="T42" fmla="*/ 2147483647 w 457"/>
                  <a:gd name="T43" fmla="*/ 2147483647 h 475"/>
                  <a:gd name="T44" fmla="*/ 2147483647 w 457"/>
                  <a:gd name="T45" fmla="*/ 2147483647 h 475"/>
                  <a:gd name="T46" fmla="*/ 2147483647 w 457"/>
                  <a:gd name="T47" fmla="*/ 2147483647 h 475"/>
                  <a:gd name="T48" fmla="*/ 2147483647 w 457"/>
                  <a:gd name="T49" fmla="*/ 2147483647 h 475"/>
                  <a:gd name="T50" fmla="*/ 2147483647 w 457"/>
                  <a:gd name="T51" fmla="*/ 2147483647 h 475"/>
                  <a:gd name="T52" fmla="*/ 2147483647 w 457"/>
                  <a:gd name="T53" fmla="*/ 2147483647 h 475"/>
                  <a:gd name="T54" fmla="*/ 2147483647 w 457"/>
                  <a:gd name="T55" fmla="*/ 2147483647 h 475"/>
                  <a:gd name="T56" fmla="*/ 2147483647 w 457"/>
                  <a:gd name="T57" fmla="*/ 2147483647 h 475"/>
                  <a:gd name="T58" fmla="*/ 2147483647 w 457"/>
                  <a:gd name="T59" fmla="*/ 2147483647 h 475"/>
                  <a:gd name="T60" fmla="*/ 2147483647 w 457"/>
                  <a:gd name="T61" fmla="*/ 2147483647 h 475"/>
                  <a:gd name="T62" fmla="*/ 2147483647 w 457"/>
                  <a:gd name="T63" fmla="*/ 2147483647 h 475"/>
                  <a:gd name="T64" fmla="*/ 2147483647 w 457"/>
                  <a:gd name="T65" fmla="*/ 2147483647 h 475"/>
                  <a:gd name="T66" fmla="*/ 2147483647 w 457"/>
                  <a:gd name="T67" fmla="*/ 2147483647 h 475"/>
                  <a:gd name="T68" fmla="*/ 2147483647 w 457"/>
                  <a:gd name="T69" fmla="*/ 2147483647 h 475"/>
                  <a:gd name="T70" fmla="*/ 2147483647 w 457"/>
                  <a:gd name="T71" fmla="*/ 2147483647 h 475"/>
                  <a:gd name="T72" fmla="*/ 2147483647 w 457"/>
                  <a:gd name="T73" fmla="*/ 2147483647 h 475"/>
                  <a:gd name="T74" fmla="*/ 2147483647 w 457"/>
                  <a:gd name="T75" fmla="*/ 2147483647 h 475"/>
                  <a:gd name="T76" fmla="*/ 2147483647 w 457"/>
                  <a:gd name="T77" fmla="*/ 2147483647 h 475"/>
                  <a:gd name="T78" fmla="*/ 2147483647 w 457"/>
                  <a:gd name="T79" fmla="*/ 2147483647 h 475"/>
                  <a:gd name="T80" fmla="*/ 2147483647 w 457"/>
                  <a:gd name="T81" fmla="*/ 2147483647 h 475"/>
                  <a:gd name="T82" fmla="*/ 2147483647 w 457"/>
                  <a:gd name="T83" fmla="*/ 2147483647 h 475"/>
                  <a:gd name="T84" fmla="*/ 2147483647 w 457"/>
                  <a:gd name="T85" fmla="*/ 2147483647 h 475"/>
                  <a:gd name="T86" fmla="*/ 2147483647 w 457"/>
                  <a:gd name="T87" fmla="*/ 2147483647 h 475"/>
                  <a:gd name="T88" fmla="*/ 2147483647 w 457"/>
                  <a:gd name="T89" fmla="*/ 2147483647 h 475"/>
                  <a:gd name="T90" fmla="*/ 2147483647 w 457"/>
                  <a:gd name="T91" fmla="*/ 2147483647 h 475"/>
                  <a:gd name="T92" fmla="*/ 2147483647 w 457"/>
                  <a:gd name="T93" fmla="*/ 2147483647 h 475"/>
                  <a:gd name="T94" fmla="*/ 2147483647 w 457"/>
                  <a:gd name="T95" fmla="*/ 2147483647 h 475"/>
                  <a:gd name="T96" fmla="*/ 2147483647 w 457"/>
                  <a:gd name="T97" fmla="*/ 2147483647 h 475"/>
                  <a:gd name="T98" fmla="*/ 2147483647 w 457"/>
                  <a:gd name="T99" fmla="*/ 2147483647 h 475"/>
                  <a:gd name="T100" fmla="*/ 2147483647 w 457"/>
                  <a:gd name="T101" fmla="*/ 2147483647 h 475"/>
                  <a:gd name="T102" fmla="*/ 2147483647 w 457"/>
                  <a:gd name="T103" fmla="*/ 2147483647 h 475"/>
                  <a:gd name="T104" fmla="*/ 2147483647 w 457"/>
                  <a:gd name="T105" fmla="*/ 2147483647 h 475"/>
                  <a:gd name="T106" fmla="*/ 2147483647 w 457"/>
                  <a:gd name="T107" fmla="*/ 2147483647 h 475"/>
                  <a:gd name="T108" fmla="*/ 2147483647 w 457"/>
                  <a:gd name="T109" fmla="*/ 2147483647 h 475"/>
                  <a:gd name="T110" fmla="*/ 2147483647 w 457"/>
                  <a:gd name="T111" fmla="*/ 2147483647 h 475"/>
                  <a:gd name="T112" fmla="*/ 2147483647 w 457"/>
                  <a:gd name="T113" fmla="*/ 2147483647 h 475"/>
                  <a:gd name="T114" fmla="*/ 2147483647 w 457"/>
                  <a:gd name="T115" fmla="*/ 2147483647 h 475"/>
                  <a:gd name="T116" fmla="*/ 2147483647 w 457"/>
                  <a:gd name="T117" fmla="*/ 2147483647 h 475"/>
                  <a:gd name="T118" fmla="*/ 2147483647 w 457"/>
                  <a:gd name="T119" fmla="*/ 2147483647 h 475"/>
                  <a:gd name="T120" fmla="*/ 2147483647 w 457"/>
                  <a:gd name="T121" fmla="*/ 2147483647 h 475"/>
                  <a:gd name="T122" fmla="*/ 2147483647 w 457"/>
                  <a:gd name="T123" fmla="*/ 2147483647 h 475"/>
                  <a:gd name="T124" fmla="*/ 2147483647 w 457"/>
                  <a:gd name="T125" fmla="*/ 2147483647 h 47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57"/>
                  <a:gd name="T190" fmla="*/ 0 h 475"/>
                  <a:gd name="T191" fmla="*/ 457 w 457"/>
                  <a:gd name="T192" fmla="*/ 475 h 47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57" h="475">
                    <a:moveTo>
                      <a:pt x="0" y="7"/>
                    </a:moveTo>
                    <a:lnTo>
                      <a:pt x="1" y="4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2" y="5"/>
                    </a:lnTo>
                    <a:lnTo>
                      <a:pt x="3" y="7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6" y="9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7"/>
                    </a:lnTo>
                    <a:lnTo>
                      <a:pt x="9" y="9"/>
                    </a:lnTo>
                    <a:lnTo>
                      <a:pt x="9" y="10"/>
                    </a:lnTo>
                    <a:lnTo>
                      <a:pt x="10" y="14"/>
                    </a:lnTo>
                    <a:lnTo>
                      <a:pt x="10" y="13"/>
                    </a:lnTo>
                    <a:lnTo>
                      <a:pt x="11" y="11"/>
                    </a:lnTo>
                    <a:lnTo>
                      <a:pt x="12" y="16"/>
                    </a:lnTo>
                    <a:lnTo>
                      <a:pt x="12" y="15"/>
                    </a:lnTo>
                    <a:lnTo>
                      <a:pt x="13" y="14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5" y="11"/>
                    </a:lnTo>
                    <a:lnTo>
                      <a:pt x="15" y="10"/>
                    </a:lnTo>
                    <a:lnTo>
                      <a:pt x="16" y="9"/>
                    </a:lnTo>
                    <a:lnTo>
                      <a:pt x="17" y="11"/>
                    </a:lnTo>
                    <a:lnTo>
                      <a:pt x="18" y="11"/>
                    </a:lnTo>
                    <a:lnTo>
                      <a:pt x="18" y="9"/>
                    </a:lnTo>
                    <a:lnTo>
                      <a:pt x="18" y="13"/>
                    </a:lnTo>
                    <a:lnTo>
                      <a:pt x="19" y="11"/>
                    </a:lnTo>
                    <a:lnTo>
                      <a:pt x="20" y="9"/>
                    </a:lnTo>
                    <a:lnTo>
                      <a:pt x="21" y="9"/>
                    </a:lnTo>
                    <a:lnTo>
                      <a:pt x="21" y="4"/>
                    </a:lnTo>
                    <a:lnTo>
                      <a:pt x="22" y="7"/>
                    </a:lnTo>
                    <a:lnTo>
                      <a:pt x="22" y="6"/>
                    </a:lnTo>
                    <a:lnTo>
                      <a:pt x="23" y="7"/>
                    </a:lnTo>
                    <a:lnTo>
                      <a:pt x="24" y="9"/>
                    </a:lnTo>
                    <a:lnTo>
                      <a:pt x="25" y="16"/>
                    </a:lnTo>
                    <a:lnTo>
                      <a:pt x="26" y="13"/>
                    </a:lnTo>
                    <a:lnTo>
                      <a:pt x="26" y="12"/>
                    </a:lnTo>
                    <a:lnTo>
                      <a:pt x="27" y="14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9"/>
                    </a:lnTo>
                    <a:lnTo>
                      <a:pt x="30" y="13"/>
                    </a:lnTo>
                    <a:lnTo>
                      <a:pt x="31" y="11"/>
                    </a:lnTo>
                    <a:lnTo>
                      <a:pt x="31" y="12"/>
                    </a:lnTo>
                    <a:lnTo>
                      <a:pt x="32" y="14"/>
                    </a:lnTo>
                    <a:lnTo>
                      <a:pt x="33" y="11"/>
                    </a:lnTo>
                    <a:lnTo>
                      <a:pt x="34" y="11"/>
                    </a:lnTo>
                    <a:lnTo>
                      <a:pt x="34" y="10"/>
                    </a:lnTo>
                    <a:lnTo>
                      <a:pt x="34" y="4"/>
                    </a:lnTo>
                    <a:lnTo>
                      <a:pt x="35" y="7"/>
                    </a:lnTo>
                    <a:lnTo>
                      <a:pt x="36" y="9"/>
                    </a:lnTo>
                    <a:lnTo>
                      <a:pt x="37" y="11"/>
                    </a:lnTo>
                    <a:lnTo>
                      <a:pt x="37" y="14"/>
                    </a:lnTo>
                    <a:lnTo>
                      <a:pt x="38" y="14"/>
                    </a:lnTo>
                    <a:lnTo>
                      <a:pt x="38" y="13"/>
                    </a:lnTo>
                    <a:lnTo>
                      <a:pt x="39" y="13"/>
                    </a:lnTo>
                    <a:lnTo>
                      <a:pt x="40" y="10"/>
                    </a:lnTo>
                    <a:lnTo>
                      <a:pt x="40" y="12"/>
                    </a:lnTo>
                    <a:lnTo>
                      <a:pt x="41" y="9"/>
                    </a:lnTo>
                    <a:lnTo>
                      <a:pt x="42" y="2"/>
                    </a:lnTo>
                    <a:lnTo>
                      <a:pt x="42" y="6"/>
                    </a:lnTo>
                    <a:lnTo>
                      <a:pt x="43" y="7"/>
                    </a:lnTo>
                    <a:lnTo>
                      <a:pt x="43" y="9"/>
                    </a:lnTo>
                    <a:lnTo>
                      <a:pt x="44" y="11"/>
                    </a:lnTo>
                    <a:lnTo>
                      <a:pt x="45" y="11"/>
                    </a:lnTo>
                    <a:lnTo>
                      <a:pt x="46" y="8"/>
                    </a:lnTo>
                    <a:lnTo>
                      <a:pt x="46" y="9"/>
                    </a:lnTo>
                    <a:lnTo>
                      <a:pt x="47" y="9"/>
                    </a:lnTo>
                    <a:lnTo>
                      <a:pt x="48" y="9"/>
                    </a:lnTo>
                    <a:lnTo>
                      <a:pt x="49" y="9"/>
                    </a:lnTo>
                    <a:lnTo>
                      <a:pt x="50" y="9"/>
                    </a:lnTo>
                    <a:lnTo>
                      <a:pt x="50" y="11"/>
                    </a:lnTo>
                    <a:lnTo>
                      <a:pt x="50" y="9"/>
                    </a:lnTo>
                    <a:lnTo>
                      <a:pt x="51" y="11"/>
                    </a:lnTo>
                    <a:lnTo>
                      <a:pt x="52" y="11"/>
                    </a:lnTo>
                    <a:lnTo>
                      <a:pt x="53" y="11"/>
                    </a:lnTo>
                    <a:lnTo>
                      <a:pt x="53" y="10"/>
                    </a:lnTo>
                    <a:lnTo>
                      <a:pt x="54" y="9"/>
                    </a:lnTo>
                    <a:lnTo>
                      <a:pt x="54" y="10"/>
                    </a:lnTo>
                    <a:lnTo>
                      <a:pt x="55" y="9"/>
                    </a:lnTo>
                    <a:lnTo>
                      <a:pt x="56" y="13"/>
                    </a:lnTo>
                    <a:lnTo>
                      <a:pt x="56" y="12"/>
                    </a:lnTo>
                    <a:lnTo>
                      <a:pt x="57" y="11"/>
                    </a:lnTo>
                    <a:lnTo>
                      <a:pt x="58" y="13"/>
                    </a:lnTo>
                    <a:lnTo>
                      <a:pt x="59" y="12"/>
                    </a:lnTo>
                    <a:lnTo>
                      <a:pt x="59" y="14"/>
                    </a:lnTo>
                    <a:lnTo>
                      <a:pt x="60" y="18"/>
                    </a:lnTo>
                    <a:lnTo>
                      <a:pt x="61" y="14"/>
                    </a:lnTo>
                    <a:lnTo>
                      <a:pt x="62" y="13"/>
                    </a:lnTo>
                    <a:lnTo>
                      <a:pt x="62" y="16"/>
                    </a:lnTo>
                    <a:lnTo>
                      <a:pt x="63" y="14"/>
                    </a:lnTo>
                    <a:lnTo>
                      <a:pt x="64" y="9"/>
                    </a:lnTo>
                    <a:lnTo>
                      <a:pt x="65" y="10"/>
                    </a:lnTo>
                    <a:lnTo>
                      <a:pt x="65" y="13"/>
                    </a:lnTo>
                    <a:lnTo>
                      <a:pt x="66" y="11"/>
                    </a:lnTo>
                    <a:lnTo>
                      <a:pt x="67" y="10"/>
                    </a:lnTo>
                    <a:lnTo>
                      <a:pt x="68" y="10"/>
                    </a:lnTo>
                    <a:lnTo>
                      <a:pt x="69" y="9"/>
                    </a:lnTo>
                    <a:lnTo>
                      <a:pt x="69" y="0"/>
                    </a:lnTo>
                    <a:lnTo>
                      <a:pt x="70" y="6"/>
                    </a:lnTo>
                    <a:lnTo>
                      <a:pt x="70" y="7"/>
                    </a:lnTo>
                    <a:lnTo>
                      <a:pt x="71" y="8"/>
                    </a:lnTo>
                    <a:lnTo>
                      <a:pt x="72" y="7"/>
                    </a:lnTo>
                    <a:lnTo>
                      <a:pt x="72" y="11"/>
                    </a:lnTo>
                    <a:lnTo>
                      <a:pt x="73" y="12"/>
                    </a:lnTo>
                    <a:lnTo>
                      <a:pt x="74" y="16"/>
                    </a:lnTo>
                    <a:lnTo>
                      <a:pt x="74" y="7"/>
                    </a:lnTo>
                    <a:lnTo>
                      <a:pt x="75" y="10"/>
                    </a:lnTo>
                    <a:lnTo>
                      <a:pt x="75" y="9"/>
                    </a:lnTo>
                    <a:lnTo>
                      <a:pt x="76" y="9"/>
                    </a:lnTo>
                    <a:lnTo>
                      <a:pt x="77" y="9"/>
                    </a:lnTo>
                    <a:lnTo>
                      <a:pt x="78" y="10"/>
                    </a:lnTo>
                    <a:lnTo>
                      <a:pt x="78" y="12"/>
                    </a:lnTo>
                    <a:lnTo>
                      <a:pt x="78" y="16"/>
                    </a:lnTo>
                    <a:lnTo>
                      <a:pt x="79" y="13"/>
                    </a:lnTo>
                    <a:lnTo>
                      <a:pt x="80" y="11"/>
                    </a:lnTo>
                    <a:lnTo>
                      <a:pt x="81" y="11"/>
                    </a:lnTo>
                    <a:lnTo>
                      <a:pt x="81" y="7"/>
                    </a:lnTo>
                    <a:lnTo>
                      <a:pt x="82" y="9"/>
                    </a:lnTo>
                    <a:lnTo>
                      <a:pt x="82" y="10"/>
                    </a:lnTo>
                    <a:lnTo>
                      <a:pt x="83" y="11"/>
                    </a:lnTo>
                    <a:lnTo>
                      <a:pt x="84" y="11"/>
                    </a:lnTo>
                    <a:lnTo>
                      <a:pt x="85" y="10"/>
                    </a:lnTo>
                    <a:lnTo>
                      <a:pt x="86" y="13"/>
                    </a:lnTo>
                    <a:lnTo>
                      <a:pt x="86" y="11"/>
                    </a:lnTo>
                    <a:lnTo>
                      <a:pt x="87" y="10"/>
                    </a:lnTo>
                    <a:lnTo>
                      <a:pt x="87" y="11"/>
                    </a:lnTo>
                    <a:lnTo>
                      <a:pt x="88" y="6"/>
                    </a:lnTo>
                    <a:lnTo>
                      <a:pt x="89" y="7"/>
                    </a:lnTo>
                    <a:lnTo>
                      <a:pt x="90" y="7"/>
                    </a:lnTo>
                    <a:lnTo>
                      <a:pt x="90" y="9"/>
                    </a:lnTo>
                    <a:lnTo>
                      <a:pt x="91" y="10"/>
                    </a:lnTo>
                    <a:lnTo>
                      <a:pt x="91" y="8"/>
                    </a:lnTo>
                    <a:lnTo>
                      <a:pt x="92" y="11"/>
                    </a:lnTo>
                    <a:lnTo>
                      <a:pt x="93" y="7"/>
                    </a:lnTo>
                    <a:lnTo>
                      <a:pt x="94" y="8"/>
                    </a:lnTo>
                    <a:lnTo>
                      <a:pt x="94" y="9"/>
                    </a:lnTo>
                    <a:lnTo>
                      <a:pt x="94" y="5"/>
                    </a:lnTo>
                    <a:lnTo>
                      <a:pt x="95" y="10"/>
                    </a:lnTo>
                    <a:lnTo>
                      <a:pt x="96" y="9"/>
                    </a:lnTo>
                    <a:lnTo>
                      <a:pt x="97" y="11"/>
                    </a:lnTo>
                    <a:lnTo>
                      <a:pt x="97" y="14"/>
                    </a:lnTo>
                    <a:lnTo>
                      <a:pt x="98" y="14"/>
                    </a:lnTo>
                    <a:lnTo>
                      <a:pt x="98" y="13"/>
                    </a:lnTo>
                    <a:lnTo>
                      <a:pt x="99" y="12"/>
                    </a:lnTo>
                    <a:lnTo>
                      <a:pt x="100" y="10"/>
                    </a:lnTo>
                    <a:lnTo>
                      <a:pt x="100" y="12"/>
                    </a:lnTo>
                    <a:lnTo>
                      <a:pt x="101" y="14"/>
                    </a:lnTo>
                    <a:lnTo>
                      <a:pt x="102" y="9"/>
                    </a:lnTo>
                    <a:lnTo>
                      <a:pt x="103" y="11"/>
                    </a:lnTo>
                    <a:lnTo>
                      <a:pt x="104" y="15"/>
                    </a:lnTo>
                    <a:lnTo>
                      <a:pt x="105" y="13"/>
                    </a:lnTo>
                    <a:lnTo>
                      <a:pt x="106" y="14"/>
                    </a:lnTo>
                    <a:lnTo>
                      <a:pt x="106" y="13"/>
                    </a:lnTo>
                    <a:lnTo>
                      <a:pt x="107" y="11"/>
                    </a:lnTo>
                    <a:lnTo>
                      <a:pt x="108" y="11"/>
                    </a:lnTo>
                    <a:lnTo>
                      <a:pt x="109" y="10"/>
                    </a:lnTo>
                    <a:lnTo>
                      <a:pt x="110" y="10"/>
                    </a:lnTo>
                    <a:lnTo>
                      <a:pt x="110" y="11"/>
                    </a:lnTo>
                    <a:lnTo>
                      <a:pt x="111" y="10"/>
                    </a:lnTo>
                    <a:lnTo>
                      <a:pt x="112" y="9"/>
                    </a:lnTo>
                    <a:lnTo>
                      <a:pt x="113" y="10"/>
                    </a:lnTo>
                    <a:lnTo>
                      <a:pt x="113" y="1"/>
                    </a:lnTo>
                    <a:lnTo>
                      <a:pt x="114" y="2"/>
                    </a:lnTo>
                    <a:lnTo>
                      <a:pt x="114" y="4"/>
                    </a:lnTo>
                    <a:lnTo>
                      <a:pt x="115" y="4"/>
                    </a:lnTo>
                    <a:lnTo>
                      <a:pt x="116" y="11"/>
                    </a:lnTo>
                    <a:lnTo>
                      <a:pt x="116" y="9"/>
                    </a:lnTo>
                    <a:lnTo>
                      <a:pt x="117" y="10"/>
                    </a:lnTo>
                    <a:lnTo>
                      <a:pt x="118" y="11"/>
                    </a:lnTo>
                    <a:lnTo>
                      <a:pt x="118" y="7"/>
                    </a:lnTo>
                    <a:lnTo>
                      <a:pt x="119" y="11"/>
                    </a:lnTo>
                    <a:lnTo>
                      <a:pt x="119" y="13"/>
                    </a:lnTo>
                    <a:lnTo>
                      <a:pt x="120" y="9"/>
                    </a:lnTo>
                    <a:lnTo>
                      <a:pt x="121" y="12"/>
                    </a:lnTo>
                    <a:lnTo>
                      <a:pt x="122" y="11"/>
                    </a:lnTo>
                    <a:lnTo>
                      <a:pt x="122" y="16"/>
                    </a:lnTo>
                    <a:lnTo>
                      <a:pt x="123" y="16"/>
                    </a:lnTo>
                    <a:lnTo>
                      <a:pt x="124" y="9"/>
                    </a:lnTo>
                    <a:lnTo>
                      <a:pt x="125" y="11"/>
                    </a:lnTo>
                    <a:lnTo>
                      <a:pt x="125" y="9"/>
                    </a:lnTo>
                    <a:lnTo>
                      <a:pt x="126" y="11"/>
                    </a:lnTo>
                    <a:lnTo>
                      <a:pt x="127" y="11"/>
                    </a:lnTo>
                    <a:lnTo>
                      <a:pt x="128" y="14"/>
                    </a:lnTo>
                    <a:lnTo>
                      <a:pt x="129" y="13"/>
                    </a:lnTo>
                    <a:lnTo>
                      <a:pt x="130" y="15"/>
                    </a:lnTo>
                    <a:lnTo>
                      <a:pt x="130" y="14"/>
                    </a:lnTo>
                    <a:lnTo>
                      <a:pt x="131" y="14"/>
                    </a:lnTo>
                    <a:lnTo>
                      <a:pt x="132" y="13"/>
                    </a:lnTo>
                    <a:lnTo>
                      <a:pt x="132" y="8"/>
                    </a:lnTo>
                    <a:lnTo>
                      <a:pt x="133" y="14"/>
                    </a:lnTo>
                    <a:lnTo>
                      <a:pt x="134" y="13"/>
                    </a:lnTo>
                    <a:lnTo>
                      <a:pt x="135" y="13"/>
                    </a:lnTo>
                    <a:lnTo>
                      <a:pt x="136" y="16"/>
                    </a:lnTo>
                    <a:lnTo>
                      <a:pt x="137" y="13"/>
                    </a:lnTo>
                    <a:lnTo>
                      <a:pt x="138" y="13"/>
                    </a:lnTo>
                    <a:lnTo>
                      <a:pt x="138" y="7"/>
                    </a:lnTo>
                    <a:lnTo>
                      <a:pt x="139" y="9"/>
                    </a:lnTo>
                    <a:lnTo>
                      <a:pt x="140" y="9"/>
                    </a:lnTo>
                    <a:lnTo>
                      <a:pt x="141" y="10"/>
                    </a:lnTo>
                    <a:lnTo>
                      <a:pt x="141" y="14"/>
                    </a:lnTo>
                    <a:lnTo>
                      <a:pt x="142" y="11"/>
                    </a:lnTo>
                    <a:lnTo>
                      <a:pt x="142" y="13"/>
                    </a:lnTo>
                    <a:lnTo>
                      <a:pt x="143" y="13"/>
                    </a:lnTo>
                    <a:lnTo>
                      <a:pt x="144" y="12"/>
                    </a:lnTo>
                    <a:lnTo>
                      <a:pt x="145" y="12"/>
                    </a:lnTo>
                    <a:lnTo>
                      <a:pt x="146" y="17"/>
                    </a:lnTo>
                    <a:lnTo>
                      <a:pt x="146" y="14"/>
                    </a:lnTo>
                    <a:lnTo>
                      <a:pt x="147" y="15"/>
                    </a:lnTo>
                    <a:lnTo>
                      <a:pt x="147" y="13"/>
                    </a:lnTo>
                    <a:lnTo>
                      <a:pt x="148" y="16"/>
                    </a:lnTo>
                    <a:lnTo>
                      <a:pt x="149" y="13"/>
                    </a:lnTo>
                    <a:lnTo>
                      <a:pt x="150" y="12"/>
                    </a:lnTo>
                    <a:lnTo>
                      <a:pt x="151" y="11"/>
                    </a:lnTo>
                    <a:lnTo>
                      <a:pt x="151" y="13"/>
                    </a:lnTo>
                    <a:lnTo>
                      <a:pt x="152" y="7"/>
                    </a:lnTo>
                    <a:lnTo>
                      <a:pt x="153" y="7"/>
                    </a:lnTo>
                    <a:lnTo>
                      <a:pt x="154" y="7"/>
                    </a:lnTo>
                    <a:lnTo>
                      <a:pt x="154" y="8"/>
                    </a:lnTo>
                    <a:lnTo>
                      <a:pt x="154" y="9"/>
                    </a:lnTo>
                    <a:lnTo>
                      <a:pt x="155" y="8"/>
                    </a:lnTo>
                    <a:lnTo>
                      <a:pt x="156" y="6"/>
                    </a:lnTo>
                    <a:lnTo>
                      <a:pt x="157" y="6"/>
                    </a:lnTo>
                    <a:lnTo>
                      <a:pt x="157" y="5"/>
                    </a:lnTo>
                    <a:lnTo>
                      <a:pt x="158" y="7"/>
                    </a:lnTo>
                    <a:lnTo>
                      <a:pt x="158" y="9"/>
                    </a:lnTo>
                    <a:lnTo>
                      <a:pt x="159" y="8"/>
                    </a:lnTo>
                    <a:lnTo>
                      <a:pt x="160" y="10"/>
                    </a:lnTo>
                    <a:lnTo>
                      <a:pt x="160" y="9"/>
                    </a:lnTo>
                    <a:lnTo>
                      <a:pt x="161" y="8"/>
                    </a:lnTo>
                    <a:lnTo>
                      <a:pt x="162" y="5"/>
                    </a:lnTo>
                    <a:lnTo>
                      <a:pt x="162" y="9"/>
                    </a:lnTo>
                    <a:lnTo>
                      <a:pt x="163" y="10"/>
                    </a:lnTo>
                    <a:lnTo>
                      <a:pt x="164" y="14"/>
                    </a:lnTo>
                    <a:lnTo>
                      <a:pt x="165" y="14"/>
                    </a:lnTo>
                    <a:lnTo>
                      <a:pt x="166" y="16"/>
                    </a:lnTo>
                    <a:lnTo>
                      <a:pt x="166" y="14"/>
                    </a:lnTo>
                    <a:lnTo>
                      <a:pt x="167" y="14"/>
                    </a:lnTo>
                    <a:lnTo>
                      <a:pt x="168" y="13"/>
                    </a:lnTo>
                    <a:lnTo>
                      <a:pt x="169" y="12"/>
                    </a:lnTo>
                    <a:lnTo>
                      <a:pt x="169" y="10"/>
                    </a:lnTo>
                    <a:lnTo>
                      <a:pt x="170" y="8"/>
                    </a:lnTo>
                    <a:lnTo>
                      <a:pt x="170" y="10"/>
                    </a:lnTo>
                    <a:lnTo>
                      <a:pt x="171" y="8"/>
                    </a:lnTo>
                    <a:lnTo>
                      <a:pt x="172" y="9"/>
                    </a:lnTo>
                    <a:lnTo>
                      <a:pt x="173" y="10"/>
                    </a:lnTo>
                    <a:lnTo>
                      <a:pt x="173" y="11"/>
                    </a:lnTo>
                    <a:lnTo>
                      <a:pt x="174" y="13"/>
                    </a:lnTo>
                    <a:lnTo>
                      <a:pt x="174" y="17"/>
                    </a:lnTo>
                    <a:lnTo>
                      <a:pt x="175" y="14"/>
                    </a:lnTo>
                    <a:lnTo>
                      <a:pt x="176" y="14"/>
                    </a:lnTo>
                    <a:lnTo>
                      <a:pt x="176" y="11"/>
                    </a:lnTo>
                    <a:lnTo>
                      <a:pt x="177" y="11"/>
                    </a:lnTo>
                    <a:lnTo>
                      <a:pt x="178" y="9"/>
                    </a:lnTo>
                    <a:lnTo>
                      <a:pt x="179" y="9"/>
                    </a:lnTo>
                    <a:lnTo>
                      <a:pt x="179" y="12"/>
                    </a:lnTo>
                    <a:lnTo>
                      <a:pt x="179" y="13"/>
                    </a:lnTo>
                    <a:lnTo>
                      <a:pt x="180" y="18"/>
                    </a:lnTo>
                    <a:lnTo>
                      <a:pt x="181" y="13"/>
                    </a:lnTo>
                    <a:lnTo>
                      <a:pt x="182" y="12"/>
                    </a:lnTo>
                    <a:lnTo>
                      <a:pt x="182" y="11"/>
                    </a:lnTo>
                    <a:lnTo>
                      <a:pt x="182" y="7"/>
                    </a:lnTo>
                    <a:lnTo>
                      <a:pt x="183" y="2"/>
                    </a:lnTo>
                    <a:lnTo>
                      <a:pt x="184" y="6"/>
                    </a:lnTo>
                    <a:lnTo>
                      <a:pt x="185" y="7"/>
                    </a:lnTo>
                    <a:lnTo>
                      <a:pt x="185" y="9"/>
                    </a:lnTo>
                    <a:lnTo>
                      <a:pt x="186" y="10"/>
                    </a:lnTo>
                    <a:lnTo>
                      <a:pt x="186" y="11"/>
                    </a:lnTo>
                    <a:lnTo>
                      <a:pt x="187" y="16"/>
                    </a:lnTo>
                    <a:lnTo>
                      <a:pt x="188" y="11"/>
                    </a:lnTo>
                    <a:lnTo>
                      <a:pt x="188" y="6"/>
                    </a:lnTo>
                    <a:lnTo>
                      <a:pt x="189" y="7"/>
                    </a:lnTo>
                    <a:lnTo>
                      <a:pt x="190" y="4"/>
                    </a:lnTo>
                    <a:lnTo>
                      <a:pt x="190" y="7"/>
                    </a:lnTo>
                    <a:lnTo>
                      <a:pt x="191" y="8"/>
                    </a:lnTo>
                    <a:lnTo>
                      <a:pt x="192" y="9"/>
                    </a:lnTo>
                    <a:lnTo>
                      <a:pt x="192" y="7"/>
                    </a:lnTo>
                    <a:lnTo>
                      <a:pt x="193" y="9"/>
                    </a:lnTo>
                    <a:lnTo>
                      <a:pt x="194" y="11"/>
                    </a:lnTo>
                    <a:lnTo>
                      <a:pt x="195" y="9"/>
                    </a:lnTo>
                    <a:lnTo>
                      <a:pt x="196" y="5"/>
                    </a:lnTo>
                    <a:lnTo>
                      <a:pt x="197" y="7"/>
                    </a:lnTo>
                    <a:lnTo>
                      <a:pt x="198" y="5"/>
                    </a:lnTo>
                    <a:lnTo>
                      <a:pt x="198" y="8"/>
                    </a:lnTo>
                    <a:lnTo>
                      <a:pt x="198" y="11"/>
                    </a:lnTo>
                    <a:lnTo>
                      <a:pt x="199" y="11"/>
                    </a:lnTo>
                    <a:lnTo>
                      <a:pt x="200" y="11"/>
                    </a:lnTo>
                    <a:lnTo>
                      <a:pt x="201" y="11"/>
                    </a:lnTo>
                    <a:lnTo>
                      <a:pt x="201" y="9"/>
                    </a:lnTo>
                    <a:lnTo>
                      <a:pt x="202" y="11"/>
                    </a:lnTo>
                    <a:lnTo>
                      <a:pt x="203" y="6"/>
                    </a:lnTo>
                    <a:lnTo>
                      <a:pt x="204" y="7"/>
                    </a:lnTo>
                    <a:lnTo>
                      <a:pt x="204" y="9"/>
                    </a:lnTo>
                    <a:lnTo>
                      <a:pt x="205" y="9"/>
                    </a:lnTo>
                    <a:lnTo>
                      <a:pt x="206" y="14"/>
                    </a:lnTo>
                    <a:lnTo>
                      <a:pt x="207" y="10"/>
                    </a:lnTo>
                    <a:lnTo>
                      <a:pt x="207" y="13"/>
                    </a:lnTo>
                    <a:lnTo>
                      <a:pt x="207" y="11"/>
                    </a:lnTo>
                    <a:lnTo>
                      <a:pt x="208" y="10"/>
                    </a:lnTo>
                    <a:lnTo>
                      <a:pt x="209" y="10"/>
                    </a:lnTo>
                    <a:lnTo>
                      <a:pt x="210" y="11"/>
                    </a:lnTo>
                    <a:lnTo>
                      <a:pt x="211" y="9"/>
                    </a:lnTo>
                    <a:lnTo>
                      <a:pt x="211" y="11"/>
                    </a:lnTo>
                    <a:lnTo>
                      <a:pt x="211" y="10"/>
                    </a:lnTo>
                    <a:lnTo>
                      <a:pt x="212" y="10"/>
                    </a:lnTo>
                    <a:lnTo>
                      <a:pt x="213" y="11"/>
                    </a:lnTo>
                    <a:lnTo>
                      <a:pt x="214" y="11"/>
                    </a:lnTo>
                    <a:lnTo>
                      <a:pt x="214" y="10"/>
                    </a:lnTo>
                    <a:lnTo>
                      <a:pt x="215" y="12"/>
                    </a:lnTo>
                    <a:lnTo>
                      <a:pt x="216" y="7"/>
                    </a:lnTo>
                    <a:lnTo>
                      <a:pt x="217" y="8"/>
                    </a:lnTo>
                    <a:lnTo>
                      <a:pt x="217" y="9"/>
                    </a:lnTo>
                    <a:lnTo>
                      <a:pt x="218" y="10"/>
                    </a:lnTo>
                    <a:lnTo>
                      <a:pt x="219" y="10"/>
                    </a:lnTo>
                    <a:lnTo>
                      <a:pt x="220" y="10"/>
                    </a:lnTo>
                    <a:lnTo>
                      <a:pt x="220" y="9"/>
                    </a:lnTo>
                    <a:lnTo>
                      <a:pt x="221" y="11"/>
                    </a:lnTo>
                    <a:lnTo>
                      <a:pt x="222" y="6"/>
                    </a:lnTo>
                    <a:lnTo>
                      <a:pt x="223" y="9"/>
                    </a:lnTo>
                    <a:lnTo>
                      <a:pt x="224" y="14"/>
                    </a:lnTo>
                    <a:lnTo>
                      <a:pt x="225" y="10"/>
                    </a:lnTo>
                    <a:lnTo>
                      <a:pt x="226" y="10"/>
                    </a:lnTo>
                    <a:lnTo>
                      <a:pt x="226" y="11"/>
                    </a:lnTo>
                    <a:lnTo>
                      <a:pt x="226" y="7"/>
                    </a:lnTo>
                    <a:lnTo>
                      <a:pt x="227" y="9"/>
                    </a:lnTo>
                    <a:lnTo>
                      <a:pt x="228" y="9"/>
                    </a:lnTo>
                    <a:lnTo>
                      <a:pt x="229" y="8"/>
                    </a:lnTo>
                    <a:lnTo>
                      <a:pt x="229" y="11"/>
                    </a:lnTo>
                    <a:lnTo>
                      <a:pt x="230" y="13"/>
                    </a:lnTo>
                    <a:lnTo>
                      <a:pt x="230" y="11"/>
                    </a:lnTo>
                    <a:lnTo>
                      <a:pt x="231" y="12"/>
                    </a:lnTo>
                    <a:lnTo>
                      <a:pt x="232" y="11"/>
                    </a:lnTo>
                    <a:lnTo>
                      <a:pt x="233" y="10"/>
                    </a:lnTo>
                    <a:lnTo>
                      <a:pt x="234" y="3"/>
                    </a:lnTo>
                    <a:lnTo>
                      <a:pt x="235" y="5"/>
                    </a:lnTo>
                    <a:lnTo>
                      <a:pt x="235" y="9"/>
                    </a:lnTo>
                    <a:lnTo>
                      <a:pt x="236" y="9"/>
                    </a:lnTo>
                    <a:lnTo>
                      <a:pt x="237" y="9"/>
                    </a:lnTo>
                    <a:lnTo>
                      <a:pt x="238" y="16"/>
                    </a:lnTo>
                    <a:lnTo>
                      <a:pt x="239" y="16"/>
                    </a:lnTo>
                    <a:lnTo>
                      <a:pt x="239" y="11"/>
                    </a:lnTo>
                    <a:lnTo>
                      <a:pt x="240" y="5"/>
                    </a:lnTo>
                    <a:lnTo>
                      <a:pt x="241" y="7"/>
                    </a:lnTo>
                    <a:lnTo>
                      <a:pt x="242" y="7"/>
                    </a:lnTo>
                    <a:lnTo>
                      <a:pt x="242" y="9"/>
                    </a:lnTo>
                    <a:lnTo>
                      <a:pt x="242" y="10"/>
                    </a:lnTo>
                    <a:lnTo>
                      <a:pt x="243" y="12"/>
                    </a:lnTo>
                    <a:lnTo>
                      <a:pt x="244" y="9"/>
                    </a:lnTo>
                    <a:lnTo>
                      <a:pt x="245" y="11"/>
                    </a:lnTo>
                    <a:lnTo>
                      <a:pt x="245" y="9"/>
                    </a:lnTo>
                    <a:lnTo>
                      <a:pt x="246" y="9"/>
                    </a:lnTo>
                    <a:lnTo>
                      <a:pt x="246" y="8"/>
                    </a:lnTo>
                    <a:lnTo>
                      <a:pt x="247" y="4"/>
                    </a:lnTo>
                    <a:lnTo>
                      <a:pt x="248" y="11"/>
                    </a:lnTo>
                    <a:lnTo>
                      <a:pt x="248" y="9"/>
                    </a:lnTo>
                    <a:lnTo>
                      <a:pt x="249" y="9"/>
                    </a:lnTo>
                    <a:lnTo>
                      <a:pt x="250" y="13"/>
                    </a:lnTo>
                    <a:lnTo>
                      <a:pt x="251" y="12"/>
                    </a:lnTo>
                    <a:lnTo>
                      <a:pt x="251" y="11"/>
                    </a:lnTo>
                    <a:lnTo>
                      <a:pt x="252" y="11"/>
                    </a:lnTo>
                    <a:lnTo>
                      <a:pt x="252" y="9"/>
                    </a:lnTo>
                    <a:lnTo>
                      <a:pt x="253" y="9"/>
                    </a:lnTo>
                    <a:lnTo>
                      <a:pt x="254" y="10"/>
                    </a:lnTo>
                    <a:lnTo>
                      <a:pt x="255" y="4"/>
                    </a:lnTo>
                    <a:lnTo>
                      <a:pt x="255" y="6"/>
                    </a:lnTo>
                    <a:lnTo>
                      <a:pt x="255" y="7"/>
                    </a:lnTo>
                    <a:lnTo>
                      <a:pt x="256" y="8"/>
                    </a:lnTo>
                    <a:lnTo>
                      <a:pt x="257" y="9"/>
                    </a:lnTo>
                    <a:lnTo>
                      <a:pt x="258" y="6"/>
                    </a:lnTo>
                    <a:lnTo>
                      <a:pt x="258" y="7"/>
                    </a:lnTo>
                    <a:lnTo>
                      <a:pt x="258" y="6"/>
                    </a:lnTo>
                    <a:lnTo>
                      <a:pt x="259" y="4"/>
                    </a:lnTo>
                    <a:lnTo>
                      <a:pt x="260" y="6"/>
                    </a:lnTo>
                    <a:lnTo>
                      <a:pt x="261" y="7"/>
                    </a:lnTo>
                    <a:lnTo>
                      <a:pt x="261" y="6"/>
                    </a:lnTo>
                    <a:lnTo>
                      <a:pt x="262" y="7"/>
                    </a:lnTo>
                    <a:lnTo>
                      <a:pt x="262" y="9"/>
                    </a:lnTo>
                    <a:lnTo>
                      <a:pt x="263" y="13"/>
                    </a:lnTo>
                    <a:lnTo>
                      <a:pt x="264" y="11"/>
                    </a:lnTo>
                    <a:lnTo>
                      <a:pt x="264" y="10"/>
                    </a:lnTo>
                    <a:lnTo>
                      <a:pt x="265" y="9"/>
                    </a:lnTo>
                    <a:lnTo>
                      <a:pt x="266" y="7"/>
                    </a:lnTo>
                    <a:lnTo>
                      <a:pt x="267" y="5"/>
                    </a:lnTo>
                    <a:lnTo>
                      <a:pt x="267" y="6"/>
                    </a:lnTo>
                    <a:lnTo>
                      <a:pt x="267" y="7"/>
                    </a:lnTo>
                    <a:lnTo>
                      <a:pt x="268" y="8"/>
                    </a:lnTo>
                    <a:lnTo>
                      <a:pt x="269" y="8"/>
                    </a:lnTo>
                    <a:lnTo>
                      <a:pt x="270" y="475"/>
                    </a:lnTo>
                    <a:lnTo>
                      <a:pt x="270" y="461"/>
                    </a:lnTo>
                    <a:lnTo>
                      <a:pt x="270" y="389"/>
                    </a:lnTo>
                    <a:lnTo>
                      <a:pt x="271" y="339"/>
                    </a:lnTo>
                    <a:lnTo>
                      <a:pt x="272" y="302"/>
                    </a:lnTo>
                    <a:lnTo>
                      <a:pt x="273" y="276"/>
                    </a:lnTo>
                    <a:lnTo>
                      <a:pt x="274" y="248"/>
                    </a:lnTo>
                    <a:lnTo>
                      <a:pt x="274" y="226"/>
                    </a:lnTo>
                    <a:lnTo>
                      <a:pt x="274" y="207"/>
                    </a:lnTo>
                    <a:lnTo>
                      <a:pt x="275" y="198"/>
                    </a:lnTo>
                    <a:lnTo>
                      <a:pt x="276" y="181"/>
                    </a:lnTo>
                    <a:lnTo>
                      <a:pt x="277" y="164"/>
                    </a:lnTo>
                    <a:lnTo>
                      <a:pt x="277" y="150"/>
                    </a:lnTo>
                    <a:lnTo>
                      <a:pt x="278" y="140"/>
                    </a:lnTo>
                    <a:lnTo>
                      <a:pt x="279" y="130"/>
                    </a:lnTo>
                    <a:lnTo>
                      <a:pt x="279" y="119"/>
                    </a:lnTo>
                    <a:lnTo>
                      <a:pt x="280" y="111"/>
                    </a:lnTo>
                    <a:lnTo>
                      <a:pt x="280" y="103"/>
                    </a:lnTo>
                    <a:lnTo>
                      <a:pt x="281" y="97"/>
                    </a:lnTo>
                    <a:lnTo>
                      <a:pt x="282" y="89"/>
                    </a:lnTo>
                    <a:lnTo>
                      <a:pt x="283" y="85"/>
                    </a:lnTo>
                    <a:lnTo>
                      <a:pt x="283" y="80"/>
                    </a:lnTo>
                    <a:lnTo>
                      <a:pt x="283" y="76"/>
                    </a:lnTo>
                    <a:lnTo>
                      <a:pt x="284" y="66"/>
                    </a:lnTo>
                    <a:lnTo>
                      <a:pt x="285" y="65"/>
                    </a:lnTo>
                    <a:lnTo>
                      <a:pt x="286" y="64"/>
                    </a:lnTo>
                    <a:lnTo>
                      <a:pt x="286" y="62"/>
                    </a:lnTo>
                    <a:lnTo>
                      <a:pt x="286" y="59"/>
                    </a:lnTo>
                    <a:lnTo>
                      <a:pt x="287" y="57"/>
                    </a:lnTo>
                    <a:lnTo>
                      <a:pt x="288" y="54"/>
                    </a:lnTo>
                    <a:lnTo>
                      <a:pt x="289" y="57"/>
                    </a:lnTo>
                    <a:lnTo>
                      <a:pt x="289" y="53"/>
                    </a:lnTo>
                    <a:lnTo>
                      <a:pt x="290" y="49"/>
                    </a:lnTo>
                    <a:lnTo>
                      <a:pt x="290" y="48"/>
                    </a:lnTo>
                    <a:lnTo>
                      <a:pt x="291" y="46"/>
                    </a:lnTo>
                    <a:lnTo>
                      <a:pt x="292" y="43"/>
                    </a:lnTo>
                    <a:lnTo>
                      <a:pt x="293" y="42"/>
                    </a:lnTo>
                    <a:lnTo>
                      <a:pt x="293" y="41"/>
                    </a:lnTo>
                    <a:lnTo>
                      <a:pt x="294" y="43"/>
                    </a:lnTo>
                    <a:lnTo>
                      <a:pt x="295" y="41"/>
                    </a:lnTo>
                    <a:lnTo>
                      <a:pt x="296" y="39"/>
                    </a:lnTo>
                    <a:lnTo>
                      <a:pt x="297" y="37"/>
                    </a:lnTo>
                    <a:lnTo>
                      <a:pt x="298" y="36"/>
                    </a:lnTo>
                    <a:lnTo>
                      <a:pt x="299" y="37"/>
                    </a:lnTo>
                    <a:lnTo>
                      <a:pt x="299" y="34"/>
                    </a:lnTo>
                    <a:lnTo>
                      <a:pt x="299" y="32"/>
                    </a:lnTo>
                    <a:lnTo>
                      <a:pt x="300" y="34"/>
                    </a:lnTo>
                    <a:lnTo>
                      <a:pt x="301" y="34"/>
                    </a:lnTo>
                    <a:lnTo>
                      <a:pt x="302" y="32"/>
                    </a:lnTo>
                    <a:lnTo>
                      <a:pt x="303" y="34"/>
                    </a:lnTo>
                    <a:lnTo>
                      <a:pt x="304" y="31"/>
                    </a:lnTo>
                    <a:lnTo>
                      <a:pt x="305" y="32"/>
                    </a:lnTo>
                    <a:lnTo>
                      <a:pt x="305" y="29"/>
                    </a:lnTo>
                    <a:lnTo>
                      <a:pt x="306" y="29"/>
                    </a:lnTo>
                    <a:lnTo>
                      <a:pt x="307" y="29"/>
                    </a:lnTo>
                    <a:lnTo>
                      <a:pt x="307" y="34"/>
                    </a:lnTo>
                    <a:lnTo>
                      <a:pt x="308" y="34"/>
                    </a:lnTo>
                    <a:lnTo>
                      <a:pt x="309" y="32"/>
                    </a:lnTo>
                    <a:lnTo>
                      <a:pt x="310" y="34"/>
                    </a:lnTo>
                    <a:lnTo>
                      <a:pt x="311" y="32"/>
                    </a:lnTo>
                    <a:lnTo>
                      <a:pt x="311" y="31"/>
                    </a:lnTo>
                    <a:lnTo>
                      <a:pt x="312" y="31"/>
                    </a:lnTo>
                    <a:lnTo>
                      <a:pt x="313" y="29"/>
                    </a:lnTo>
                    <a:lnTo>
                      <a:pt x="314" y="29"/>
                    </a:lnTo>
                    <a:lnTo>
                      <a:pt x="315" y="23"/>
                    </a:lnTo>
                    <a:lnTo>
                      <a:pt x="315" y="25"/>
                    </a:lnTo>
                    <a:lnTo>
                      <a:pt x="315" y="27"/>
                    </a:lnTo>
                    <a:lnTo>
                      <a:pt x="316" y="27"/>
                    </a:lnTo>
                    <a:lnTo>
                      <a:pt x="317" y="27"/>
                    </a:lnTo>
                    <a:lnTo>
                      <a:pt x="318" y="27"/>
                    </a:lnTo>
                    <a:lnTo>
                      <a:pt x="318" y="28"/>
                    </a:lnTo>
                    <a:lnTo>
                      <a:pt x="319" y="28"/>
                    </a:lnTo>
                    <a:lnTo>
                      <a:pt x="320" y="28"/>
                    </a:lnTo>
                    <a:lnTo>
                      <a:pt x="321" y="29"/>
                    </a:lnTo>
                    <a:lnTo>
                      <a:pt x="321" y="26"/>
                    </a:lnTo>
                    <a:lnTo>
                      <a:pt x="322" y="26"/>
                    </a:lnTo>
                    <a:lnTo>
                      <a:pt x="323" y="27"/>
                    </a:lnTo>
                    <a:lnTo>
                      <a:pt x="323" y="23"/>
                    </a:lnTo>
                    <a:lnTo>
                      <a:pt x="324" y="27"/>
                    </a:lnTo>
                    <a:lnTo>
                      <a:pt x="325" y="27"/>
                    </a:lnTo>
                    <a:lnTo>
                      <a:pt x="326" y="26"/>
                    </a:lnTo>
                    <a:lnTo>
                      <a:pt x="327" y="29"/>
                    </a:lnTo>
                    <a:lnTo>
                      <a:pt x="327" y="27"/>
                    </a:lnTo>
                    <a:lnTo>
                      <a:pt x="328" y="32"/>
                    </a:lnTo>
                    <a:lnTo>
                      <a:pt x="329" y="29"/>
                    </a:lnTo>
                    <a:lnTo>
                      <a:pt x="330" y="28"/>
                    </a:lnTo>
                    <a:lnTo>
                      <a:pt x="330" y="32"/>
                    </a:lnTo>
                    <a:lnTo>
                      <a:pt x="330" y="25"/>
                    </a:lnTo>
                    <a:lnTo>
                      <a:pt x="331" y="25"/>
                    </a:lnTo>
                    <a:lnTo>
                      <a:pt x="332" y="27"/>
                    </a:lnTo>
                    <a:lnTo>
                      <a:pt x="333" y="22"/>
                    </a:lnTo>
                    <a:lnTo>
                      <a:pt x="334" y="26"/>
                    </a:lnTo>
                    <a:lnTo>
                      <a:pt x="334" y="27"/>
                    </a:lnTo>
                    <a:lnTo>
                      <a:pt x="335" y="27"/>
                    </a:lnTo>
                    <a:lnTo>
                      <a:pt x="335" y="23"/>
                    </a:lnTo>
                    <a:lnTo>
                      <a:pt x="336" y="28"/>
                    </a:lnTo>
                    <a:lnTo>
                      <a:pt x="337" y="27"/>
                    </a:lnTo>
                    <a:lnTo>
                      <a:pt x="337" y="28"/>
                    </a:lnTo>
                    <a:lnTo>
                      <a:pt x="338" y="25"/>
                    </a:lnTo>
                    <a:lnTo>
                      <a:pt x="339" y="26"/>
                    </a:lnTo>
                    <a:lnTo>
                      <a:pt x="339" y="27"/>
                    </a:lnTo>
                    <a:lnTo>
                      <a:pt x="340" y="27"/>
                    </a:lnTo>
                    <a:lnTo>
                      <a:pt x="340" y="28"/>
                    </a:lnTo>
                    <a:lnTo>
                      <a:pt x="341" y="28"/>
                    </a:lnTo>
                    <a:lnTo>
                      <a:pt x="342" y="27"/>
                    </a:lnTo>
                    <a:lnTo>
                      <a:pt x="343" y="29"/>
                    </a:lnTo>
                    <a:lnTo>
                      <a:pt x="343" y="28"/>
                    </a:lnTo>
                    <a:lnTo>
                      <a:pt x="343" y="29"/>
                    </a:lnTo>
                    <a:lnTo>
                      <a:pt x="344" y="32"/>
                    </a:lnTo>
                    <a:lnTo>
                      <a:pt x="345" y="29"/>
                    </a:lnTo>
                    <a:lnTo>
                      <a:pt x="346" y="29"/>
                    </a:lnTo>
                    <a:lnTo>
                      <a:pt x="346" y="28"/>
                    </a:lnTo>
                    <a:lnTo>
                      <a:pt x="347" y="27"/>
                    </a:lnTo>
                    <a:lnTo>
                      <a:pt x="348" y="25"/>
                    </a:lnTo>
                    <a:lnTo>
                      <a:pt x="349" y="25"/>
                    </a:lnTo>
                    <a:lnTo>
                      <a:pt x="349" y="27"/>
                    </a:lnTo>
                    <a:lnTo>
                      <a:pt x="350" y="27"/>
                    </a:lnTo>
                    <a:lnTo>
                      <a:pt x="351" y="27"/>
                    </a:lnTo>
                    <a:lnTo>
                      <a:pt x="351" y="23"/>
                    </a:lnTo>
                    <a:lnTo>
                      <a:pt x="352" y="26"/>
                    </a:lnTo>
                    <a:lnTo>
                      <a:pt x="353" y="26"/>
                    </a:lnTo>
                    <a:lnTo>
                      <a:pt x="353" y="21"/>
                    </a:lnTo>
                    <a:lnTo>
                      <a:pt x="354" y="24"/>
                    </a:lnTo>
                    <a:lnTo>
                      <a:pt x="355" y="27"/>
                    </a:lnTo>
                    <a:lnTo>
                      <a:pt x="355" y="26"/>
                    </a:lnTo>
                    <a:lnTo>
                      <a:pt x="356" y="26"/>
                    </a:lnTo>
                    <a:lnTo>
                      <a:pt x="356" y="27"/>
                    </a:lnTo>
                    <a:lnTo>
                      <a:pt x="357" y="27"/>
                    </a:lnTo>
                    <a:lnTo>
                      <a:pt x="358" y="25"/>
                    </a:lnTo>
                    <a:lnTo>
                      <a:pt x="359" y="32"/>
                    </a:lnTo>
                    <a:lnTo>
                      <a:pt x="359" y="30"/>
                    </a:lnTo>
                    <a:lnTo>
                      <a:pt x="359" y="29"/>
                    </a:lnTo>
                    <a:lnTo>
                      <a:pt x="360" y="28"/>
                    </a:lnTo>
                    <a:lnTo>
                      <a:pt x="361" y="30"/>
                    </a:lnTo>
                    <a:lnTo>
                      <a:pt x="362" y="29"/>
                    </a:lnTo>
                    <a:lnTo>
                      <a:pt x="362" y="26"/>
                    </a:lnTo>
                    <a:lnTo>
                      <a:pt x="363" y="27"/>
                    </a:lnTo>
                    <a:lnTo>
                      <a:pt x="364" y="27"/>
                    </a:lnTo>
                    <a:lnTo>
                      <a:pt x="365" y="21"/>
                    </a:lnTo>
                    <a:lnTo>
                      <a:pt x="365" y="22"/>
                    </a:lnTo>
                    <a:lnTo>
                      <a:pt x="366" y="25"/>
                    </a:lnTo>
                    <a:lnTo>
                      <a:pt x="367" y="27"/>
                    </a:lnTo>
                    <a:lnTo>
                      <a:pt x="367" y="21"/>
                    </a:lnTo>
                    <a:lnTo>
                      <a:pt x="368" y="20"/>
                    </a:lnTo>
                    <a:lnTo>
                      <a:pt x="368" y="22"/>
                    </a:lnTo>
                    <a:lnTo>
                      <a:pt x="369" y="25"/>
                    </a:lnTo>
                    <a:lnTo>
                      <a:pt x="370" y="25"/>
                    </a:lnTo>
                    <a:lnTo>
                      <a:pt x="371" y="25"/>
                    </a:lnTo>
                    <a:lnTo>
                      <a:pt x="371" y="26"/>
                    </a:lnTo>
                    <a:lnTo>
                      <a:pt x="371" y="24"/>
                    </a:lnTo>
                    <a:lnTo>
                      <a:pt x="372" y="25"/>
                    </a:lnTo>
                    <a:lnTo>
                      <a:pt x="373" y="26"/>
                    </a:lnTo>
                    <a:lnTo>
                      <a:pt x="374" y="26"/>
                    </a:lnTo>
                    <a:lnTo>
                      <a:pt x="375" y="22"/>
                    </a:lnTo>
                    <a:lnTo>
                      <a:pt x="375" y="25"/>
                    </a:lnTo>
                    <a:lnTo>
                      <a:pt x="375" y="27"/>
                    </a:lnTo>
                    <a:lnTo>
                      <a:pt x="376" y="27"/>
                    </a:lnTo>
                    <a:lnTo>
                      <a:pt x="377" y="33"/>
                    </a:lnTo>
                    <a:lnTo>
                      <a:pt x="378" y="32"/>
                    </a:lnTo>
                    <a:lnTo>
                      <a:pt x="378" y="30"/>
                    </a:lnTo>
                    <a:lnTo>
                      <a:pt x="379" y="29"/>
                    </a:lnTo>
                    <a:lnTo>
                      <a:pt x="379" y="31"/>
                    </a:lnTo>
                    <a:lnTo>
                      <a:pt x="380" y="30"/>
                    </a:lnTo>
                    <a:lnTo>
                      <a:pt x="381" y="26"/>
                    </a:lnTo>
                    <a:lnTo>
                      <a:pt x="382" y="28"/>
                    </a:lnTo>
                    <a:lnTo>
                      <a:pt x="383" y="27"/>
                    </a:lnTo>
                    <a:lnTo>
                      <a:pt x="384" y="24"/>
                    </a:lnTo>
                    <a:lnTo>
                      <a:pt x="384" y="25"/>
                    </a:lnTo>
                    <a:lnTo>
                      <a:pt x="385" y="27"/>
                    </a:lnTo>
                    <a:lnTo>
                      <a:pt x="386" y="32"/>
                    </a:lnTo>
                    <a:lnTo>
                      <a:pt x="387" y="29"/>
                    </a:lnTo>
                    <a:lnTo>
                      <a:pt x="388" y="29"/>
                    </a:lnTo>
                    <a:lnTo>
                      <a:pt x="389" y="27"/>
                    </a:lnTo>
                    <a:lnTo>
                      <a:pt x="390" y="26"/>
                    </a:lnTo>
                    <a:lnTo>
                      <a:pt x="390" y="27"/>
                    </a:lnTo>
                    <a:lnTo>
                      <a:pt x="391" y="27"/>
                    </a:lnTo>
                    <a:lnTo>
                      <a:pt x="392" y="27"/>
                    </a:lnTo>
                    <a:lnTo>
                      <a:pt x="393" y="33"/>
                    </a:lnTo>
                    <a:lnTo>
                      <a:pt x="394" y="28"/>
                    </a:lnTo>
                    <a:lnTo>
                      <a:pt x="394" y="27"/>
                    </a:lnTo>
                    <a:lnTo>
                      <a:pt x="395" y="20"/>
                    </a:lnTo>
                    <a:lnTo>
                      <a:pt x="395" y="23"/>
                    </a:lnTo>
                    <a:lnTo>
                      <a:pt x="396" y="23"/>
                    </a:lnTo>
                    <a:lnTo>
                      <a:pt x="397" y="25"/>
                    </a:lnTo>
                    <a:lnTo>
                      <a:pt x="398" y="28"/>
                    </a:lnTo>
                    <a:lnTo>
                      <a:pt x="399" y="29"/>
                    </a:lnTo>
                    <a:lnTo>
                      <a:pt x="399" y="27"/>
                    </a:lnTo>
                    <a:lnTo>
                      <a:pt x="400" y="23"/>
                    </a:lnTo>
                    <a:lnTo>
                      <a:pt x="400" y="25"/>
                    </a:lnTo>
                    <a:lnTo>
                      <a:pt x="401" y="26"/>
                    </a:lnTo>
                    <a:lnTo>
                      <a:pt x="402" y="27"/>
                    </a:lnTo>
                    <a:lnTo>
                      <a:pt x="403" y="23"/>
                    </a:lnTo>
                    <a:lnTo>
                      <a:pt x="403" y="24"/>
                    </a:lnTo>
                    <a:lnTo>
                      <a:pt x="403" y="22"/>
                    </a:lnTo>
                    <a:lnTo>
                      <a:pt x="404" y="21"/>
                    </a:lnTo>
                    <a:lnTo>
                      <a:pt x="405" y="23"/>
                    </a:lnTo>
                    <a:lnTo>
                      <a:pt x="406" y="24"/>
                    </a:lnTo>
                    <a:lnTo>
                      <a:pt x="406" y="27"/>
                    </a:lnTo>
                    <a:lnTo>
                      <a:pt x="407" y="25"/>
                    </a:lnTo>
                    <a:lnTo>
                      <a:pt x="407" y="26"/>
                    </a:lnTo>
                    <a:lnTo>
                      <a:pt x="408" y="25"/>
                    </a:lnTo>
                    <a:lnTo>
                      <a:pt x="409" y="29"/>
                    </a:lnTo>
                    <a:lnTo>
                      <a:pt x="409" y="27"/>
                    </a:lnTo>
                    <a:lnTo>
                      <a:pt x="410" y="27"/>
                    </a:lnTo>
                    <a:lnTo>
                      <a:pt x="411" y="27"/>
                    </a:lnTo>
                    <a:lnTo>
                      <a:pt x="411" y="29"/>
                    </a:lnTo>
                    <a:lnTo>
                      <a:pt x="412" y="27"/>
                    </a:lnTo>
                    <a:lnTo>
                      <a:pt x="412" y="28"/>
                    </a:lnTo>
                    <a:lnTo>
                      <a:pt x="413" y="23"/>
                    </a:lnTo>
                    <a:lnTo>
                      <a:pt x="414" y="26"/>
                    </a:lnTo>
                    <a:lnTo>
                      <a:pt x="415" y="27"/>
                    </a:lnTo>
                    <a:lnTo>
                      <a:pt x="416" y="25"/>
                    </a:lnTo>
                    <a:lnTo>
                      <a:pt x="417" y="25"/>
                    </a:lnTo>
                    <a:lnTo>
                      <a:pt x="418" y="26"/>
                    </a:lnTo>
                    <a:lnTo>
                      <a:pt x="419" y="22"/>
                    </a:lnTo>
                    <a:lnTo>
                      <a:pt x="419" y="21"/>
                    </a:lnTo>
                    <a:lnTo>
                      <a:pt x="419" y="23"/>
                    </a:lnTo>
                    <a:lnTo>
                      <a:pt x="420" y="25"/>
                    </a:lnTo>
                    <a:lnTo>
                      <a:pt x="421" y="24"/>
                    </a:lnTo>
                    <a:lnTo>
                      <a:pt x="422" y="25"/>
                    </a:lnTo>
                    <a:lnTo>
                      <a:pt x="423" y="27"/>
                    </a:lnTo>
                    <a:lnTo>
                      <a:pt x="424" y="27"/>
                    </a:lnTo>
                    <a:lnTo>
                      <a:pt x="425" y="27"/>
                    </a:lnTo>
                    <a:lnTo>
                      <a:pt x="425" y="30"/>
                    </a:lnTo>
                    <a:lnTo>
                      <a:pt x="426" y="28"/>
                    </a:lnTo>
                    <a:lnTo>
                      <a:pt x="427" y="27"/>
                    </a:lnTo>
                    <a:lnTo>
                      <a:pt x="427" y="24"/>
                    </a:lnTo>
                    <a:lnTo>
                      <a:pt x="428" y="27"/>
                    </a:lnTo>
                    <a:lnTo>
                      <a:pt x="428" y="28"/>
                    </a:lnTo>
                    <a:lnTo>
                      <a:pt x="429" y="27"/>
                    </a:lnTo>
                    <a:lnTo>
                      <a:pt x="430" y="27"/>
                    </a:lnTo>
                    <a:lnTo>
                      <a:pt x="431" y="27"/>
                    </a:lnTo>
                    <a:lnTo>
                      <a:pt x="431" y="25"/>
                    </a:lnTo>
                    <a:lnTo>
                      <a:pt x="432" y="25"/>
                    </a:lnTo>
                    <a:lnTo>
                      <a:pt x="433" y="25"/>
                    </a:lnTo>
                    <a:lnTo>
                      <a:pt x="434" y="25"/>
                    </a:lnTo>
                    <a:lnTo>
                      <a:pt x="435" y="23"/>
                    </a:lnTo>
                    <a:lnTo>
                      <a:pt x="435" y="24"/>
                    </a:lnTo>
                    <a:lnTo>
                      <a:pt x="436" y="30"/>
                    </a:lnTo>
                    <a:lnTo>
                      <a:pt x="437" y="25"/>
                    </a:lnTo>
                    <a:lnTo>
                      <a:pt x="438" y="25"/>
                    </a:lnTo>
                    <a:lnTo>
                      <a:pt x="438" y="27"/>
                    </a:lnTo>
                    <a:lnTo>
                      <a:pt x="439" y="28"/>
                    </a:lnTo>
                    <a:lnTo>
                      <a:pt x="439" y="26"/>
                    </a:lnTo>
                    <a:lnTo>
                      <a:pt x="440" y="24"/>
                    </a:lnTo>
                    <a:lnTo>
                      <a:pt x="441" y="24"/>
                    </a:lnTo>
                    <a:lnTo>
                      <a:pt x="441" y="29"/>
                    </a:lnTo>
                    <a:lnTo>
                      <a:pt x="442" y="28"/>
                    </a:lnTo>
                    <a:lnTo>
                      <a:pt x="443" y="27"/>
                    </a:lnTo>
                    <a:lnTo>
                      <a:pt x="444" y="26"/>
                    </a:lnTo>
                    <a:lnTo>
                      <a:pt x="444" y="25"/>
                    </a:lnTo>
                    <a:lnTo>
                      <a:pt x="445" y="30"/>
                    </a:lnTo>
                    <a:lnTo>
                      <a:pt x="446" y="27"/>
                    </a:lnTo>
                    <a:lnTo>
                      <a:pt x="447" y="30"/>
                    </a:lnTo>
                    <a:lnTo>
                      <a:pt x="447" y="29"/>
                    </a:lnTo>
                    <a:lnTo>
                      <a:pt x="447" y="28"/>
                    </a:lnTo>
                    <a:lnTo>
                      <a:pt x="448" y="27"/>
                    </a:lnTo>
                    <a:lnTo>
                      <a:pt x="449" y="25"/>
                    </a:lnTo>
                    <a:lnTo>
                      <a:pt x="450" y="25"/>
                    </a:lnTo>
                    <a:lnTo>
                      <a:pt x="450" y="20"/>
                    </a:lnTo>
                    <a:lnTo>
                      <a:pt x="451" y="24"/>
                    </a:lnTo>
                    <a:lnTo>
                      <a:pt x="451" y="25"/>
                    </a:lnTo>
                    <a:lnTo>
                      <a:pt x="452" y="26"/>
                    </a:lnTo>
                    <a:lnTo>
                      <a:pt x="453" y="27"/>
                    </a:lnTo>
                    <a:lnTo>
                      <a:pt x="454" y="25"/>
                    </a:lnTo>
                    <a:lnTo>
                      <a:pt x="455" y="25"/>
                    </a:lnTo>
                    <a:lnTo>
                      <a:pt x="455" y="24"/>
                    </a:lnTo>
                    <a:lnTo>
                      <a:pt x="456" y="26"/>
                    </a:lnTo>
                    <a:lnTo>
                      <a:pt x="457" y="27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sz="1350"/>
              </a:p>
            </p:txBody>
          </p:sp>
          <p:sp>
            <p:nvSpPr>
              <p:cNvPr id="63560" name="Freeform 780"/>
              <p:cNvSpPr>
                <a:spLocks/>
              </p:cNvSpPr>
              <p:nvPr/>
            </p:nvSpPr>
            <p:spPr bwMode="auto">
              <a:xfrm>
                <a:off x="2287588" y="3941763"/>
                <a:ext cx="646113" cy="28575"/>
              </a:xfrm>
              <a:custGeom>
                <a:avLst/>
                <a:gdLst>
                  <a:gd name="T0" fmla="*/ 2147483647 w 407"/>
                  <a:gd name="T1" fmla="*/ 2147483647 h 18"/>
                  <a:gd name="T2" fmla="*/ 2147483647 w 407"/>
                  <a:gd name="T3" fmla="*/ 2147483647 h 18"/>
                  <a:gd name="T4" fmla="*/ 2147483647 w 407"/>
                  <a:gd name="T5" fmla="*/ 2147483647 h 18"/>
                  <a:gd name="T6" fmla="*/ 2147483647 w 407"/>
                  <a:gd name="T7" fmla="*/ 2147483647 h 18"/>
                  <a:gd name="T8" fmla="*/ 2147483647 w 407"/>
                  <a:gd name="T9" fmla="*/ 2147483647 h 18"/>
                  <a:gd name="T10" fmla="*/ 2147483647 w 407"/>
                  <a:gd name="T11" fmla="*/ 2147483647 h 18"/>
                  <a:gd name="T12" fmla="*/ 2147483647 w 407"/>
                  <a:gd name="T13" fmla="*/ 2147483647 h 18"/>
                  <a:gd name="T14" fmla="*/ 2147483647 w 407"/>
                  <a:gd name="T15" fmla="*/ 2147483647 h 18"/>
                  <a:gd name="T16" fmla="*/ 2147483647 w 407"/>
                  <a:gd name="T17" fmla="*/ 2147483647 h 18"/>
                  <a:gd name="T18" fmla="*/ 2147483647 w 407"/>
                  <a:gd name="T19" fmla="*/ 2147483647 h 18"/>
                  <a:gd name="T20" fmla="*/ 2147483647 w 407"/>
                  <a:gd name="T21" fmla="*/ 2147483647 h 18"/>
                  <a:gd name="T22" fmla="*/ 2147483647 w 407"/>
                  <a:gd name="T23" fmla="*/ 2147483647 h 18"/>
                  <a:gd name="T24" fmla="*/ 2147483647 w 407"/>
                  <a:gd name="T25" fmla="*/ 2147483647 h 18"/>
                  <a:gd name="T26" fmla="*/ 2147483647 w 407"/>
                  <a:gd name="T27" fmla="*/ 2147483647 h 18"/>
                  <a:gd name="T28" fmla="*/ 2147483647 w 407"/>
                  <a:gd name="T29" fmla="*/ 2147483647 h 18"/>
                  <a:gd name="T30" fmla="*/ 2147483647 w 407"/>
                  <a:gd name="T31" fmla="*/ 2147483647 h 18"/>
                  <a:gd name="T32" fmla="*/ 2147483647 w 407"/>
                  <a:gd name="T33" fmla="*/ 2147483647 h 18"/>
                  <a:gd name="T34" fmla="*/ 2147483647 w 407"/>
                  <a:gd name="T35" fmla="*/ 2147483647 h 18"/>
                  <a:gd name="T36" fmla="*/ 2147483647 w 407"/>
                  <a:gd name="T37" fmla="*/ 2147483647 h 18"/>
                  <a:gd name="T38" fmla="*/ 2147483647 w 407"/>
                  <a:gd name="T39" fmla="*/ 2147483647 h 18"/>
                  <a:gd name="T40" fmla="*/ 2147483647 w 407"/>
                  <a:gd name="T41" fmla="*/ 2147483647 h 18"/>
                  <a:gd name="T42" fmla="*/ 2147483647 w 407"/>
                  <a:gd name="T43" fmla="*/ 2147483647 h 18"/>
                  <a:gd name="T44" fmla="*/ 2147483647 w 407"/>
                  <a:gd name="T45" fmla="*/ 2147483647 h 18"/>
                  <a:gd name="T46" fmla="*/ 2147483647 w 407"/>
                  <a:gd name="T47" fmla="*/ 2147483647 h 18"/>
                  <a:gd name="T48" fmla="*/ 2147483647 w 407"/>
                  <a:gd name="T49" fmla="*/ 2147483647 h 18"/>
                  <a:gd name="T50" fmla="*/ 2147483647 w 407"/>
                  <a:gd name="T51" fmla="*/ 2147483647 h 18"/>
                  <a:gd name="T52" fmla="*/ 2147483647 w 407"/>
                  <a:gd name="T53" fmla="*/ 2147483647 h 18"/>
                  <a:gd name="T54" fmla="*/ 2147483647 w 407"/>
                  <a:gd name="T55" fmla="*/ 2147483647 h 18"/>
                  <a:gd name="T56" fmla="*/ 2147483647 w 407"/>
                  <a:gd name="T57" fmla="*/ 2147483647 h 18"/>
                  <a:gd name="T58" fmla="*/ 2147483647 w 407"/>
                  <a:gd name="T59" fmla="*/ 2147483647 h 18"/>
                  <a:gd name="T60" fmla="*/ 2147483647 w 407"/>
                  <a:gd name="T61" fmla="*/ 2147483647 h 18"/>
                  <a:gd name="T62" fmla="*/ 2147483647 w 407"/>
                  <a:gd name="T63" fmla="*/ 2147483647 h 18"/>
                  <a:gd name="T64" fmla="*/ 2147483647 w 407"/>
                  <a:gd name="T65" fmla="*/ 2147483647 h 18"/>
                  <a:gd name="T66" fmla="*/ 2147483647 w 407"/>
                  <a:gd name="T67" fmla="*/ 2147483647 h 18"/>
                  <a:gd name="T68" fmla="*/ 2147483647 w 407"/>
                  <a:gd name="T69" fmla="*/ 2147483647 h 18"/>
                  <a:gd name="T70" fmla="*/ 2147483647 w 407"/>
                  <a:gd name="T71" fmla="*/ 2147483647 h 18"/>
                  <a:gd name="T72" fmla="*/ 2147483647 w 407"/>
                  <a:gd name="T73" fmla="*/ 2147483647 h 18"/>
                  <a:gd name="T74" fmla="*/ 2147483647 w 407"/>
                  <a:gd name="T75" fmla="*/ 2147483647 h 18"/>
                  <a:gd name="T76" fmla="*/ 2147483647 w 407"/>
                  <a:gd name="T77" fmla="*/ 2147483647 h 18"/>
                  <a:gd name="T78" fmla="*/ 2147483647 w 407"/>
                  <a:gd name="T79" fmla="*/ 2147483647 h 18"/>
                  <a:gd name="T80" fmla="*/ 2147483647 w 407"/>
                  <a:gd name="T81" fmla="*/ 2147483647 h 18"/>
                  <a:gd name="T82" fmla="*/ 2147483647 w 407"/>
                  <a:gd name="T83" fmla="*/ 2147483647 h 18"/>
                  <a:gd name="T84" fmla="*/ 2147483647 w 407"/>
                  <a:gd name="T85" fmla="*/ 2147483647 h 18"/>
                  <a:gd name="T86" fmla="*/ 2147483647 w 407"/>
                  <a:gd name="T87" fmla="*/ 2147483647 h 18"/>
                  <a:gd name="T88" fmla="*/ 2147483647 w 407"/>
                  <a:gd name="T89" fmla="*/ 2147483647 h 18"/>
                  <a:gd name="T90" fmla="*/ 2147483647 w 407"/>
                  <a:gd name="T91" fmla="*/ 2147483647 h 18"/>
                  <a:gd name="T92" fmla="*/ 2147483647 w 407"/>
                  <a:gd name="T93" fmla="*/ 2147483647 h 18"/>
                  <a:gd name="T94" fmla="*/ 2147483647 w 407"/>
                  <a:gd name="T95" fmla="*/ 2147483647 h 18"/>
                  <a:gd name="T96" fmla="*/ 2147483647 w 407"/>
                  <a:gd name="T97" fmla="*/ 2147483647 h 18"/>
                  <a:gd name="T98" fmla="*/ 2147483647 w 407"/>
                  <a:gd name="T99" fmla="*/ 2147483647 h 18"/>
                  <a:gd name="T100" fmla="*/ 2147483647 w 407"/>
                  <a:gd name="T101" fmla="*/ 2147483647 h 18"/>
                  <a:gd name="T102" fmla="*/ 2147483647 w 407"/>
                  <a:gd name="T103" fmla="*/ 2147483647 h 18"/>
                  <a:gd name="T104" fmla="*/ 2147483647 w 407"/>
                  <a:gd name="T105" fmla="*/ 2147483647 h 18"/>
                  <a:gd name="T106" fmla="*/ 2147483647 w 407"/>
                  <a:gd name="T107" fmla="*/ 2147483647 h 18"/>
                  <a:gd name="T108" fmla="*/ 2147483647 w 407"/>
                  <a:gd name="T109" fmla="*/ 2147483647 h 18"/>
                  <a:gd name="T110" fmla="*/ 2147483647 w 407"/>
                  <a:gd name="T111" fmla="*/ 2147483647 h 18"/>
                  <a:gd name="T112" fmla="*/ 2147483647 w 407"/>
                  <a:gd name="T113" fmla="*/ 2147483647 h 18"/>
                  <a:gd name="T114" fmla="*/ 2147483647 w 407"/>
                  <a:gd name="T115" fmla="*/ 2147483647 h 18"/>
                  <a:gd name="T116" fmla="*/ 2147483647 w 407"/>
                  <a:gd name="T117" fmla="*/ 2147483647 h 18"/>
                  <a:gd name="T118" fmla="*/ 2147483647 w 407"/>
                  <a:gd name="T119" fmla="*/ 2147483647 h 18"/>
                  <a:gd name="T120" fmla="*/ 2147483647 w 407"/>
                  <a:gd name="T121" fmla="*/ 2147483647 h 18"/>
                  <a:gd name="T122" fmla="*/ 2147483647 w 407"/>
                  <a:gd name="T123" fmla="*/ 2147483647 h 1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07"/>
                  <a:gd name="T187" fmla="*/ 0 h 18"/>
                  <a:gd name="T188" fmla="*/ 407 w 407"/>
                  <a:gd name="T189" fmla="*/ 18 h 1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07" h="18">
                    <a:moveTo>
                      <a:pt x="0" y="10"/>
                    </a:moveTo>
                    <a:lnTo>
                      <a:pt x="0" y="6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3" y="15"/>
                    </a:lnTo>
                    <a:lnTo>
                      <a:pt x="3" y="12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7" y="9"/>
                    </a:lnTo>
                    <a:lnTo>
                      <a:pt x="8" y="11"/>
                    </a:lnTo>
                    <a:lnTo>
                      <a:pt x="9" y="10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11" y="9"/>
                    </a:lnTo>
                    <a:lnTo>
                      <a:pt x="12" y="10"/>
                    </a:lnTo>
                    <a:lnTo>
                      <a:pt x="12" y="9"/>
                    </a:lnTo>
                    <a:lnTo>
                      <a:pt x="13" y="8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5" y="12"/>
                    </a:lnTo>
                    <a:lnTo>
                      <a:pt x="15" y="10"/>
                    </a:lnTo>
                    <a:lnTo>
                      <a:pt x="16" y="17"/>
                    </a:lnTo>
                    <a:lnTo>
                      <a:pt x="17" y="13"/>
                    </a:lnTo>
                    <a:lnTo>
                      <a:pt x="18" y="12"/>
                    </a:lnTo>
                    <a:lnTo>
                      <a:pt x="19" y="6"/>
                    </a:lnTo>
                    <a:lnTo>
                      <a:pt x="19" y="8"/>
                    </a:lnTo>
                    <a:lnTo>
                      <a:pt x="20" y="9"/>
                    </a:lnTo>
                    <a:lnTo>
                      <a:pt x="21" y="12"/>
                    </a:lnTo>
                    <a:lnTo>
                      <a:pt x="22" y="11"/>
                    </a:lnTo>
                    <a:lnTo>
                      <a:pt x="22" y="12"/>
                    </a:lnTo>
                    <a:lnTo>
                      <a:pt x="22" y="11"/>
                    </a:lnTo>
                    <a:lnTo>
                      <a:pt x="23" y="11"/>
                    </a:lnTo>
                    <a:lnTo>
                      <a:pt x="24" y="8"/>
                    </a:lnTo>
                    <a:lnTo>
                      <a:pt x="25" y="7"/>
                    </a:lnTo>
                    <a:lnTo>
                      <a:pt x="25" y="6"/>
                    </a:lnTo>
                    <a:lnTo>
                      <a:pt x="26" y="8"/>
                    </a:lnTo>
                    <a:lnTo>
                      <a:pt x="26" y="9"/>
                    </a:lnTo>
                    <a:lnTo>
                      <a:pt x="27" y="10"/>
                    </a:lnTo>
                    <a:lnTo>
                      <a:pt x="28" y="10"/>
                    </a:lnTo>
                    <a:lnTo>
                      <a:pt x="28" y="6"/>
                    </a:lnTo>
                    <a:lnTo>
                      <a:pt x="29" y="7"/>
                    </a:lnTo>
                    <a:lnTo>
                      <a:pt x="30" y="14"/>
                    </a:lnTo>
                    <a:lnTo>
                      <a:pt x="30" y="13"/>
                    </a:lnTo>
                    <a:lnTo>
                      <a:pt x="31" y="6"/>
                    </a:lnTo>
                    <a:lnTo>
                      <a:pt x="31" y="7"/>
                    </a:lnTo>
                    <a:lnTo>
                      <a:pt x="32" y="9"/>
                    </a:lnTo>
                    <a:lnTo>
                      <a:pt x="33" y="9"/>
                    </a:lnTo>
                    <a:lnTo>
                      <a:pt x="34" y="8"/>
                    </a:lnTo>
                    <a:lnTo>
                      <a:pt x="34" y="16"/>
                    </a:lnTo>
                    <a:lnTo>
                      <a:pt x="35" y="13"/>
                    </a:lnTo>
                    <a:lnTo>
                      <a:pt x="36" y="12"/>
                    </a:lnTo>
                    <a:lnTo>
                      <a:pt x="37" y="10"/>
                    </a:lnTo>
                    <a:lnTo>
                      <a:pt x="37" y="12"/>
                    </a:lnTo>
                    <a:lnTo>
                      <a:pt x="38" y="12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40" y="13"/>
                    </a:lnTo>
                    <a:lnTo>
                      <a:pt x="41" y="11"/>
                    </a:lnTo>
                    <a:lnTo>
                      <a:pt x="41" y="9"/>
                    </a:lnTo>
                    <a:lnTo>
                      <a:pt x="42" y="10"/>
                    </a:lnTo>
                    <a:lnTo>
                      <a:pt x="42" y="11"/>
                    </a:lnTo>
                    <a:lnTo>
                      <a:pt x="43" y="8"/>
                    </a:lnTo>
                    <a:lnTo>
                      <a:pt x="44" y="10"/>
                    </a:lnTo>
                    <a:lnTo>
                      <a:pt x="44" y="3"/>
                    </a:lnTo>
                    <a:lnTo>
                      <a:pt x="45" y="7"/>
                    </a:lnTo>
                    <a:lnTo>
                      <a:pt x="46" y="8"/>
                    </a:lnTo>
                    <a:lnTo>
                      <a:pt x="46" y="9"/>
                    </a:lnTo>
                    <a:lnTo>
                      <a:pt x="47" y="10"/>
                    </a:lnTo>
                    <a:lnTo>
                      <a:pt x="47" y="13"/>
                    </a:lnTo>
                    <a:lnTo>
                      <a:pt x="48" y="15"/>
                    </a:lnTo>
                    <a:lnTo>
                      <a:pt x="49" y="11"/>
                    </a:lnTo>
                    <a:lnTo>
                      <a:pt x="50" y="8"/>
                    </a:lnTo>
                    <a:lnTo>
                      <a:pt x="50" y="9"/>
                    </a:lnTo>
                    <a:lnTo>
                      <a:pt x="51" y="5"/>
                    </a:lnTo>
                    <a:lnTo>
                      <a:pt x="52" y="8"/>
                    </a:lnTo>
                    <a:lnTo>
                      <a:pt x="53" y="15"/>
                    </a:lnTo>
                    <a:lnTo>
                      <a:pt x="53" y="11"/>
                    </a:lnTo>
                    <a:lnTo>
                      <a:pt x="54" y="11"/>
                    </a:lnTo>
                    <a:lnTo>
                      <a:pt x="55" y="10"/>
                    </a:lnTo>
                    <a:lnTo>
                      <a:pt x="56" y="10"/>
                    </a:lnTo>
                    <a:lnTo>
                      <a:pt x="56" y="6"/>
                    </a:lnTo>
                    <a:lnTo>
                      <a:pt x="57" y="10"/>
                    </a:lnTo>
                    <a:lnTo>
                      <a:pt x="58" y="9"/>
                    </a:lnTo>
                    <a:lnTo>
                      <a:pt x="58" y="8"/>
                    </a:lnTo>
                    <a:lnTo>
                      <a:pt x="59" y="8"/>
                    </a:lnTo>
                    <a:lnTo>
                      <a:pt x="60" y="9"/>
                    </a:lnTo>
                    <a:lnTo>
                      <a:pt x="60" y="13"/>
                    </a:lnTo>
                    <a:lnTo>
                      <a:pt x="61" y="12"/>
                    </a:lnTo>
                    <a:lnTo>
                      <a:pt x="62" y="16"/>
                    </a:lnTo>
                    <a:lnTo>
                      <a:pt x="62" y="13"/>
                    </a:lnTo>
                    <a:lnTo>
                      <a:pt x="63" y="12"/>
                    </a:lnTo>
                    <a:lnTo>
                      <a:pt x="63" y="14"/>
                    </a:lnTo>
                    <a:lnTo>
                      <a:pt x="64" y="12"/>
                    </a:lnTo>
                    <a:lnTo>
                      <a:pt x="65" y="12"/>
                    </a:lnTo>
                    <a:lnTo>
                      <a:pt x="66" y="11"/>
                    </a:lnTo>
                    <a:lnTo>
                      <a:pt x="66" y="13"/>
                    </a:lnTo>
                    <a:lnTo>
                      <a:pt x="66" y="11"/>
                    </a:lnTo>
                    <a:lnTo>
                      <a:pt x="67" y="15"/>
                    </a:lnTo>
                    <a:lnTo>
                      <a:pt x="68" y="13"/>
                    </a:lnTo>
                    <a:lnTo>
                      <a:pt x="69" y="12"/>
                    </a:lnTo>
                    <a:lnTo>
                      <a:pt x="69" y="11"/>
                    </a:lnTo>
                    <a:lnTo>
                      <a:pt x="70" y="8"/>
                    </a:lnTo>
                    <a:lnTo>
                      <a:pt x="70" y="10"/>
                    </a:lnTo>
                    <a:lnTo>
                      <a:pt x="71" y="6"/>
                    </a:lnTo>
                    <a:lnTo>
                      <a:pt x="72" y="9"/>
                    </a:lnTo>
                    <a:lnTo>
                      <a:pt x="72" y="12"/>
                    </a:lnTo>
                    <a:lnTo>
                      <a:pt x="73" y="11"/>
                    </a:lnTo>
                    <a:lnTo>
                      <a:pt x="74" y="10"/>
                    </a:lnTo>
                    <a:lnTo>
                      <a:pt x="75" y="12"/>
                    </a:lnTo>
                    <a:lnTo>
                      <a:pt x="75" y="11"/>
                    </a:lnTo>
                    <a:lnTo>
                      <a:pt x="76" y="15"/>
                    </a:lnTo>
                    <a:lnTo>
                      <a:pt x="77" y="14"/>
                    </a:lnTo>
                    <a:lnTo>
                      <a:pt x="78" y="12"/>
                    </a:lnTo>
                    <a:lnTo>
                      <a:pt x="79" y="11"/>
                    </a:lnTo>
                    <a:lnTo>
                      <a:pt x="79" y="12"/>
                    </a:lnTo>
                    <a:lnTo>
                      <a:pt x="80" y="5"/>
                    </a:lnTo>
                    <a:lnTo>
                      <a:pt x="81" y="5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2" y="7"/>
                    </a:lnTo>
                    <a:lnTo>
                      <a:pt x="83" y="8"/>
                    </a:lnTo>
                    <a:lnTo>
                      <a:pt x="84" y="10"/>
                    </a:lnTo>
                    <a:lnTo>
                      <a:pt x="85" y="10"/>
                    </a:lnTo>
                    <a:lnTo>
                      <a:pt x="85" y="11"/>
                    </a:lnTo>
                    <a:lnTo>
                      <a:pt x="86" y="13"/>
                    </a:lnTo>
                    <a:lnTo>
                      <a:pt x="87" y="12"/>
                    </a:lnTo>
                    <a:lnTo>
                      <a:pt x="88" y="10"/>
                    </a:lnTo>
                    <a:lnTo>
                      <a:pt x="88" y="6"/>
                    </a:lnTo>
                    <a:lnTo>
                      <a:pt x="89" y="6"/>
                    </a:lnTo>
                    <a:lnTo>
                      <a:pt x="90" y="6"/>
                    </a:lnTo>
                    <a:lnTo>
                      <a:pt x="90" y="8"/>
                    </a:lnTo>
                    <a:lnTo>
                      <a:pt x="91" y="10"/>
                    </a:lnTo>
                    <a:lnTo>
                      <a:pt x="92" y="9"/>
                    </a:lnTo>
                    <a:lnTo>
                      <a:pt x="93" y="8"/>
                    </a:lnTo>
                    <a:lnTo>
                      <a:pt x="94" y="4"/>
                    </a:lnTo>
                    <a:lnTo>
                      <a:pt x="94" y="7"/>
                    </a:lnTo>
                    <a:lnTo>
                      <a:pt x="95" y="3"/>
                    </a:lnTo>
                    <a:lnTo>
                      <a:pt x="96" y="6"/>
                    </a:lnTo>
                    <a:lnTo>
                      <a:pt x="97" y="8"/>
                    </a:lnTo>
                    <a:lnTo>
                      <a:pt x="97" y="10"/>
                    </a:lnTo>
                    <a:lnTo>
                      <a:pt x="98" y="9"/>
                    </a:lnTo>
                    <a:lnTo>
                      <a:pt x="99" y="10"/>
                    </a:lnTo>
                    <a:lnTo>
                      <a:pt x="100" y="10"/>
                    </a:lnTo>
                    <a:lnTo>
                      <a:pt x="101" y="8"/>
                    </a:lnTo>
                    <a:lnTo>
                      <a:pt x="101" y="9"/>
                    </a:lnTo>
                    <a:lnTo>
                      <a:pt x="102" y="6"/>
                    </a:lnTo>
                    <a:lnTo>
                      <a:pt x="102" y="10"/>
                    </a:lnTo>
                    <a:lnTo>
                      <a:pt x="103" y="11"/>
                    </a:lnTo>
                    <a:lnTo>
                      <a:pt x="104" y="11"/>
                    </a:lnTo>
                    <a:lnTo>
                      <a:pt x="104" y="8"/>
                    </a:lnTo>
                    <a:lnTo>
                      <a:pt x="105" y="8"/>
                    </a:lnTo>
                    <a:lnTo>
                      <a:pt x="106" y="8"/>
                    </a:lnTo>
                    <a:lnTo>
                      <a:pt x="106" y="9"/>
                    </a:lnTo>
                    <a:lnTo>
                      <a:pt x="107" y="10"/>
                    </a:lnTo>
                    <a:lnTo>
                      <a:pt x="107" y="12"/>
                    </a:lnTo>
                    <a:lnTo>
                      <a:pt x="108" y="10"/>
                    </a:lnTo>
                    <a:lnTo>
                      <a:pt x="109" y="9"/>
                    </a:lnTo>
                    <a:lnTo>
                      <a:pt x="110" y="9"/>
                    </a:lnTo>
                    <a:lnTo>
                      <a:pt x="110" y="8"/>
                    </a:lnTo>
                    <a:lnTo>
                      <a:pt x="111" y="13"/>
                    </a:lnTo>
                    <a:lnTo>
                      <a:pt x="112" y="16"/>
                    </a:lnTo>
                    <a:lnTo>
                      <a:pt x="113" y="13"/>
                    </a:lnTo>
                    <a:lnTo>
                      <a:pt x="113" y="12"/>
                    </a:lnTo>
                    <a:lnTo>
                      <a:pt x="114" y="15"/>
                    </a:lnTo>
                    <a:lnTo>
                      <a:pt x="114" y="12"/>
                    </a:lnTo>
                    <a:lnTo>
                      <a:pt x="115" y="12"/>
                    </a:lnTo>
                    <a:lnTo>
                      <a:pt x="116" y="12"/>
                    </a:lnTo>
                    <a:lnTo>
                      <a:pt x="116" y="15"/>
                    </a:lnTo>
                    <a:lnTo>
                      <a:pt x="117" y="13"/>
                    </a:lnTo>
                    <a:lnTo>
                      <a:pt x="118" y="13"/>
                    </a:lnTo>
                    <a:lnTo>
                      <a:pt x="118" y="12"/>
                    </a:lnTo>
                    <a:lnTo>
                      <a:pt x="119" y="12"/>
                    </a:lnTo>
                    <a:lnTo>
                      <a:pt x="120" y="11"/>
                    </a:lnTo>
                    <a:lnTo>
                      <a:pt x="120" y="5"/>
                    </a:lnTo>
                    <a:lnTo>
                      <a:pt x="121" y="7"/>
                    </a:lnTo>
                    <a:lnTo>
                      <a:pt x="122" y="6"/>
                    </a:lnTo>
                    <a:lnTo>
                      <a:pt x="123" y="10"/>
                    </a:lnTo>
                    <a:lnTo>
                      <a:pt x="123" y="8"/>
                    </a:lnTo>
                    <a:lnTo>
                      <a:pt x="124" y="10"/>
                    </a:lnTo>
                    <a:lnTo>
                      <a:pt x="125" y="12"/>
                    </a:lnTo>
                    <a:lnTo>
                      <a:pt x="126" y="10"/>
                    </a:lnTo>
                    <a:lnTo>
                      <a:pt x="126" y="12"/>
                    </a:lnTo>
                    <a:lnTo>
                      <a:pt x="126" y="13"/>
                    </a:lnTo>
                    <a:lnTo>
                      <a:pt x="127" y="6"/>
                    </a:lnTo>
                    <a:lnTo>
                      <a:pt x="128" y="9"/>
                    </a:lnTo>
                    <a:lnTo>
                      <a:pt x="129" y="8"/>
                    </a:lnTo>
                    <a:lnTo>
                      <a:pt x="129" y="10"/>
                    </a:lnTo>
                    <a:lnTo>
                      <a:pt x="130" y="7"/>
                    </a:lnTo>
                    <a:lnTo>
                      <a:pt x="130" y="6"/>
                    </a:lnTo>
                    <a:lnTo>
                      <a:pt x="131" y="7"/>
                    </a:lnTo>
                    <a:lnTo>
                      <a:pt x="132" y="8"/>
                    </a:lnTo>
                    <a:lnTo>
                      <a:pt x="132" y="10"/>
                    </a:lnTo>
                    <a:lnTo>
                      <a:pt x="133" y="10"/>
                    </a:lnTo>
                    <a:lnTo>
                      <a:pt x="134" y="10"/>
                    </a:lnTo>
                    <a:lnTo>
                      <a:pt x="135" y="13"/>
                    </a:lnTo>
                    <a:lnTo>
                      <a:pt x="135" y="11"/>
                    </a:lnTo>
                    <a:lnTo>
                      <a:pt x="136" y="11"/>
                    </a:lnTo>
                    <a:lnTo>
                      <a:pt x="137" y="17"/>
                    </a:lnTo>
                    <a:lnTo>
                      <a:pt x="138" y="13"/>
                    </a:lnTo>
                    <a:lnTo>
                      <a:pt x="138" y="12"/>
                    </a:lnTo>
                    <a:lnTo>
                      <a:pt x="139" y="10"/>
                    </a:lnTo>
                    <a:lnTo>
                      <a:pt x="140" y="10"/>
                    </a:lnTo>
                    <a:lnTo>
                      <a:pt x="141" y="8"/>
                    </a:lnTo>
                    <a:lnTo>
                      <a:pt x="142" y="8"/>
                    </a:lnTo>
                    <a:lnTo>
                      <a:pt x="142" y="12"/>
                    </a:lnTo>
                    <a:lnTo>
                      <a:pt x="142" y="10"/>
                    </a:lnTo>
                    <a:lnTo>
                      <a:pt x="143" y="11"/>
                    </a:lnTo>
                    <a:lnTo>
                      <a:pt x="144" y="7"/>
                    </a:lnTo>
                    <a:lnTo>
                      <a:pt x="145" y="6"/>
                    </a:lnTo>
                    <a:lnTo>
                      <a:pt x="145" y="7"/>
                    </a:lnTo>
                    <a:lnTo>
                      <a:pt x="146" y="0"/>
                    </a:lnTo>
                    <a:lnTo>
                      <a:pt x="146" y="3"/>
                    </a:lnTo>
                    <a:lnTo>
                      <a:pt x="147" y="6"/>
                    </a:lnTo>
                    <a:lnTo>
                      <a:pt x="148" y="7"/>
                    </a:lnTo>
                    <a:lnTo>
                      <a:pt x="148" y="12"/>
                    </a:lnTo>
                    <a:lnTo>
                      <a:pt x="149" y="10"/>
                    </a:lnTo>
                    <a:lnTo>
                      <a:pt x="150" y="10"/>
                    </a:lnTo>
                    <a:lnTo>
                      <a:pt x="151" y="10"/>
                    </a:lnTo>
                    <a:lnTo>
                      <a:pt x="151" y="7"/>
                    </a:lnTo>
                    <a:lnTo>
                      <a:pt x="151" y="8"/>
                    </a:lnTo>
                    <a:lnTo>
                      <a:pt x="152" y="9"/>
                    </a:lnTo>
                    <a:lnTo>
                      <a:pt x="153" y="6"/>
                    </a:lnTo>
                    <a:lnTo>
                      <a:pt x="154" y="12"/>
                    </a:lnTo>
                    <a:lnTo>
                      <a:pt x="154" y="11"/>
                    </a:lnTo>
                    <a:lnTo>
                      <a:pt x="154" y="12"/>
                    </a:lnTo>
                    <a:lnTo>
                      <a:pt x="155" y="7"/>
                    </a:lnTo>
                    <a:lnTo>
                      <a:pt x="156" y="8"/>
                    </a:lnTo>
                    <a:lnTo>
                      <a:pt x="157" y="9"/>
                    </a:lnTo>
                    <a:lnTo>
                      <a:pt x="157" y="10"/>
                    </a:lnTo>
                    <a:lnTo>
                      <a:pt x="158" y="10"/>
                    </a:lnTo>
                    <a:lnTo>
                      <a:pt x="159" y="9"/>
                    </a:lnTo>
                    <a:lnTo>
                      <a:pt x="160" y="10"/>
                    </a:lnTo>
                    <a:lnTo>
                      <a:pt x="161" y="9"/>
                    </a:lnTo>
                    <a:lnTo>
                      <a:pt x="161" y="10"/>
                    </a:lnTo>
                    <a:lnTo>
                      <a:pt x="162" y="16"/>
                    </a:lnTo>
                    <a:lnTo>
                      <a:pt x="162" y="17"/>
                    </a:lnTo>
                    <a:lnTo>
                      <a:pt x="163" y="15"/>
                    </a:lnTo>
                    <a:lnTo>
                      <a:pt x="164" y="11"/>
                    </a:lnTo>
                    <a:lnTo>
                      <a:pt x="164" y="8"/>
                    </a:lnTo>
                    <a:lnTo>
                      <a:pt x="165" y="10"/>
                    </a:lnTo>
                    <a:lnTo>
                      <a:pt x="166" y="10"/>
                    </a:lnTo>
                    <a:lnTo>
                      <a:pt x="167" y="9"/>
                    </a:lnTo>
                    <a:lnTo>
                      <a:pt x="167" y="12"/>
                    </a:lnTo>
                    <a:lnTo>
                      <a:pt x="168" y="10"/>
                    </a:lnTo>
                    <a:lnTo>
                      <a:pt x="169" y="10"/>
                    </a:lnTo>
                    <a:lnTo>
                      <a:pt x="170" y="12"/>
                    </a:lnTo>
                    <a:lnTo>
                      <a:pt x="170" y="11"/>
                    </a:lnTo>
                    <a:lnTo>
                      <a:pt x="170" y="10"/>
                    </a:lnTo>
                    <a:lnTo>
                      <a:pt x="171" y="8"/>
                    </a:lnTo>
                    <a:lnTo>
                      <a:pt x="172" y="5"/>
                    </a:lnTo>
                    <a:lnTo>
                      <a:pt x="173" y="6"/>
                    </a:lnTo>
                    <a:lnTo>
                      <a:pt x="173" y="8"/>
                    </a:lnTo>
                    <a:lnTo>
                      <a:pt x="174" y="8"/>
                    </a:lnTo>
                    <a:lnTo>
                      <a:pt x="174" y="9"/>
                    </a:lnTo>
                    <a:lnTo>
                      <a:pt x="175" y="10"/>
                    </a:lnTo>
                    <a:lnTo>
                      <a:pt x="176" y="11"/>
                    </a:lnTo>
                    <a:lnTo>
                      <a:pt x="177" y="9"/>
                    </a:lnTo>
                    <a:lnTo>
                      <a:pt x="178" y="10"/>
                    </a:lnTo>
                    <a:lnTo>
                      <a:pt x="179" y="13"/>
                    </a:lnTo>
                    <a:lnTo>
                      <a:pt x="179" y="12"/>
                    </a:lnTo>
                    <a:lnTo>
                      <a:pt x="179" y="10"/>
                    </a:lnTo>
                    <a:lnTo>
                      <a:pt x="180" y="10"/>
                    </a:lnTo>
                    <a:lnTo>
                      <a:pt x="181" y="11"/>
                    </a:lnTo>
                    <a:lnTo>
                      <a:pt x="182" y="8"/>
                    </a:lnTo>
                    <a:lnTo>
                      <a:pt x="183" y="7"/>
                    </a:lnTo>
                    <a:lnTo>
                      <a:pt x="183" y="8"/>
                    </a:lnTo>
                    <a:lnTo>
                      <a:pt x="183" y="11"/>
                    </a:lnTo>
                    <a:lnTo>
                      <a:pt x="184" y="10"/>
                    </a:lnTo>
                    <a:lnTo>
                      <a:pt x="185" y="11"/>
                    </a:lnTo>
                    <a:lnTo>
                      <a:pt x="186" y="6"/>
                    </a:lnTo>
                    <a:lnTo>
                      <a:pt x="186" y="8"/>
                    </a:lnTo>
                    <a:lnTo>
                      <a:pt x="187" y="7"/>
                    </a:lnTo>
                    <a:lnTo>
                      <a:pt x="188" y="8"/>
                    </a:lnTo>
                    <a:lnTo>
                      <a:pt x="189" y="9"/>
                    </a:lnTo>
                    <a:lnTo>
                      <a:pt x="190" y="8"/>
                    </a:lnTo>
                    <a:lnTo>
                      <a:pt x="190" y="10"/>
                    </a:lnTo>
                    <a:lnTo>
                      <a:pt x="191" y="9"/>
                    </a:lnTo>
                    <a:lnTo>
                      <a:pt x="192" y="8"/>
                    </a:lnTo>
                    <a:lnTo>
                      <a:pt x="193" y="9"/>
                    </a:lnTo>
                    <a:lnTo>
                      <a:pt x="194" y="10"/>
                    </a:lnTo>
                    <a:lnTo>
                      <a:pt x="195" y="11"/>
                    </a:lnTo>
                    <a:lnTo>
                      <a:pt x="195" y="8"/>
                    </a:lnTo>
                    <a:lnTo>
                      <a:pt x="196" y="8"/>
                    </a:lnTo>
                    <a:lnTo>
                      <a:pt x="197" y="5"/>
                    </a:lnTo>
                    <a:lnTo>
                      <a:pt x="198" y="7"/>
                    </a:lnTo>
                    <a:lnTo>
                      <a:pt x="198" y="8"/>
                    </a:lnTo>
                    <a:lnTo>
                      <a:pt x="198" y="9"/>
                    </a:lnTo>
                    <a:lnTo>
                      <a:pt x="199" y="10"/>
                    </a:lnTo>
                    <a:lnTo>
                      <a:pt x="200" y="9"/>
                    </a:lnTo>
                    <a:lnTo>
                      <a:pt x="201" y="8"/>
                    </a:lnTo>
                    <a:lnTo>
                      <a:pt x="202" y="8"/>
                    </a:lnTo>
                    <a:lnTo>
                      <a:pt x="202" y="7"/>
                    </a:lnTo>
                    <a:lnTo>
                      <a:pt x="202" y="8"/>
                    </a:lnTo>
                    <a:lnTo>
                      <a:pt x="203" y="5"/>
                    </a:lnTo>
                    <a:lnTo>
                      <a:pt x="204" y="10"/>
                    </a:lnTo>
                    <a:lnTo>
                      <a:pt x="205" y="10"/>
                    </a:lnTo>
                    <a:lnTo>
                      <a:pt x="206" y="13"/>
                    </a:lnTo>
                    <a:lnTo>
                      <a:pt x="207" y="13"/>
                    </a:lnTo>
                    <a:lnTo>
                      <a:pt x="207" y="12"/>
                    </a:lnTo>
                    <a:lnTo>
                      <a:pt x="208" y="11"/>
                    </a:lnTo>
                    <a:lnTo>
                      <a:pt x="208" y="12"/>
                    </a:lnTo>
                    <a:lnTo>
                      <a:pt x="209" y="11"/>
                    </a:lnTo>
                    <a:lnTo>
                      <a:pt x="210" y="10"/>
                    </a:lnTo>
                    <a:lnTo>
                      <a:pt x="211" y="10"/>
                    </a:lnTo>
                    <a:lnTo>
                      <a:pt x="211" y="9"/>
                    </a:lnTo>
                    <a:lnTo>
                      <a:pt x="212" y="10"/>
                    </a:lnTo>
                    <a:lnTo>
                      <a:pt x="213" y="10"/>
                    </a:lnTo>
                    <a:lnTo>
                      <a:pt x="214" y="8"/>
                    </a:lnTo>
                    <a:lnTo>
                      <a:pt x="214" y="10"/>
                    </a:lnTo>
                    <a:lnTo>
                      <a:pt x="215" y="12"/>
                    </a:lnTo>
                    <a:lnTo>
                      <a:pt x="216" y="10"/>
                    </a:lnTo>
                    <a:lnTo>
                      <a:pt x="217" y="10"/>
                    </a:lnTo>
                    <a:lnTo>
                      <a:pt x="217" y="13"/>
                    </a:lnTo>
                    <a:lnTo>
                      <a:pt x="218" y="10"/>
                    </a:lnTo>
                    <a:lnTo>
                      <a:pt x="218" y="11"/>
                    </a:lnTo>
                    <a:lnTo>
                      <a:pt x="219" y="12"/>
                    </a:lnTo>
                    <a:lnTo>
                      <a:pt x="220" y="8"/>
                    </a:lnTo>
                    <a:lnTo>
                      <a:pt x="221" y="9"/>
                    </a:lnTo>
                    <a:lnTo>
                      <a:pt x="221" y="10"/>
                    </a:lnTo>
                    <a:lnTo>
                      <a:pt x="222" y="12"/>
                    </a:lnTo>
                    <a:lnTo>
                      <a:pt x="223" y="12"/>
                    </a:lnTo>
                    <a:lnTo>
                      <a:pt x="223" y="10"/>
                    </a:lnTo>
                    <a:lnTo>
                      <a:pt x="224" y="10"/>
                    </a:lnTo>
                    <a:lnTo>
                      <a:pt x="225" y="8"/>
                    </a:lnTo>
                    <a:lnTo>
                      <a:pt x="226" y="8"/>
                    </a:lnTo>
                    <a:lnTo>
                      <a:pt x="227" y="6"/>
                    </a:lnTo>
                    <a:lnTo>
                      <a:pt x="227" y="5"/>
                    </a:lnTo>
                    <a:lnTo>
                      <a:pt x="227" y="8"/>
                    </a:lnTo>
                    <a:lnTo>
                      <a:pt x="228" y="8"/>
                    </a:lnTo>
                    <a:lnTo>
                      <a:pt x="229" y="15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231" y="14"/>
                    </a:lnTo>
                    <a:lnTo>
                      <a:pt x="232" y="15"/>
                    </a:lnTo>
                    <a:lnTo>
                      <a:pt x="233" y="13"/>
                    </a:lnTo>
                    <a:lnTo>
                      <a:pt x="233" y="12"/>
                    </a:lnTo>
                    <a:lnTo>
                      <a:pt x="234" y="8"/>
                    </a:lnTo>
                    <a:lnTo>
                      <a:pt x="234" y="10"/>
                    </a:lnTo>
                    <a:lnTo>
                      <a:pt x="235" y="10"/>
                    </a:lnTo>
                    <a:lnTo>
                      <a:pt x="236" y="6"/>
                    </a:lnTo>
                    <a:lnTo>
                      <a:pt x="236" y="10"/>
                    </a:lnTo>
                    <a:lnTo>
                      <a:pt x="237" y="10"/>
                    </a:lnTo>
                    <a:lnTo>
                      <a:pt x="238" y="10"/>
                    </a:lnTo>
                    <a:lnTo>
                      <a:pt x="239" y="1"/>
                    </a:lnTo>
                    <a:lnTo>
                      <a:pt x="239" y="4"/>
                    </a:lnTo>
                    <a:lnTo>
                      <a:pt x="239" y="7"/>
                    </a:lnTo>
                    <a:lnTo>
                      <a:pt x="240" y="7"/>
                    </a:lnTo>
                    <a:lnTo>
                      <a:pt x="241" y="9"/>
                    </a:lnTo>
                    <a:lnTo>
                      <a:pt x="242" y="8"/>
                    </a:lnTo>
                    <a:lnTo>
                      <a:pt x="243" y="9"/>
                    </a:lnTo>
                    <a:lnTo>
                      <a:pt x="243" y="8"/>
                    </a:lnTo>
                    <a:lnTo>
                      <a:pt x="243" y="10"/>
                    </a:lnTo>
                    <a:lnTo>
                      <a:pt x="244" y="10"/>
                    </a:lnTo>
                    <a:lnTo>
                      <a:pt x="245" y="10"/>
                    </a:lnTo>
                    <a:lnTo>
                      <a:pt x="246" y="8"/>
                    </a:lnTo>
                    <a:lnTo>
                      <a:pt x="247" y="10"/>
                    </a:lnTo>
                    <a:lnTo>
                      <a:pt x="248" y="7"/>
                    </a:lnTo>
                    <a:lnTo>
                      <a:pt x="249" y="8"/>
                    </a:lnTo>
                    <a:lnTo>
                      <a:pt x="250" y="13"/>
                    </a:lnTo>
                    <a:lnTo>
                      <a:pt x="251" y="10"/>
                    </a:lnTo>
                    <a:lnTo>
                      <a:pt x="251" y="11"/>
                    </a:lnTo>
                    <a:lnTo>
                      <a:pt x="252" y="10"/>
                    </a:lnTo>
                    <a:lnTo>
                      <a:pt x="253" y="8"/>
                    </a:lnTo>
                    <a:lnTo>
                      <a:pt x="254" y="11"/>
                    </a:lnTo>
                    <a:lnTo>
                      <a:pt x="255" y="10"/>
                    </a:lnTo>
                    <a:lnTo>
                      <a:pt x="255" y="13"/>
                    </a:lnTo>
                    <a:lnTo>
                      <a:pt x="255" y="12"/>
                    </a:lnTo>
                    <a:lnTo>
                      <a:pt x="256" y="11"/>
                    </a:lnTo>
                    <a:lnTo>
                      <a:pt x="257" y="7"/>
                    </a:lnTo>
                    <a:lnTo>
                      <a:pt x="258" y="10"/>
                    </a:lnTo>
                    <a:lnTo>
                      <a:pt x="258" y="7"/>
                    </a:lnTo>
                    <a:lnTo>
                      <a:pt x="259" y="7"/>
                    </a:lnTo>
                    <a:lnTo>
                      <a:pt x="260" y="9"/>
                    </a:lnTo>
                    <a:lnTo>
                      <a:pt x="261" y="8"/>
                    </a:lnTo>
                    <a:lnTo>
                      <a:pt x="262" y="7"/>
                    </a:lnTo>
                    <a:lnTo>
                      <a:pt x="262" y="9"/>
                    </a:lnTo>
                    <a:lnTo>
                      <a:pt x="262" y="10"/>
                    </a:lnTo>
                    <a:lnTo>
                      <a:pt x="263" y="7"/>
                    </a:lnTo>
                    <a:lnTo>
                      <a:pt x="264" y="8"/>
                    </a:lnTo>
                    <a:lnTo>
                      <a:pt x="265" y="8"/>
                    </a:lnTo>
                    <a:lnTo>
                      <a:pt x="266" y="8"/>
                    </a:lnTo>
                    <a:lnTo>
                      <a:pt x="267" y="8"/>
                    </a:lnTo>
                    <a:lnTo>
                      <a:pt x="268" y="8"/>
                    </a:lnTo>
                    <a:lnTo>
                      <a:pt x="268" y="5"/>
                    </a:lnTo>
                    <a:lnTo>
                      <a:pt x="269" y="10"/>
                    </a:lnTo>
                    <a:lnTo>
                      <a:pt x="270" y="8"/>
                    </a:lnTo>
                    <a:lnTo>
                      <a:pt x="271" y="6"/>
                    </a:lnTo>
                    <a:lnTo>
                      <a:pt x="271" y="8"/>
                    </a:lnTo>
                    <a:lnTo>
                      <a:pt x="272" y="7"/>
                    </a:lnTo>
                    <a:lnTo>
                      <a:pt x="273" y="1"/>
                    </a:lnTo>
                    <a:lnTo>
                      <a:pt x="274" y="2"/>
                    </a:lnTo>
                    <a:lnTo>
                      <a:pt x="274" y="4"/>
                    </a:lnTo>
                    <a:lnTo>
                      <a:pt x="274" y="6"/>
                    </a:lnTo>
                    <a:lnTo>
                      <a:pt x="275" y="9"/>
                    </a:lnTo>
                    <a:lnTo>
                      <a:pt x="276" y="9"/>
                    </a:lnTo>
                    <a:lnTo>
                      <a:pt x="277" y="10"/>
                    </a:lnTo>
                    <a:lnTo>
                      <a:pt x="277" y="8"/>
                    </a:lnTo>
                    <a:lnTo>
                      <a:pt x="278" y="8"/>
                    </a:lnTo>
                    <a:lnTo>
                      <a:pt x="279" y="8"/>
                    </a:lnTo>
                    <a:lnTo>
                      <a:pt x="279" y="9"/>
                    </a:lnTo>
                    <a:lnTo>
                      <a:pt x="280" y="10"/>
                    </a:lnTo>
                    <a:lnTo>
                      <a:pt x="280" y="9"/>
                    </a:lnTo>
                    <a:lnTo>
                      <a:pt x="281" y="9"/>
                    </a:lnTo>
                    <a:lnTo>
                      <a:pt x="282" y="10"/>
                    </a:lnTo>
                    <a:lnTo>
                      <a:pt x="283" y="16"/>
                    </a:lnTo>
                    <a:lnTo>
                      <a:pt x="283" y="13"/>
                    </a:lnTo>
                    <a:lnTo>
                      <a:pt x="284" y="12"/>
                    </a:lnTo>
                    <a:lnTo>
                      <a:pt x="284" y="10"/>
                    </a:lnTo>
                    <a:lnTo>
                      <a:pt x="285" y="9"/>
                    </a:lnTo>
                    <a:lnTo>
                      <a:pt x="286" y="9"/>
                    </a:lnTo>
                    <a:lnTo>
                      <a:pt x="287" y="8"/>
                    </a:lnTo>
                    <a:lnTo>
                      <a:pt x="287" y="7"/>
                    </a:lnTo>
                    <a:lnTo>
                      <a:pt x="287" y="8"/>
                    </a:lnTo>
                    <a:lnTo>
                      <a:pt x="288" y="9"/>
                    </a:lnTo>
                    <a:lnTo>
                      <a:pt x="289" y="1"/>
                    </a:lnTo>
                    <a:lnTo>
                      <a:pt x="290" y="6"/>
                    </a:lnTo>
                    <a:lnTo>
                      <a:pt x="290" y="7"/>
                    </a:lnTo>
                    <a:lnTo>
                      <a:pt x="290" y="8"/>
                    </a:lnTo>
                    <a:lnTo>
                      <a:pt x="291" y="8"/>
                    </a:lnTo>
                    <a:lnTo>
                      <a:pt x="292" y="8"/>
                    </a:lnTo>
                    <a:lnTo>
                      <a:pt x="293" y="9"/>
                    </a:lnTo>
                    <a:lnTo>
                      <a:pt x="293" y="8"/>
                    </a:lnTo>
                    <a:lnTo>
                      <a:pt x="294" y="11"/>
                    </a:lnTo>
                    <a:lnTo>
                      <a:pt x="295" y="10"/>
                    </a:lnTo>
                    <a:lnTo>
                      <a:pt x="295" y="9"/>
                    </a:lnTo>
                    <a:lnTo>
                      <a:pt x="296" y="7"/>
                    </a:lnTo>
                    <a:lnTo>
                      <a:pt x="296" y="6"/>
                    </a:lnTo>
                    <a:lnTo>
                      <a:pt x="297" y="8"/>
                    </a:lnTo>
                    <a:lnTo>
                      <a:pt x="298" y="8"/>
                    </a:lnTo>
                    <a:lnTo>
                      <a:pt x="299" y="3"/>
                    </a:lnTo>
                    <a:lnTo>
                      <a:pt x="299" y="4"/>
                    </a:lnTo>
                    <a:lnTo>
                      <a:pt x="300" y="9"/>
                    </a:lnTo>
                    <a:lnTo>
                      <a:pt x="301" y="12"/>
                    </a:lnTo>
                    <a:lnTo>
                      <a:pt x="302" y="10"/>
                    </a:lnTo>
                    <a:lnTo>
                      <a:pt x="303" y="10"/>
                    </a:lnTo>
                    <a:lnTo>
                      <a:pt x="303" y="8"/>
                    </a:lnTo>
                    <a:lnTo>
                      <a:pt x="304" y="6"/>
                    </a:lnTo>
                    <a:lnTo>
                      <a:pt x="305" y="7"/>
                    </a:lnTo>
                    <a:lnTo>
                      <a:pt x="306" y="8"/>
                    </a:lnTo>
                    <a:lnTo>
                      <a:pt x="306" y="9"/>
                    </a:lnTo>
                    <a:lnTo>
                      <a:pt x="307" y="9"/>
                    </a:lnTo>
                    <a:lnTo>
                      <a:pt x="307" y="10"/>
                    </a:lnTo>
                    <a:lnTo>
                      <a:pt x="308" y="12"/>
                    </a:lnTo>
                    <a:lnTo>
                      <a:pt x="309" y="10"/>
                    </a:lnTo>
                    <a:lnTo>
                      <a:pt x="309" y="17"/>
                    </a:lnTo>
                    <a:lnTo>
                      <a:pt x="310" y="13"/>
                    </a:lnTo>
                    <a:lnTo>
                      <a:pt x="311" y="10"/>
                    </a:lnTo>
                    <a:lnTo>
                      <a:pt x="312" y="8"/>
                    </a:lnTo>
                    <a:lnTo>
                      <a:pt x="313" y="9"/>
                    </a:lnTo>
                    <a:lnTo>
                      <a:pt x="314" y="9"/>
                    </a:lnTo>
                    <a:lnTo>
                      <a:pt x="315" y="18"/>
                    </a:lnTo>
                    <a:lnTo>
                      <a:pt x="315" y="13"/>
                    </a:lnTo>
                    <a:lnTo>
                      <a:pt x="315" y="12"/>
                    </a:lnTo>
                    <a:lnTo>
                      <a:pt x="316" y="10"/>
                    </a:lnTo>
                    <a:lnTo>
                      <a:pt x="317" y="10"/>
                    </a:lnTo>
                    <a:lnTo>
                      <a:pt x="318" y="10"/>
                    </a:lnTo>
                    <a:lnTo>
                      <a:pt x="318" y="4"/>
                    </a:lnTo>
                    <a:lnTo>
                      <a:pt x="318" y="5"/>
                    </a:lnTo>
                    <a:lnTo>
                      <a:pt x="319" y="9"/>
                    </a:lnTo>
                    <a:lnTo>
                      <a:pt x="320" y="10"/>
                    </a:lnTo>
                    <a:lnTo>
                      <a:pt x="321" y="10"/>
                    </a:lnTo>
                    <a:lnTo>
                      <a:pt x="321" y="13"/>
                    </a:lnTo>
                    <a:lnTo>
                      <a:pt x="322" y="11"/>
                    </a:lnTo>
                    <a:lnTo>
                      <a:pt x="323" y="10"/>
                    </a:lnTo>
                    <a:lnTo>
                      <a:pt x="323" y="9"/>
                    </a:lnTo>
                    <a:lnTo>
                      <a:pt x="324" y="3"/>
                    </a:lnTo>
                    <a:lnTo>
                      <a:pt x="325" y="5"/>
                    </a:lnTo>
                    <a:lnTo>
                      <a:pt x="325" y="7"/>
                    </a:lnTo>
                    <a:lnTo>
                      <a:pt x="326" y="8"/>
                    </a:lnTo>
                    <a:lnTo>
                      <a:pt x="327" y="12"/>
                    </a:lnTo>
                    <a:lnTo>
                      <a:pt x="327" y="8"/>
                    </a:lnTo>
                    <a:lnTo>
                      <a:pt x="328" y="9"/>
                    </a:lnTo>
                    <a:lnTo>
                      <a:pt x="329" y="8"/>
                    </a:lnTo>
                    <a:lnTo>
                      <a:pt x="330" y="9"/>
                    </a:lnTo>
                    <a:lnTo>
                      <a:pt x="331" y="10"/>
                    </a:lnTo>
                    <a:lnTo>
                      <a:pt x="331" y="11"/>
                    </a:lnTo>
                    <a:lnTo>
                      <a:pt x="331" y="10"/>
                    </a:lnTo>
                    <a:lnTo>
                      <a:pt x="332" y="11"/>
                    </a:lnTo>
                    <a:lnTo>
                      <a:pt x="333" y="15"/>
                    </a:lnTo>
                    <a:lnTo>
                      <a:pt x="334" y="15"/>
                    </a:lnTo>
                    <a:lnTo>
                      <a:pt x="334" y="13"/>
                    </a:lnTo>
                    <a:lnTo>
                      <a:pt x="334" y="12"/>
                    </a:lnTo>
                    <a:lnTo>
                      <a:pt x="335" y="9"/>
                    </a:lnTo>
                    <a:lnTo>
                      <a:pt x="336" y="10"/>
                    </a:lnTo>
                    <a:lnTo>
                      <a:pt x="337" y="8"/>
                    </a:lnTo>
                    <a:lnTo>
                      <a:pt x="337" y="3"/>
                    </a:lnTo>
                    <a:lnTo>
                      <a:pt x="338" y="5"/>
                    </a:lnTo>
                    <a:lnTo>
                      <a:pt x="339" y="7"/>
                    </a:lnTo>
                    <a:lnTo>
                      <a:pt x="339" y="8"/>
                    </a:lnTo>
                    <a:lnTo>
                      <a:pt x="340" y="12"/>
                    </a:lnTo>
                    <a:lnTo>
                      <a:pt x="340" y="11"/>
                    </a:lnTo>
                    <a:lnTo>
                      <a:pt x="341" y="12"/>
                    </a:lnTo>
                    <a:lnTo>
                      <a:pt x="342" y="10"/>
                    </a:lnTo>
                    <a:lnTo>
                      <a:pt x="343" y="12"/>
                    </a:lnTo>
                    <a:lnTo>
                      <a:pt x="343" y="11"/>
                    </a:lnTo>
                    <a:lnTo>
                      <a:pt x="344" y="10"/>
                    </a:lnTo>
                    <a:lnTo>
                      <a:pt x="344" y="8"/>
                    </a:lnTo>
                    <a:lnTo>
                      <a:pt x="345" y="7"/>
                    </a:lnTo>
                    <a:lnTo>
                      <a:pt x="346" y="7"/>
                    </a:lnTo>
                    <a:lnTo>
                      <a:pt x="347" y="8"/>
                    </a:lnTo>
                    <a:lnTo>
                      <a:pt x="347" y="9"/>
                    </a:lnTo>
                    <a:lnTo>
                      <a:pt x="348" y="9"/>
                    </a:lnTo>
                    <a:lnTo>
                      <a:pt x="349" y="9"/>
                    </a:lnTo>
                    <a:lnTo>
                      <a:pt x="350" y="3"/>
                    </a:lnTo>
                    <a:lnTo>
                      <a:pt x="350" y="6"/>
                    </a:lnTo>
                    <a:lnTo>
                      <a:pt x="351" y="7"/>
                    </a:lnTo>
                    <a:lnTo>
                      <a:pt x="351" y="8"/>
                    </a:lnTo>
                    <a:lnTo>
                      <a:pt x="352" y="12"/>
                    </a:lnTo>
                    <a:lnTo>
                      <a:pt x="353" y="11"/>
                    </a:lnTo>
                    <a:lnTo>
                      <a:pt x="353" y="10"/>
                    </a:lnTo>
                    <a:lnTo>
                      <a:pt x="354" y="10"/>
                    </a:lnTo>
                    <a:lnTo>
                      <a:pt x="355" y="8"/>
                    </a:lnTo>
                    <a:lnTo>
                      <a:pt x="355" y="9"/>
                    </a:lnTo>
                    <a:lnTo>
                      <a:pt x="356" y="8"/>
                    </a:lnTo>
                    <a:lnTo>
                      <a:pt x="356" y="11"/>
                    </a:lnTo>
                    <a:lnTo>
                      <a:pt x="357" y="11"/>
                    </a:lnTo>
                    <a:lnTo>
                      <a:pt x="358" y="10"/>
                    </a:lnTo>
                    <a:lnTo>
                      <a:pt x="359" y="16"/>
                    </a:lnTo>
                    <a:lnTo>
                      <a:pt x="359" y="13"/>
                    </a:lnTo>
                    <a:lnTo>
                      <a:pt x="360" y="13"/>
                    </a:lnTo>
                    <a:lnTo>
                      <a:pt x="361" y="12"/>
                    </a:lnTo>
                    <a:lnTo>
                      <a:pt x="362" y="12"/>
                    </a:lnTo>
                    <a:lnTo>
                      <a:pt x="363" y="10"/>
                    </a:lnTo>
                    <a:lnTo>
                      <a:pt x="363" y="8"/>
                    </a:lnTo>
                    <a:lnTo>
                      <a:pt x="363" y="9"/>
                    </a:lnTo>
                    <a:lnTo>
                      <a:pt x="364" y="8"/>
                    </a:lnTo>
                    <a:lnTo>
                      <a:pt x="365" y="6"/>
                    </a:lnTo>
                    <a:lnTo>
                      <a:pt x="366" y="12"/>
                    </a:lnTo>
                    <a:lnTo>
                      <a:pt x="366" y="10"/>
                    </a:lnTo>
                    <a:lnTo>
                      <a:pt x="367" y="10"/>
                    </a:lnTo>
                    <a:lnTo>
                      <a:pt x="367" y="9"/>
                    </a:lnTo>
                    <a:lnTo>
                      <a:pt x="368" y="8"/>
                    </a:lnTo>
                    <a:lnTo>
                      <a:pt x="369" y="6"/>
                    </a:lnTo>
                    <a:lnTo>
                      <a:pt x="369" y="4"/>
                    </a:lnTo>
                    <a:lnTo>
                      <a:pt x="370" y="7"/>
                    </a:lnTo>
                    <a:lnTo>
                      <a:pt x="371" y="9"/>
                    </a:lnTo>
                    <a:lnTo>
                      <a:pt x="372" y="15"/>
                    </a:lnTo>
                    <a:lnTo>
                      <a:pt x="372" y="13"/>
                    </a:lnTo>
                    <a:lnTo>
                      <a:pt x="373" y="10"/>
                    </a:lnTo>
                    <a:lnTo>
                      <a:pt x="374" y="6"/>
                    </a:lnTo>
                    <a:lnTo>
                      <a:pt x="375" y="2"/>
                    </a:lnTo>
                    <a:lnTo>
                      <a:pt x="375" y="4"/>
                    </a:lnTo>
                    <a:lnTo>
                      <a:pt x="375" y="6"/>
                    </a:lnTo>
                    <a:lnTo>
                      <a:pt x="376" y="8"/>
                    </a:lnTo>
                    <a:lnTo>
                      <a:pt x="377" y="13"/>
                    </a:lnTo>
                    <a:lnTo>
                      <a:pt x="378" y="11"/>
                    </a:lnTo>
                    <a:lnTo>
                      <a:pt x="378" y="9"/>
                    </a:lnTo>
                    <a:lnTo>
                      <a:pt x="379" y="8"/>
                    </a:lnTo>
                    <a:lnTo>
                      <a:pt x="380" y="7"/>
                    </a:lnTo>
                    <a:lnTo>
                      <a:pt x="381" y="9"/>
                    </a:lnTo>
                    <a:lnTo>
                      <a:pt x="381" y="4"/>
                    </a:lnTo>
                    <a:lnTo>
                      <a:pt x="382" y="8"/>
                    </a:lnTo>
                    <a:lnTo>
                      <a:pt x="383" y="5"/>
                    </a:lnTo>
                    <a:lnTo>
                      <a:pt x="383" y="7"/>
                    </a:lnTo>
                    <a:lnTo>
                      <a:pt x="384" y="11"/>
                    </a:lnTo>
                    <a:lnTo>
                      <a:pt x="385" y="10"/>
                    </a:lnTo>
                    <a:lnTo>
                      <a:pt x="386" y="10"/>
                    </a:lnTo>
                    <a:lnTo>
                      <a:pt x="387" y="8"/>
                    </a:lnTo>
                    <a:lnTo>
                      <a:pt x="388" y="9"/>
                    </a:lnTo>
                    <a:lnTo>
                      <a:pt x="388" y="4"/>
                    </a:lnTo>
                    <a:lnTo>
                      <a:pt x="389" y="6"/>
                    </a:lnTo>
                    <a:lnTo>
                      <a:pt x="390" y="7"/>
                    </a:lnTo>
                    <a:lnTo>
                      <a:pt x="391" y="8"/>
                    </a:lnTo>
                    <a:lnTo>
                      <a:pt x="391" y="9"/>
                    </a:lnTo>
                    <a:lnTo>
                      <a:pt x="391" y="10"/>
                    </a:lnTo>
                    <a:lnTo>
                      <a:pt x="392" y="12"/>
                    </a:lnTo>
                    <a:lnTo>
                      <a:pt x="393" y="10"/>
                    </a:lnTo>
                    <a:lnTo>
                      <a:pt x="394" y="8"/>
                    </a:lnTo>
                    <a:lnTo>
                      <a:pt x="394" y="10"/>
                    </a:lnTo>
                    <a:lnTo>
                      <a:pt x="395" y="9"/>
                    </a:lnTo>
                    <a:lnTo>
                      <a:pt x="396" y="8"/>
                    </a:lnTo>
                    <a:lnTo>
                      <a:pt x="397" y="10"/>
                    </a:lnTo>
                    <a:lnTo>
                      <a:pt x="397" y="4"/>
                    </a:lnTo>
                    <a:lnTo>
                      <a:pt x="398" y="8"/>
                    </a:lnTo>
                    <a:lnTo>
                      <a:pt x="399" y="10"/>
                    </a:lnTo>
                    <a:lnTo>
                      <a:pt x="400" y="6"/>
                    </a:lnTo>
                    <a:lnTo>
                      <a:pt x="400" y="7"/>
                    </a:lnTo>
                    <a:lnTo>
                      <a:pt x="401" y="2"/>
                    </a:lnTo>
                    <a:lnTo>
                      <a:pt x="402" y="4"/>
                    </a:lnTo>
                    <a:lnTo>
                      <a:pt x="403" y="12"/>
                    </a:lnTo>
                    <a:lnTo>
                      <a:pt x="403" y="10"/>
                    </a:lnTo>
                    <a:lnTo>
                      <a:pt x="404" y="9"/>
                    </a:lnTo>
                    <a:lnTo>
                      <a:pt x="404" y="10"/>
                    </a:lnTo>
                    <a:lnTo>
                      <a:pt x="405" y="9"/>
                    </a:lnTo>
                    <a:lnTo>
                      <a:pt x="406" y="10"/>
                    </a:lnTo>
                    <a:lnTo>
                      <a:pt x="407" y="11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sz="1350"/>
              </a:p>
            </p:txBody>
          </p:sp>
          <p:sp>
            <p:nvSpPr>
              <p:cNvPr id="63561" name="Freeform 781"/>
              <p:cNvSpPr>
                <a:spLocks/>
              </p:cNvSpPr>
              <p:nvPr/>
            </p:nvSpPr>
            <p:spPr bwMode="auto">
              <a:xfrm>
                <a:off x="841375" y="2670175"/>
                <a:ext cx="723900" cy="1582738"/>
              </a:xfrm>
              <a:custGeom>
                <a:avLst/>
                <a:gdLst>
                  <a:gd name="T0" fmla="*/ 2147483647 w 456"/>
                  <a:gd name="T1" fmla="*/ 2147483647 h 997"/>
                  <a:gd name="T2" fmla="*/ 2147483647 w 456"/>
                  <a:gd name="T3" fmla="*/ 2147483647 h 997"/>
                  <a:gd name="T4" fmla="*/ 2147483647 w 456"/>
                  <a:gd name="T5" fmla="*/ 2147483647 h 997"/>
                  <a:gd name="T6" fmla="*/ 2147483647 w 456"/>
                  <a:gd name="T7" fmla="*/ 2147483647 h 997"/>
                  <a:gd name="T8" fmla="*/ 2147483647 w 456"/>
                  <a:gd name="T9" fmla="*/ 2147483647 h 997"/>
                  <a:gd name="T10" fmla="*/ 2147483647 w 456"/>
                  <a:gd name="T11" fmla="*/ 2147483647 h 997"/>
                  <a:gd name="T12" fmla="*/ 2147483647 w 456"/>
                  <a:gd name="T13" fmla="*/ 2147483647 h 997"/>
                  <a:gd name="T14" fmla="*/ 2147483647 w 456"/>
                  <a:gd name="T15" fmla="*/ 2147483647 h 997"/>
                  <a:gd name="T16" fmla="*/ 2147483647 w 456"/>
                  <a:gd name="T17" fmla="*/ 2147483647 h 997"/>
                  <a:gd name="T18" fmla="*/ 2147483647 w 456"/>
                  <a:gd name="T19" fmla="*/ 2147483647 h 997"/>
                  <a:gd name="T20" fmla="*/ 2147483647 w 456"/>
                  <a:gd name="T21" fmla="*/ 2147483647 h 997"/>
                  <a:gd name="T22" fmla="*/ 2147483647 w 456"/>
                  <a:gd name="T23" fmla="*/ 2147483647 h 997"/>
                  <a:gd name="T24" fmla="*/ 2147483647 w 456"/>
                  <a:gd name="T25" fmla="*/ 2147483647 h 997"/>
                  <a:gd name="T26" fmla="*/ 2147483647 w 456"/>
                  <a:gd name="T27" fmla="*/ 2147483647 h 997"/>
                  <a:gd name="T28" fmla="*/ 2147483647 w 456"/>
                  <a:gd name="T29" fmla="*/ 2147483647 h 997"/>
                  <a:gd name="T30" fmla="*/ 2147483647 w 456"/>
                  <a:gd name="T31" fmla="*/ 2147483647 h 997"/>
                  <a:gd name="T32" fmla="*/ 2147483647 w 456"/>
                  <a:gd name="T33" fmla="*/ 2147483647 h 997"/>
                  <a:gd name="T34" fmla="*/ 2147483647 w 456"/>
                  <a:gd name="T35" fmla="*/ 2147483647 h 997"/>
                  <a:gd name="T36" fmla="*/ 2147483647 w 456"/>
                  <a:gd name="T37" fmla="*/ 2147483647 h 997"/>
                  <a:gd name="T38" fmla="*/ 2147483647 w 456"/>
                  <a:gd name="T39" fmla="*/ 2147483647 h 997"/>
                  <a:gd name="T40" fmla="*/ 2147483647 w 456"/>
                  <a:gd name="T41" fmla="*/ 2147483647 h 997"/>
                  <a:gd name="T42" fmla="*/ 2147483647 w 456"/>
                  <a:gd name="T43" fmla="*/ 2147483647 h 997"/>
                  <a:gd name="T44" fmla="*/ 2147483647 w 456"/>
                  <a:gd name="T45" fmla="*/ 2147483647 h 997"/>
                  <a:gd name="T46" fmla="*/ 2147483647 w 456"/>
                  <a:gd name="T47" fmla="*/ 2147483647 h 997"/>
                  <a:gd name="T48" fmla="*/ 2147483647 w 456"/>
                  <a:gd name="T49" fmla="*/ 2147483647 h 997"/>
                  <a:gd name="T50" fmla="*/ 2147483647 w 456"/>
                  <a:gd name="T51" fmla="*/ 2147483647 h 997"/>
                  <a:gd name="T52" fmla="*/ 2147483647 w 456"/>
                  <a:gd name="T53" fmla="*/ 2147483647 h 997"/>
                  <a:gd name="T54" fmla="*/ 2147483647 w 456"/>
                  <a:gd name="T55" fmla="*/ 2147483647 h 997"/>
                  <a:gd name="T56" fmla="*/ 2147483647 w 456"/>
                  <a:gd name="T57" fmla="*/ 2147483647 h 997"/>
                  <a:gd name="T58" fmla="*/ 2147483647 w 456"/>
                  <a:gd name="T59" fmla="*/ 2147483647 h 997"/>
                  <a:gd name="T60" fmla="*/ 2147483647 w 456"/>
                  <a:gd name="T61" fmla="*/ 2147483647 h 997"/>
                  <a:gd name="T62" fmla="*/ 2147483647 w 456"/>
                  <a:gd name="T63" fmla="*/ 2147483647 h 997"/>
                  <a:gd name="T64" fmla="*/ 2147483647 w 456"/>
                  <a:gd name="T65" fmla="*/ 2147483647 h 997"/>
                  <a:gd name="T66" fmla="*/ 2147483647 w 456"/>
                  <a:gd name="T67" fmla="*/ 2147483647 h 997"/>
                  <a:gd name="T68" fmla="*/ 2147483647 w 456"/>
                  <a:gd name="T69" fmla="*/ 2147483647 h 997"/>
                  <a:gd name="T70" fmla="*/ 2147483647 w 456"/>
                  <a:gd name="T71" fmla="*/ 2147483647 h 997"/>
                  <a:gd name="T72" fmla="*/ 2147483647 w 456"/>
                  <a:gd name="T73" fmla="*/ 2147483647 h 997"/>
                  <a:gd name="T74" fmla="*/ 2147483647 w 456"/>
                  <a:gd name="T75" fmla="*/ 2147483647 h 997"/>
                  <a:gd name="T76" fmla="*/ 2147483647 w 456"/>
                  <a:gd name="T77" fmla="*/ 2147483647 h 997"/>
                  <a:gd name="T78" fmla="*/ 2147483647 w 456"/>
                  <a:gd name="T79" fmla="*/ 2147483647 h 997"/>
                  <a:gd name="T80" fmla="*/ 2147483647 w 456"/>
                  <a:gd name="T81" fmla="*/ 2147483647 h 997"/>
                  <a:gd name="T82" fmla="*/ 2147483647 w 456"/>
                  <a:gd name="T83" fmla="*/ 2147483647 h 997"/>
                  <a:gd name="T84" fmla="*/ 2147483647 w 456"/>
                  <a:gd name="T85" fmla="*/ 2147483647 h 997"/>
                  <a:gd name="T86" fmla="*/ 2147483647 w 456"/>
                  <a:gd name="T87" fmla="*/ 2147483647 h 997"/>
                  <a:gd name="T88" fmla="*/ 2147483647 w 456"/>
                  <a:gd name="T89" fmla="*/ 2147483647 h 997"/>
                  <a:gd name="T90" fmla="*/ 2147483647 w 456"/>
                  <a:gd name="T91" fmla="*/ 2147483647 h 997"/>
                  <a:gd name="T92" fmla="*/ 2147483647 w 456"/>
                  <a:gd name="T93" fmla="*/ 2147483647 h 997"/>
                  <a:gd name="T94" fmla="*/ 2147483647 w 456"/>
                  <a:gd name="T95" fmla="*/ 2147483647 h 997"/>
                  <a:gd name="T96" fmla="*/ 2147483647 w 456"/>
                  <a:gd name="T97" fmla="*/ 2147483647 h 997"/>
                  <a:gd name="T98" fmla="*/ 2147483647 w 456"/>
                  <a:gd name="T99" fmla="*/ 2147483647 h 997"/>
                  <a:gd name="T100" fmla="*/ 2147483647 w 456"/>
                  <a:gd name="T101" fmla="*/ 2147483647 h 997"/>
                  <a:gd name="T102" fmla="*/ 2147483647 w 456"/>
                  <a:gd name="T103" fmla="*/ 2147483647 h 997"/>
                  <a:gd name="T104" fmla="*/ 2147483647 w 456"/>
                  <a:gd name="T105" fmla="*/ 2147483647 h 997"/>
                  <a:gd name="T106" fmla="*/ 2147483647 w 456"/>
                  <a:gd name="T107" fmla="*/ 2147483647 h 997"/>
                  <a:gd name="T108" fmla="*/ 2147483647 w 456"/>
                  <a:gd name="T109" fmla="*/ 2147483647 h 997"/>
                  <a:gd name="T110" fmla="*/ 2147483647 w 456"/>
                  <a:gd name="T111" fmla="*/ 2147483647 h 997"/>
                  <a:gd name="T112" fmla="*/ 2147483647 w 456"/>
                  <a:gd name="T113" fmla="*/ 2147483647 h 997"/>
                  <a:gd name="T114" fmla="*/ 2147483647 w 456"/>
                  <a:gd name="T115" fmla="*/ 2147483647 h 997"/>
                  <a:gd name="T116" fmla="*/ 2147483647 w 456"/>
                  <a:gd name="T117" fmla="*/ 2147483647 h 997"/>
                  <a:gd name="T118" fmla="*/ 2147483647 w 456"/>
                  <a:gd name="T119" fmla="*/ 2147483647 h 997"/>
                  <a:gd name="T120" fmla="*/ 2147483647 w 456"/>
                  <a:gd name="T121" fmla="*/ 2147483647 h 997"/>
                  <a:gd name="T122" fmla="*/ 2147483647 w 456"/>
                  <a:gd name="T123" fmla="*/ 2147483647 h 997"/>
                  <a:gd name="T124" fmla="*/ 2147483647 w 456"/>
                  <a:gd name="T125" fmla="*/ 2147483647 h 99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56"/>
                  <a:gd name="T190" fmla="*/ 0 h 997"/>
                  <a:gd name="T191" fmla="*/ 456 w 456"/>
                  <a:gd name="T192" fmla="*/ 997 h 99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56" h="997">
                    <a:moveTo>
                      <a:pt x="0" y="807"/>
                    </a:moveTo>
                    <a:lnTo>
                      <a:pt x="1" y="807"/>
                    </a:lnTo>
                    <a:lnTo>
                      <a:pt x="2" y="806"/>
                    </a:lnTo>
                    <a:lnTo>
                      <a:pt x="3" y="811"/>
                    </a:lnTo>
                    <a:lnTo>
                      <a:pt x="3" y="807"/>
                    </a:lnTo>
                    <a:lnTo>
                      <a:pt x="4" y="805"/>
                    </a:lnTo>
                    <a:lnTo>
                      <a:pt x="5" y="805"/>
                    </a:lnTo>
                    <a:lnTo>
                      <a:pt x="5" y="804"/>
                    </a:lnTo>
                    <a:lnTo>
                      <a:pt x="6" y="805"/>
                    </a:lnTo>
                    <a:lnTo>
                      <a:pt x="7" y="802"/>
                    </a:lnTo>
                    <a:lnTo>
                      <a:pt x="7" y="803"/>
                    </a:lnTo>
                    <a:lnTo>
                      <a:pt x="8" y="809"/>
                    </a:lnTo>
                    <a:lnTo>
                      <a:pt x="8" y="807"/>
                    </a:lnTo>
                    <a:lnTo>
                      <a:pt x="9" y="809"/>
                    </a:lnTo>
                    <a:lnTo>
                      <a:pt x="10" y="807"/>
                    </a:lnTo>
                    <a:lnTo>
                      <a:pt x="11" y="807"/>
                    </a:lnTo>
                    <a:lnTo>
                      <a:pt x="11" y="806"/>
                    </a:lnTo>
                    <a:lnTo>
                      <a:pt x="11" y="801"/>
                    </a:lnTo>
                    <a:lnTo>
                      <a:pt x="12" y="805"/>
                    </a:lnTo>
                    <a:lnTo>
                      <a:pt x="13" y="807"/>
                    </a:lnTo>
                    <a:lnTo>
                      <a:pt x="14" y="807"/>
                    </a:lnTo>
                    <a:lnTo>
                      <a:pt x="14" y="809"/>
                    </a:lnTo>
                    <a:lnTo>
                      <a:pt x="14" y="807"/>
                    </a:lnTo>
                    <a:lnTo>
                      <a:pt x="15" y="806"/>
                    </a:lnTo>
                    <a:lnTo>
                      <a:pt x="16" y="811"/>
                    </a:lnTo>
                    <a:lnTo>
                      <a:pt x="17" y="807"/>
                    </a:lnTo>
                    <a:lnTo>
                      <a:pt x="18" y="807"/>
                    </a:lnTo>
                    <a:lnTo>
                      <a:pt x="18" y="806"/>
                    </a:lnTo>
                    <a:lnTo>
                      <a:pt x="19" y="800"/>
                    </a:lnTo>
                    <a:lnTo>
                      <a:pt x="20" y="803"/>
                    </a:lnTo>
                    <a:lnTo>
                      <a:pt x="21" y="804"/>
                    </a:lnTo>
                    <a:lnTo>
                      <a:pt x="21" y="997"/>
                    </a:lnTo>
                    <a:lnTo>
                      <a:pt x="22" y="974"/>
                    </a:lnTo>
                    <a:lnTo>
                      <a:pt x="23" y="944"/>
                    </a:lnTo>
                    <a:lnTo>
                      <a:pt x="23" y="922"/>
                    </a:lnTo>
                    <a:lnTo>
                      <a:pt x="24" y="908"/>
                    </a:lnTo>
                    <a:lnTo>
                      <a:pt x="24" y="895"/>
                    </a:lnTo>
                    <a:lnTo>
                      <a:pt x="25" y="887"/>
                    </a:lnTo>
                    <a:lnTo>
                      <a:pt x="26" y="880"/>
                    </a:lnTo>
                    <a:lnTo>
                      <a:pt x="27" y="873"/>
                    </a:lnTo>
                    <a:lnTo>
                      <a:pt x="27" y="867"/>
                    </a:lnTo>
                    <a:lnTo>
                      <a:pt x="27" y="862"/>
                    </a:lnTo>
                    <a:lnTo>
                      <a:pt x="28" y="861"/>
                    </a:lnTo>
                    <a:lnTo>
                      <a:pt x="29" y="855"/>
                    </a:lnTo>
                    <a:lnTo>
                      <a:pt x="30" y="850"/>
                    </a:lnTo>
                    <a:lnTo>
                      <a:pt x="30" y="846"/>
                    </a:lnTo>
                    <a:lnTo>
                      <a:pt x="31" y="844"/>
                    </a:lnTo>
                    <a:lnTo>
                      <a:pt x="31" y="842"/>
                    </a:lnTo>
                    <a:lnTo>
                      <a:pt x="32" y="834"/>
                    </a:lnTo>
                    <a:lnTo>
                      <a:pt x="33" y="832"/>
                    </a:lnTo>
                    <a:lnTo>
                      <a:pt x="33" y="830"/>
                    </a:lnTo>
                    <a:lnTo>
                      <a:pt x="34" y="830"/>
                    </a:lnTo>
                    <a:lnTo>
                      <a:pt x="35" y="830"/>
                    </a:lnTo>
                    <a:lnTo>
                      <a:pt x="35" y="828"/>
                    </a:lnTo>
                    <a:lnTo>
                      <a:pt x="36" y="823"/>
                    </a:lnTo>
                    <a:lnTo>
                      <a:pt x="37" y="822"/>
                    </a:lnTo>
                    <a:lnTo>
                      <a:pt x="37" y="820"/>
                    </a:lnTo>
                    <a:lnTo>
                      <a:pt x="38" y="821"/>
                    </a:lnTo>
                    <a:lnTo>
                      <a:pt x="39" y="821"/>
                    </a:lnTo>
                    <a:lnTo>
                      <a:pt x="39" y="820"/>
                    </a:lnTo>
                    <a:lnTo>
                      <a:pt x="40" y="819"/>
                    </a:lnTo>
                    <a:lnTo>
                      <a:pt x="40" y="818"/>
                    </a:lnTo>
                    <a:lnTo>
                      <a:pt x="41" y="819"/>
                    </a:lnTo>
                    <a:lnTo>
                      <a:pt x="42" y="816"/>
                    </a:lnTo>
                    <a:lnTo>
                      <a:pt x="43" y="816"/>
                    </a:lnTo>
                    <a:lnTo>
                      <a:pt x="44" y="818"/>
                    </a:lnTo>
                    <a:lnTo>
                      <a:pt x="45" y="817"/>
                    </a:lnTo>
                    <a:lnTo>
                      <a:pt x="46" y="818"/>
                    </a:lnTo>
                    <a:lnTo>
                      <a:pt x="46" y="816"/>
                    </a:lnTo>
                    <a:lnTo>
                      <a:pt x="47" y="817"/>
                    </a:lnTo>
                    <a:lnTo>
                      <a:pt x="47" y="816"/>
                    </a:lnTo>
                    <a:lnTo>
                      <a:pt x="48" y="815"/>
                    </a:lnTo>
                    <a:lnTo>
                      <a:pt x="49" y="815"/>
                    </a:lnTo>
                    <a:lnTo>
                      <a:pt x="49" y="810"/>
                    </a:lnTo>
                    <a:lnTo>
                      <a:pt x="50" y="814"/>
                    </a:lnTo>
                    <a:lnTo>
                      <a:pt x="51" y="811"/>
                    </a:lnTo>
                    <a:lnTo>
                      <a:pt x="51" y="814"/>
                    </a:lnTo>
                    <a:lnTo>
                      <a:pt x="52" y="814"/>
                    </a:lnTo>
                    <a:lnTo>
                      <a:pt x="53" y="809"/>
                    </a:lnTo>
                    <a:lnTo>
                      <a:pt x="54" y="812"/>
                    </a:lnTo>
                    <a:lnTo>
                      <a:pt x="55" y="812"/>
                    </a:lnTo>
                    <a:lnTo>
                      <a:pt x="55" y="811"/>
                    </a:lnTo>
                    <a:lnTo>
                      <a:pt x="55" y="813"/>
                    </a:lnTo>
                    <a:lnTo>
                      <a:pt x="56" y="813"/>
                    </a:lnTo>
                    <a:lnTo>
                      <a:pt x="57" y="813"/>
                    </a:lnTo>
                    <a:lnTo>
                      <a:pt x="58" y="813"/>
                    </a:lnTo>
                    <a:lnTo>
                      <a:pt x="59" y="813"/>
                    </a:lnTo>
                    <a:lnTo>
                      <a:pt x="59" y="810"/>
                    </a:lnTo>
                    <a:lnTo>
                      <a:pt x="60" y="813"/>
                    </a:lnTo>
                    <a:lnTo>
                      <a:pt x="61" y="814"/>
                    </a:lnTo>
                    <a:lnTo>
                      <a:pt x="62" y="814"/>
                    </a:lnTo>
                    <a:lnTo>
                      <a:pt x="62" y="813"/>
                    </a:lnTo>
                    <a:lnTo>
                      <a:pt x="63" y="809"/>
                    </a:lnTo>
                    <a:lnTo>
                      <a:pt x="63" y="811"/>
                    </a:lnTo>
                    <a:lnTo>
                      <a:pt x="64" y="813"/>
                    </a:lnTo>
                    <a:lnTo>
                      <a:pt x="65" y="813"/>
                    </a:lnTo>
                    <a:lnTo>
                      <a:pt x="65" y="814"/>
                    </a:lnTo>
                    <a:lnTo>
                      <a:pt x="66" y="813"/>
                    </a:lnTo>
                    <a:lnTo>
                      <a:pt x="67" y="812"/>
                    </a:lnTo>
                    <a:lnTo>
                      <a:pt x="67" y="815"/>
                    </a:lnTo>
                    <a:lnTo>
                      <a:pt x="68" y="817"/>
                    </a:lnTo>
                    <a:lnTo>
                      <a:pt x="68" y="816"/>
                    </a:lnTo>
                    <a:lnTo>
                      <a:pt x="69" y="814"/>
                    </a:lnTo>
                    <a:lnTo>
                      <a:pt x="70" y="811"/>
                    </a:lnTo>
                    <a:lnTo>
                      <a:pt x="71" y="810"/>
                    </a:lnTo>
                    <a:lnTo>
                      <a:pt x="72" y="811"/>
                    </a:lnTo>
                    <a:lnTo>
                      <a:pt x="73" y="815"/>
                    </a:lnTo>
                    <a:lnTo>
                      <a:pt x="74" y="813"/>
                    </a:lnTo>
                    <a:lnTo>
                      <a:pt x="74" y="812"/>
                    </a:lnTo>
                    <a:lnTo>
                      <a:pt x="75" y="812"/>
                    </a:lnTo>
                    <a:lnTo>
                      <a:pt x="76" y="809"/>
                    </a:lnTo>
                    <a:lnTo>
                      <a:pt x="77" y="810"/>
                    </a:lnTo>
                    <a:lnTo>
                      <a:pt x="78" y="812"/>
                    </a:lnTo>
                    <a:lnTo>
                      <a:pt x="78" y="813"/>
                    </a:lnTo>
                    <a:lnTo>
                      <a:pt x="79" y="811"/>
                    </a:lnTo>
                    <a:lnTo>
                      <a:pt x="79" y="809"/>
                    </a:lnTo>
                    <a:lnTo>
                      <a:pt x="80" y="807"/>
                    </a:lnTo>
                    <a:lnTo>
                      <a:pt x="81" y="809"/>
                    </a:lnTo>
                    <a:lnTo>
                      <a:pt x="81" y="808"/>
                    </a:lnTo>
                    <a:lnTo>
                      <a:pt x="82" y="813"/>
                    </a:lnTo>
                    <a:lnTo>
                      <a:pt x="83" y="811"/>
                    </a:lnTo>
                    <a:lnTo>
                      <a:pt x="83" y="809"/>
                    </a:lnTo>
                    <a:lnTo>
                      <a:pt x="84" y="809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87" y="142"/>
                    </a:lnTo>
                    <a:lnTo>
                      <a:pt x="87" y="236"/>
                    </a:lnTo>
                    <a:lnTo>
                      <a:pt x="87" y="308"/>
                    </a:lnTo>
                    <a:lnTo>
                      <a:pt x="88" y="364"/>
                    </a:lnTo>
                    <a:lnTo>
                      <a:pt x="89" y="409"/>
                    </a:lnTo>
                    <a:lnTo>
                      <a:pt x="90" y="446"/>
                    </a:lnTo>
                    <a:lnTo>
                      <a:pt x="90" y="478"/>
                    </a:lnTo>
                    <a:lnTo>
                      <a:pt x="91" y="510"/>
                    </a:lnTo>
                    <a:lnTo>
                      <a:pt x="91" y="532"/>
                    </a:lnTo>
                    <a:lnTo>
                      <a:pt x="92" y="551"/>
                    </a:lnTo>
                    <a:lnTo>
                      <a:pt x="93" y="573"/>
                    </a:lnTo>
                    <a:lnTo>
                      <a:pt x="93" y="594"/>
                    </a:lnTo>
                    <a:lnTo>
                      <a:pt x="94" y="613"/>
                    </a:lnTo>
                    <a:lnTo>
                      <a:pt x="95" y="633"/>
                    </a:lnTo>
                    <a:lnTo>
                      <a:pt x="95" y="643"/>
                    </a:lnTo>
                    <a:lnTo>
                      <a:pt x="96" y="655"/>
                    </a:lnTo>
                    <a:lnTo>
                      <a:pt x="97" y="667"/>
                    </a:lnTo>
                    <a:lnTo>
                      <a:pt x="97" y="680"/>
                    </a:lnTo>
                    <a:lnTo>
                      <a:pt x="98" y="687"/>
                    </a:lnTo>
                    <a:lnTo>
                      <a:pt x="99" y="694"/>
                    </a:lnTo>
                    <a:lnTo>
                      <a:pt x="99" y="701"/>
                    </a:lnTo>
                    <a:lnTo>
                      <a:pt x="100" y="707"/>
                    </a:lnTo>
                    <a:lnTo>
                      <a:pt x="100" y="710"/>
                    </a:lnTo>
                    <a:lnTo>
                      <a:pt x="101" y="717"/>
                    </a:lnTo>
                    <a:lnTo>
                      <a:pt x="102" y="726"/>
                    </a:lnTo>
                    <a:lnTo>
                      <a:pt x="103" y="731"/>
                    </a:lnTo>
                    <a:lnTo>
                      <a:pt x="103" y="735"/>
                    </a:lnTo>
                    <a:lnTo>
                      <a:pt x="103" y="738"/>
                    </a:lnTo>
                    <a:lnTo>
                      <a:pt x="104" y="745"/>
                    </a:lnTo>
                    <a:lnTo>
                      <a:pt x="105" y="743"/>
                    </a:lnTo>
                    <a:lnTo>
                      <a:pt x="106" y="747"/>
                    </a:lnTo>
                    <a:lnTo>
                      <a:pt x="106" y="749"/>
                    </a:lnTo>
                    <a:lnTo>
                      <a:pt x="107" y="755"/>
                    </a:lnTo>
                    <a:lnTo>
                      <a:pt x="107" y="757"/>
                    </a:lnTo>
                    <a:lnTo>
                      <a:pt x="108" y="758"/>
                    </a:lnTo>
                    <a:lnTo>
                      <a:pt x="109" y="760"/>
                    </a:lnTo>
                    <a:lnTo>
                      <a:pt x="110" y="760"/>
                    </a:lnTo>
                    <a:lnTo>
                      <a:pt x="111" y="764"/>
                    </a:lnTo>
                    <a:lnTo>
                      <a:pt x="112" y="766"/>
                    </a:lnTo>
                    <a:lnTo>
                      <a:pt x="112" y="767"/>
                    </a:lnTo>
                    <a:lnTo>
                      <a:pt x="113" y="768"/>
                    </a:lnTo>
                    <a:lnTo>
                      <a:pt x="114" y="766"/>
                    </a:lnTo>
                    <a:lnTo>
                      <a:pt x="115" y="770"/>
                    </a:lnTo>
                    <a:lnTo>
                      <a:pt x="115" y="772"/>
                    </a:lnTo>
                    <a:lnTo>
                      <a:pt x="116" y="771"/>
                    </a:lnTo>
                    <a:lnTo>
                      <a:pt x="117" y="771"/>
                    </a:lnTo>
                    <a:lnTo>
                      <a:pt x="118" y="772"/>
                    </a:lnTo>
                    <a:lnTo>
                      <a:pt x="119" y="769"/>
                    </a:lnTo>
                    <a:lnTo>
                      <a:pt x="119" y="770"/>
                    </a:lnTo>
                    <a:lnTo>
                      <a:pt x="119" y="772"/>
                    </a:lnTo>
                    <a:lnTo>
                      <a:pt x="120" y="777"/>
                    </a:lnTo>
                    <a:lnTo>
                      <a:pt x="121" y="775"/>
                    </a:lnTo>
                    <a:lnTo>
                      <a:pt x="122" y="775"/>
                    </a:lnTo>
                    <a:lnTo>
                      <a:pt x="123" y="781"/>
                    </a:lnTo>
                    <a:lnTo>
                      <a:pt x="123" y="777"/>
                    </a:lnTo>
                    <a:lnTo>
                      <a:pt x="124" y="777"/>
                    </a:lnTo>
                    <a:lnTo>
                      <a:pt x="125" y="778"/>
                    </a:lnTo>
                    <a:lnTo>
                      <a:pt x="125" y="779"/>
                    </a:lnTo>
                    <a:lnTo>
                      <a:pt x="126" y="778"/>
                    </a:lnTo>
                    <a:lnTo>
                      <a:pt x="127" y="777"/>
                    </a:lnTo>
                    <a:lnTo>
                      <a:pt x="127" y="776"/>
                    </a:lnTo>
                    <a:lnTo>
                      <a:pt x="128" y="776"/>
                    </a:lnTo>
                    <a:lnTo>
                      <a:pt x="128" y="775"/>
                    </a:lnTo>
                    <a:lnTo>
                      <a:pt x="129" y="776"/>
                    </a:lnTo>
                    <a:lnTo>
                      <a:pt x="130" y="774"/>
                    </a:lnTo>
                    <a:lnTo>
                      <a:pt x="131" y="775"/>
                    </a:lnTo>
                    <a:lnTo>
                      <a:pt x="132" y="777"/>
                    </a:lnTo>
                    <a:lnTo>
                      <a:pt x="133" y="779"/>
                    </a:lnTo>
                    <a:lnTo>
                      <a:pt x="134" y="781"/>
                    </a:lnTo>
                    <a:lnTo>
                      <a:pt x="134" y="779"/>
                    </a:lnTo>
                    <a:lnTo>
                      <a:pt x="135" y="778"/>
                    </a:lnTo>
                    <a:lnTo>
                      <a:pt x="135" y="779"/>
                    </a:lnTo>
                    <a:lnTo>
                      <a:pt x="136" y="783"/>
                    </a:lnTo>
                    <a:lnTo>
                      <a:pt x="137" y="783"/>
                    </a:lnTo>
                    <a:lnTo>
                      <a:pt x="138" y="777"/>
                    </a:lnTo>
                    <a:lnTo>
                      <a:pt x="138" y="779"/>
                    </a:lnTo>
                    <a:lnTo>
                      <a:pt x="139" y="784"/>
                    </a:lnTo>
                    <a:lnTo>
                      <a:pt x="139" y="783"/>
                    </a:lnTo>
                    <a:lnTo>
                      <a:pt x="140" y="783"/>
                    </a:lnTo>
                    <a:lnTo>
                      <a:pt x="141" y="781"/>
                    </a:lnTo>
                    <a:lnTo>
                      <a:pt x="141" y="779"/>
                    </a:lnTo>
                    <a:lnTo>
                      <a:pt x="142" y="785"/>
                    </a:lnTo>
                    <a:lnTo>
                      <a:pt x="143" y="783"/>
                    </a:lnTo>
                    <a:lnTo>
                      <a:pt x="143" y="779"/>
                    </a:lnTo>
                    <a:lnTo>
                      <a:pt x="144" y="778"/>
                    </a:lnTo>
                    <a:lnTo>
                      <a:pt x="144" y="780"/>
                    </a:lnTo>
                    <a:lnTo>
                      <a:pt x="145" y="781"/>
                    </a:lnTo>
                    <a:lnTo>
                      <a:pt x="146" y="781"/>
                    </a:lnTo>
                    <a:lnTo>
                      <a:pt x="147" y="781"/>
                    </a:lnTo>
                    <a:lnTo>
                      <a:pt x="147" y="783"/>
                    </a:lnTo>
                    <a:lnTo>
                      <a:pt x="148" y="786"/>
                    </a:lnTo>
                    <a:lnTo>
                      <a:pt x="149" y="783"/>
                    </a:lnTo>
                    <a:lnTo>
                      <a:pt x="150" y="781"/>
                    </a:lnTo>
                    <a:lnTo>
                      <a:pt x="150" y="779"/>
                    </a:lnTo>
                    <a:lnTo>
                      <a:pt x="151" y="774"/>
                    </a:lnTo>
                    <a:lnTo>
                      <a:pt x="152" y="778"/>
                    </a:lnTo>
                    <a:lnTo>
                      <a:pt x="153" y="779"/>
                    </a:lnTo>
                    <a:lnTo>
                      <a:pt x="154" y="778"/>
                    </a:lnTo>
                    <a:lnTo>
                      <a:pt x="155" y="778"/>
                    </a:lnTo>
                    <a:lnTo>
                      <a:pt x="155" y="780"/>
                    </a:lnTo>
                    <a:lnTo>
                      <a:pt x="156" y="780"/>
                    </a:lnTo>
                    <a:lnTo>
                      <a:pt x="156" y="779"/>
                    </a:lnTo>
                    <a:lnTo>
                      <a:pt x="157" y="779"/>
                    </a:lnTo>
                    <a:lnTo>
                      <a:pt x="158" y="780"/>
                    </a:lnTo>
                    <a:lnTo>
                      <a:pt x="159" y="780"/>
                    </a:lnTo>
                    <a:lnTo>
                      <a:pt x="160" y="779"/>
                    </a:lnTo>
                    <a:lnTo>
                      <a:pt x="160" y="777"/>
                    </a:lnTo>
                    <a:lnTo>
                      <a:pt x="161" y="777"/>
                    </a:lnTo>
                    <a:lnTo>
                      <a:pt x="162" y="770"/>
                    </a:lnTo>
                    <a:lnTo>
                      <a:pt x="163" y="775"/>
                    </a:lnTo>
                    <a:lnTo>
                      <a:pt x="163" y="776"/>
                    </a:lnTo>
                    <a:lnTo>
                      <a:pt x="163" y="775"/>
                    </a:lnTo>
                    <a:lnTo>
                      <a:pt x="164" y="773"/>
                    </a:lnTo>
                    <a:lnTo>
                      <a:pt x="165" y="775"/>
                    </a:lnTo>
                    <a:lnTo>
                      <a:pt x="166" y="777"/>
                    </a:lnTo>
                    <a:lnTo>
                      <a:pt x="167" y="775"/>
                    </a:lnTo>
                    <a:lnTo>
                      <a:pt x="167" y="776"/>
                    </a:lnTo>
                    <a:lnTo>
                      <a:pt x="168" y="777"/>
                    </a:lnTo>
                    <a:lnTo>
                      <a:pt x="169" y="775"/>
                    </a:lnTo>
                    <a:lnTo>
                      <a:pt x="169" y="776"/>
                    </a:lnTo>
                    <a:lnTo>
                      <a:pt x="170" y="777"/>
                    </a:lnTo>
                    <a:lnTo>
                      <a:pt x="171" y="777"/>
                    </a:lnTo>
                    <a:lnTo>
                      <a:pt x="171" y="778"/>
                    </a:lnTo>
                    <a:lnTo>
                      <a:pt x="172" y="779"/>
                    </a:lnTo>
                    <a:lnTo>
                      <a:pt x="172" y="778"/>
                    </a:lnTo>
                    <a:lnTo>
                      <a:pt x="173" y="778"/>
                    </a:lnTo>
                    <a:lnTo>
                      <a:pt x="174" y="777"/>
                    </a:lnTo>
                    <a:lnTo>
                      <a:pt x="175" y="777"/>
                    </a:lnTo>
                    <a:lnTo>
                      <a:pt x="175" y="779"/>
                    </a:lnTo>
                    <a:lnTo>
                      <a:pt x="175" y="778"/>
                    </a:lnTo>
                    <a:lnTo>
                      <a:pt x="176" y="778"/>
                    </a:lnTo>
                    <a:lnTo>
                      <a:pt x="177" y="777"/>
                    </a:lnTo>
                    <a:lnTo>
                      <a:pt x="178" y="777"/>
                    </a:lnTo>
                    <a:lnTo>
                      <a:pt x="179" y="779"/>
                    </a:lnTo>
                    <a:lnTo>
                      <a:pt x="179" y="777"/>
                    </a:lnTo>
                    <a:lnTo>
                      <a:pt x="179" y="779"/>
                    </a:lnTo>
                    <a:lnTo>
                      <a:pt x="180" y="776"/>
                    </a:lnTo>
                    <a:lnTo>
                      <a:pt x="181" y="778"/>
                    </a:lnTo>
                    <a:lnTo>
                      <a:pt x="182" y="778"/>
                    </a:lnTo>
                    <a:lnTo>
                      <a:pt x="182" y="779"/>
                    </a:lnTo>
                    <a:lnTo>
                      <a:pt x="183" y="777"/>
                    </a:lnTo>
                    <a:lnTo>
                      <a:pt x="184" y="777"/>
                    </a:lnTo>
                    <a:lnTo>
                      <a:pt x="185" y="779"/>
                    </a:lnTo>
                    <a:lnTo>
                      <a:pt x="185" y="778"/>
                    </a:lnTo>
                    <a:lnTo>
                      <a:pt x="186" y="776"/>
                    </a:lnTo>
                    <a:lnTo>
                      <a:pt x="187" y="777"/>
                    </a:lnTo>
                    <a:lnTo>
                      <a:pt x="187" y="780"/>
                    </a:lnTo>
                    <a:lnTo>
                      <a:pt x="188" y="779"/>
                    </a:lnTo>
                    <a:lnTo>
                      <a:pt x="189" y="779"/>
                    </a:lnTo>
                    <a:lnTo>
                      <a:pt x="190" y="780"/>
                    </a:lnTo>
                    <a:lnTo>
                      <a:pt x="191" y="780"/>
                    </a:lnTo>
                    <a:lnTo>
                      <a:pt x="191" y="779"/>
                    </a:lnTo>
                    <a:lnTo>
                      <a:pt x="191" y="777"/>
                    </a:lnTo>
                    <a:lnTo>
                      <a:pt x="192" y="778"/>
                    </a:lnTo>
                    <a:lnTo>
                      <a:pt x="193" y="779"/>
                    </a:lnTo>
                    <a:lnTo>
                      <a:pt x="194" y="777"/>
                    </a:lnTo>
                    <a:lnTo>
                      <a:pt x="194" y="772"/>
                    </a:lnTo>
                    <a:lnTo>
                      <a:pt x="195" y="774"/>
                    </a:lnTo>
                    <a:lnTo>
                      <a:pt x="196" y="775"/>
                    </a:lnTo>
                    <a:lnTo>
                      <a:pt x="197" y="771"/>
                    </a:lnTo>
                    <a:lnTo>
                      <a:pt x="197" y="778"/>
                    </a:lnTo>
                    <a:lnTo>
                      <a:pt x="198" y="777"/>
                    </a:lnTo>
                    <a:lnTo>
                      <a:pt x="199" y="778"/>
                    </a:lnTo>
                    <a:lnTo>
                      <a:pt x="200" y="778"/>
                    </a:lnTo>
                    <a:lnTo>
                      <a:pt x="201" y="778"/>
                    </a:lnTo>
                    <a:lnTo>
                      <a:pt x="201" y="775"/>
                    </a:lnTo>
                    <a:lnTo>
                      <a:pt x="202" y="773"/>
                    </a:lnTo>
                    <a:lnTo>
                      <a:pt x="203" y="775"/>
                    </a:lnTo>
                    <a:lnTo>
                      <a:pt x="204" y="777"/>
                    </a:lnTo>
                    <a:lnTo>
                      <a:pt x="205" y="776"/>
                    </a:lnTo>
                    <a:lnTo>
                      <a:pt x="206" y="768"/>
                    </a:lnTo>
                    <a:lnTo>
                      <a:pt x="207" y="771"/>
                    </a:lnTo>
                    <a:lnTo>
                      <a:pt x="207" y="774"/>
                    </a:lnTo>
                    <a:lnTo>
                      <a:pt x="207" y="775"/>
                    </a:lnTo>
                    <a:lnTo>
                      <a:pt x="208" y="780"/>
                    </a:lnTo>
                    <a:lnTo>
                      <a:pt x="209" y="779"/>
                    </a:lnTo>
                    <a:lnTo>
                      <a:pt x="210" y="779"/>
                    </a:lnTo>
                    <a:lnTo>
                      <a:pt x="211" y="782"/>
                    </a:lnTo>
                    <a:lnTo>
                      <a:pt x="211" y="778"/>
                    </a:lnTo>
                    <a:lnTo>
                      <a:pt x="212" y="779"/>
                    </a:lnTo>
                    <a:lnTo>
                      <a:pt x="213" y="779"/>
                    </a:lnTo>
                    <a:lnTo>
                      <a:pt x="214" y="779"/>
                    </a:lnTo>
                    <a:lnTo>
                      <a:pt x="215" y="776"/>
                    </a:lnTo>
                    <a:lnTo>
                      <a:pt x="215" y="782"/>
                    </a:lnTo>
                    <a:lnTo>
                      <a:pt x="216" y="781"/>
                    </a:lnTo>
                    <a:lnTo>
                      <a:pt x="216" y="779"/>
                    </a:lnTo>
                    <a:lnTo>
                      <a:pt x="217" y="779"/>
                    </a:lnTo>
                    <a:lnTo>
                      <a:pt x="218" y="779"/>
                    </a:lnTo>
                    <a:lnTo>
                      <a:pt x="219" y="778"/>
                    </a:lnTo>
                    <a:lnTo>
                      <a:pt x="220" y="775"/>
                    </a:lnTo>
                    <a:lnTo>
                      <a:pt x="220" y="776"/>
                    </a:lnTo>
                    <a:lnTo>
                      <a:pt x="221" y="777"/>
                    </a:lnTo>
                    <a:lnTo>
                      <a:pt x="222" y="784"/>
                    </a:lnTo>
                    <a:lnTo>
                      <a:pt x="223" y="781"/>
                    </a:lnTo>
                    <a:lnTo>
                      <a:pt x="223" y="779"/>
                    </a:lnTo>
                    <a:lnTo>
                      <a:pt x="224" y="775"/>
                    </a:lnTo>
                    <a:lnTo>
                      <a:pt x="225" y="778"/>
                    </a:lnTo>
                    <a:lnTo>
                      <a:pt x="226" y="779"/>
                    </a:lnTo>
                    <a:lnTo>
                      <a:pt x="227" y="781"/>
                    </a:lnTo>
                    <a:lnTo>
                      <a:pt x="227" y="780"/>
                    </a:lnTo>
                    <a:lnTo>
                      <a:pt x="228" y="781"/>
                    </a:lnTo>
                    <a:lnTo>
                      <a:pt x="229" y="778"/>
                    </a:lnTo>
                    <a:lnTo>
                      <a:pt x="229" y="782"/>
                    </a:lnTo>
                    <a:lnTo>
                      <a:pt x="230" y="781"/>
                    </a:lnTo>
                    <a:lnTo>
                      <a:pt x="231" y="781"/>
                    </a:lnTo>
                    <a:lnTo>
                      <a:pt x="232" y="775"/>
                    </a:lnTo>
                    <a:lnTo>
                      <a:pt x="232" y="776"/>
                    </a:lnTo>
                    <a:lnTo>
                      <a:pt x="232" y="777"/>
                    </a:lnTo>
                    <a:lnTo>
                      <a:pt x="233" y="779"/>
                    </a:lnTo>
                    <a:lnTo>
                      <a:pt x="234" y="781"/>
                    </a:lnTo>
                    <a:lnTo>
                      <a:pt x="235" y="779"/>
                    </a:lnTo>
                    <a:lnTo>
                      <a:pt x="235" y="780"/>
                    </a:lnTo>
                    <a:lnTo>
                      <a:pt x="236" y="779"/>
                    </a:lnTo>
                    <a:lnTo>
                      <a:pt x="237" y="779"/>
                    </a:lnTo>
                    <a:lnTo>
                      <a:pt x="238" y="777"/>
                    </a:lnTo>
                    <a:lnTo>
                      <a:pt x="239" y="783"/>
                    </a:lnTo>
                    <a:lnTo>
                      <a:pt x="239" y="781"/>
                    </a:lnTo>
                    <a:lnTo>
                      <a:pt x="240" y="780"/>
                    </a:lnTo>
                    <a:lnTo>
                      <a:pt x="241" y="783"/>
                    </a:lnTo>
                    <a:lnTo>
                      <a:pt x="242" y="781"/>
                    </a:lnTo>
                    <a:lnTo>
                      <a:pt x="242" y="779"/>
                    </a:lnTo>
                    <a:lnTo>
                      <a:pt x="243" y="781"/>
                    </a:lnTo>
                    <a:lnTo>
                      <a:pt x="243" y="782"/>
                    </a:lnTo>
                    <a:lnTo>
                      <a:pt x="244" y="781"/>
                    </a:lnTo>
                    <a:lnTo>
                      <a:pt x="245" y="775"/>
                    </a:lnTo>
                    <a:lnTo>
                      <a:pt x="246" y="776"/>
                    </a:lnTo>
                    <a:lnTo>
                      <a:pt x="247" y="777"/>
                    </a:lnTo>
                    <a:lnTo>
                      <a:pt x="248" y="774"/>
                    </a:lnTo>
                    <a:lnTo>
                      <a:pt x="248" y="773"/>
                    </a:lnTo>
                    <a:lnTo>
                      <a:pt x="248" y="775"/>
                    </a:lnTo>
                    <a:lnTo>
                      <a:pt x="249" y="775"/>
                    </a:lnTo>
                    <a:lnTo>
                      <a:pt x="250" y="775"/>
                    </a:lnTo>
                    <a:lnTo>
                      <a:pt x="251" y="775"/>
                    </a:lnTo>
                    <a:lnTo>
                      <a:pt x="251" y="776"/>
                    </a:lnTo>
                    <a:lnTo>
                      <a:pt x="251" y="775"/>
                    </a:lnTo>
                    <a:lnTo>
                      <a:pt x="252" y="774"/>
                    </a:lnTo>
                    <a:lnTo>
                      <a:pt x="253" y="777"/>
                    </a:lnTo>
                    <a:lnTo>
                      <a:pt x="254" y="777"/>
                    </a:lnTo>
                    <a:lnTo>
                      <a:pt x="254" y="774"/>
                    </a:lnTo>
                    <a:lnTo>
                      <a:pt x="255" y="775"/>
                    </a:lnTo>
                    <a:lnTo>
                      <a:pt x="255" y="776"/>
                    </a:lnTo>
                    <a:lnTo>
                      <a:pt x="256" y="778"/>
                    </a:lnTo>
                    <a:lnTo>
                      <a:pt x="257" y="783"/>
                    </a:lnTo>
                    <a:lnTo>
                      <a:pt x="257" y="781"/>
                    </a:lnTo>
                    <a:lnTo>
                      <a:pt x="258" y="780"/>
                    </a:lnTo>
                    <a:lnTo>
                      <a:pt x="259" y="779"/>
                    </a:lnTo>
                    <a:lnTo>
                      <a:pt x="260" y="781"/>
                    </a:lnTo>
                    <a:lnTo>
                      <a:pt x="260" y="779"/>
                    </a:lnTo>
                    <a:lnTo>
                      <a:pt x="261" y="779"/>
                    </a:lnTo>
                    <a:lnTo>
                      <a:pt x="261" y="774"/>
                    </a:lnTo>
                    <a:lnTo>
                      <a:pt x="262" y="777"/>
                    </a:lnTo>
                    <a:lnTo>
                      <a:pt x="263" y="777"/>
                    </a:lnTo>
                    <a:lnTo>
                      <a:pt x="264" y="770"/>
                    </a:lnTo>
                    <a:lnTo>
                      <a:pt x="264" y="775"/>
                    </a:lnTo>
                    <a:lnTo>
                      <a:pt x="264" y="776"/>
                    </a:lnTo>
                    <a:lnTo>
                      <a:pt x="265" y="777"/>
                    </a:lnTo>
                    <a:lnTo>
                      <a:pt x="266" y="777"/>
                    </a:lnTo>
                    <a:lnTo>
                      <a:pt x="267" y="776"/>
                    </a:lnTo>
                    <a:lnTo>
                      <a:pt x="267" y="775"/>
                    </a:lnTo>
                    <a:lnTo>
                      <a:pt x="268" y="773"/>
                    </a:lnTo>
                    <a:lnTo>
                      <a:pt x="269" y="775"/>
                    </a:lnTo>
                    <a:lnTo>
                      <a:pt x="270" y="775"/>
                    </a:lnTo>
                    <a:lnTo>
                      <a:pt x="271" y="772"/>
                    </a:lnTo>
                    <a:lnTo>
                      <a:pt x="271" y="774"/>
                    </a:lnTo>
                    <a:lnTo>
                      <a:pt x="272" y="774"/>
                    </a:lnTo>
                    <a:lnTo>
                      <a:pt x="273" y="780"/>
                    </a:lnTo>
                    <a:lnTo>
                      <a:pt x="273" y="779"/>
                    </a:lnTo>
                    <a:lnTo>
                      <a:pt x="274" y="779"/>
                    </a:lnTo>
                    <a:lnTo>
                      <a:pt x="275" y="776"/>
                    </a:lnTo>
                    <a:lnTo>
                      <a:pt x="276" y="774"/>
                    </a:lnTo>
                    <a:lnTo>
                      <a:pt x="276" y="775"/>
                    </a:lnTo>
                    <a:lnTo>
                      <a:pt x="277" y="777"/>
                    </a:lnTo>
                    <a:lnTo>
                      <a:pt x="278" y="779"/>
                    </a:lnTo>
                    <a:lnTo>
                      <a:pt x="279" y="779"/>
                    </a:lnTo>
                    <a:lnTo>
                      <a:pt x="280" y="778"/>
                    </a:lnTo>
                    <a:lnTo>
                      <a:pt x="280" y="783"/>
                    </a:lnTo>
                    <a:lnTo>
                      <a:pt x="280" y="781"/>
                    </a:lnTo>
                    <a:lnTo>
                      <a:pt x="281" y="780"/>
                    </a:lnTo>
                    <a:lnTo>
                      <a:pt x="282" y="779"/>
                    </a:lnTo>
                    <a:lnTo>
                      <a:pt x="283" y="775"/>
                    </a:lnTo>
                    <a:lnTo>
                      <a:pt x="283" y="777"/>
                    </a:lnTo>
                    <a:lnTo>
                      <a:pt x="284" y="776"/>
                    </a:lnTo>
                    <a:lnTo>
                      <a:pt x="285" y="779"/>
                    </a:lnTo>
                    <a:lnTo>
                      <a:pt x="286" y="780"/>
                    </a:lnTo>
                    <a:lnTo>
                      <a:pt x="286" y="781"/>
                    </a:lnTo>
                    <a:lnTo>
                      <a:pt x="287" y="779"/>
                    </a:lnTo>
                    <a:lnTo>
                      <a:pt x="288" y="780"/>
                    </a:lnTo>
                    <a:lnTo>
                      <a:pt x="288" y="781"/>
                    </a:lnTo>
                    <a:lnTo>
                      <a:pt x="289" y="773"/>
                    </a:lnTo>
                    <a:lnTo>
                      <a:pt x="289" y="777"/>
                    </a:lnTo>
                    <a:lnTo>
                      <a:pt x="290" y="778"/>
                    </a:lnTo>
                    <a:lnTo>
                      <a:pt x="291" y="779"/>
                    </a:lnTo>
                    <a:lnTo>
                      <a:pt x="292" y="781"/>
                    </a:lnTo>
                    <a:lnTo>
                      <a:pt x="292" y="779"/>
                    </a:lnTo>
                    <a:lnTo>
                      <a:pt x="293" y="779"/>
                    </a:lnTo>
                    <a:lnTo>
                      <a:pt x="294" y="776"/>
                    </a:lnTo>
                    <a:lnTo>
                      <a:pt x="295" y="780"/>
                    </a:lnTo>
                    <a:lnTo>
                      <a:pt x="295" y="779"/>
                    </a:lnTo>
                    <a:lnTo>
                      <a:pt x="296" y="780"/>
                    </a:lnTo>
                    <a:lnTo>
                      <a:pt x="297" y="781"/>
                    </a:lnTo>
                    <a:lnTo>
                      <a:pt x="298" y="782"/>
                    </a:lnTo>
                    <a:lnTo>
                      <a:pt x="298" y="781"/>
                    </a:lnTo>
                    <a:lnTo>
                      <a:pt x="299" y="780"/>
                    </a:lnTo>
                    <a:lnTo>
                      <a:pt x="299" y="781"/>
                    </a:lnTo>
                    <a:lnTo>
                      <a:pt x="300" y="781"/>
                    </a:lnTo>
                    <a:lnTo>
                      <a:pt x="301" y="783"/>
                    </a:lnTo>
                    <a:lnTo>
                      <a:pt x="302" y="783"/>
                    </a:lnTo>
                    <a:lnTo>
                      <a:pt x="302" y="781"/>
                    </a:lnTo>
                    <a:lnTo>
                      <a:pt x="303" y="779"/>
                    </a:lnTo>
                    <a:lnTo>
                      <a:pt x="304" y="784"/>
                    </a:lnTo>
                    <a:lnTo>
                      <a:pt x="304" y="782"/>
                    </a:lnTo>
                    <a:lnTo>
                      <a:pt x="305" y="777"/>
                    </a:lnTo>
                    <a:lnTo>
                      <a:pt x="306" y="779"/>
                    </a:lnTo>
                    <a:lnTo>
                      <a:pt x="307" y="779"/>
                    </a:lnTo>
                    <a:lnTo>
                      <a:pt x="308" y="784"/>
                    </a:lnTo>
                    <a:lnTo>
                      <a:pt x="308" y="779"/>
                    </a:lnTo>
                    <a:lnTo>
                      <a:pt x="308" y="781"/>
                    </a:lnTo>
                    <a:lnTo>
                      <a:pt x="309" y="782"/>
                    </a:lnTo>
                    <a:lnTo>
                      <a:pt x="310" y="785"/>
                    </a:lnTo>
                    <a:lnTo>
                      <a:pt x="311" y="783"/>
                    </a:lnTo>
                    <a:lnTo>
                      <a:pt x="311" y="779"/>
                    </a:lnTo>
                    <a:lnTo>
                      <a:pt x="312" y="782"/>
                    </a:lnTo>
                    <a:lnTo>
                      <a:pt x="313" y="783"/>
                    </a:lnTo>
                    <a:lnTo>
                      <a:pt x="314" y="782"/>
                    </a:lnTo>
                    <a:lnTo>
                      <a:pt x="314" y="783"/>
                    </a:lnTo>
                    <a:lnTo>
                      <a:pt x="315" y="783"/>
                    </a:lnTo>
                    <a:lnTo>
                      <a:pt x="316" y="781"/>
                    </a:lnTo>
                    <a:lnTo>
                      <a:pt x="317" y="788"/>
                    </a:lnTo>
                    <a:lnTo>
                      <a:pt x="317" y="784"/>
                    </a:lnTo>
                    <a:lnTo>
                      <a:pt x="318" y="783"/>
                    </a:lnTo>
                    <a:lnTo>
                      <a:pt x="319" y="781"/>
                    </a:lnTo>
                    <a:lnTo>
                      <a:pt x="320" y="784"/>
                    </a:lnTo>
                    <a:lnTo>
                      <a:pt x="320" y="783"/>
                    </a:lnTo>
                    <a:lnTo>
                      <a:pt x="321" y="779"/>
                    </a:lnTo>
                    <a:lnTo>
                      <a:pt x="322" y="782"/>
                    </a:lnTo>
                    <a:lnTo>
                      <a:pt x="323" y="779"/>
                    </a:lnTo>
                    <a:lnTo>
                      <a:pt x="324" y="780"/>
                    </a:lnTo>
                    <a:lnTo>
                      <a:pt x="324" y="779"/>
                    </a:lnTo>
                    <a:lnTo>
                      <a:pt x="324" y="780"/>
                    </a:lnTo>
                    <a:lnTo>
                      <a:pt x="325" y="781"/>
                    </a:lnTo>
                    <a:lnTo>
                      <a:pt x="326" y="787"/>
                    </a:lnTo>
                    <a:lnTo>
                      <a:pt x="327" y="785"/>
                    </a:lnTo>
                    <a:lnTo>
                      <a:pt x="328" y="786"/>
                    </a:lnTo>
                    <a:lnTo>
                      <a:pt x="329" y="784"/>
                    </a:lnTo>
                    <a:lnTo>
                      <a:pt x="330" y="784"/>
                    </a:lnTo>
                    <a:lnTo>
                      <a:pt x="330" y="789"/>
                    </a:lnTo>
                    <a:lnTo>
                      <a:pt x="331" y="788"/>
                    </a:lnTo>
                    <a:lnTo>
                      <a:pt x="332" y="788"/>
                    </a:lnTo>
                    <a:lnTo>
                      <a:pt x="332" y="786"/>
                    </a:lnTo>
                    <a:lnTo>
                      <a:pt x="333" y="787"/>
                    </a:lnTo>
                    <a:lnTo>
                      <a:pt x="333" y="784"/>
                    </a:lnTo>
                    <a:lnTo>
                      <a:pt x="334" y="784"/>
                    </a:lnTo>
                    <a:lnTo>
                      <a:pt x="335" y="783"/>
                    </a:lnTo>
                    <a:lnTo>
                      <a:pt x="336" y="786"/>
                    </a:lnTo>
                    <a:lnTo>
                      <a:pt x="336" y="785"/>
                    </a:lnTo>
                    <a:lnTo>
                      <a:pt x="337" y="785"/>
                    </a:lnTo>
                    <a:lnTo>
                      <a:pt x="338" y="787"/>
                    </a:lnTo>
                    <a:lnTo>
                      <a:pt x="339" y="786"/>
                    </a:lnTo>
                    <a:lnTo>
                      <a:pt x="339" y="784"/>
                    </a:lnTo>
                    <a:lnTo>
                      <a:pt x="340" y="783"/>
                    </a:lnTo>
                    <a:lnTo>
                      <a:pt x="341" y="783"/>
                    </a:lnTo>
                    <a:lnTo>
                      <a:pt x="342" y="784"/>
                    </a:lnTo>
                    <a:lnTo>
                      <a:pt x="343" y="783"/>
                    </a:lnTo>
                    <a:lnTo>
                      <a:pt x="343" y="779"/>
                    </a:lnTo>
                    <a:lnTo>
                      <a:pt x="344" y="782"/>
                    </a:lnTo>
                    <a:lnTo>
                      <a:pt x="345" y="783"/>
                    </a:lnTo>
                    <a:lnTo>
                      <a:pt x="346" y="783"/>
                    </a:lnTo>
                    <a:lnTo>
                      <a:pt x="346" y="784"/>
                    </a:lnTo>
                    <a:lnTo>
                      <a:pt x="347" y="783"/>
                    </a:lnTo>
                    <a:lnTo>
                      <a:pt x="348" y="783"/>
                    </a:lnTo>
                    <a:lnTo>
                      <a:pt x="349" y="790"/>
                    </a:lnTo>
                    <a:lnTo>
                      <a:pt x="349" y="789"/>
                    </a:lnTo>
                    <a:lnTo>
                      <a:pt x="350" y="788"/>
                    </a:lnTo>
                    <a:lnTo>
                      <a:pt x="351" y="786"/>
                    </a:lnTo>
                    <a:lnTo>
                      <a:pt x="352" y="784"/>
                    </a:lnTo>
                    <a:lnTo>
                      <a:pt x="352" y="785"/>
                    </a:lnTo>
                    <a:lnTo>
                      <a:pt x="353" y="788"/>
                    </a:lnTo>
                    <a:lnTo>
                      <a:pt x="354" y="784"/>
                    </a:lnTo>
                    <a:lnTo>
                      <a:pt x="355" y="785"/>
                    </a:lnTo>
                    <a:lnTo>
                      <a:pt x="355" y="784"/>
                    </a:lnTo>
                    <a:lnTo>
                      <a:pt x="356" y="784"/>
                    </a:lnTo>
                    <a:lnTo>
                      <a:pt x="357" y="784"/>
                    </a:lnTo>
                    <a:lnTo>
                      <a:pt x="358" y="786"/>
                    </a:lnTo>
                    <a:lnTo>
                      <a:pt x="358" y="780"/>
                    </a:lnTo>
                    <a:lnTo>
                      <a:pt x="359" y="783"/>
                    </a:lnTo>
                    <a:lnTo>
                      <a:pt x="360" y="783"/>
                    </a:lnTo>
                    <a:lnTo>
                      <a:pt x="360" y="784"/>
                    </a:lnTo>
                    <a:lnTo>
                      <a:pt x="361" y="786"/>
                    </a:lnTo>
                    <a:lnTo>
                      <a:pt x="362" y="785"/>
                    </a:lnTo>
                    <a:lnTo>
                      <a:pt x="363" y="784"/>
                    </a:lnTo>
                    <a:lnTo>
                      <a:pt x="364" y="782"/>
                    </a:lnTo>
                    <a:lnTo>
                      <a:pt x="364" y="783"/>
                    </a:lnTo>
                    <a:lnTo>
                      <a:pt x="365" y="782"/>
                    </a:lnTo>
                    <a:lnTo>
                      <a:pt x="365" y="784"/>
                    </a:lnTo>
                    <a:lnTo>
                      <a:pt x="366" y="783"/>
                    </a:lnTo>
                    <a:lnTo>
                      <a:pt x="367" y="783"/>
                    </a:lnTo>
                    <a:lnTo>
                      <a:pt x="368" y="777"/>
                    </a:lnTo>
                    <a:lnTo>
                      <a:pt x="368" y="786"/>
                    </a:lnTo>
                    <a:lnTo>
                      <a:pt x="368" y="784"/>
                    </a:lnTo>
                    <a:lnTo>
                      <a:pt x="369" y="781"/>
                    </a:lnTo>
                    <a:lnTo>
                      <a:pt x="370" y="781"/>
                    </a:lnTo>
                    <a:lnTo>
                      <a:pt x="371" y="784"/>
                    </a:lnTo>
                    <a:lnTo>
                      <a:pt x="371" y="780"/>
                    </a:lnTo>
                    <a:lnTo>
                      <a:pt x="372" y="781"/>
                    </a:lnTo>
                    <a:lnTo>
                      <a:pt x="373" y="783"/>
                    </a:lnTo>
                    <a:lnTo>
                      <a:pt x="374" y="781"/>
                    </a:lnTo>
                    <a:lnTo>
                      <a:pt x="374" y="777"/>
                    </a:lnTo>
                    <a:lnTo>
                      <a:pt x="375" y="779"/>
                    </a:lnTo>
                    <a:lnTo>
                      <a:pt x="376" y="779"/>
                    </a:lnTo>
                    <a:lnTo>
                      <a:pt x="376" y="784"/>
                    </a:lnTo>
                    <a:lnTo>
                      <a:pt x="377" y="777"/>
                    </a:lnTo>
                    <a:lnTo>
                      <a:pt x="377" y="779"/>
                    </a:lnTo>
                    <a:lnTo>
                      <a:pt x="378" y="781"/>
                    </a:lnTo>
                    <a:lnTo>
                      <a:pt x="379" y="781"/>
                    </a:lnTo>
                    <a:lnTo>
                      <a:pt x="380" y="779"/>
                    </a:lnTo>
                    <a:lnTo>
                      <a:pt x="381" y="781"/>
                    </a:lnTo>
                    <a:lnTo>
                      <a:pt x="381" y="789"/>
                    </a:lnTo>
                    <a:lnTo>
                      <a:pt x="382" y="784"/>
                    </a:lnTo>
                    <a:lnTo>
                      <a:pt x="383" y="783"/>
                    </a:lnTo>
                    <a:lnTo>
                      <a:pt x="384" y="782"/>
                    </a:lnTo>
                    <a:lnTo>
                      <a:pt x="384" y="780"/>
                    </a:lnTo>
                    <a:lnTo>
                      <a:pt x="385" y="778"/>
                    </a:lnTo>
                    <a:lnTo>
                      <a:pt x="386" y="782"/>
                    </a:lnTo>
                    <a:lnTo>
                      <a:pt x="387" y="784"/>
                    </a:lnTo>
                    <a:lnTo>
                      <a:pt x="387" y="782"/>
                    </a:lnTo>
                    <a:lnTo>
                      <a:pt x="388" y="783"/>
                    </a:lnTo>
                    <a:lnTo>
                      <a:pt x="388" y="782"/>
                    </a:lnTo>
                    <a:lnTo>
                      <a:pt x="389" y="781"/>
                    </a:lnTo>
                    <a:lnTo>
                      <a:pt x="390" y="779"/>
                    </a:lnTo>
                    <a:lnTo>
                      <a:pt x="390" y="768"/>
                    </a:lnTo>
                    <a:lnTo>
                      <a:pt x="391" y="775"/>
                    </a:lnTo>
                    <a:lnTo>
                      <a:pt x="392" y="778"/>
                    </a:lnTo>
                    <a:lnTo>
                      <a:pt x="392" y="780"/>
                    </a:lnTo>
                    <a:lnTo>
                      <a:pt x="393" y="783"/>
                    </a:lnTo>
                    <a:lnTo>
                      <a:pt x="393" y="784"/>
                    </a:lnTo>
                    <a:lnTo>
                      <a:pt x="394" y="784"/>
                    </a:lnTo>
                    <a:lnTo>
                      <a:pt x="395" y="778"/>
                    </a:lnTo>
                    <a:lnTo>
                      <a:pt x="396" y="776"/>
                    </a:lnTo>
                    <a:lnTo>
                      <a:pt x="396" y="780"/>
                    </a:lnTo>
                    <a:lnTo>
                      <a:pt x="396" y="781"/>
                    </a:lnTo>
                    <a:lnTo>
                      <a:pt x="397" y="781"/>
                    </a:lnTo>
                    <a:lnTo>
                      <a:pt x="398" y="781"/>
                    </a:lnTo>
                    <a:lnTo>
                      <a:pt x="399" y="779"/>
                    </a:lnTo>
                    <a:lnTo>
                      <a:pt x="399" y="780"/>
                    </a:lnTo>
                    <a:lnTo>
                      <a:pt x="399" y="784"/>
                    </a:lnTo>
                    <a:lnTo>
                      <a:pt x="400" y="783"/>
                    </a:lnTo>
                    <a:lnTo>
                      <a:pt x="401" y="783"/>
                    </a:lnTo>
                    <a:lnTo>
                      <a:pt x="402" y="783"/>
                    </a:lnTo>
                    <a:lnTo>
                      <a:pt x="403" y="783"/>
                    </a:lnTo>
                    <a:lnTo>
                      <a:pt x="404" y="783"/>
                    </a:lnTo>
                    <a:lnTo>
                      <a:pt x="405" y="782"/>
                    </a:lnTo>
                    <a:lnTo>
                      <a:pt x="406" y="783"/>
                    </a:lnTo>
                    <a:lnTo>
                      <a:pt x="406" y="782"/>
                    </a:lnTo>
                    <a:lnTo>
                      <a:pt x="407" y="779"/>
                    </a:lnTo>
                    <a:lnTo>
                      <a:pt x="408" y="781"/>
                    </a:lnTo>
                    <a:lnTo>
                      <a:pt x="409" y="782"/>
                    </a:lnTo>
                    <a:lnTo>
                      <a:pt x="409" y="774"/>
                    </a:lnTo>
                    <a:lnTo>
                      <a:pt x="410" y="776"/>
                    </a:lnTo>
                    <a:lnTo>
                      <a:pt x="411" y="777"/>
                    </a:lnTo>
                    <a:lnTo>
                      <a:pt x="412" y="779"/>
                    </a:lnTo>
                    <a:lnTo>
                      <a:pt x="413" y="781"/>
                    </a:lnTo>
                    <a:lnTo>
                      <a:pt x="414" y="781"/>
                    </a:lnTo>
                    <a:lnTo>
                      <a:pt x="415" y="779"/>
                    </a:lnTo>
                    <a:lnTo>
                      <a:pt x="415" y="780"/>
                    </a:lnTo>
                    <a:lnTo>
                      <a:pt x="415" y="776"/>
                    </a:lnTo>
                    <a:lnTo>
                      <a:pt x="416" y="781"/>
                    </a:lnTo>
                    <a:lnTo>
                      <a:pt x="417" y="780"/>
                    </a:lnTo>
                    <a:lnTo>
                      <a:pt x="418" y="781"/>
                    </a:lnTo>
                    <a:lnTo>
                      <a:pt x="418" y="782"/>
                    </a:lnTo>
                    <a:lnTo>
                      <a:pt x="419" y="783"/>
                    </a:lnTo>
                    <a:lnTo>
                      <a:pt x="420" y="783"/>
                    </a:lnTo>
                    <a:lnTo>
                      <a:pt x="421" y="784"/>
                    </a:lnTo>
                    <a:lnTo>
                      <a:pt x="422" y="783"/>
                    </a:lnTo>
                    <a:lnTo>
                      <a:pt x="422" y="778"/>
                    </a:lnTo>
                    <a:lnTo>
                      <a:pt x="423" y="779"/>
                    </a:lnTo>
                    <a:lnTo>
                      <a:pt x="424" y="781"/>
                    </a:lnTo>
                    <a:lnTo>
                      <a:pt x="424" y="780"/>
                    </a:lnTo>
                    <a:lnTo>
                      <a:pt x="425" y="780"/>
                    </a:lnTo>
                    <a:lnTo>
                      <a:pt x="425" y="777"/>
                    </a:lnTo>
                    <a:lnTo>
                      <a:pt x="426" y="777"/>
                    </a:lnTo>
                    <a:lnTo>
                      <a:pt x="427" y="782"/>
                    </a:lnTo>
                    <a:lnTo>
                      <a:pt x="428" y="780"/>
                    </a:lnTo>
                    <a:lnTo>
                      <a:pt x="428" y="775"/>
                    </a:lnTo>
                    <a:lnTo>
                      <a:pt x="429" y="778"/>
                    </a:lnTo>
                    <a:lnTo>
                      <a:pt x="430" y="779"/>
                    </a:lnTo>
                    <a:lnTo>
                      <a:pt x="431" y="777"/>
                    </a:lnTo>
                    <a:lnTo>
                      <a:pt x="431" y="778"/>
                    </a:lnTo>
                    <a:lnTo>
                      <a:pt x="432" y="790"/>
                    </a:lnTo>
                    <a:lnTo>
                      <a:pt x="432" y="785"/>
                    </a:lnTo>
                    <a:lnTo>
                      <a:pt x="433" y="781"/>
                    </a:lnTo>
                    <a:lnTo>
                      <a:pt x="434" y="781"/>
                    </a:lnTo>
                    <a:lnTo>
                      <a:pt x="435" y="778"/>
                    </a:lnTo>
                    <a:lnTo>
                      <a:pt x="436" y="776"/>
                    </a:lnTo>
                    <a:lnTo>
                      <a:pt x="436" y="778"/>
                    </a:lnTo>
                    <a:lnTo>
                      <a:pt x="437" y="784"/>
                    </a:lnTo>
                    <a:lnTo>
                      <a:pt x="437" y="781"/>
                    </a:lnTo>
                    <a:lnTo>
                      <a:pt x="438" y="781"/>
                    </a:lnTo>
                    <a:lnTo>
                      <a:pt x="439" y="782"/>
                    </a:lnTo>
                    <a:lnTo>
                      <a:pt x="440" y="781"/>
                    </a:lnTo>
                    <a:lnTo>
                      <a:pt x="441" y="773"/>
                    </a:lnTo>
                    <a:lnTo>
                      <a:pt x="442" y="778"/>
                    </a:lnTo>
                    <a:lnTo>
                      <a:pt x="443" y="779"/>
                    </a:lnTo>
                    <a:lnTo>
                      <a:pt x="444" y="781"/>
                    </a:lnTo>
                    <a:lnTo>
                      <a:pt x="444" y="783"/>
                    </a:lnTo>
                    <a:lnTo>
                      <a:pt x="444" y="784"/>
                    </a:lnTo>
                    <a:lnTo>
                      <a:pt x="445" y="782"/>
                    </a:lnTo>
                    <a:lnTo>
                      <a:pt x="446" y="779"/>
                    </a:lnTo>
                    <a:lnTo>
                      <a:pt x="447" y="780"/>
                    </a:lnTo>
                    <a:lnTo>
                      <a:pt x="447" y="781"/>
                    </a:lnTo>
                    <a:lnTo>
                      <a:pt x="448" y="781"/>
                    </a:lnTo>
                    <a:lnTo>
                      <a:pt x="448" y="777"/>
                    </a:lnTo>
                    <a:lnTo>
                      <a:pt x="449" y="779"/>
                    </a:lnTo>
                    <a:lnTo>
                      <a:pt x="450" y="783"/>
                    </a:lnTo>
                    <a:lnTo>
                      <a:pt x="450" y="779"/>
                    </a:lnTo>
                    <a:lnTo>
                      <a:pt x="451" y="781"/>
                    </a:lnTo>
                    <a:lnTo>
                      <a:pt x="452" y="783"/>
                    </a:lnTo>
                    <a:lnTo>
                      <a:pt x="452" y="781"/>
                    </a:lnTo>
                    <a:lnTo>
                      <a:pt x="453" y="781"/>
                    </a:lnTo>
                    <a:lnTo>
                      <a:pt x="453" y="778"/>
                    </a:lnTo>
                    <a:lnTo>
                      <a:pt x="454" y="778"/>
                    </a:lnTo>
                    <a:lnTo>
                      <a:pt x="455" y="776"/>
                    </a:lnTo>
                    <a:lnTo>
                      <a:pt x="456" y="777"/>
                    </a:lnTo>
                    <a:lnTo>
                      <a:pt x="456" y="779"/>
                    </a:lnTo>
                    <a:lnTo>
                      <a:pt x="456" y="781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sz="1350"/>
              </a:p>
            </p:txBody>
          </p:sp>
          <p:sp>
            <p:nvSpPr>
              <p:cNvPr id="63562" name="Freeform 782"/>
              <p:cNvSpPr>
                <a:spLocks/>
              </p:cNvSpPr>
              <p:nvPr/>
            </p:nvSpPr>
            <p:spPr bwMode="auto">
              <a:xfrm>
                <a:off x="1565275" y="3884613"/>
                <a:ext cx="717550" cy="957263"/>
              </a:xfrm>
              <a:custGeom>
                <a:avLst/>
                <a:gdLst>
                  <a:gd name="T0" fmla="*/ 2147483647 w 452"/>
                  <a:gd name="T1" fmla="*/ 2147483647 h 603"/>
                  <a:gd name="T2" fmla="*/ 2147483647 w 452"/>
                  <a:gd name="T3" fmla="*/ 2147483647 h 603"/>
                  <a:gd name="T4" fmla="*/ 2147483647 w 452"/>
                  <a:gd name="T5" fmla="*/ 2147483647 h 603"/>
                  <a:gd name="T6" fmla="*/ 2147483647 w 452"/>
                  <a:gd name="T7" fmla="*/ 2147483647 h 603"/>
                  <a:gd name="T8" fmla="*/ 2147483647 w 452"/>
                  <a:gd name="T9" fmla="*/ 2147483647 h 603"/>
                  <a:gd name="T10" fmla="*/ 2147483647 w 452"/>
                  <a:gd name="T11" fmla="*/ 2147483647 h 603"/>
                  <a:gd name="T12" fmla="*/ 2147483647 w 452"/>
                  <a:gd name="T13" fmla="*/ 2147483647 h 603"/>
                  <a:gd name="T14" fmla="*/ 2147483647 w 452"/>
                  <a:gd name="T15" fmla="*/ 2147483647 h 603"/>
                  <a:gd name="T16" fmla="*/ 2147483647 w 452"/>
                  <a:gd name="T17" fmla="*/ 2147483647 h 603"/>
                  <a:gd name="T18" fmla="*/ 2147483647 w 452"/>
                  <a:gd name="T19" fmla="*/ 2147483647 h 603"/>
                  <a:gd name="T20" fmla="*/ 2147483647 w 452"/>
                  <a:gd name="T21" fmla="*/ 2147483647 h 603"/>
                  <a:gd name="T22" fmla="*/ 2147483647 w 452"/>
                  <a:gd name="T23" fmla="*/ 2147483647 h 603"/>
                  <a:gd name="T24" fmla="*/ 2147483647 w 452"/>
                  <a:gd name="T25" fmla="*/ 2147483647 h 603"/>
                  <a:gd name="T26" fmla="*/ 2147483647 w 452"/>
                  <a:gd name="T27" fmla="*/ 2147483647 h 603"/>
                  <a:gd name="T28" fmla="*/ 2147483647 w 452"/>
                  <a:gd name="T29" fmla="*/ 2147483647 h 603"/>
                  <a:gd name="T30" fmla="*/ 2147483647 w 452"/>
                  <a:gd name="T31" fmla="*/ 2147483647 h 603"/>
                  <a:gd name="T32" fmla="*/ 2147483647 w 452"/>
                  <a:gd name="T33" fmla="*/ 2147483647 h 603"/>
                  <a:gd name="T34" fmla="*/ 2147483647 w 452"/>
                  <a:gd name="T35" fmla="*/ 2147483647 h 603"/>
                  <a:gd name="T36" fmla="*/ 2147483647 w 452"/>
                  <a:gd name="T37" fmla="*/ 2147483647 h 603"/>
                  <a:gd name="T38" fmla="*/ 2147483647 w 452"/>
                  <a:gd name="T39" fmla="*/ 2147483647 h 603"/>
                  <a:gd name="T40" fmla="*/ 2147483647 w 452"/>
                  <a:gd name="T41" fmla="*/ 2147483647 h 603"/>
                  <a:gd name="T42" fmla="*/ 2147483647 w 452"/>
                  <a:gd name="T43" fmla="*/ 2147483647 h 603"/>
                  <a:gd name="T44" fmla="*/ 2147483647 w 452"/>
                  <a:gd name="T45" fmla="*/ 2147483647 h 603"/>
                  <a:gd name="T46" fmla="*/ 2147483647 w 452"/>
                  <a:gd name="T47" fmla="*/ 2147483647 h 603"/>
                  <a:gd name="T48" fmla="*/ 2147483647 w 452"/>
                  <a:gd name="T49" fmla="*/ 2147483647 h 603"/>
                  <a:gd name="T50" fmla="*/ 2147483647 w 452"/>
                  <a:gd name="T51" fmla="*/ 2147483647 h 603"/>
                  <a:gd name="T52" fmla="*/ 2147483647 w 452"/>
                  <a:gd name="T53" fmla="*/ 2147483647 h 603"/>
                  <a:gd name="T54" fmla="*/ 2147483647 w 452"/>
                  <a:gd name="T55" fmla="*/ 2147483647 h 603"/>
                  <a:gd name="T56" fmla="*/ 2147483647 w 452"/>
                  <a:gd name="T57" fmla="*/ 2147483647 h 603"/>
                  <a:gd name="T58" fmla="*/ 2147483647 w 452"/>
                  <a:gd name="T59" fmla="*/ 2147483647 h 603"/>
                  <a:gd name="T60" fmla="*/ 2147483647 w 452"/>
                  <a:gd name="T61" fmla="*/ 2147483647 h 603"/>
                  <a:gd name="T62" fmla="*/ 2147483647 w 452"/>
                  <a:gd name="T63" fmla="*/ 2147483647 h 603"/>
                  <a:gd name="T64" fmla="*/ 2147483647 w 452"/>
                  <a:gd name="T65" fmla="*/ 2147483647 h 603"/>
                  <a:gd name="T66" fmla="*/ 2147483647 w 452"/>
                  <a:gd name="T67" fmla="*/ 2147483647 h 603"/>
                  <a:gd name="T68" fmla="*/ 2147483647 w 452"/>
                  <a:gd name="T69" fmla="*/ 2147483647 h 603"/>
                  <a:gd name="T70" fmla="*/ 2147483647 w 452"/>
                  <a:gd name="T71" fmla="*/ 2147483647 h 603"/>
                  <a:gd name="T72" fmla="*/ 2147483647 w 452"/>
                  <a:gd name="T73" fmla="*/ 2147483647 h 603"/>
                  <a:gd name="T74" fmla="*/ 2147483647 w 452"/>
                  <a:gd name="T75" fmla="*/ 2147483647 h 603"/>
                  <a:gd name="T76" fmla="*/ 2147483647 w 452"/>
                  <a:gd name="T77" fmla="*/ 2147483647 h 603"/>
                  <a:gd name="T78" fmla="*/ 2147483647 w 452"/>
                  <a:gd name="T79" fmla="*/ 2147483647 h 603"/>
                  <a:gd name="T80" fmla="*/ 2147483647 w 452"/>
                  <a:gd name="T81" fmla="*/ 2147483647 h 603"/>
                  <a:gd name="T82" fmla="*/ 2147483647 w 452"/>
                  <a:gd name="T83" fmla="*/ 2147483647 h 603"/>
                  <a:gd name="T84" fmla="*/ 2147483647 w 452"/>
                  <a:gd name="T85" fmla="*/ 2147483647 h 603"/>
                  <a:gd name="T86" fmla="*/ 2147483647 w 452"/>
                  <a:gd name="T87" fmla="*/ 2147483647 h 603"/>
                  <a:gd name="T88" fmla="*/ 2147483647 w 452"/>
                  <a:gd name="T89" fmla="*/ 2147483647 h 603"/>
                  <a:gd name="T90" fmla="*/ 2147483647 w 452"/>
                  <a:gd name="T91" fmla="*/ 2147483647 h 603"/>
                  <a:gd name="T92" fmla="*/ 2147483647 w 452"/>
                  <a:gd name="T93" fmla="*/ 2147483647 h 603"/>
                  <a:gd name="T94" fmla="*/ 2147483647 w 452"/>
                  <a:gd name="T95" fmla="*/ 2147483647 h 603"/>
                  <a:gd name="T96" fmla="*/ 2147483647 w 452"/>
                  <a:gd name="T97" fmla="*/ 2147483647 h 603"/>
                  <a:gd name="T98" fmla="*/ 2147483647 w 452"/>
                  <a:gd name="T99" fmla="*/ 2147483647 h 603"/>
                  <a:gd name="T100" fmla="*/ 2147483647 w 452"/>
                  <a:gd name="T101" fmla="*/ 2147483647 h 603"/>
                  <a:gd name="T102" fmla="*/ 2147483647 w 452"/>
                  <a:gd name="T103" fmla="*/ 2147483647 h 603"/>
                  <a:gd name="T104" fmla="*/ 2147483647 w 452"/>
                  <a:gd name="T105" fmla="*/ 2147483647 h 603"/>
                  <a:gd name="T106" fmla="*/ 2147483647 w 452"/>
                  <a:gd name="T107" fmla="*/ 2147483647 h 603"/>
                  <a:gd name="T108" fmla="*/ 2147483647 w 452"/>
                  <a:gd name="T109" fmla="*/ 2147483647 h 603"/>
                  <a:gd name="T110" fmla="*/ 2147483647 w 452"/>
                  <a:gd name="T111" fmla="*/ 2147483647 h 603"/>
                  <a:gd name="T112" fmla="*/ 2147483647 w 452"/>
                  <a:gd name="T113" fmla="*/ 2147483647 h 603"/>
                  <a:gd name="T114" fmla="*/ 2147483647 w 452"/>
                  <a:gd name="T115" fmla="*/ 2147483647 h 603"/>
                  <a:gd name="T116" fmla="*/ 2147483647 w 452"/>
                  <a:gd name="T117" fmla="*/ 2147483647 h 603"/>
                  <a:gd name="T118" fmla="*/ 2147483647 w 452"/>
                  <a:gd name="T119" fmla="*/ 2147483647 h 603"/>
                  <a:gd name="T120" fmla="*/ 2147483647 w 452"/>
                  <a:gd name="T121" fmla="*/ 2147483647 h 603"/>
                  <a:gd name="T122" fmla="*/ 2147483647 w 452"/>
                  <a:gd name="T123" fmla="*/ 2147483647 h 603"/>
                  <a:gd name="T124" fmla="*/ 2147483647 w 452"/>
                  <a:gd name="T125" fmla="*/ 2147483647 h 60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52"/>
                  <a:gd name="T190" fmla="*/ 0 h 603"/>
                  <a:gd name="T191" fmla="*/ 452 w 452"/>
                  <a:gd name="T192" fmla="*/ 603 h 60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52" h="603">
                    <a:moveTo>
                      <a:pt x="0" y="16"/>
                    </a:moveTo>
                    <a:lnTo>
                      <a:pt x="1" y="19"/>
                    </a:lnTo>
                    <a:lnTo>
                      <a:pt x="2" y="18"/>
                    </a:lnTo>
                    <a:lnTo>
                      <a:pt x="3" y="18"/>
                    </a:lnTo>
                    <a:lnTo>
                      <a:pt x="3" y="20"/>
                    </a:lnTo>
                    <a:lnTo>
                      <a:pt x="4" y="14"/>
                    </a:lnTo>
                    <a:lnTo>
                      <a:pt x="5" y="15"/>
                    </a:lnTo>
                    <a:lnTo>
                      <a:pt x="6" y="16"/>
                    </a:lnTo>
                    <a:lnTo>
                      <a:pt x="7" y="15"/>
                    </a:lnTo>
                    <a:lnTo>
                      <a:pt x="7" y="14"/>
                    </a:lnTo>
                    <a:lnTo>
                      <a:pt x="8" y="16"/>
                    </a:lnTo>
                    <a:lnTo>
                      <a:pt x="8" y="21"/>
                    </a:lnTo>
                    <a:lnTo>
                      <a:pt x="9" y="18"/>
                    </a:lnTo>
                    <a:lnTo>
                      <a:pt x="10" y="16"/>
                    </a:lnTo>
                    <a:lnTo>
                      <a:pt x="10" y="15"/>
                    </a:lnTo>
                    <a:lnTo>
                      <a:pt x="11" y="14"/>
                    </a:lnTo>
                    <a:lnTo>
                      <a:pt x="12" y="13"/>
                    </a:lnTo>
                    <a:lnTo>
                      <a:pt x="12" y="12"/>
                    </a:lnTo>
                    <a:lnTo>
                      <a:pt x="13" y="15"/>
                    </a:lnTo>
                    <a:lnTo>
                      <a:pt x="13" y="19"/>
                    </a:lnTo>
                    <a:lnTo>
                      <a:pt x="14" y="16"/>
                    </a:lnTo>
                    <a:lnTo>
                      <a:pt x="15" y="16"/>
                    </a:lnTo>
                    <a:lnTo>
                      <a:pt x="16" y="14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7" y="16"/>
                    </a:lnTo>
                    <a:lnTo>
                      <a:pt x="18" y="14"/>
                    </a:lnTo>
                    <a:lnTo>
                      <a:pt x="19" y="14"/>
                    </a:lnTo>
                    <a:lnTo>
                      <a:pt x="19" y="13"/>
                    </a:lnTo>
                    <a:lnTo>
                      <a:pt x="20" y="6"/>
                    </a:lnTo>
                    <a:lnTo>
                      <a:pt x="20" y="9"/>
                    </a:lnTo>
                    <a:lnTo>
                      <a:pt x="21" y="9"/>
                    </a:lnTo>
                    <a:lnTo>
                      <a:pt x="22" y="10"/>
                    </a:lnTo>
                    <a:lnTo>
                      <a:pt x="23" y="12"/>
                    </a:lnTo>
                    <a:lnTo>
                      <a:pt x="24" y="12"/>
                    </a:lnTo>
                    <a:lnTo>
                      <a:pt x="24" y="14"/>
                    </a:lnTo>
                    <a:lnTo>
                      <a:pt x="25" y="10"/>
                    </a:lnTo>
                    <a:lnTo>
                      <a:pt x="25" y="12"/>
                    </a:lnTo>
                    <a:lnTo>
                      <a:pt x="26" y="9"/>
                    </a:lnTo>
                    <a:lnTo>
                      <a:pt x="27" y="13"/>
                    </a:lnTo>
                    <a:lnTo>
                      <a:pt x="28" y="15"/>
                    </a:lnTo>
                    <a:lnTo>
                      <a:pt x="28" y="14"/>
                    </a:lnTo>
                    <a:lnTo>
                      <a:pt x="29" y="14"/>
                    </a:lnTo>
                    <a:lnTo>
                      <a:pt x="29" y="18"/>
                    </a:lnTo>
                    <a:lnTo>
                      <a:pt x="30" y="17"/>
                    </a:lnTo>
                    <a:lnTo>
                      <a:pt x="31" y="16"/>
                    </a:lnTo>
                    <a:lnTo>
                      <a:pt x="32" y="15"/>
                    </a:lnTo>
                    <a:lnTo>
                      <a:pt x="32" y="13"/>
                    </a:lnTo>
                    <a:lnTo>
                      <a:pt x="33" y="14"/>
                    </a:lnTo>
                    <a:lnTo>
                      <a:pt x="34" y="14"/>
                    </a:lnTo>
                    <a:lnTo>
                      <a:pt x="35" y="16"/>
                    </a:lnTo>
                    <a:lnTo>
                      <a:pt x="35" y="19"/>
                    </a:lnTo>
                    <a:lnTo>
                      <a:pt x="36" y="17"/>
                    </a:lnTo>
                    <a:lnTo>
                      <a:pt x="36" y="12"/>
                    </a:lnTo>
                    <a:lnTo>
                      <a:pt x="37" y="13"/>
                    </a:lnTo>
                    <a:lnTo>
                      <a:pt x="38" y="14"/>
                    </a:lnTo>
                    <a:lnTo>
                      <a:pt x="39" y="14"/>
                    </a:lnTo>
                    <a:lnTo>
                      <a:pt x="40" y="14"/>
                    </a:lnTo>
                    <a:lnTo>
                      <a:pt x="40" y="15"/>
                    </a:lnTo>
                    <a:lnTo>
                      <a:pt x="41" y="12"/>
                    </a:lnTo>
                    <a:lnTo>
                      <a:pt x="41" y="11"/>
                    </a:lnTo>
                    <a:lnTo>
                      <a:pt x="42" y="12"/>
                    </a:lnTo>
                    <a:lnTo>
                      <a:pt x="43" y="12"/>
                    </a:lnTo>
                    <a:lnTo>
                      <a:pt x="44" y="11"/>
                    </a:lnTo>
                    <a:lnTo>
                      <a:pt x="44" y="10"/>
                    </a:lnTo>
                    <a:lnTo>
                      <a:pt x="44" y="13"/>
                    </a:lnTo>
                    <a:lnTo>
                      <a:pt x="45" y="12"/>
                    </a:lnTo>
                    <a:lnTo>
                      <a:pt x="46" y="12"/>
                    </a:lnTo>
                    <a:lnTo>
                      <a:pt x="47" y="13"/>
                    </a:lnTo>
                    <a:lnTo>
                      <a:pt x="48" y="13"/>
                    </a:lnTo>
                    <a:lnTo>
                      <a:pt x="48" y="17"/>
                    </a:lnTo>
                    <a:lnTo>
                      <a:pt x="48" y="14"/>
                    </a:lnTo>
                    <a:lnTo>
                      <a:pt x="49" y="13"/>
                    </a:lnTo>
                    <a:lnTo>
                      <a:pt x="50" y="13"/>
                    </a:lnTo>
                    <a:lnTo>
                      <a:pt x="51" y="14"/>
                    </a:lnTo>
                    <a:lnTo>
                      <a:pt x="52" y="14"/>
                    </a:lnTo>
                    <a:lnTo>
                      <a:pt x="52" y="8"/>
                    </a:lnTo>
                    <a:lnTo>
                      <a:pt x="53" y="10"/>
                    </a:lnTo>
                    <a:lnTo>
                      <a:pt x="54" y="16"/>
                    </a:lnTo>
                    <a:lnTo>
                      <a:pt x="54" y="14"/>
                    </a:lnTo>
                    <a:lnTo>
                      <a:pt x="55" y="10"/>
                    </a:lnTo>
                    <a:lnTo>
                      <a:pt x="56" y="12"/>
                    </a:lnTo>
                    <a:lnTo>
                      <a:pt x="56" y="13"/>
                    </a:lnTo>
                    <a:lnTo>
                      <a:pt x="57" y="14"/>
                    </a:lnTo>
                    <a:lnTo>
                      <a:pt x="57" y="12"/>
                    </a:lnTo>
                    <a:lnTo>
                      <a:pt x="58" y="12"/>
                    </a:lnTo>
                    <a:lnTo>
                      <a:pt x="59" y="8"/>
                    </a:lnTo>
                    <a:lnTo>
                      <a:pt x="60" y="10"/>
                    </a:lnTo>
                    <a:lnTo>
                      <a:pt x="60" y="11"/>
                    </a:lnTo>
                    <a:lnTo>
                      <a:pt x="60" y="12"/>
                    </a:lnTo>
                    <a:lnTo>
                      <a:pt x="61" y="17"/>
                    </a:lnTo>
                    <a:lnTo>
                      <a:pt x="62" y="16"/>
                    </a:lnTo>
                    <a:lnTo>
                      <a:pt x="63" y="16"/>
                    </a:lnTo>
                    <a:lnTo>
                      <a:pt x="63" y="13"/>
                    </a:lnTo>
                    <a:lnTo>
                      <a:pt x="64" y="11"/>
                    </a:lnTo>
                    <a:lnTo>
                      <a:pt x="64" y="13"/>
                    </a:lnTo>
                    <a:lnTo>
                      <a:pt x="65" y="14"/>
                    </a:lnTo>
                    <a:lnTo>
                      <a:pt x="66" y="14"/>
                    </a:lnTo>
                    <a:lnTo>
                      <a:pt x="67" y="12"/>
                    </a:lnTo>
                    <a:lnTo>
                      <a:pt x="67" y="13"/>
                    </a:lnTo>
                    <a:lnTo>
                      <a:pt x="68" y="9"/>
                    </a:lnTo>
                    <a:lnTo>
                      <a:pt x="68" y="12"/>
                    </a:lnTo>
                    <a:lnTo>
                      <a:pt x="69" y="14"/>
                    </a:lnTo>
                    <a:lnTo>
                      <a:pt x="70" y="12"/>
                    </a:lnTo>
                    <a:lnTo>
                      <a:pt x="71" y="10"/>
                    </a:lnTo>
                    <a:lnTo>
                      <a:pt x="72" y="11"/>
                    </a:lnTo>
                    <a:lnTo>
                      <a:pt x="72" y="18"/>
                    </a:lnTo>
                    <a:lnTo>
                      <a:pt x="73" y="17"/>
                    </a:lnTo>
                    <a:lnTo>
                      <a:pt x="73" y="11"/>
                    </a:lnTo>
                    <a:lnTo>
                      <a:pt x="74" y="13"/>
                    </a:lnTo>
                    <a:lnTo>
                      <a:pt x="75" y="13"/>
                    </a:lnTo>
                    <a:lnTo>
                      <a:pt x="76" y="14"/>
                    </a:lnTo>
                    <a:lnTo>
                      <a:pt x="76" y="11"/>
                    </a:lnTo>
                    <a:lnTo>
                      <a:pt x="76" y="8"/>
                    </a:lnTo>
                    <a:lnTo>
                      <a:pt x="77" y="10"/>
                    </a:lnTo>
                    <a:lnTo>
                      <a:pt x="78" y="15"/>
                    </a:lnTo>
                    <a:lnTo>
                      <a:pt x="79" y="14"/>
                    </a:lnTo>
                    <a:lnTo>
                      <a:pt x="79" y="13"/>
                    </a:lnTo>
                    <a:lnTo>
                      <a:pt x="80" y="14"/>
                    </a:lnTo>
                    <a:lnTo>
                      <a:pt x="80" y="16"/>
                    </a:lnTo>
                    <a:lnTo>
                      <a:pt x="81" y="18"/>
                    </a:lnTo>
                    <a:lnTo>
                      <a:pt x="82" y="17"/>
                    </a:lnTo>
                    <a:lnTo>
                      <a:pt x="82" y="16"/>
                    </a:lnTo>
                    <a:lnTo>
                      <a:pt x="83" y="16"/>
                    </a:lnTo>
                    <a:lnTo>
                      <a:pt x="84" y="15"/>
                    </a:lnTo>
                    <a:lnTo>
                      <a:pt x="84" y="14"/>
                    </a:lnTo>
                    <a:lnTo>
                      <a:pt x="85" y="15"/>
                    </a:lnTo>
                    <a:lnTo>
                      <a:pt x="85" y="14"/>
                    </a:lnTo>
                    <a:lnTo>
                      <a:pt x="86" y="16"/>
                    </a:lnTo>
                    <a:lnTo>
                      <a:pt x="87" y="11"/>
                    </a:lnTo>
                    <a:lnTo>
                      <a:pt x="88" y="14"/>
                    </a:lnTo>
                    <a:lnTo>
                      <a:pt x="88" y="15"/>
                    </a:lnTo>
                    <a:lnTo>
                      <a:pt x="89" y="15"/>
                    </a:lnTo>
                    <a:lnTo>
                      <a:pt x="89" y="12"/>
                    </a:lnTo>
                    <a:lnTo>
                      <a:pt x="90" y="14"/>
                    </a:lnTo>
                    <a:lnTo>
                      <a:pt x="91" y="10"/>
                    </a:lnTo>
                    <a:lnTo>
                      <a:pt x="92" y="12"/>
                    </a:lnTo>
                    <a:lnTo>
                      <a:pt x="92" y="13"/>
                    </a:lnTo>
                    <a:lnTo>
                      <a:pt x="93" y="12"/>
                    </a:lnTo>
                    <a:lnTo>
                      <a:pt x="94" y="10"/>
                    </a:lnTo>
                    <a:lnTo>
                      <a:pt x="95" y="10"/>
                    </a:lnTo>
                    <a:lnTo>
                      <a:pt x="95" y="9"/>
                    </a:lnTo>
                    <a:lnTo>
                      <a:pt x="96" y="10"/>
                    </a:lnTo>
                    <a:lnTo>
                      <a:pt x="96" y="15"/>
                    </a:lnTo>
                    <a:lnTo>
                      <a:pt x="97" y="14"/>
                    </a:lnTo>
                    <a:lnTo>
                      <a:pt x="98" y="13"/>
                    </a:lnTo>
                    <a:lnTo>
                      <a:pt x="98" y="12"/>
                    </a:lnTo>
                    <a:lnTo>
                      <a:pt x="99" y="16"/>
                    </a:lnTo>
                    <a:lnTo>
                      <a:pt x="100" y="14"/>
                    </a:lnTo>
                    <a:lnTo>
                      <a:pt x="100" y="10"/>
                    </a:lnTo>
                    <a:lnTo>
                      <a:pt x="101" y="10"/>
                    </a:lnTo>
                    <a:lnTo>
                      <a:pt x="101" y="12"/>
                    </a:lnTo>
                    <a:lnTo>
                      <a:pt x="102" y="13"/>
                    </a:lnTo>
                    <a:lnTo>
                      <a:pt x="103" y="7"/>
                    </a:lnTo>
                    <a:lnTo>
                      <a:pt x="104" y="8"/>
                    </a:lnTo>
                    <a:lnTo>
                      <a:pt x="104" y="5"/>
                    </a:lnTo>
                    <a:lnTo>
                      <a:pt x="105" y="10"/>
                    </a:lnTo>
                    <a:lnTo>
                      <a:pt x="106" y="9"/>
                    </a:lnTo>
                    <a:lnTo>
                      <a:pt x="107" y="11"/>
                    </a:lnTo>
                    <a:lnTo>
                      <a:pt x="108" y="12"/>
                    </a:lnTo>
                    <a:lnTo>
                      <a:pt x="108" y="8"/>
                    </a:lnTo>
                    <a:lnTo>
                      <a:pt x="108" y="9"/>
                    </a:lnTo>
                    <a:lnTo>
                      <a:pt x="109" y="13"/>
                    </a:lnTo>
                    <a:lnTo>
                      <a:pt x="110" y="12"/>
                    </a:lnTo>
                    <a:lnTo>
                      <a:pt x="111" y="13"/>
                    </a:lnTo>
                    <a:lnTo>
                      <a:pt x="111" y="12"/>
                    </a:lnTo>
                    <a:lnTo>
                      <a:pt x="112" y="12"/>
                    </a:lnTo>
                    <a:lnTo>
                      <a:pt x="112" y="18"/>
                    </a:lnTo>
                    <a:lnTo>
                      <a:pt x="113" y="18"/>
                    </a:lnTo>
                    <a:lnTo>
                      <a:pt x="114" y="18"/>
                    </a:lnTo>
                    <a:lnTo>
                      <a:pt x="114" y="16"/>
                    </a:lnTo>
                    <a:lnTo>
                      <a:pt x="115" y="13"/>
                    </a:lnTo>
                    <a:lnTo>
                      <a:pt x="116" y="14"/>
                    </a:lnTo>
                    <a:lnTo>
                      <a:pt x="116" y="13"/>
                    </a:lnTo>
                    <a:lnTo>
                      <a:pt x="117" y="14"/>
                    </a:lnTo>
                    <a:lnTo>
                      <a:pt x="117" y="13"/>
                    </a:lnTo>
                    <a:lnTo>
                      <a:pt x="118" y="17"/>
                    </a:lnTo>
                    <a:lnTo>
                      <a:pt x="119" y="16"/>
                    </a:lnTo>
                    <a:lnTo>
                      <a:pt x="120" y="14"/>
                    </a:lnTo>
                    <a:lnTo>
                      <a:pt x="120" y="16"/>
                    </a:lnTo>
                    <a:lnTo>
                      <a:pt x="120" y="14"/>
                    </a:lnTo>
                    <a:lnTo>
                      <a:pt x="121" y="14"/>
                    </a:lnTo>
                    <a:lnTo>
                      <a:pt x="122" y="15"/>
                    </a:lnTo>
                    <a:lnTo>
                      <a:pt x="123" y="11"/>
                    </a:lnTo>
                    <a:lnTo>
                      <a:pt x="123" y="9"/>
                    </a:lnTo>
                    <a:lnTo>
                      <a:pt x="124" y="12"/>
                    </a:lnTo>
                    <a:lnTo>
                      <a:pt x="124" y="17"/>
                    </a:lnTo>
                    <a:lnTo>
                      <a:pt x="125" y="16"/>
                    </a:lnTo>
                    <a:lnTo>
                      <a:pt x="126" y="15"/>
                    </a:lnTo>
                    <a:lnTo>
                      <a:pt x="127" y="16"/>
                    </a:lnTo>
                    <a:lnTo>
                      <a:pt x="128" y="17"/>
                    </a:lnTo>
                    <a:lnTo>
                      <a:pt x="128" y="12"/>
                    </a:lnTo>
                    <a:lnTo>
                      <a:pt x="129" y="14"/>
                    </a:lnTo>
                    <a:lnTo>
                      <a:pt x="130" y="15"/>
                    </a:lnTo>
                    <a:lnTo>
                      <a:pt x="130" y="14"/>
                    </a:lnTo>
                    <a:lnTo>
                      <a:pt x="131" y="18"/>
                    </a:lnTo>
                    <a:lnTo>
                      <a:pt x="132" y="14"/>
                    </a:lnTo>
                    <a:lnTo>
                      <a:pt x="133" y="15"/>
                    </a:lnTo>
                    <a:lnTo>
                      <a:pt x="133" y="14"/>
                    </a:lnTo>
                    <a:lnTo>
                      <a:pt x="133" y="9"/>
                    </a:lnTo>
                    <a:lnTo>
                      <a:pt x="134" y="10"/>
                    </a:lnTo>
                    <a:lnTo>
                      <a:pt x="135" y="11"/>
                    </a:lnTo>
                    <a:lnTo>
                      <a:pt x="136" y="12"/>
                    </a:lnTo>
                    <a:lnTo>
                      <a:pt x="136" y="11"/>
                    </a:lnTo>
                    <a:lnTo>
                      <a:pt x="136" y="12"/>
                    </a:lnTo>
                    <a:lnTo>
                      <a:pt x="137" y="13"/>
                    </a:lnTo>
                    <a:lnTo>
                      <a:pt x="138" y="18"/>
                    </a:lnTo>
                    <a:lnTo>
                      <a:pt x="139" y="15"/>
                    </a:lnTo>
                    <a:lnTo>
                      <a:pt x="139" y="14"/>
                    </a:lnTo>
                    <a:lnTo>
                      <a:pt x="140" y="13"/>
                    </a:lnTo>
                    <a:lnTo>
                      <a:pt x="140" y="5"/>
                    </a:lnTo>
                    <a:lnTo>
                      <a:pt x="141" y="12"/>
                    </a:lnTo>
                    <a:lnTo>
                      <a:pt x="142" y="9"/>
                    </a:lnTo>
                    <a:lnTo>
                      <a:pt x="142" y="10"/>
                    </a:lnTo>
                    <a:lnTo>
                      <a:pt x="143" y="13"/>
                    </a:lnTo>
                    <a:lnTo>
                      <a:pt x="144" y="12"/>
                    </a:lnTo>
                    <a:lnTo>
                      <a:pt x="144" y="13"/>
                    </a:lnTo>
                    <a:lnTo>
                      <a:pt x="145" y="12"/>
                    </a:lnTo>
                    <a:lnTo>
                      <a:pt x="146" y="12"/>
                    </a:lnTo>
                    <a:lnTo>
                      <a:pt x="147" y="7"/>
                    </a:lnTo>
                    <a:lnTo>
                      <a:pt x="148" y="10"/>
                    </a:lnTo>
                    <a:lnTo>
                      <a:pt x="149" y="10"/>
                    </a:lnTo>
                    <a:lnTo>
                      <a:pt x="149" y="15"/>
                    </a:lnTo>
                    <a:lnTo>
                      <a:pt x="150" y="17"/>
                    </a:lnTo>
                    <a:lnTo>
                      <a:pt x="151" y="13"/>
                    </a:lnTo>
                    <a:lnTo>
                      <a:pt x="152" y="11"/>
                    </a:lnTo>
                    <a:lnTo>
                      <a:pt x="152" y="10"/>
                    </a:lnTo>
                    <a:lnTo>
                      <a:pt x="152" y="12"/>
                    </a:lnTo>
                    <a:lnTo>
                      <a:pt x="153" y="12"/>
                    </a:lnTo>
                    <a:lnTo>
                      <a:pt x="154" y="9"/>
                    </a:lnTo>
                    <a:lnTo>
                      <a:pt x="155" y="9"/>
                    </a:lnTo>
                    <a:lnTo>
                      <a:pt x="155" y="7"/>
                    </a:lnTo>
                    <a:lnTo>
                      <a:pt x="156" y="10"/>
                    </a:lnTo>
                    <a:lnTo>
                      <a:pt x="156" y="16"/>
                    </a:lnTo>
                    <a:lnTo>
                      <a:pt x="157" y="16"/>
                    </a:lnTo>
                    <a:lnTo>
                      <a:pt x="158" y="16"/>
                    </a:lnTo>
                    <a:lnTo>
                      <a:pt x="158" y="15"/>
                    </a:lnTo>
                    <a:lnTo>
                      <a:pt x="159" y="14"/>
                    </a:lnTo>
                    <a:lnTo>
                      <a:pt x="160" y="11"/>
                    </a:lnTo>
                    <a:lnTo>
                      <a:pt x="160" y="14"/>
                    </a:lnTo>
                    <a:lnTo>
                      <a:pt x="161" y="14"/>
                    </a:lnTo>
                    <a:lnTo>
                      <a:pt x="161" y="16"/>
                    </a:lnTo>
                    <a:lnTo>
                      <a:pt x="162" y="17"/>
                    </a:lnTo>
                    <a:lnTo>
                      <a:pt x="163" y="18"/>
                    </a:lnTo>
                    <a:lnTo>
                      <a:pt x="164" y="20"/>
                    </a:lnTo>
                    <a:lnTo>
                      <a:pt x="164" y="18"/>
                    </a:lnTo>
                    <a:lnTo>
                      <a:pt x="164" y="19"/>
                    </a:lnTo>
                    <a:lnTo>
                      <a:pt x="165" y="19"/>
                    </a:lnTo>
                    <a:lnTo>
                      <a:pt x="166" y="14"/>
                    </a:lnTo>
                    <a:lnTo>
                      <a:pt x="167" y="16"/>
                    </a:lnTo>
                    <a:lnTo>
                      <a:pt x="167" y="17"/>
                    </a:lnTo>
                    <a:lnTo>
                      <a:pt x="168" y="18"/>
                    </a:lnTo>
                    <a:lnTo>
                      <a:pt x="168" y="16"/>
                    </a:lnTo>
                    <a:lnTo>
                      <a:pt x="169" y="16"/>
                    </a:lnTo>
                    <a:lnTo>
                      <a:pt x="170" y="16"/>
                    </a:lnTo>
                    <a:lnTo>
                      <a:pt x="171" y="16"/>
                    </a:lnTo>
                    <a:lnTo>
                      <a:pt x="172" y="17"/>
                    </a:lnTo>
                    <a:lnTo>
                      <a:pt x="172" y="12"/>
                    </a:lnTo>
                    <a:lnTo>
                      <a:pt x="173" y="15"/>
                    </a:lnTo>
                    <a:lnTo>
                      <a:pt x="174" y="21"/>
                    </a:lnTo>
                    <a:lnTo>
                      <a:pt x="174" y="18"/>
                    </a:lnTo>
                    <a:lnTo>
                      <a:pt x="175" y="19"/>
                    </a:lnTo>
                    <a:lnTo>
                      <a:pt x="176" y="19"/>
                    </a:lnTo>
                    <a:lnTo>
                      <a:pt x="177" y="18"/>
                    </a:lnTo>
                    <a:lnTo>
                      <a:pt x="177" y="17"/>
                    </a:lnTo>
                    <a:lnTo>
                      <a:pt x="177" y="14"/>
                    </a:lnTo>
                    <a:lnTo>
                      <a:pt x="178" y="14"/>
                    </a:lnTo>
                    <a:lnTo>
                      <a:pt x="179" y="14"/>
                    </a:lnTo>
                    <a:lnTo>
                      <a:pt x="180" y="13"/>
                    </a:lnTo>
                    <a:lnTo>
                      <a:pt x="180" y="12"/>
                    </a:lnTo>
                    <a:lnTo>
                      <a:pt x="181" y="12"/>
                    </a:lnTo>
                    <a:lnTo>
                      <a:pt x="182" y="10"/>
                    </a:lnTo>
                    <a:lnTo>
                      <a:pt x="183" y="8"/>
                    </a:lnTo>
                    <a:lnTo>
                      <a:pt x="183" y="10"/>
                    </a:lnTo>
                    <a:lnTo>
                      <a:pt x="184" y="9"/>
                    </a:lnTo>
                    <a:lnTo>
                      <a:pt x="184" y="6"/>
                    </a:lnTo>
                    <a:lnTo>
                      <a:pt x="185" y="8"/>
                    </a:lnTo>
                    <a:lnTo>
                      <a:pt x="186" y="10"/>
                    </a:lnTo>
                    <a:lnTo>
                      <a:pt x="186" y="11"/>
                    </a:lnTo>
                    <a:lnTo>
                      <a:pt x="187" y="15"/>
                    </a:lnTo>
                    <a:lnTo>
                      <a:pt x="188" y="14"/>
                    </a:lnTo>
                    <a:lnTo>
                      <a:pt x="188" y="21"/>
                    </a:lnTo>
                    <a:lnTo>
                      <a:pt x="189" y="18"/>
                    </a:lnTo>
                    <a:lnTo>
                      <a:pt x="190" y="16"/>
                    </a:lnTo>
                    <a:lnTo>
                      <a:pt x="190" y="14"/>
                    </a:lnTo>
                    <a:lnTo>
                      <a:pt x="191" y="7"/>
                    </a:lnTo>
                    <a:lnTo>
                      <a:pt x="192" y="10"/>
                    </a:lnTo>
                    <a:lnTo>
                      <a:pt x="193" y="12"/>
                    </a:lnTo>
                    <a:lnTo>
                      <a:pt x="193" y="13"/>
                    </a:lnTo>
                    <a:lnTo>
                      <a:pt x="193" y="18"/>
                    </a:lnTo>
                    <a:lnTo>
                      <a:pt x="194" y="17"/>
                    </a:lnTo>
                    <a:lnTo>
                      <a:pt x="195" y="14"/>
                    </a:lnTo>
                    <a:lnTo>
                      <a:pt x="196" y="14"/>
                    </a:lnTo>
                    <a:lnTo>
                      <a:pt x="196" y="12"/>
                    </a:lnTo>
                    <a:lnTo>
                      <a:pt x="197" y="12"/>
                    </a:lnTo>
                    <a:lnTo>
                      <a:pt x="198" y="13"/>
                    </a:lnTo>
                    <a:lnTo>
                      <a:pt x="199" y="14"/>
                    </a:lnTo>
                    <a:lnTo>
                      <a:pt x="199" y="12"/>
                    </a:lnTo>
                    <a:lnTo>
                      <a:pt x="200" y="13"/>
                    </a:lnTo>
                    <a:lnTo>
                      <a:pt x="200" y="12"/>
                    </a:lnTo>
                    <a:lnTo>
                      <a:pt x="201" y="12"/>
                    </a:lnTo>
                    <a:lnTo>
                      <a:pt x="202" y="12"/>
                    </a:lnTo>
                    <a:lnTo>
                      <a:pt x="202" y="10"/>
                    </a:lnTo>
                    <a:lnTo>
                      <a:pt x="203" y="10"/>
                    </a:lnTo>
                    <a:lnTo>
                      <a:pt x="204" y="10"/>
                    </a:lnTo>
                    <a:lnTo>
                      <a:pt x="205" y="11"/>
                    </a:lnTo>
                    <a:lnTo>
                      <a:pt x="205" y="7"/>
                    </a:lnTo>
                    <a:lnTo>
                      <a:pt x="205" y="4"/>
                    </a:lnTo>
                    <a:lnTo>
                      <a:pt x="206" y="7"/>
                    </a:lnTo>
                    <a:lnTo>
                      <a:pt x="207" y="8"/>
                    </a:lnTo>
                    <a:lnTo>
                      <a:pt x="208" y="10"/>
                    </a:lnTo>
                    <a:lnTo>
                      <a:pt x="209" y="14"/>
                    </a:lnTo>
                    <a:lnTo>
                      <a:pt x="209" y="12"/>
                    </a:lnTo>
                    <a:lnTo>
                      <a:pt x="209" y="9"/>
                    </a:lnTo>
                    <a:lnTo>
                      <a:pt x="210" y="4"/>
                    </a:lnTo>
                    <a:lnTo>
                      <a:pt x="211" y="8"/>
                    </a:lnTo>
                    <a:lnTo>
                      <a:pt x="212" y="7"/>
                    </a:lnTo>
                    <a:lnTo>
                      <a:pt x="212" y="9"/>
                    </a:lnTo>
                    <a:lnTo>
                      <a:pt x="213" y="9"/>
                    </a:lnTo>
                    <a:lnTo>
                      <a:pt x="214" y="16"/>
                    </a:lnTo>
                    <a:lnTo>
                      <a:pt x="215" y="13"/>
                    </a:lnTo>
                    <a:lnTo>
                      <a:pt x="215" y="14"/>
                    </a:lnTo>
                    <a:lnTo>
                      <a:pt x="216" y="13"/>
                    </a:lnTo>
                    <a:lnTo>
                      <a:pt x="216" y="11"/>
                    </a:lnTo>
                    <a:lnTo>
                      <a:pt x="217" y="12"/>
                    </a:lnTo>
                    <a:lnTo>
                      <a:pt x="218" y="10"/>
                    </a:lnTo>
                    <a:lnTo>
                      <a:pt x="219" y="13"/>
                    </a:lnTo>
                    <a:lnTo>
                      <a:pt x="220" y="13"/>
                    </a:lnTo>
                    <a:lnTo>
                      <a:pt x="221" y="12"/>
                    </a:lnTo>
                    <a:lnTo>
                      <a:pt x="221" y="13"/>
                    </a:lnTo>
                    <a:lnTo>
                      <a:pt x="221" y="10"/>
                    </a:lnTo>
                    <a:lnTo>
                      <a:pt x="222" y="9"/>
                    </a:lnTo>
                    <a:lnTo>
                      <a:pt x="223" y="9"/>
                    </a:lnTo>
                    <a:lnTo>
                      <a:pt x="224" y="13"/>
                    </a:lnTo>
                    <a:lnTo>
                      <a:pt x="224" y="14"/>
                    </a:lnTo>
                    <a:lnTo>
                      <a:pt x="224" y="12"/>
                    </a:lnTo>
                    <a:lnTo>
                      <a:pt x="225" y="11"/>
                    </a:lnTo>
                    <a:lnTo>
                      <a:pt x="226" y="8"/>
                    </a:lnTo>
                    <a:lnTo>
                      <a:pt x="227" y="9"/>
                    </a:lnTo>
                    <a:lnTo>
                      <a:pt x="228" y="9"/>
                    </a:lnTo>
                    <a:lnTo>
                      <a:pt x="228" y="5"/>
                    </a:lnTo>
                    <a:lnTo>
                      <a:pt x="229" y="8"/>
                    </a:lnTo>
                    <a:lnTo>
                      <a:pt x="230" y="6"/>
                    </a:lnTo>
                    <a:lnTo>
                      <a:pt x="231" y="7"/>
                    </a:lnTo>
                    <a:lnTo>
                      <a:pt x="232" y="9"/>
                    </a:lnTo>
                    <a:lnTo>
                      <a:pt x="233" y="14"/>
                    </a:lnTo>
                    <a:lnTo>
                      <a:pt x="233" y="12"/>
                    </a:lnTo>
                    <a:lnTo>
                      <a:pt x="234" y="10"/>
                    </a:lnTo>
                    <a:lnTo>
                      <a:pt x="235" y="5"/>
                    </a:lnTo>
                    <a:lnTo>
                      <a:pt x="236" y="5"/>
                    </a:lnTo>
                    <a:lnTo>
                      <a:pt x="237" y="5"/>
                    </a:lnTo>
                    <a:lnTo>
                      <a:pt x="237" y="8"/>
                    </a:lnTo>
                    <a:lnTo>
                      <a:pt x="238" y="7"/>
                    </a:lnTo>
                    <a:lnTo>
                      <a:pt x="239" y="7"/>
                    </a:lnTo>
                    <a:lnTo>
                      <a:pt x="240" y="10"/>
                    </a:lnTo>
                    <a:lnTo>
                      <a:pt x="240" y="9"/>
                    </a:lnTo>
                    <a:lnTo>
                      <a:pt x="240" y="7"/>
                    </a:lnTo>
                    <a:lnTo>
                      <a:pt x="241" y="6"/>
                    </a:lnTo>
                    <a:lnTo>
                      <a:pt x="242" y="2"/>
                    </a:lnTo>
                    <a:lnTo>
                      <a:pt x="243" y="5"/>
                    </a:lnTo>
                    <a:lnTo>
                      <a:pt x="244" y="5"/>
                    </a:lnTo>
                    <a:lnTo>
                      <a:pt x="244" y="6"/>
                    </a:lnTo>
                    <a:lnTo>
                      <a:pt x="245" y="6"/>
                    </a:lnTo>
                    <a:lnTo>
                      <a:pt x="246" y="5"/>
                    </a:lnTo>
                    <a:lnTo>
                      <a:pt x="246" y="3"/>
                    </a:lnTo>
                    <a:lnTo>
                      <a:pt x="247" y="6"/>
                    </a:lnTo>
                    <a:lnTo>
                      <a:pt x="248" y="5"/>
                    </a:lnTo>
                    <a:lnTo>
                      <a:pt x="249" y="5"/>
                    </a:lnTo>
                    <a:lnTo>
                      <a:pt x="249" y="4"/>
                    </a:lnTo>
                    <a:lnTo>
                      <a:pt x="250" y="6"/>
                    </a:lnTo>
                    <a:lnTo>
                      <a:pt x="250" y="7"/>
                    </a:lnTo>
                    <a:lnTo>
                      <a:pt x="251" y="6"/>
                    </a:lnTo>
                    <a:lnTo>
                      <a:pt x="252" y="8"/>
                    </a:lnTo>
                    <a:lnTo>
                      <a:pt x="253" y="7"/>
                    </a:lnTo>
                    <a:lnTo>
                      <a:pt x="253" y="6"/>
                    </a:lnTo>
                    <a:lnTo>
                      <a:pt x="253" y="7"/>
                    </a:lnTo>
                    <a:lnTo>
                      <a:pt x="254" y="7"/>
                    </a:lnTo>
                    <a:lnTo>
                      <a:pt x="255" y="7"/>
                    </a:lnTo>
                    <a:lnTo>
                      <a:pt x="256" y="5"/>
                    </a:lnTo>
                    <a:lnTo>
                      <a:pt x="257" y="6"/>
                    </a:lnTo>
                    <a:lnTo>
                      <a:pt x="258" y="3"/>
                    </a:lnTo>
                    <a:lnTo>
                      <a:pt x="259" y="5"/>
                    </a:lnTo>
                    <a:lnTo>
                      <a:pt x="259" y="6"/>
                    </a:lnTo>
                    <a:lnTo>
                      <a:pt x="260" y="7"/>
                    </a:lnTo>
                    <a:lnTo>
                      <a:pt x="260" y="0"/>
                    </a:lnTo>
                    <a:lnTo>
                      <a:pt x="261" y="2"/>
                    </a:lnTo>
                    <a:lnTo>
                      <a:pt x="262" y="2"/>
                    </a:lnTo>
                    <a:lnTo>
                      <a:pt x="262" y="6"/>
                    </a:lnTo>
                    <a:lnTo>
                      <a:pt x="263" y="7"/>
                    </a:lnTo>
                    <a:lnTo>
                      <a:pt x="264" y="7"/>
                    </a:lnTo>
                    <a:lnTo>
                      <a:pt x="265" y="7"/>
                    </a:lnTo>
                    <a:lnTo>
                      <a:pt x="265" y="11"/>
                    </a:lnTo>
                    <a:lnTo>
                      <a:pt x="265" y="10"/>
                    </a:lnTo>
                    <a:lnTo>
                      <a:pt x="266" y="9"/>
                    </a:lnTo>
                    <a:lnTo>
                      <a:pt x="267" y="8"/>
                    </a:lnTo>
                    <a:lnTo>
                      <a:pt x="268" y="602"/>
                    </a:lnTo>
                    <a:lnTo>
                      <a:pt x="268" y="603"/>
                    </a:lnTo>
                    <a:lnTo>
                      <a:pt x="268" y="512"/>
                    </a:lnTo>
                    <a:lnTo>
                      <a:pt x="269" y="448"/>
                    </a:lnTo>
                    <a:lnTo>
                      <a:pt x="270" y="402"/>
                    </a:lnTo>
                    <a:lnTo>
                      <a:pt x="271" y="362"/>
                    </a:lnTo>
                    <a:lnTo>
                      <a:pt x="272" y="323"/>
                    </a:lnTo>
                    <a:lnTo>
                      <a:pt x="272" y="295"/>
                    </a:lnTo>
                    <a:lnTo>
                      <a:pt x="272" y="272"/>
                    </a:lnTo>
                    <a:lnTo>
                      <a:pt x="273" y="250"/>
                    </a:lnTo>
                    <a:lnTo>
                      <a:pt x="274" y="226"/>
                    </a:lnTo>
                    <a:lnTo>
                      <a:pt x="275" y="212"/>
                    </a:lnTo>
                    <a:lnTo>
                      <a:pt x="275" y="196"/>
                    </a:lnTo>
                    <a:lnTo>
                      <a:pt x="276" y="182"/>
                    </a:lnTo>
                    <a:lnTo>
                      <a:pt x="277" y="168"/>
                    </a:lnTo>
                    <a:lnTo>
                      <a:pt x="277" y="157"/>
                    </a:lnTo>
                    <a:lnTo>
                      <a:pt x="278" y="148"/>
                    </a:lnTo>
                    <a:lnTo>
                      <a:pt x="278" y="139"/>
                    </a:lnTo>
                    <a:lnTo>
                      <a:pt x="279" y="129"/>
                    </a:lnTo>
                    <a:lnTo>
                      <a:pt x="280" y="120"/>
                    </a:lnTo>
                    <a:lnTo>
                      <a:pt x="281" y="115"/>
                    </a:lnTo>
                    <a:lnTo>
                      <a:pt x="281" y="108"/>
                    </a:lnTo>
                    <a:lnTo>
                      <a:pt x="281" y="103"/>
                    </a:lnTo>
                    <a:lnTo>
                      <a:pt x="282" y="99"/>
                    </a:lnTo>
                    <a:lnTo>
                      <a:pt x="283" y="93"/>
                    </a:lnTo>
                    <a:lnTo>
                      <a:pt x="284" y="90"/>
                    </a:lnTo>
                    <a:lnTo>
                      <a:pt x="284" y="86"/>
                    </a:lnTo>
                    <a:lnTo>
                      <a:pt x="284" y="81"/>
                    </a:lnTo>
                    <a:lnTo>
                      <a:pt x="285" y="78"/>
                    </a:lnTo>
                    <a:lnTo>
                      <a:pt x="286" y="75"/>
                    </a:lnTo>
                    <a:lnTo>
                      <a:pt x="287" y="70"/>
                    </a:lnTo>
                    <a:lnTo>
                      <a:pt x="287" y="69"/>
                    </a:lnTo>
                    <a:lnTo>
                      <a:pt x="288" y="70"/>
                    </a:lnTo>
                    <a:lnTo>
                      <a:pt x="289" y="67"/>
                    </a:lnTo>
                    <a:lnTo>
                      <a:pt x="290" y="64"/>
                    </a:lnTo>
                    <a:lnTo>
                      <a:pt x="291" y="67"/>
                    </a:lnTo>
                    <a:lnTo>
                      <a:pt x="291" y="63"/>
                    </a:lnTo>
                    <a:lnTo>
                      <a:pt x="292" y="61"/>
                    </a:lnTo>
                    <a:lnTo>
                      <a:pt x="293" y="56"/>
                    </a:lnTo>
                    <a:lnTo>
                      <a:pt x="293" y="52"/>
                    </a:lnTo>
                    <a:lnTo>
                      <a:pt x="294" y="51"/>
                    </a:lnTo>
                    <a:lnTo>
                      <a:pt x="294" y="52"/>
                    </a:lnTo>
                    <a:lnTo>
                      <a:pt x="295" y="51"/>
                    </a:lnTo>
                    <a:lnTo>
                      <a:pt x="296" y="50"/>
                    </a:lnTo>
                    <a:lnTo>
                      <a:pt x="297" y="50"/>
                    </a:lnTo>
                    <a:lnTo>
                      <a:pt x="297" y="52"/>
                    </a:lnTo>
                    <a:lnTo>
                      <a:pt x="297" y="46"/>
                    </a:lnTo>
                    <a:lnTo>
                      <a:pt x="298" y="48"/>
                    </a:lnTo>
                    <a:lnTo>
                      <a:pt x="299" y="48"/>
                    </a:lnTo>
                    <a:lnTo>
                      <a:pt x="300" y="46"/>
                    </a:lnTo>
                    <a:lnTo>
                      <a:pt x="300" y="47"/>
                    </a:lnTo>
                    <a:lnTo>
                      <a:pt x="301" y="48"/>
                    </a:lnTo>
                    <a:lnTo>
                      <a:pt x="302" y="52"/>
                    </a:lnTo>
                    <a:lnTo>
                      <a:pt x="303" y="49"/>
                    </a:lnTo>
                    <a:lnTo>
                      <a:pt x="304" y="47"/>
                    </a:lnTo>
                    <a:lnTo>
                      <a:pt x="305" y="45"/>
                    </a:lnTo>
                    <a:lnTo>
                      <a:pt x="305" y="44"/>
                    </a:lnTo>
                    <a:lnTo>
                      <a:pt x="306" y="45"/>
                    </a:lnTo>
                    <a:lnTo>
                      <a:pt x="306" y="54"/>
                    </a:lnTo>
                    <a:lnTo>
                      <a:pt x="307" y="51"/>
                    </a:lnTo>
                    <a:lnTo>
                      <a:pt x="308" y="50"/>
                    </a:lnTo>
                    <a:lnTo>
                      <a:pt x="309" y="48"/>
                    </a:lnTo>
                    <a:lnTo>
                      <a:pt x="309" y="46"/>
                    </a:lnTo>
                    <a:lnTo>
                      <a:pt x="310" y="46"/>
                    </a:lnTo>
                    <a:lnTo>
                      <a:pt x="311" y="46"/>
                    </a:lnTo>
                    <a:lnTo>
                      <a:pt x="312" y="42"/>
                    </a:lnTo>
                    <a:lnTo>
                      <a:pt x="313" y="44"/>
                    </a:lnTo>
                    <a:lnTo>
                      <a:pt x="313" y="49"/>
                    </a:lnTo>
                    <a:lnTo>
                      <a:pt x="313" y="47"/>
                    </a:lnTo>
                    <a:lnTo>
                      <a:pt x="314" y="46"/>
                    </a:lnTo>
                    <a:lnTo>
                      <a:pt x="315" y="47"/>
                    </a:lnTo>
                    <a:lnTo>
                      <a:pt x="316" y="46"/>
                    </a:lnTo>
                    <a:lnTo>
                      <a:pt x="316" y="44"/>
                    </a:lnTo>
                    <a:lnTo>
                      <a:pt x="317" y="43"/>
                    </a:lnTo>
                    <a:lnTo>
                      <a:pt x="318" y="47"/>
                    </a:lnTo>
                    <a:lnTo>
                      <a:pt x="319" y="46"/>
                    </a:lnTo>
                    <a:lnTo>
                      <a:pt x="319" y="44"/>
                    </a:lnTo>
                    <a:lnTo>
                      <a:pt x="320" y="44"/>
                    </a:lnTo>
                    <a:lnTo>
                      <a:pt x="321" y="47"/>
                    </a:lnTo>
                    <a:lnTo>
                      <a:pt x="321" y="48"/>
                    </a:lnTo>
                    <a:lnTo>
                      <a:pt x="322" y="46"/>
                    </a:lnTo>
                    <a:lnTo>
                      <a:pt x="323" y="44"/>
                    </a:lnTo>
                    <a:lnTo>
                      <a:pt x="324" y="44"/>
                    </a:lnTo>
                    <a:lnTo>
                      <a:pt x="325" y="44"/>
                    </a:lnTo>
                    <a:lnTo>
                      <a:pt x="325" y="42"/>
                    </a:lnTo>
                    <a:lnTo>
                      <a:pt x="326" y="42"/>
                    </a:lnTo>
                    <a:lnTo>
                      <a:pt x="327" y="42"/>
                    </a:lnTo>
                    <a:lnTo>
                      <a:pt x="328" y="44"/>
                    </a:lnTo>
                    <a:lnTo>
                      <a:pt x="328" y="43"/>
                    </a:lnTo>
                    <a:lnTo>
                      <a:pt x="329" y="42"/>
                    </a:lnTo>
                    <a:lnTo>
                      <a:pt x="330" y="46"/>
                    </a:lnTo>
                    <a:lnTo>
                      <a:pt x="331" y="44"/>
                    </a:lnTo>
                    <a:lnTo>
                      <a:pt x="332" y="43"/>
                    </a:lnTo>
                    <a:lnTo>
                      <a:pt x="332" y="48"/>
                    </a:lnTo>
                    <a:lnTo>
                      <a:pt x="333" y="46"/>
                    </a:lnTo>
                    <a:lnTo>
                      <a:pt x="333" y="44"/>
                    </a:lnTo>
                    <a:lnTo>
                      <a:pt x="334" y="42"/>
                    </a:lnTo>
                    <a:lnTo>
                      <a:pt x="335" y="44"/>
                    </a:lnTo>
                    <a:lnTo>
                      <a:pt x="336" y="42"/>
                    </a:lnTo>
                    <a:lnTo>
                      <a:pt x="337" y="42"/>
                    </a:lnTo>
                    <a:lnTo>
                      <a:pt x="337" y="46"/>
                    </a:lnTo>
                    <a:lnTo>
                      <a:pt x="338" y="43"/>
                    </a:lnTo>
                    <a:lnTo>
                      <a:pt x="338" y="42"/>
                    </a:lnTo>
                    <a:lnTo>
                      <a:pt x="339" y="44"/>
                    </a:lnTo>
                    <a:lnTo>
                      <a:pt x="340" y="44"/>
                    </a:lnTo>
                    <a:lnTo>
                      <a:pt x="341" y="44"/>
                    </a:lnTo>
                    <a:lnTo>
                      <a:pt x="341" y="45"/>
                    </a:lnTo>
                    <a:lnTo>
                      <a:pt x="341" y="44"/>
                    </a:lnTo>
                    <a:lnTo>
                      <a:pt x="342" y="43"/>
                    </a:lnTo>
                    <a:lnTo>
                      <a:pt x="343" y="42"/>
                    </a:lnTo>
                    <a:lnTo>
                      <a:pt x="344" y="36"/>
                    </a:lnTo>
                    <a:lnTo>
                      <a:pt x="344" y="40"/>
                    </a:lnTo>
                    <a:lnTo>
                      <a:pt x="345" y="40"/>
                    </a:lnTo>
                    <a:lnTo>
                      <a:pt x="346" y="41"/>
                    </a:lnTo>
                    <a:lnTo>
                      <a:pt x="347" y="43"/>
                    </a:lnTo>
                    <a:lnTo>
                      <a:pt x="348" y="37"/>
                    </a:lnTo>
                    <a:lnTo>
                      <a:pt x="349" y="39"/>
                    </a:lnTo>
                    <a:lnTo>
                      <a:pt x="349" y="42"/>
                    </a:lnTo>
                    <a:lnTo>
                      <a:pt x="350" y="42"/>
                    </a:lnTo>
                    <a:lnTo>
                      <a:pt x="351" y="40"/>
                    </a:lnTo>
                    <a:lnTo>
                      <a:pt x="351" y="42"/>
                    </a:lnTo>
                    <a:lnTo>
                      <a:pt x="352" y="42"/>
                    </a:lnTo>
                    <a:lnTo>
                      <a:pt x="353" y="42"/>
                    </a:lnTo>
                    <a:lnTo>
                      <a:pt x="353" y="40"/>
                    </a:lnTo>
                    <a:lnTo>
                      <a:pt x="354" y="42"/>
                    </a:lnTo>
                    <a:lnTo>
                      <a:pt x="355" y="42"/>
                    </a:lnTo>
                    <a:lnTo>
                      <a:pt x="356" y="41"/>
                    </a:lnTo>
                    <a:lnTo>
                      <a:pt x="357" y="42"/>
                    </a:lnTo>
                    <a:lnTo>
                      <a:pt x="357" y="38"/>
                    </a:lnTo>
                    <a:lnTo>
                      <a:pt x="357" y="42"/>
                    </a:lnTo>
                    <a:lnTo>
                      <a:pt x="358" y="42"/>
                    </a:lnTo>
                    <a:lnTo>
                      <a:pt x="359" y="42"/>
                    </a:lnTo>
                    <a:lnTo>
                      <a:pt x="360" y="37"/>
                    </a:lnTo>
                    <a:lnTo>
                      <a:pt x="360" y="39"/>
                    </a:lnTo>
                    <a:lnTo>
                      <a:pt x="360" y="40"/>
                    </a:lnTo>
                    <a:lnTo>
                      <a:pt x="361" y="41"/>
                    </a:lnTo>
                    <a:lnTo>
                      <a:pt x="362" y="41"/>
                    </a:lnTo>
                    <a:lnTo>
                      <a:pt x="363" y="42"/>
                    </a:lnTo>
                    <a:lnTo>
                      <a:pt x="363" y="41"/>
                    </a:lnTo>
                    <a:lnTo>
                      <a:pt x="364" y="41"/>
                    </a:lnTo>
                    <a:lnTo>
                      <a:pt x="365" y="41"/>
                    </a:lnTo>
                    <a:lnTo>
                      <a:pt x="365" y="40"/>
                    </a:lnTo>
                    <a:lnTo>
                      <a:pt x="366" y="40"/>
                    </a:lnTo>
                    <a:lnTo>
                      <a:pt x="366" y="46"/>
                    </a:lnTo>
                    <a:lnTo>
                      <a:pt x="367" y="48"/>
                    </a:lnTo>
                    <a:lnTo>
                      <a:pt x="368" y="44"/>
                    </a:lnTo>
                    <a:lnTo>
                      <a:pt x="369" y="42"/>
                    </a:lnTo>
                    <a:lnTo>
                      <a:pt x="370" y="44"/>
                    </a:lnTo>
                    <a:lnTo>
                      <a:pt x="371" y="46"/>
                    </a:lnTo>
                    <a:lnTo>
                      <a:pt x="372" y="44"/>
                    </a:lnTo>
                    <a:lnTo>
                      <a:pt x="373" y="44"/>
                    </a:lnTo>
                    <a:lnTo>
                      <a:pt x="373" y="43"/>
                    </a:lnTo>
                    <a:lnTo>
                      <a:pt x="373" y="40"/>
                    </a:lnTo>
                    <a:lnTo>
                      <a:pt x="374" y="40"/>
                    </a:lnTo>
                    <a:lnTo>
                      <a:pt x="375" y="40"/>
                    </a:lnTo>
                    <a:lnTo>
                      <a:pt x="376" y="40"/>
                    </a:lnTo>
                    <a:lnTo>
                      <a:pt x="376" y="36"/>
                    </a:lnTo>
                    <a:lnTo>
                      <a:pt x="377" y="39"/>
                    </a:lnTo>
                    <a:lnTo>
                      <a:pt x="377" y="40"/>
                    </a:lnTo>
                    <a:lnTo>
                      <a:pt x="378" y="40"/>
                    </a:lnTo>
                    <a:lnTo>
                      <a:pt x="379" y="40"/>
                    </a:lnTo>
                    <a:lnTo>
                      <a:pt x="379" y="42"/>
                    </a:lnTo>
                    <a:lnTo>
                      <a:pt x="380" y="44"/>
                    </a:lnTo>
                    <a:lnTo>
                      <a:pt x="381" y="40"/>
                    </a:lnTo>
                    <a:lnTo>
                      <a:pt x="381" y="42"/>
                    </a:lnTo>
                    <a:lnTo>
                      <a:pt x="382" y="42"/>
                    </a:lnTo>
                    <a:lnTo>
                      <a:pt x="382" y="37"/>
                    </a:lnTo>
                    <a:lnTo>
                      <a:pt x="383" y="40"/>
                    </a:lnTo>
                    <a:lnTo>
                      <a:pt x="384" y="41"/>
                    </a:lnTo>
                    <a:lnTo>
                      <a:pt x="385" y="42"/>
                    </a:lnTo>
                    <a:lnTo>
                      <a:pt x="385" y="46"/>
                    </a:lnTo>
                    <a:lnTo>
                      <a:pt x="385" y="44"/>
                    </a:lnTo>
                    <a:lnTo>
                      <a:pt x="386" y="44"/>
                    </a:lnTo>
                    <a:lnTo>
                      <a:pt x="387" y="43"/>
                    </a:lnTo>
                    <a:lnTo>
                      <a:pt x="388" y="40"/>
                    </a:lnTo>
                    <a:lnTo>
                      <a:pt x="388" y="41"/>
                    </a:lnTo>
                    <a:lnTo>
                      <a:pt x="389" y="37"/>
                    </a:lnTo>
                    <a:lnTo>
                      <a:pt x="390" y="40"/>
                    </a:lnTo>
                    <a:lnTo>
                      <a:pt x="391" y="42"/>
                    </a:lnTo>
                    <a:lnTo>
                      <a:pt x="392" y="41"/>
                    </a:lnTo>
                    <a:lnTo>
                      <a:pt x="392" y="40"/>
                    </a:lnTo>
                    <a:lnTo>
                      <a:pt x="393" y="40"/>
                    </a:lnTo>
                    <a:lnTo>
                      <a:pt x="393" y="41"/>
                    </a:lnTo>
                    <a:lnTo>
                      <a:pt x="394" y="42"/>
                    </a:lnTo>
                    <a:lnTo>
                      <a:pt x="395" y="40"/>
                    </a:lnTo>
                    <a:lnTo>
                      <a:pt x="396" y="40"/>
                    </a:lnTo>
                    <a:lnTo>
                      <a:pt x="397" y="40"/>
                    </a:lnTo>
                    <a:lnTo>
                      <a:pt x="397" y="42"/>
                    </a:lnTo>
                    <a:lnTo>
                      <a:pt x="398" y="43"/>
                    </a:lnTo>
                    <a:lnTo>
                      <a:pt x="399" y="40"/>
                    </a:lnTo>
                    <a:lnTo>
                      <a:pt x="400" y="40"/>
                    </a:lnTo>
                    <a:lnTo>
                      <a:pt x="401" y="41"/>
                    </a:lnTo>
                    <a:lnTo>
                      <a:pt x="401" y="37"/>
                    </a:lnTo>
                    <a:lnTo>
                      <a:pt x="402" y="38"/>
                    </a:lnTo>
                    <a:lnTo>
                      <a:pt x="403" y="42"/>
                    </a:lnTo>
                    <a:lnTo>
                      <a:pt x="404" y="46"/>
                    </a:lnTo>
                    <a:lnTo>
                      <a:pt x="404" y="44"/>
                    </a:lnTo>
                    <a:lnTo>
                      <a:pt x="405" y="43"/>
                    </a:lnTo>
                    <a:lnTo>
                      <a:pt x="405" y="42"/>
                    </a:lnTo>
                    <a:lnTo>
                      <a:pt x="406" y="42"/>
                    </a:lnTo>
                    <a:lnTo>
                      <a:pt x="407" y="40"/>
                    </a:lnTo>
                    <a:lnTo>
                      <a:pt x="407" y="41"/>
                    </a:lnTo>
                    <a:lnTo>
                      <a:pt x="408" y="36"/>
                    </a:lnTo>
                    <a:lnTo>
                      <a:pt x="409" y="39"/>
                    </a:lnTo>
                    <a:lnTo>
                      <a:pt x="409" y="40"/>
                    </a:lnTo>
                    <a:lnTo>
                      <a:pt x="410" y="41"/>
                    </a:lnTo>
                    <a:lnTo>
                      <a:pt x="410" y="38"/>
                    </a:lnTo>
                    <a:lnTo>
                      <a:pt x="411" y="40"/>
                    </a:lnTo>
                    <a:lnTo>
                      <a:pt x="412" y="40"/>
                    </a:lnTo>
                    <a:lnTo>
                      <a:pt x="413" y="40"/>
                    </a:lnTo>
                    <a:lnTo>
                      <a:pt x="413" y="39"/>
                    </a:lnTo>
                    <a:lnTo>
                      <a:pt x="414" y="40"/>
                    </a:lnTo>
                    <a:lnTo>
                      <a:pt x="415" y="40"/>
                    </a:lnTo>
                    <a:lnTo>
                      <a:pt x="416" y="41"/>
                    </a:lnTo>
                    <a:lnTo>
                      <a:pt x="417" y="40"/>
                    </a:lnTo>
                    <a:lnTo>
                      <a:pt x="417" y="42"/>
                    </a:lnTo>
                    <a:lnTo>
                      <a:pt x="418" y="42"/>
                    </a:lnTo>
                    <a:lnTo>
                      <a:pt x="419" y="41"/>
                    </a:lnTo>
                    <a:lnTo>
                      <a:pt x="420" y="41"/>
                    </a:lnTo>
                    <a:lnTo>
                      <a:pt x="420" y="43"/>
                    </a:lnTo>
                    <a:lnTo>
                      <a:pt x="421" y="46"/>
                    </a:lnTo>
                    <a:lnTo>
                      <a:pt x="421" y="39"/>
                    </a:lnTo>
                    <a:lnTo>
                      <a:pt x="422" y="43"/>
                    </a:lnTo>
                    <a:lnTo>
                      <a:pt x="423" y="42"/>
                    </a:lnTo>
                    <a:lnTo>
                      <a:pt x="423" y="43"/>
                    </a:lnTo>
                    <a:lnTo>
                      <a:pt x="424" y="39"/>
                    </a:lnTo>
                    <a:lnTo>
                      <a:pt x="425" y="40"/>
                    </a:lnTo>
                    <a:lnTo>
                      <a:pt x="426" y="40"/>
                    </a:lnTo>
                    <a:lnTo>
                      <a:pt x="427" y="39"/>
                    </a:lnTo>
                    <a:lnTo>
                      <a:pt x="428" y="40"/>
                    </a:lnTo>
                    <a:lnTo>
                      <a:pt x="429" y="40"/>
                    </a:lnTo>
                    <a:lnTo>
                      <a:pt x="429" y="41"/>
                    </a:lnTo>
                    <a:lnTo>
                      <a:pt x="429" y="40"/>
                    </a:lnTo>
                    <a:lnTo>
                      <a:pt x="430" y="42"/>
                    </a:lnTo>
                    <a:lnTo>
                      <a:pt x="431" y="39"/>
                    </a:lnTo>
                    <a:lnTo>
                      <a:pt x="432" y="40"/>
                    </a:lnTo>
                    <a:lnTo>
                      <a:pt x="433" y="40"/>
                    </a:lnTo>
                    <a:lnTo>
                      <a:pt x="433" y="46"/>
                    </a:lnTo>
                    <a:lnTo>
                      <a:pt x="434" y="44"/>
                    </a:lnTo>
                    <a:lnTo>
                      <a:pt x="435" y="44"/>
                    </a:lnTo>
                    <a:lnTo>
                      <a:pt x="436" y="42"/>
                    </a:lnTo>
                    <a:lnTo>
                      <a:pt x="436" y="40"/>
                    </a:lnTo>
                    <a:lnTo>
                      <a:pt x="437" y="40"/>
                    </a:lnTo>
                    <a:lnTo>
                      <a:pt x="437" y="39"/>
                    </a:lnTo>
                    <a:lnTo>
                      <a:pt x="438" y="40"/>
                    </a:lnTo>
                    <a:lnTo>
                      <a:pt x="439" y="42"/>
                    </a:lnTo>
                    <a:lnTo>
                      <a:pt x="440" y="46"/>
                    </a:lnTo>
                    <a:lnTo>
                      <a:pt x="441" y="45"/>
                    </a:lnTo>
                    <a:lnTo>
                      <a:pt x="441" y="44"/>
                    </a:lnTo>
                    <a:lnTo>
                      <a:pt x="442" y="44"/>
                    </a:lnTo>
                    <a:lnTo>
                      <a:pt x="442" y="37"/>
                    </a:lnTo>
                    <a:lnTo>
                      <a:pt x="443" y="39"/>
                    </a:lnTo>
                    <a:lnTo>
                      <a:pt x="444" y="40"/>
                    </a:lnTo>
                    <a:lnTo>
                      <a:pt x="445" y="39"/>
                    </a:lnTo>
                    <a:lnTo>
                      <a:pt x="445" y="33"/>
                    </a:lnTo>
                    <a:lnTo>
                      <a:pt x="445" y="37"/>
                    </a:lnTo>
                    <a:lnTo>
                      <a:pt x="446" y="39"/>
                    </a:lnTo>
                    <a:lnTo>
                      <a:pt x="447" y="40"/>
                    </a:lnTo>
                    <a:lnTo>
                      <a:pt x="448" y="39"/>
                    </a:lnTo>
                    <a:lnTo>
                      <a:pt x="448" y="40"/>
                    </a:lnTo>
                    <a:lnTo>
                      <a:pt x="449" y="39"/>
                    </a:lnTo>
                    <a:lnTo>
                      <a:pt x="449" y="40"/>
                    </a:lnTo>
                    <a:lnTo>
                      <a:pt x="450" y="39"/>
                    </a:lnTo>
                    <a:lnTo>
                      <a:pt x="451" y="39"/>
                    </a:lnTo>
                    <a:lnTo>
                      <a:pt x="451" y="40"/>
                    </a:lnTo>
                    <a:lnTo>
                      <a:pt x="452" y="42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sz="1350"/>
              </a:p>
            </p:txBody>
          </p:sp>
          <p:sp>
            <p:nvSpPr>
              <p:cNvPr id="63563" name="Freeform 783"/>
              <p:cNvSpPr>
                <a:spLocks/>
              </p:cNvSpPr>
              <p:nvPr/>
            </p:nvSpPr>
            <p:spPr bwMode="auto">
              <a:xfrm>
                <a:off x="2282825" y="3937000"/>
                <a:ext cx="650875" cy="25400"/>
              </a:xfrm>
              <a:custGeom>
                <a:avLst/>
                <a:gdLst>
                  <a:gd name="T0" fmla="*/ 2147483647 w 410"/>
                  <a:gd name="T1" fmla="*/ 2147483647 h 16"/>
                  <a:gd name="T2" fmla="*/ 2147483647 w 410"/>
                  <a:gd name="T3" fmla="*/ 2147483647 h 16"/>
                  <a:gd name="T4" fmla="*/ 2147483647 w 410"/>
                  <a:gd name="T5" fmla="*/ 2147483647 h 16"/>
                  <a:gd name="T6" fmla="*/ 2147483647 w 410"/>
                  <a:gd name="T7" fmla="*/ 2147483647 h 16"/>
                  <a:gd name="T8" fmla="*/ 2147483647 w 410"/>
                  <a:gd name="T9" fmla="*/ 2147483647 h 16"/>
                  <a:gd name="T10" fmla="*/ 2147483647 w 410"/>
                  <a:gd name="T11" fmla="*/ 2147483647 h 16"/>
                  <a:gd name="T12" fmla="*/ 2147483647 w 410"/>
                  <a:gd name="T13" fmla="*/ 2147483647 h 16"/>
                  <a:gd name="T14" fmla="*/ 2147483647 w 410"/>
                  <a:gd name="T15" fmla="*/ 2147483647 h 16"/>
                  <a:gd name="T16" fmla="*/ 2147483647 w 410"/>
                  <a:gd name="T17" fmla="*/ 2147483647 h 16"/>
                  <a:gd name="T18" fmla="*/ 2147483647 w 410"/>
                  <a:gd name="T19" fmla="*/ 2147483647 h 16"/>
                  <a:gd name="T20" fmla="*/ 2147483647 w 410"/>
                  <a:gd name="T21" fmla="*/ 2147483647 h 16"/>
                  <a:gd name="T22" fmla="*/ 2147483647 w 410"/>
                  <a:gd name="T23" fmla="*/ 2147483647 h 16"/>
                  <a:gd name="T24" fmla="*/ 2147483647 w 410"/>
                  <a:gd name="T25" fmla="*/ 2147483647 h 16"/>
                  <a:gd name="T26" fmla="*/ 2147483647 w 410"/>
                  <a:gd name="T27" fmla="*/ 2147483647 h 16"/>
                  <a:gd name="T28" fmla="*/ 2147483647 w 410"/>
                  <a:gd name="T29" fmla="*/ 2147483647 h 16"/>
                  <a:gd name="T30" fmla="*/ 2147483647 w 410"/>
                  <a:gd name="T31" fmla="*/ 2147483647 h 16"/>
                  <a:gd name="T32" fmla="*/ 2147483647 w 410"/>
                  <a:gd name="T33" fmla="*/ 2147483647 h 16"/>
                  <a:gd name="T34" fmla="*/ 2147483647 w 410"/>
                  <a:gd name="T35" fmla="*/ 2147483647 h 16"/>
                  <a:gd name="T36" fmla="*/ 2147483647 w 410"/>
                  <a:gd name="T37" fmla="*/ 2147483647 h 16"/>
                  <a:gd name="T38" fmla="*/ 2147483647 w 410"/>
                  <a:gd name="T39" fmla="*/ 2147483647 h 16"/>
                  <a:gd name="T40" fmla="*/ 2147483647 w 410"/>
                  <a:gd name="T41" fmla="*/ 2147483647 h 16"/>
                  <a:gd name="T42" fmla="*/ 2147483647 w 410"/>
                  <a:gd name="T43" fmla="*/ 2147483647 h 16"/>
                  <a:gd name="T44" fmla="*/ 2147483647 w 410"/>
                  <a:gd name="T45" fmla="*/ 2147483647 h 16"/>
                  <a:gd name="T46" fmla="*/ 2147483647 w 410"/>
                  <a:gd name="T47" fmla="*/ 2147483647 h 16"/>
                  <a:gd name="T48" fmla="*/ 2147483647 w 410"/>
                  <a:gd name="T49" fmla="*/ 2147483647 h 16"/>
                  <a:gd name="T50" fmla="*/ 2147483647 w 410"/>
                  <a:gd name="T51" fmla="*/ 2147483647 h 16"/>
                  <a:gd name="T52" fmla="*/ 2147483647 w 410"/>
                  <a:gd name="T53" fmla="*/ 2147483647 h 16"/>
                  <a:gd name="T54" fmla="*/ 2147483647 w 410"/>
                  <a:gd name="T55" fmla="*/ 2147483647 h 16"/>
                  <a:gd name="T56" fmla="*/ 2147483647 w 410"/>
                  <a:gd name="T57" fmla="*/ 2147483647 h 16"/>
                  <a:gd name="T58" fmla="*/ 2147483647 w 410"/>
                  <a:gd name="T59" fmla="*/ 2147483647 h 16"/>
                  <a:gd name="T60" fmla="*/ 2147483647 w 410"/>
                  <a:gd name="T61" fmla="*/ 2147483647 h 16"/>
                  <a:gd name="T62" fmla="*/ 2147483647 w 410"/>
                  <a:gd name="T63" fmla="*/ 2147483647 h 16"/>
                  <a:gd name="T64" fmla="*/ 2147483647 w 410"/>
                  <a:gd name="T65" fmla="*/ 2147483647 h 16"/>
                  <a:gd name="T66" fmla="*/ 2147483647 w 410"/>
                  <a:gd name="T67" fmla="*/ 2147483647 h 16"/>
                  <a:gd name="T68" fmla="*/ 2147483647 w 410"/>
                  <a:gd name="T69" fmla="*/ 2147483647 h 16"/>
                  <a:gd name="T70" fmla="*/ 2147483647 w 410"/>
                  <a:gd name="T71" fmla="*/ 2147483647 h 16"/>
                  <a:gd name="T72" fmla="*/ 2147483647 w 410"/>
                  <a:gd name="T73" fmla="*/ 2147483647 h 16"/>
                  <a:gd name="T74" fmla="*/ 2147483647 w 410"/>
                  <a:gd name="T75" fmla="*/ 2147483647 h 16"/>
                  <a:gd name="T76" fmla="*/ 2147483647 w 410"/>
                  <a:gd name="T77" fmla="*/ 2147483647 h 16"/>
                  <a:gd name="T78" fmla="*/ 2147483647 w 410"/>
                  <a:gd name="T79" fmla="*/ 2147483647 h 16"/>
                  <a:gd name="T80" fmla="*/ 2147483647 w 410"/>
                  <a:gd name="T81" fmla="*/ 2147483647 h 16"/>
                  <a:gd name="T82" fmla="*/ 2147483647 w 410"/>
                  <a:gd name="T83" fmla="*/ 2147483647 h 16"/>
                  <a:gd name="T84" fmla="*/ 2147483647 w 410"/>
                  <a:gd name="T85" fmla="*/ 2147483647 h 16"/>
                  <a:gd name="T86" fmla="*/ 2147483647 w 410"/>
                  <a:gd name="T87" fmla="*/ 2147483647 h 16"/>
                  <a:gd name="T88" fmla="*/ 2147483647 w 410"/>
                  <a:gd name="T89" fmla="*/ 2147483647 h 16"/>
                  <a:gd name="T90" fmla="*/ 2147483647 w 410"/>
                  <a:gd name="T91" fmla="*/ 2147483647 h 16"/>
                  <a:gd name="T92" fmla="*/ 2147483647 w 410"/>
                  <a:gd name="T93" fmla="*/ 2147483647 h 16"/>
                  <a:gd name="T94" fmla="*/ 2147483647 w 410"/>
                  <a:gd name="T95" fmla="*/ 2147483647 h 16"/>
                  <a:gd name="T96" fmla="*/ 2147483647 w 410"/>
                  <a:gd name="T97" fmla="*/ 2147483647 h 16"/>
                  <a:gd name="T98" fmla="*/ 2147483647 w 410"/>
                  <a:gd name="T99" fmla="*/ 2147483647 h 16"/>
                  <a:gd name="T100" fmla="*/ 2147483647 w 410"/>
                  <a:gd name="T101" fmla="*/ 2147483647 h 16"/>
                  <a:gd name="T102" fmla="*/ 2147483647 w 410"/>
                  <a:gd name="T103" fmla="*/ 2147483647 h 16"/>
                  <a:gd name="T104" fmla="*/ 2147483647 w 410"/>
                  <a:gd name="T105" fmla="*/ 2147483647 h 16"/>
                  <a:gd name="T106" fmla="*/ 2147483647 w 410"/>
                  <a:gd name="T107" fmla="*/ 2147483647 h 16"/>
                  <a:gd name="T108" fmla="*/ 2147483647 w 410"/>
                  <a:gd name="T109" fmla="*/ 2147483647 h 16"/>
                  <a:gd name="T110" fmla="*/ 2147483647 w 410"/>
                  <a:gd name="T111" fmla="*/ 2147483647 h 16"/>
                  <a:gd name="T112" fmla="*/ 2147483647 w 410"/>
                  <a:gd name="T113" fmla="*/ 2147483647 h 16"/>
                  <a:gd name="T114" fmla="*/ 2147483647 w 410"/>
                  <a:gd name="T115" fmla="*/ 2147483647 h 16"/>
                  <a:gd name="T116" fmla="*/ 2147483647 w 410"/>
                  <a:gd name="T117" fmla="*/ 2147483647 h 16"/>
                  <a:gd name="T118" fmla="*/ 2147483647 w 410"/>
                  <a:gd name="T119" fmla="*/ 2147483647 h 16"/>
                  <a:gd name="T120" fmla="*/ 2147483647 w 410"/>
                  <a:gd name="T121" fmla="*/ 2147483647 h 16"/>
                  <a:gd name="T122" fmla="*/ 2147483647 w 410"/>
                  <a:gd name="T123" fmla="*/ 2147483647 h 16"/>
                  <a:gd name="T124" fmla="*/ 2147483647 w 410"/>
                  <a:gd name="T125" fmla="*/ 2147483647 h 1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10"/>
                  <a:gd name="T190" fmla="*/ 0 h 16"/>
                  <a:gd name="T191" fmla="*/ 410 w 410"/>
                  <a:gd name="T192" fmla="*/ 16 h 1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10" h="16">
                    <a:moveTo>
                      <a:pt x="0" y="9"/>
                    </a:moveTo>
                    <a:lnTo>
                      <a:pt x="1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11"/>
                    </a:lnTo>
                    <a:lnTo>
                      <a:pt x="10" y="10"/>
                    </a:lnTo>
                    <a:lnTo>
                      <a:pt x="11" y="6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3" y="6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6" y="10"/>
                    </a:lnTo>
                    <a:lnTo>
                      <a:pt x="17" y="11"/>
                    </a:lnTo>
                    <a:lnTo>
                      <a:pt x="17" y="9"/>
                    </a:lnTo>
                    <a:lnTo>
                      <a:pt x="18" y="9"/>
                    </a:lnTo>
                    <a:lnTo>
                      <a:pt x="18" y="8"/>
                    </a:lnTo>
                    <a:lnTo>
                      <a:pt x="19" y="9"/>
                    </a:lnTo>
                    <a:lnTo>
                      <a:pt x="20" y="6"/>
                    </a:lnTo>
                    <a:lnTo>
                      <a:pt x="21" y="7"/>
                    </a:lnTo>
                    <a:lnTo>
                      <a:pt x="21" y="11"/>
                    </a:lnTo>
                    <a:lnTo>
                      <a:pt x="22" y="11"/>
                    </a:lnTo>
                    <a:lnTo>
                      <a:pt x="22" y="8"/>
                    </a:lnTo>
                    <a:lnTo>
                      <a:pt x="23" y="6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5" y="8"/>
                    </a:lnTo>
                    <a:lnTo>
                      <a:pt x="25" y="6"/>
                    </a:lnTo>
                    <a:lnTo>
                      <a:pt x="26" y="7"/>
                    </a:lnTo>
                    <a:lnTo>
                      <a:pt x="27" y="7"/>
                    </a:lnTo>
                    <a:lnTo>
                      <a:pt x="28" y="7"/>
                    </a:lnTo>
                    <a:lnTo>
                      <a:pt x="28" y="6"/>
                    </a:lnTo>
                    <a:lnTo>
                      <a:pt x="29" y="7"/>
                    </a:lnTo>
                    <a:lnTo>
                      <a:pt x="29" y="14"/>
                    </a:lnTo>
                    <a:lnTo>
                      <a:pt x="30" y="14"/>
                    </a:lnTo>
                    <a:lnTo>
                      <a:pt x="31" y="10"/>
                    </a:lnTo>
                    <a:lnTo>
                      <a:pt x="31" y="9"/>
                    </a:lnTo>
                    <a:lnTo>
                      <a:pt x="32" y="14"/>
                    </a:lnTo>
                    <a:lnTo>
                      <a:pt x="33" y="13"/>
                    </a:lnTo>
                    <a:lnTo>
                      <a:pt x="33" y="11"/>
                    </a:lnTo>
                    <a:lnTo>
                      <a:pt x="34" y="9"/>
                    </a:lnTo>
                    <a:lnTo>
                      <a:pt x="34" y="13"/>
                    </a:lnTo>
                    <a:lnTo>
                      <a:pt x="35" y="11"/>
                    </a:lnTo>
                    <a:lnTo>
                      <a:pt x="36" y="10"/>
                    </a:lnTo>
                    <a:lnTo>
                      <a:pt x="37" y="9"/>
                    </a:lnTo>
                    <a:lnTo>
                      <a:pt x="38" y="9"/>
                    </a:lnTo>
                    <a:lnTo>
                      <a:pt x="39" y="10"/>
                    </a:lnTo>
                    <a:lnTo>
                      <a:pt x="40" y="9"/>
                    </a:lnTo>
                    <a:lnTo>
                      <a:pt x="40" y="7"/>
                    </a:lnTo>
                    <a:lnTo>
                      <a:pt x="41" y="7"/>
                    </a:lnTo>
                    <a:lnTo>
                      <a:pt x="41" y="2"/>
                    </a:lnTo>
                    <a:lnTo>
                      <a:pt x="42" y="3"/>
                    </a:lnTo>
                    <a:lnTo>
                      <a:pt x="43" y="6"/>
                    </a:lnTo>
                    <a:lnTo>
                      <a:pt x="44" y="9"/>
                    </a:lnTo>
                    <a:lnTo>
                      <a:pt x="45" y="7"/>
                    </a:lnTo>
                    <a:lnTo>
                      <a:pt x="46" y="7"/>
                    </a:lnTo>
                    <a:lnTo>
                      <a:pt x="47" y="5"/>
                    </a:lnTo>
                    <a:lnTo>
                      <a:pt x="47" y="6"/>
                    </a:lnTo>
                    <a:lnTo>
                      <a:pt x="48" y="6"/>
                    </a:lnTo>
                    <a:lnTo>
                      <a:pt x="49" y="8"/>
                    </a:lnTo>
                    <a:lnTo>
                      <a:pt x="50" y="7"/>
                    </a:lnTo>
                    <a:lnTo>
                      <a:pt x="50" y="8"/>
                    </a:lnTo>
                    <a:lnTo>
                      <a:pt x="51" y="11"/>
                    </a:lnTo>
                    <a:lnTo>
                      <a:pt x="52" y="9"/>
                    </a:lnTo>
                    <a:lnTo>
                      <a:pt x="53" y="15"/>
                    </a:lnTo>
                    <a:lnTo>
                      <a:pt x="53" y="13"/>
                    </a:lnTo>
                    <a:lnTo>
                      <a:pt x="53" y="11"/>
                    </a:lnTo>
                    <a:lnTo>
                      <a:pt x="54" y="10"/>
                    </a:lnTo>
                    <a:lnTo>
                      <a:pt x="55" y="8"/>
                    </a:lnTo>
                    <a:lnTo>
                      <a:pt x="56" y="7"/>
                    </a:lnTo>
                    <a:lnTo>
                      <a:pt x="56" y="6"/>
                    </a:lnTo>
                    <a:lnTo>
                      <a:pt x="57" y="4"/>
                    </a:lnTo>
                    <a:lnTo>
                      <a:pt x="57" y="9"/>
                    </a:lnTo>
                    <a:lnTo>
                      <a:pt x="58" y="7"/>
                    </a:lnTo>
                    <a:lnTo>
                      <a:pt x="59" y="7"/>
                    </a:lnTo>
                    <a:lnTo>
                      <a:pt x="59" y="8"/>
                    </a:lnTo>
                    <a:lnTo>
                      <a:pt x="60" y="2"/>
                    </a:lnTo>
                    <a:lnTo>
                      <a:pt x="61" y="7"/>
                    </a:lnTo>
                    <a:lnTo>
                      <a:pt x="61" y="3"/>
                    </a:lnTo>
                    <a:lnTo>
                      <a:pt x="62" y="4"/>
                    </a:lnTo>
                    <a:lnTo>
                      <a:pt x="63" y="9"/>
                    </a:lnTo>
                    <a:lnTo>
                      <a:pt x="63" y="8"/>
                    </a:lnTo>
                    <a:lnTo>
                      <a:pt x="64" y="8"/>
                    </a:lnTo>
                    <a:lnTo>
                      <a:pt x="65" y="13"/>
                    </a:lnTo>
                    <a:lnTo>
                      <a:pt x="65" y="11"/>
                    </a:lnTo>
                    <a:lnTo>
                      <a:pt x="66" y="9"/>
                    </a:lnTo>
                    <a:lnTo>
                      <a:pt x="67" y="3"/>
                    </a:lnTo>
                    <a:lnTo>
                      <a:pt x="68" y="6"/>
                    </a:lnTo>
                    <a:lnTo>
                      <a:pt x="69" y="5"/>
                    </a:lnTo>
                    <a:lnTo>
                      <a:pt x="69" y="7"/>
                    </a:lnTo>
                    <a:lnTo>
                      <a:pt x="69" y="8"/>
                    </a:lnTo>
                    <a:lnTo>
                      <a:pt x="70" y="11"/>
                    </a:lnTo>
                    <a:lnTo>
                      <a:pt x="71" y="13"/>
                    </a:lnTo>
                    <a:lnTo>
                      <a:pt x="72" y="11"/>
                    </a:lnTo>
                    <a:lnTo>
                      <a:pt x="72" y="10"/>
                    </a:lnTo>
                    <a:lnTo>
                      <a:pt x="73" y="9"/>
                    </a:lnTo>
                    <a:lnTo>
                      <a:pt x="73" y="0"/>
                    </a:lnTo>
                    <a:lnTo>
                      <a:pt x="74" y="6"/>
                    </a:lnTo>
                    <a:lnTo>
                      <a:pt x="75" y="9"/>
                    </a:lnTo>
                    <a:lnTo>
                      <a:pt x="75" y="14"/>
                    </a:lnTo>
                    <a:lnTo>
                      <a:pt x="76" y="16"/>
                    </a:lnTo>
                    <a:lnTo>
                      <a:pt x="77" y="13"/>
                    </a:lnTo>
                    <a:lnTo>
                      <a:pt x="77" y="11"/>
                    </a:lnTo>
                    <a:lnTo>
                      <a:pt x="78" y="11"/>
                    </a:lnTo>
                    <a:lnTo>
                      <a:pt x="78" y="8"/>
                    </a:lnTo>
                    <a:lnTo>
                      <a:pt x="79" y="11"/>
                    </a:lnTo>
                    <a:lnTo>
                      <a:pt x="80" y="7"/>
                    </a:lnTo>
                    <a:lnTo>
                      <a:pt x="81" y="2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3" y="7"/>
                    </a:lnTo>
                    <a:lnTo>
                      <a:pt x="84" y="7"/>
                    </a:lnTo>
                    <a:lnTo>
                      <a:pt x="85" y="5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6" y="5"/>
                    </a:lnTo>
                    <a:lnTo>
                      <a:pt x="87" y="6"/>
                    </a:lnTo>
                    <a:lnTo>
                      <a:pt x="88" y="6"/>
                    </a:lnTo>
                    <a:lnTo>
                      <a:pt x="88" y="7"/>
                    </a:lnTo>
                    <a:lnTo>
                      <a:pt x="89" y="7"/>
                    </a:lnTo>
                    <a:lnTo>
                      <a:pt x="89" y="9"/>
                    </a:lnTo>
                    <a:lnTo>
                      <a:pt x="90" y="7"/>
                    </a:lnTo>
                    <a:lnTo>
                      <a:pt x="91" y="8"/>
                    </a:lnTo>
                    <a:lnTo>
                      <a:pt x="91" y="7"/>
                    </a:lnTo>
                    <a:lnTo>
                      <a:pt x="92" y="7"/>
                    </a:lnTo>
                    <a:lnTo>
                      <a:pt x="93" y="11"/>
                    </a:lnTo>
                    <a:lnTo>
                      <a:pt x="93" y="10"/>
                    </a:lnTo>
                    <a:lnTo>
                      <a:pt x="94" y="3"/>
                    </a:lnTo>
                    <a:lnTo>
                      <a:pt x="94" y="6"/>
                    </a:lnTo>
                    <a:lnTo>
                      <a:pt x="95" y="9"/>
                    </a:lnTo>
                    <a:lnTo>
                      <a:pt x="96" y="7"/>
                    </a:lnTo>
                    <a:lnTo>
                      <a:pt x="97" y="8"/>
                    </a:lnTo>
                    <a:lnTo>
                      <a:pt x="97" y="7"/>
                    </a:lnTo>
                    <a:lnTo>
                      <a:pt x="98" y="9"/>
                    </a:lnTo>
                    <a:lnTo>
                      <a:pt x="99" y="9"/>
                    </a:lnTo>
                    <a:lnTo>
                      <a:pt x="100" y="11"/>
                    </a:lnTo>
                    <a:lnTo>
                      <a:pt x="100" y="10"/>
                    </a:lnTo>
                    <a:lnTo>
                      <a:pt x="101" y="9"/>
                    </a:lnTo>
                    <a:lnTo>
                      <a:pt x="101" y="13"/>
                    </a:lnTo>
                    <a:lnTo>
                      <a:pt x="102" y="12"/>
                    </a:lnTo>
                    <a:lnTo>
                      <a:pt x="103" y="9"/>
                    </a:lnTo>
                    <a:lnTo>
                      <a:pt x="104" y="11"/>
                    </a:lnTo>
                    <a:lnTo>
                      <a:pt x="104" y="7"/>
                    </a:lnTo>
                    <a:lnTo>
                      <a:pt x="105" y="9"/>
                    </a:lnTo>
                    <a:lnTo>
                      <a:pt x="105" y="8"/>
                    </a:lnTo>
                    <a:lnTo>
                      <a:pt x="106" y="6"/>
                    </a:lnTo>
                    <a:lnTo>
                      <a:pt x="107" y="7"/>
                    </a:lnTo>
                    <a:lnTo>
                      <a:pt x="108" y="5"/>
                    </a:lnTo>
                    <a:lnTo>
                      <a:pt x="109" y="9"/>
                    </a:lnTo>
                    <a:lnTo>
                      <a:pt x="109" y="8"/>
                    </a:lnTo>
                    <a:lnTo>
                      <a:pt x="110" y="9"/>
                    </a:lnTo>
                    <a:lnTo>
                      <a:pt x="111" y="4"/>
                    </a:lnTo>
                    <a:lnTo>
                      <a:pt x="112" y="4"/>
                    </a:lnTo>
                    <a:lnTo>
                      <a:pt x="113" y="2"/>
                    </a:lnTo>
                    <a:lnTo>
                      <a:pt x="113" y="5"/>
                    </a:lnTo>
                    <a:lnTo>
                      <a:pt x="113" y="7"/>
                    </a:lnTo>
                    <a:lnTo>
                      <a:pt x="114" y="7"/>
                    </a:lnTo>
                    <a:lnTo>
                      <a:pt x="115" y="10"/>
                    </a:lnTo>
                    <a:lnTo>
                      <a:pt x="116" y="9"/>
                    </a:lnTo>
                    <a:lnTo>
                      <a:pt x="116" y="8"/>
                    </a:lnTo>
                    <a:lnTo>
                      <a:pt x="117" y="7"/>
                    </a:lnTo>
                    <a:lnTo>
                      <a:pt x="117" y="2"/>
                    </a:lnTo>
                    <a:lnTo>
                      <a:pt x="118" y="4"/>
                    </a:lnTo>
                    <a:lnTo>
                      <a:pt x="119" y="6"/>
                    </a:lnTo>
                    <a:lnTo>
                      <a:pt x="119" y="7"/>
                    </a:lnTo>
                    <a:lnTo>
                      <a:pt x="120" y="7"/>
                    </a:lnTo>
                    <a:lnTo>
                      <a:pt x="121" y="7"/>
                    </a:lnTo>
                    <a:lnTo>
                      <a:pt x="121" y="9"/>
                    </a:lnTo>
                    <a:lnTo>
                      <a:pt x="122" y="11"/>
                    </a:lnTo>
                    <a:lnTo>
                      <a:pt x="123" y="10"/>
                    </a:lnTo>
                    <a:lnTo>
                      <a:pt x="123" y="9"/>
                    </a:lnTo>
                    <a:lnTo>
                      <a:pt x="124" y="8"/>
                    </a:lnTo>
                    <a:lnTo>
                      <a:pt x="125" y="2"/>
                    </a:lnTo>
                    <a:lnTo>
                      <a:pt x="126" y="6"/>
                    </a:lnTo>
                    <a:lnTo>
                      <a:pt x="126" y="7"/>
                    </a:lnTo>
                    <a:lnTo>
                      <a:pt x="126" y="6"/>
                    </a:lnTo>
                    <a:lnTo>
                      <a:pt x="127" y="11"/>
                    </a:lnTo>
                    <a:lnTo>
                      <a:pt x="128" y="11"/>
                    </a:lnTo>
                    <a:lnTo>
                      <a:pt x="129" y="8"/>
                    </a:lnTo>
                    <a:lnTo>
                      <a:pt x="129" y="7"/>
                    </a:lnTo>
                    <a:lnTo>
                      <a:pt x="129" y="8"/>
                    </a:lnTo>
                    <a:lnTo>
                      <a:pt x="130" y="6"/>
                    </a:lnTo>
                    <a:lnTo>
                      <a:pt x="131" y="6"/>
                    </a:lnTo>
                    <a:lnTo>
                      <a:pt x="132" y="2"/>
                    </a:lnTo>
                    <a:lnTo>
                      <a:pt x="132" y="4"/>
                    </a:lnTo>
                    <a:lnTo>
                      <a:pt x="133" y="5"/>
                    </a:lnTo>
                    <a:lnTo>
                      <a:pt x="133" y="7"/>
                    </a:lnTo>
                    <a:lnTo>
                      <a:pt x="134" y="4"/>
                    </a:lnTo>
                    <a:lnTo>
                      <a:pt x="135" y="7"/>
                    </a:lnTo>
                    <a:lnTo>
                      <a:pt x="135" y="2"/>
                    </a:lnTo>
                    <a:lnTo>
                      <a:pt x="136" y="6"/>
                    </a:lnTo>
                    <a:lnTo>
                      <a:pt x="137" y="4"/>
                    </a:lnTo>
                    <a:lnTo>
                      <a:pt x="137" y="6"/>
                    </a:lnTo>
                    <a:lnTo>
                      <a:pt x="138" y="7"/>
                    </a:lnTo>
                    <a:lnTo>
                      <a:pt x="139" y="7"/>
                    </a:lnTo>
                    <a:lnTo>
                      <a:pt x="140" y="7"/>
                    </a:lnTo>
                    <a:lnTo>
                      <a:pt x="141" y="16"/>
                    </a:lnTo>
                    <a:lnTo>
                      <a:pt x="141" y="12"/>
                    </a:lnTo>
                    <a:lnTo>
                      <a:pt x="141" y="9"/>
                    </a:lnTo>
                    <a:lnTo>
                      <a:pt x="142" y="9"/>
                    </a:lnTo>
                    <a:lnTo>
                      <a:pt x="143" y="7"/>
                    </a:lnTo>
                    <a:lnTo>
                      <a:pt x="144" y="6"/>
                    </a:lnTo>
                    <a:lnTo>
                      <a:pt x="145" y="5"/>
                    </a:lnTo>
                    <a:lnTo>
                      <a:pt x="145" y="7"/>
                    </a:lnTo>
                    <a:lnTo>
                      <a:pt x="146" y="7"/>
                    </a:lnTo>
                    <a:lnTo>
                      <a:pt x="147" y="7"/>
                    </a:lnTo>
                    <a:lnTo>
                      <a:pt x="148" y="7"/>
                    </a:lnTo>
                    <a:lnTo>
                      <a:pt x="148" y="6"/>
                    </a:lnTo>
                    <a:lnTo>
                      <a:pt x="149" y="7"/>
                    </a:lnTo>
                    <a:lnTo>
                      <a:pt x="149" y="4"/>
                    </a:lnTo>
                    <a:lnTo>
                      <a:pt x="150" y="4"/>
                    </a:lnTo>
                    <a:lnTo>
                      <a:pt x="151" y="5"/>
                    </a:lnTo>
                    <a:lnTo>
                      <a:pt x="151" y="7"/>
                    </a:lnTo>
                    <a:lnTo>
                      <a:pt x="152" y="7"/>
                    </a:lnTo>
                    <a:lnTo>
                      <a:pt x="153" y="14"/>
                    </a:lnTo>
                    <a:lnTo>
                      <a:pt x="154" y="14"/>
                    </a:lnTo>
                    <a:lnTo>
                      <a:pt x="154" y="11"/>
                    </a:lnTo>
                    <a:lnTo>
                      <a:pt x="155" y="8"/>
                    </a:lnTo>
                    <a:lnTo>
                      <a:pt x="156" y="8"/>
                    </a:lnTo>
                    <a:lnTo>
                      <a:pt x="157" y="6"/>
                    </a:lnTo>
                    <a:lnTo>
                      <a:pt x="157" y="7"/>
                    </a:lnTo>
                    <a:lnTo>
                      <a:pt x="157" y="9"/>
                    </a:lnTo>
                    <a:lnTo>
                      <a:pt x="158" y="5"/>
                    </a:lnTo>
                    <a:lnTo>
                      <a:pt x="159" y="13"/>
                    </a:lnTo>
                    <a:lnTo>
                      <a:pt x="160" y="8"/>
                    </a:lnTo>
                    <a:lnTo>
                      <a:pt x="160" y="9"/>
                    </a:lnTo>
                    <a:lnTo>
                      <a:pt x="161" y="8"/>
                    </a:lnTo>
                    <a:lnTo>
                      <a:pt x="161" y="6"/>
                    </a:lnTo>
                    <a:lnTo>
                      <a:pt x="162" y="7"/>
                    </a:lnTo>
                    <a:lnTo>
                      <a:pt x="163" y="7"/>
                    </a:lnTo>
                    <a:lnTo>
                      <a:pt x="164" y="7"/>
                    </a:lnTo>
                    <a:lnTo>
                      <a:pt x="164" y="11"/>
                    </a:lnTo>
                    <a:lnTo>
                      <a:pt x="165" y="9"/>
                    </a:lnTo>
                    <a:lnTo>
                      <a:pt x="166" y="12"/>
                    </a:lnTo>
                    <a:lnTo>
                      <a:pt x="167" y="8"/>
                    </a:lnTo>
                    <a:lnTo>
                      <a:pt x="167" y="12"/>
                    </a:lnTo>
                    <a:lnTo>
                      <a:pt x="168" y="10"/>
                    </a:lnTo>
                    <a:lnTo>
                      <a:pt x="169" y="4"/>
                    </a:lnTo>
                    <a:lnTo>
                      <a:pt x="170" y="6"/>
                    </a:lnTo>
                    <a:lnTo>
                      <a:pt x="170" y="7"/>
                    </a:lnTo>
                    <a:lnTo>
                      <a:pt x="170" y="6"/>
                    </a:lnTo>
                    <a:lnTo>
                      <a:pt x="171" y="4"/>
                    </a:lnTo>
                    <a:lnTo>
                      <a:pt x="172" y="5"/>
                    </a:lnTo>
                    <a:lnTo>
                      <a:pt x="173" y="6"/>
                    </a:lnTo>
                    <a:lnTo>
                      <a:pt x="173" y="5"/>
                    </a:lnTo>
                    <a:lnTo>
                      <a:pt x="173" y="6"/>
                    </a:lnTo>
                    <a:lnTo>
                      <a:pt x="174" y="7"/>
                    </a:lnTo>
                    <a:lnTo>
                      <a:pt x="175" y="7"/>
                    </a:lnTo>
                    <a:lnTo>
                      <a:pt x="176" y="4"/>
                    </a:lnTo>
                    <a:lnTo>
                      <a:pt x="176" y="2"/>
                    </a:lnTo>
                    <a:lnTo>
                      <a:pt x="177" y="4"/>
                    </a:lnTo>
                    <a:lnTo>
                      <a:pt x="177" y="6"/>
                    </a:lnTo>
                    <a:lnTo>
                      <a:pt x="178" y="9"/>
                    </a:lnTo>
                    <a:lnTo>
                      <a:pt x="179" y="9"/>
                    </a:lnTo>
                    <a:lnTo>
                      <a:pt x="180" y="7"/>
                    </a:lnTo>
                    <a:lnTo>
                      <a:pt x="181" y="7"/>
                    </a:lnTo>
                    <a:lnTo>
                      <a:pt x="182" y="8"/>
                    </a:lnTo>
                    <a:lnTo>
                      <a:pt x="182" y="4"/>
                    </a:lnTo>
                    <a:lnTo>
                      <a:pt x="183" y="5"/>
                    </a:lnTo>
                    <a:lnTo>
                      <a:pt x="184" y="7"/>
                    </a:lnTo>
                    <a:lnTo>
                      <a:pt x="185" y="4"/>
                    </a:lnTo>
                    <a:lnTo>
                      <a:pt x="186" y="1"/>
                    </a:lnTo>
                    <a:lnTo>
                      <a:pt x="186" y="8"/>
                    </a:lnTo>
                    <a:lnTo>
                      <a:pt x="186" y="9"/>
                    </a:lnTo>
                    <a:lnTo>
                      <a:pt x="187" y="6"/>
                    </a:lnTo>
                    <a:lnTo>
                      <a:pt x="188" y="5"/>
                    </a:lnTo>
                    <a:lnTo>
                      <a:pt x="189" y="6"/>
                    </a:lnTo>
                    <a:lnTo>
                      <a:pt x="189" y="7"/>
                    </a:lnTo>
                    <a:lnTo>
                      <a:pt x="189" y="9"/>
                    </a:lnTo>
                    <a:lnTo>
                      <a:pt x="190" y="11"/>
                    </a:lnTo>
                    <a:lnTo>
                      <a:pt x="191" y="8"/>
                    </a:lnTo>
                    <a:lnTo>
                      <a:pt x="192" y="13"/>
                    </a:lnTo>
                    <a:lnTo>
                      <a:pt x="192" y="11"/>
                    </a:lnTo>
                    <a:lnTo>
                      <a:pt x="193" y="9"/>
                    </a:lnTo>
                    <a:lnTo>
                      <a:pt x="194" y="7"/>
                    </a:lnTo>
                    <a:lnTo>
                      <a:pt x="195" y="6"/>
                    </a:lnTo>
                    <a:lnTo>
                      <a:pt x="195" y="2"/>
                    </a:lnTo>
                    <a:lnTo>
                      <a:pt x="196" y="7"/>
                    </a:lnTo>
                    <a:lnTo>
                      <a:pt x="197" y="9"/>
                    </a:lnTo>
                    <a:lnTo>
                      <a:pt x="198" y="9"/>
                    </a:lnTo>
                    <a:lnTo>
                      <a:pt x="198" y="6"/>
                    </a:lnTo>
                    <a:lnTo>
                      <a:pt x="198" y="7"/>
                    </a:lnTo>
                    <a:lnTo>
                      <a:pt x="199" y="7"/>
                    </a:lnTo>
                    <a:lnTo>
                      <a:pt x="200" y="11"/>
                    </a:lnTo>
                    <a:lnTo>
                      <a:pt x="201" y="6"/>
                    </a:lnTo>
                    <a:lnTo>
                      <a:pt x="201" y="7"/>
                    </a:lnTo>
                    <a:lnTo>
                      <a:pt x="202" y="7"/>
                    </a:lnTo>
                    <a:lnTo>
                      <a:pt x="203" y="6"/>
                    </a:lnTo>
                    <a:lnTo>
                      <a:pt x="204" y="4"/>
                    </a:lnTo>
                    <a:lnTo>
                      <a:pt x="205" y="6"/>
                    </a:lnTo>
                    <a:lnTo>
                      <a:pt x="205" y="7"/>
                    </a:lnTo>
                    <a:lnTo>
                      <a:pt x="206" y="7"/>
                    </a:lnTo>
                    <a:lnTo>
                      <a:pt x="207" y="9"/>
                    </a:lnTo>
                    <a:lnTo>
                      <a:pt x="208" y="13"/>
                    </a:lnTo>
                    <a:lnTo>
                      <a:pt x="208" y="10"/>
                    </a:lnTo>
                    <a:lnTo>
                      <a:pt x="209" y="14"/>
                    </a:lnTo>
                    <a:lnTo>
                      <a:pt x="210" y="12"/>
                    </a:lnTo>
                    <a:lnTo>
                      <a:pt x="210" y="13"/>
                    </a:lnTo>
                    <a:lnTo>
                      <a:pt x="211" y="10"/>
                    </a:lnTo>
                    <a:lnTo>
                      <a:pt x="211" y="9"/>
                    </a:lnTo>
                    <a:lnTo>
                      <a:pt x="212" y="8"/>
                    </a:lnTo>
                    <a:lnTo>
                      <a:pt x="213" y="8"/>
                    </a:lnTo>
                    <a:lnTo>
                      <a:pt x="214" y="7"/>
                    </a:lnTo>
                    <a:lnTo>
                      <a:pt x="214" y="9"/>
                    </a:lnTo>
                    <a:lnTo>
                      <a:pt x="214" y="7"/>
                    </a:lnTo>
                    <a:lnTo>
                      <a:pt x="215" y="9"/>
                    </a:lnTo>
                    <a:lnTo>
                      <a:pt x="216" y="9"/>
                    </a:lnTo>
                    <a:lnTo>
                      <a:pt x="217" y="9"/>
                    </a:lnTo>
                    <a:lnTo>
                      <a:pt x="217" y="6"/>
                    </a:lnTo>
                    <a:lnTo>
                      <a:pt x="218" y="6"/>
                    </a:lnTo>
                    <a:lnTo>
                      <a:pt x="219" y="7"/>
                    </a:lnTo>
                    <a:lnTo>
                      <a:pt x="220" y="6"/>
                    </a:lnTo>
                    <a:lnTo>
                      <a:pt x="221" y="7"/>
                    </a:lnTo>
                    <a:lnTo>
                      <a:pt x="222" y="7"/>
                    </a:lnTo>
                    <a:lnTo>
                      <a:pt x="223" y="4"/>
                    </a:lnTo>
                    <a:lnTo>
                      <a:pt x="224" y="8"/>
                    </a:lnTo>
                    <a:lnTo>
                      <a:pt x="224" y="6"/>
                    </a:lnTo>
                    <a:lnTo>
                      <a:pt x="225" y="7"/>
                    </a:lnTo>
                    <a:lnTo>
                      <a:pt x="226" y="6"/>
                    </a:lnTo>
                    <a:lnTo>
                      <a:pt x="226" y="13"/>
                    </a:lnTo>
                    <a:lnTo>
                      <a:pt x="227" y="9"/>
                    </a:lnTo>
                    <a:lnTo>
                      <a:pt x="228" y="8"/>
                    </a:lnTo>
                    <a:lnTo>
                      <a:pt x="229" y="10"/>
                    </a:lnTo>
                    <a:lnTo>
                      <a:pt x="230" y="9"/>
                    </a:lnTo>
                    <a:lnTo>
                      <a:pt x="230" y="7"/>
                    </a:lnTo>
                    <a:lnTo>
                      <a:pt x="231" y="7"/>
                    </a:lnTo>
                    <a:lnTo>
                      <a:pt x="232" y="4"/>
                    </a:lnTo>
                    <a:lnTo>
                      <a:pt x="233" y="6"/>
                    </a:lnTo>
                    <a:lnTo>
                      <a:pt x="233" y="7"/>
                    </a:lnTo>
                    <a:lnTo>
                      <a:pt x="233" y="9"/>
                    </a:lnTo>
                    <a:lnTo>
                      <a:pt x="234" y="8"/>
                    </a:lnTo>
                    <a:lnTo>
                      <a:pt x="235" y="6"/>
                    </a:lnTo>
                    <a:lnTo>
                      <a:pt x="236" y="6"/>
                    </a:lnTo>
                    <a:lnTo>
                      <a:pt x="237" y="9"/>
                    </a:lnTo>
                    <a:lnTo>
                      <a:pt x="238" y="8"/>
                    </a:lnTo>
                    <a:lnTo>
                      <a:pt x="239" y="7"/>
                    </a:lnTo>
                    <a:lnTo>
                      <a:pt x="239" y="11"/>
                    </a:lnTo>
                    <a:lnTo>
                      <a:pt x="240" y="9"/>
                    </a:lnTo>
                    <a:lnTo>
                      <a:pt x="241" y="7"/>
                    </a:lnTo>
                    <a:lnTo>
                      <a:pt x="242" y="11"/>
                    </a:lnTo>
                    <a:lnTo>
                      <a:pt x="242" y="4"/>
                    </a:lnTo>
                    <a:lnTo>
                      <a:pt x="242" y="6"/>
                    </a:lnTo>
                    <a:lnTo>
                      <a:pt x="243" y="7"/>
                    </a:lnTo>
                    <a:lnTo>
                      <a:pt x="244" y="7"/>
                    </a:lnTo>
                    <a:lnTo>
                      <a:pt x="245" y="11"/>
                    </a:lnTo>
                    <a:lnTo>
                      <a:pt x="246" y="12"/>
                    </a:lnTo>
                    <a:lnTo>
                      <a:pt x="246" y="10"/>
                    </a:lnTo>
                    <a:lnTo>
                      <a:pt x="246" y="6"/>
                    </a:lnTo>
                    <a:lnTo>
                      <a:pt x="247" y="8"/>
                    </a:lnTo>
                    <a:lnTo>
                      <a:pt x="248" y="8"/>
                    </a:lnTo>
                    <a:lnTo>
                      <a:pt x="249" y="8"/>
                    </a:lnTo>
                    <a:lnTo>
                      <a:pt x="249" y="12"/>
                    </a:lnTo>
                    <a:lnTo>
                      <a:pt x="249" y="9"/>
                    </a:lnTo>
                    <a:lnTo>
                      <a:pt x="250" y="11"/>
                    </a:lnTo>
                    <a:lnTo>
                      <a:pt x="251" y="10"/>
                    </a:lnTo>
                    <a:lnTo>
                      <a:pt x="252" y="13"/>
                    </a:lnTo>
                    <a:lnTo>
                      <a:pt x="252" y="10"/>
                    </a:lnTo>
                    <a:lnTo>
                      <a:pt x="253" y="9"/>
                    </a:lnTo>
                    <a:lnTo>
                      <a:pt x="254" y="7"/>
                    </a:lnTo>
                    <a:lnTo>
                      <a:pt x="254" y="6"/>
                    </a:lnTo>
                    <a:lnTo>
                      <a:pt x="255" y="6"/>
                    </a:lnTo>
                    <a:lnTo>
                      <a:pt x="255" y="8"/>
                    </a:lnTo>
                    <a:lnTo>
                      <a:pt x="256" y="9"/>
                    </a:lnTo>
                    <a:lnTo>
                      <a:pt x="257" y="7"/>
                    </a:lnTo>
                    <a:lnTo>
                      <a:pt x="258" y="7"/>
                    </a:lnTo>
                    <a:lnTo>
                      <a:pt x="258" y="9"/>
                    </a:lnTo>
                    <a:lnTo>
                      <a:pt x="259" y="4"/>
                    </a:lnTo>
                    <a:lnTo>
                      <a:pt x="260" y="4"/>
                    </a:lnTo>
                    <a:lnTo>
                      <a:pt x="261" y="6"/>
                    </a:lnTo>
                    <a:lnTo>
                      <a:pt x="261" y="8"/>
                    </a:lnTo>
                    <a:lnTo>
                      <a:pt x="261" y="9"/>
                    </a:lnTo>
                    <a:lnTo>
                      <a:pt x="262" y="8"/>
                    </a:lnTo>
                    <a:lnTo>
                      <a:pt x="263" y="9"/>
                    </a:lnTo>
                    <a:lnTo>
                      <a:pt x="264" y="11"/>
                    </a:lnTo>
                    <a:lnTo>
                      <a:pt x="265" y="11"/>
                    </a:lnTo>
                    <a:lnTo>
                      <a:pt x="265" y="9"/>
                    </a:lnTo>
                    <a:lnTo>
                      <a:pt x="266" y="9"/>
                    </a:lnTo>
                    <a:lnTo>
                      <a:pt x="267" y="9"/>
                    </a:lnTo>
                    <a:lnTo>
                      <a:pt x="268" y="5"/>
                    </a:lnTo>
                    <a:lnTo>
                      <a:pt x="268" y="6"/>
                    </a:lnTo>
                    <a:lnTo>
                      <a:pt x="269" y="6"/>
                    </a:lnTo>
                    <a:lnTo>
                      <a:pt x="270" y="6"/>
                    </a:lnTo>
                    <a:lnTo>
                      <a:pt x="270" y="7"/>
                    </a:lnTo>
                    <a:lnTo>
                      <a:pt x="271" y="9"/>
                    </a:lnTo>
                    <a:lnTo>
                      <a:pt x="271" y="8"/>
                    </a:lnTo>
                    <a:lnTo>
                      <a:pt x="272" y="7"/>
                    </a:lnTo>
                    <a:lnTo>
                      <a:pt x="273" y="5"/>
                    </a:lnTo>
                    <a:lnTo>
                      <a:pt x="274" y="4"/>
                    </a:lnTo>
                    <a:lnTo>
                      <a:pt x="274" y="7"/>
                    </a:lnTo>
                    <a:lnTo>
                      <a:pt x="274" y="4"/>
                    </a:lnTo>
                    <a:lnTo>
                      <a:pt x="275" y="6"/>
                    </a:lnTo>
                    <a:lnTo>
                      <a:pt x="276" y="6"/>
                    </a:lnTo>
                    <a:lnTo>
                      <a:pt x="277" y="7"/>
                    </a:lnTo>
                    <a:lnTo>
                      <a:pt x="277" y="11"/>
                    </a:lnTo>
                    <a:lnTo>
                      <a:pt x="278" y="10"/>
                    </a:lnTo>
                    <a:lnTo>
                      <a:pt x="279" y="9"/>
                    </a:lnTo>
                    <a:lnTo>
                      <a:pt x="280" y="7"/>
                    </a:lnTo>
                    <a:lnTo>
                      <a:pt x="281" y="7"/>
                    </a:lnTo>
                    <a:lnTo>
                      <a:pt x="282" y="6"/>
                    </a:lnTo>
                    <a:lnTo>
                      <a:pt x="282" y="11"/>
                    </a:lnTo>
                    <a:lnTo>
                      <a:pt x="283" y="9"/>
                    </a:lnTo>
                    <a:lnTo>
                      <a:pt x="283" y="5"/>
                    </a:lnTo>
                    <a:lnTo>
                      <a:pt x="284" y="8"/>
                    </a:lnTo>
                    <a:lnTo>
                      <a:pt x="285" y="9"/>
                    </a:lnTo>
                    <a:lnTo>
                      <a:pt x="286" y="8"/>
                    </a:lnTo>
                    <a:lnTo>
                      <a:pt x="286" y="4"/>
                    </a:lnTo>
                    <a:lnTo>
                      <a:pt x="287" y="7"/>
                    </a:lnTo>
                    <a:lnTo>
                      <a:pt x="288" y="11"/>
                    </a:lnTo>
                    <a:lnTo>
                      <a:pt x="289" y="7"/>
                    </a:lnTo>
                    <a:lnTo>
                      <a:pt x="290" y="7"/>
                    </a:lnTo>
                    <a:lnTo>
                      <a:pt x="290" y="2"/>
                    </a:lnTo>
                    <a:lnTo>
                      <a:pt x="291" y="7"/>
                    </a:lnTo>
                    <a:lnTo>
                      <a:pt x="292" y="4"/>
                    </a:lnTo>
                    <a:lnTo>
                      <a:pt x="293" y="5"/>
                    </a:lnTo>
                    <a:lnTo>
                      <a:pt x="293" y="7"/>
                    </a:lnTo>
                    <a:lnTo>
                      <a:pt x="293" y="9"/>
                    </a:lnTo>
                    <a:lnTo>
                      <a:pt x="294" y="9"/>
                    </a:lnTo>
                    <a:lnTo>
                      <a:pt x="295" y="9"/>
                    </a:lnTo>
                    <a:lnTo>
                      <a:pt x="296" y="10"/>
                    </a:lnTo>
                    <a:lnTo>
                      <a:pt x="296" y="8"/>
                    </a:lnTo>
                    <a:lnTo>
                      <a:pt x="297" y="9"/>
                    </a:lnTo>
                    <a:lnTo>
                      <a:pt x="298" y="9"/>
                    </a:lnTo>
                    <a:lnTo>
                      <a:pt x="299" y="9"/>
                    </a:lnTo>
                    <a:lnTo>
                      <a:pt x="300" y="4"/>
                    </a:lnTo>
                    <a:lnTo>
                      <a:pt x="301" y="7"/>
                    </a:lnTo>
                    <a:lnTo>
                      <a:pt x="302" y="7"/>
                    </a:lnTo>
                    <a:lnTo>
                      <a:pt x="303" y="7"/>
                    </a:lnTo>
                    <a:lnTo>
                      <a:pt x="304" y="7"/>
                    </a:lnTo>
                    <a:lnTo>
                      <a:pt x="305" y="8"/>
                    </a:lnTo>
                    <a:lnTo>
                      <a:pt x="306" y="7"/>
                    </a:lnTo>
                    <a:lnTo>
                      <a:pt x="306" y="6"/>
                    </a:lnTo>
                    <a:lnTo>
                      <a:pt x="306" y="7"/>
                    </a:lnTo>
                    <a:lnTo>
                      <a:pt x="307" y="7"/>
                    </a:lnTo>
                    <a:lnTo>
                      <a:pt x="308" y="7"/>
                    </a:lnTo>
                    <a:lnTo>
                      <a:pt x="309" y="7"/>
                    </a:lnTo>
                    <a:lnTo>
                      <a:pt x="309" y="8"/>
                    </a:lnTo>
                    <a:lnTo>
                      <a:pt x="310" y="11"/>
                    </a:lnTo>
                    <a:lnTo>
                      <a:pt x="310" y="13"/>
                    </a:lnTo>
                    <a:lnTo>
                      <a:pt x="311" y="11"/>
                    </a:lnTo>
                    <a:lnTo>
                      <a:pt x="312" y="9"/>
                    </a:lnTo>
                    <a:lnTo>
                      <a:pt x="313" y="9"/>
                    </a:lnTo>
                    <a:lnTo>
                      <a:pt x="314" y="8"/>
                    </a:lnTo>
                    <a:lnTo>
                      <a:pt x="314" y="11"/>
                    </a:lnTo>
                    <a:lnTo>
                      <a:pt x="315" y="9"/>
                    </a:lnTo>
                    <a:lnTo>
                      <a:pt x="315" y="8"/>
                    </a:lnTo>
                    <a:lnTo>
                      <a:pt x="316" y="6"/>
                    </a:lnTo>
                    <a:lnTo>
                      <a:pt x="317" y="9"/>
                    </a:lnTo>
                    <a:lnTo>
                      <a:pt x="318" y="9"/>
                    </a:lnTo>
                    <a:lnTo>
                      <a:pt x="318" y="8"/>
                    </a:lnTo>
                    <a:lnTo>
                      <a:pt x="318" y="10"/>
                    </a:lnTo>
                    <a:lnTo>
                      <a:pt x="319" y="6"/>
                    </a:lnTo>
                    <a:lnTo>
                      <a:pt x="320" y="7"/>
                    </a:lnTo>
                    <a:lnTo>
                      <a:pt x="321" y="7"/>
                    </a:lnTo>
                    <a:lnTo>
                      <a:pt x="321" y="4"/>
                    </a:lnTo>
                    <a:lnTo>
                      <a:pt x="321" y="6"/>
                    </a:lnTo>
                    <a:lnTo>
                      <a:pt x="322" y="7"/>
                    </a:lnTo>
                    <a:lnTo>
                      <a:pt x="323" y="8"/>
                    </a:lnTo>
                    <a:lnTo>
                      <a:pt x="324" y="7"/>
                    </a:lnTo>
                    <a:lnTo>
                      <a:pt x="324" y="9"/>
                    </a:lnTo>
                    <a:lnTo>
                      <a:pt x="325" y="11"/>
                    </a:lnTo>
                    <a:lnTo>
                      <a:pt x="326" y="8"/>
                    </a:lnTo>
                    <a:lnTo>
                      <a:pt x="327" y="8"/>
                    </a:lnTo>
                    <a:lnTo>
                      <a:pt x="328" y="11"/>
                    </a:lnTo>
                    <a:lnTo>
                      <a:pt x="328" y="9"/>
                    </a:lnTo>
                    <a:lnTo>
                      <a:pt x="329" y="6"/>
                    </a:lnTo>
                    <a:lnTo>
                      <a:pt x="330" y="7"/>
                    </a:lnTo>
                    <a:lnTo>
                      <a:pt x="330" y="13"/>
                    </a:lnTo>
                    <a:lnTo>
                      <a:pt x="331" y="11"/>
                    </a:lnTo>
                    <a:lnTo>
                      <a:pt x="331" y="9"/>
                    </a:lnTo>
                    <a:lnTo>
                      <a:pt x="332" y="9"/>
                    </a:lnTo>
                    <a:lnTo>
                      <a:pt x="333" y="10"/>
                    </a:lnTo>
                    <a:lnTo>
                      <a:pt x="334" y="6"/>
                    </a:lnTo>
                    <a:lnTo>
                      <a:pt x="334" y="7"/>
                    </a:lnTo>
                    <a:lnTo>
                      <a:pt x="334" y="4"/>
                    </a:lnTo>
                    <a:lnTo>
                      <a:pt x="335" y="6"/>
                    </a:lnTo>
                    <a:lnTo>
                      <a:pt x="336" y="6"/>
                    </a:lnTo>
                    <a:lnTo>
                      <a:pt x="337" y="7"/>
                    </a:lnTo>
                    <a:lnTo>
                      <a:pt x="337" y="8"/>
                    </a:lnTo>
                    <a:lnTo>
                      <a:pt x="337" y="9"/>
                    </a:lnTo>
                    <a:lnTo>
                      <a:pt x="338" y="7"/>
                    </a:lnTo>
                    <a:lnTo>
                      <a:pt x="339" y="7"/>
                    </a:lnTo>
                    <a:lnTo>
                      <a:pt x="340" y="6"/>
                    </a:lnTo>
                    <a:lnTo>
                      <a:pt x="340" y="7"/>
                    </a:lnTo>
                    <a:lnTo>
                      <a:pt x="341" y="7"/>
                    </a:lnTo>
                    <a:lnTo>
                      <a:pt x="342" y="6"/>
                    </a:lnTo>
                    <a:lnTo>
                      <a:pt x="342" y="2"/>
                    </a:lnTo>
                    <a:lnTo>
                      <a:pt x="343" y="4"/>
                    </a:lnTo>
                    <a:lnTo>
                      <a:pt x="343" y="5"/>
                    </a:lnTo>
                    <a:lnTo>
                      <a:pt x="344" y="13"/>
                    </a:lnTo>
                    <a:lnTo>
                      <a:pt x="345" y="12"/>
                    </a:lnTo>
                    <a:lnTo>
                      <a:pt x="346" y="11"/>
                    </a:lnTo>
                    <a:lnTo>
                      <a:pt x="346" y="9"/>
                    </a:lnTo>
                    <a:lnTo>
                      <a:pt x="347" y="11"/>
                    </a:lnTo>
                    <a:lnTo>
                      <a:pt x="347" y="10"/>
                    </a:lnTo>
                    <a:lnTo>
                      <a:pt x="348" y="9"/>
                    </a:lnTo>
                    <a:lnTo>
                      <a:pt x="349" y="9"/>
                    </a:lnTo>
                    <a:lnTo>
                      <a:pt x="350" y="10"/>
                    </a:lnTo>
                    <a:lnTo>
                      <a:pt x="350" y="9"/>
                    </a:lnTo>
                    <a:lnTo>
                      <a:pt x="351" y="8"/>
                    </a:lnTo>
                    <a:lnTo>
                      <a:pt x="352" y="10"/>
                    </a:lnTo>
                    <a:lnTo>
                      <a:pt x="353" y="9"/>
                    </a:lnTo>
                    <a:lnTo>
                      <a:pt x="353" y="6"/>
                    </a:lnTo>
                    <a:lnTo>
                      <a:pt x="354" y="6"/>
                    </a:lnTo>
                    <a:lnTo>
                      <a:pt x="354" y="7"/>
                    </a:lnTo>
                    <a:lnTo>
                      <a:pt x="355" y="7"/>
                    </a:lnTo>
                    <a:lnTo>
                      <a:pt x="356" y="9"/>
                    </a:lnTo>
                    <a:lnTo>
                      <a:pt x="356" y="4"/>
                    </a:lnTo>
                    <a:lnTo>
                      <a:pt x="357" y="6"/>
                    </a:lnTo>
                    <a:lnTo>
                      <a:pt x="358" y="8"/>
                    </a:lnTo>
                    <a:lnTo>
                      <a:pt x="359" y="8"/>
                    </a:lnTo>
                    <a:lnTo>
                      <a:pt x="359" y="9"/>
                    </a:lnTo>
                    <a:lnTo>
                      <a:pt x="360" y="10"/>
                    </a:lnTo>
                    <a:lnTo>
                      <a:pt x="361" y="12"/>
                    </a:lnTo>
                    <a:lnTo>
                      <a:pt x="362" y="12"/>
                    </a:lnTo>
                    <a:lnTo>
                      <a:pt x="362" y="10"/>
                    </a:lnTo>
                    <a:lnTo>
                      <a:pt x="362" y="13"/>
                    </a:lnTo>
                    <a:lnTo>
                      <a:pt x="363" y="11"/>
                    </a:lnTo>
                    <a:lnTo>
                      <a:pt x="364" y="9"/>
                    </a:lnTo>
                    <a:lnTo>
                      <a:pt x="365" y="9"/>
                    </a:lnTo>
                    <a:lnTo>
                      <a:pt x="366" y="8"/>
                    </a:lnTo>
                    <a:lnTo>
                      <a:pt x="366" y="7"/>
                    </a:lnTo>
                    <a:lnTo>
                      <a:pt x="366" y="8"/>
                    </a:lnTo>
                    <a:lnTo>
                      <a:pt x="367" y="7"/>
                    </a:lnTo>
                    <a:lnTo>
                      <a:pt x="368" y="9"/>
                    </a:lnTo>
                    <a:lnTo>
                      <a:pt x="369" y="8"/>
                    </a:lnTo>
                    <a:lnTo>
                      <a:pt x="369" y="1"/>
                    </a:lnTo>
                    <a:lnTo>
                      <a:pt x="370" y="5"/>
                    </a:lnTo>
                    <a:lnTo>
                      <a:pt x="370" y="8"/>
                    </a:lnTo>
                    <a:lnTo>
                      <a:pt x="371" y="6"/>
                    </a:lnTo>
                    <a:lnTo>
                      <a:pt x="372" y="4"/>
                    </a:lnTo>
                    <a:lnTo>
                      <a:pt x="372" y="7"/>
                    </a:lnTo>
                    <a:lnTo>
                      <a:pt x="373" y="7"/>
                    </a:lnTo>
                    <a:lnTo>
                      <a:pt x="374" y="8"/>
                    </a:lnTo>
                    <a:lnTo>
                      <a:pt x="374" y="4"/>
                    </a:lnTo>
                    <a:lnTo>
                      <a:pt x="375" y="6"/>
                    </a:lnTo>
                    <a:lnTo>
                      <a:pt x="376" y="9"/>
                    </a:lnTo>
                    <a:lnTo>
                      <a:pt x="377" y="7"/>
                    </a:lnTo>
                    <a:lnTo>
                      <a:pt x="378" y="8"/>
                    </a:lnTo>
                    <a:lnTo>
                      <a:pt x="378" y="9"/>
                    </a:lnTo>
                    <a:lnTo>
                      <a:pt x="378" y="12"/>
                    </a:lnTo>
                    <a:lnTo>
                      <a:pt x="379" y="7"/>
                    </a:lnTo>
                    <a:lnTo>
                      <a:pt x="380" y="7"/>
                    </a:lnTo>
                    <a:lnTo>
                      <a:pt x="381" y="8"/>
                    </a:lnTo>
                    <a:lnTo>
                      <a:pt x="381" y="10"/>
                    </a:lnTo>
                    <a:lnTo>
                      <a:pt x="382" y="8"/>
                    </a:lnTo>
                    <a:lnTo>
                      <a:pt x="383" y="11"/>
                    </a:lnTo>
                    <a:lnTo>
                      <a:pt x="384" y="11"/>
                    </a:lnTo>
                    <a:lnTo>
                      <a:pt x="384" y="9"/>
                    </a:lnTo>
                    <a:lnTo>
                      <a:pt x="385" y="10"/>
                    </a:lnTo>
                    <a:lnTo>
                      <a:pt x="386" y="8"/>
                    </a:lnTo>
                    <a:lnTo>
                      <a:pt x="386" y="9"/>
                    </a:lnTo>
                    <a:lnTo>
                      <a:pt x="387" y="9"/>
                    </a:lnTo>
                    <a:lnTo>
                      <a:pt x="388" y="9"/>
                    </a:lnTo>
                    <a:lnTo>
                      <a:pt x="388" y="11"/>
                    </a:lnTo>
                    <a:lnTo>
                      <a:pt x="389" y="10"/>
                    </a:lnTo>
                    <a:lnTo>
                      <a:pt x="390" y="9"/>
                    </a:lnTo>
                    <a:lnTo>
                      <a:pt x="391" y="7"/>
                    </a:lnTo>
                    <a:lnTo>
                      <a:pt x="392" y="13"/>
                    </a:lnTo>
                    <a:lnTo>
                      <a:pt x="393" y="12"/>
                    </a:lnTo>
                    <a:lnTo>
                      <a:pt x="394" y="11"/>
                    </a:lnTo>
                    <a:lnTo>
                      <a:pt x="394" y="9"/>
                    </a:lnTo>
                    <a:lnTo>
                      <a:pt x="395" y="9"/>
                    </a:lnTo>
                    <a:lnTo>
                      <a:pt x="396" y="8"/>
                    </a:lnTo>
                    <a:lnTo>
                      <a:pt x="397" y="8"/>
                    </a:lnTo>
                    <a:lnTo>
                      <a:pt x="397" y="15"/>
                    </a:lnTo>
                    <a:lnTo>
                      <a:pt x="398" y="9"/>
                    </a:lnTo>
                    <a:lnTo>
                      <a:pt x="399" y="10"/>
                    </a:lnTo>
                    <a:lnTo>
                      <a:pt x="400" y="10"/>
                    </a:lnTo>
                    <a:lnTo>
                      <a:pt x="400" y="9"/>
                    </a:lnTo>
                    <a:lnTo>
                      <a:pt x="401" y="9"/>
                    </a:lnTo>
                    <a:lnTo>
                      <a:pt x="402" y="2"/>
                    </a:lnTo>
                    <a:lnTo>
                      <a:pt x="402" y="4"/>
                    </a:lnTo>
                    <a:lnTo>
                      <a:pt x="403" y="8"/>
                    </a:lnTo>
                    <a:lnTo>
                      <a:pt x="403" y="9"/>
                    </a:lnTo>
                    <a:lnTo>
                      <a:pt x="404" y="11"/>
                    </a:lnTo>
                    <a:lnTo>
                      <a:pt x="405" y="9"/>
                    </a:lnTo>
                    <a:lnTo>
                      <a:pt x="406" y="8"/>
                    </a:lnTo>
                    <a:lnTo>
                      <a:pt x="406" y="9"/>
                    </a:lnTo>
                    <a:lnTo>
                      <a:pt x="407" y="10"/>
                    </a:lnTo>
                    <a:lnTo>
                      <a:pt x="407" y="11"/>
                    </a:lnTo>
                    <a:lnTo>
                      <a:pt x="408" y="11"/>
                    </a:lnTo>
                    <a:lnTo>
                      <a:pt x="409" y="10"/>
                    </a:lnTo>
                    <a:lnTo>
                      <a:pt x="410" y="9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sz="1350"/>
              </a:p>
            </p:txBody>
          </p:sp>
          <p:sp>
            <p:nvSpPr>
              <p:cNvPr id="63564" name="Freeform 784"/>
              <p:cNvSpPr>
                <a:spLocks/>
              </p:cNvSpPr>
              <p:nvPr/>
            </p:nvSpPr>
            <p:spPr bwMode="auto">
              <a:xfrm>
                <a:off x="841375" y="2436813"/>
                <a:ext cx="723900" cy="1806575"/>
              </a:xfrm>
              <a:custGeom>
                <a:avLst/>
                <a:gdLst>
                  <a:gd name="T0" fmla="*/ 2147483647 w 456"/>
                  <a:gd name="T1" fmla="*/ 2147483647 h 1138"/>
                  <a:gd name="T2" fmla="*/ 2147483647 w 456"/>
                  <a:gd name="T3" fmla="*/ 2147483647 h 1138"/>
                  <a:gd name="T4" fmla="*/ 2147483647 w 456"/>
                  <a:gd name="T5" fmla="*/ 2147483647 h 1138"/>
                  <a:gd name="T6" fmla="*/ 2147483647 w 456"/>
                  <a:gd name="T7" fmla="*/ 2147483647 h 1138"/>
                  <a:gd name="T8" fmla="*/ 2147483647 w 456"/>
                  <a:gd name="T9" fmla="*/ 2147483647 h 1138"/>
                  <a:gd name="T10" fmla="*/ 2147483647 w 456"/>
                  <a:gd name="T11" fmla="*/ 2147483647 h 1138"/>
                  <a:gd name="T12" fmla="*/ 2147483647 w 456"/>
                  <a:gd name="T13" fmla="*/ 2147483647 h 1138"/>
                  <a:gd name="T14" fmla="*/ 2147483647 w 456"/>
                  <a:gd name="T15" fmla="*/ 2147483647 h 1138"/>
                  <a:gd name="T16" fmla="*/ 2147483647 w 456"/>
                  <a:gd name="T17" fmla="*/ 2147483647 h 1138"/>
                  <a:gd name="T18" fmla="*/ 2147483647 w 456"/>
                  <a:gd name="T19" fmla="*/ 2147483647 h 1138"/>
                  <a:gd name="T20" fmla="*/ 2147483647 w 456"/>
                  <a:gd name="T21" fmla="*/ 2147483647 h 1138"/>
                  <a:gd name="T22" fmla="*/ 2147483647 w 456"/>
                  <a:gd name="T23" fmla="*/ 2147483647 h 1138"/>
                  <a:gd name="T24" fmla="*/ 2147483647 w 456"/>
                  <a:gd name="T25" fmla="*/ 2147483647 h 1138"/>
                  <a:gd name="T26" fmla="*/ 2147483647 w 456"/>
                  <a:gd name="T27" fmla="*/ 2147483647 h 1138"/>
                  <a:gd name="T28" fmla="*/ 2147483647 w 456"/>
                  <a:gd name="T29" fmla="*/ 2147483647 h 1138"/>
                  <a:gd name="T30" fmla="*/ 2147483647 w 456"/>
                  <a:gd name="T31" fmla="*/ 2147483647 h 1138"/>
                  <a:gd name="T32" fmla="*/ 2147483647 w 456"/>
                  <a:gd name="T33" fmla="*/ 2147483647 h 1138"/>
                  <a:gd name="T34" fmla="*/ 2147483647 w 456"/>
                  <a:gd name="T35" fmla="*/ 2147483647 h 1138"/>
                  <a:gd name="T36" fmla="*/ 2147483647 w 456"/>
                  <a:gd name="T37" fmla="*/ 2147483647 h 1138"/>
                  <a:gd name="T38" fmla="*/ 2147483647 w 456"/>
                  <a:gd name="T39" fmla="*/ 2147483647 h 1138"/>
                  <a:gd name="T40" fmla="*/ 2147483647 w 456"/>
                  <a:gd name="T41" fmla="*/ 2147483647 h 1138"/>
                  <a:gd name="T42" fmla="*/ 2147483647 w 456"/>
                  <a:gd name="T43" fmla="*/ 2147483647 h 1138"/>
                  <a:gd name="T44" fmla="*/ 2147483647 w 456"/>
                  <a:gd name="T45" fmla="*/ 2147483647 h 1138"/>
                  <a:gd name="T46" fmla="*/ 2147483647 w 456"/>
                  <a:gd name="T47" fmla="*/ 2147483647 h 1138"/>
                  <a:gd name="T48" fmla="*/ 2147483647 w 456"/>
                  <a:gd name="T49" fmla="*/ 2147483647 h 1138"/>
                  <a:gd name="T50" fmla="*/ 2147483647 w 456"/>
                  <a:gd name="T51" fmla="*/ 2147483647 h 1138"/>
                  <a:gd name="T52" fmla="*/ 2147483647 w 456"/>
                  <a:gd name="T53" fmla="*/ 2147483647 h 1138"/>
                  <a:gd name="T54" fmla="*/ 2147483647 w 456"/>
                  <a:gd name="T55" fmla="*/ 2147483647 h 1138"/>
                  <a:gd name="T56" fmla="*/ 2147483647 w 456"/>
                  <a:gd name="T57" fmla="*/ 2147483647 h 1138"/>
                  <a:gd name="T58" fmla="*/ 2147483647 w 456"/>
                  <a:gd name="T59" fmla="*/ 2147483647 h 1138"/>
                  <a:gd name="T60" fmla="*/ 2147483647 w 456"/>
                  <a:gd name="T61" fmla="*/ 2147483647 h 1138"/>
                  <a:gd name="T62" fmla="*/ 2147483647 w 456"/>
                  <a:gd name="T63" fmla="*/ 2147483647 h 1138"/>
                  <a:gd name="T64" fmla="*/ 2147483647 w 456"/>
                  <a:gd name="T65" fmla="*/ 2147483647 h 1138"/>
                  <a:gd name="T66" fmla="*/ 2147483647 w 456"/>
                  <a:gd name="T67" fmla="*/ 2147483647 h 1138"/>
                  <a:gd name="T68" fmla="*/ 2147483647 w 456"/>
                  <a:gd name="T69" fmla="*/ 2147483647 h 1138"/>
                  <a:gd name="T70" fmla="*/ 2147483647 w 456"/>
                  <a:gd name="T71" fmla="*/ 2147483647 h 1138"/>
                  <a:gd name="T72" fmla="*/ 2147483647 w 456"/>
                  <a:gd name="T73" fmla="*/ 2147483647 h 1138"/>
                  <a:gd name="T74" fmla="*/ 2147483647 w 456"/>
                  <a:gd name="T75" fmla="*/ 2147483647 h 1138"/>
                  <a:gd name="T76" fmla="*/ 2147483647 w 456"/>
                  <a:gd name="T77" fmla="*/ 2147483647 h 1138"/>
                  <a:gd name="T78" fmla="*/ 2147483647 w 456"/>
                  <a:gd name="T79" fmla="*/ 2147483647 h 1138"/>
                  <a:gd name="T80" fmla="*/ 2147483647 w 456"/>
                  <a:gd name="T81" fmla="*/ 2147483647 h 1138"/>
                  <a:gd name="T82" fmla="*/ 2147483647 w 456"/>
                  <a:gd name="T83" fmla="*/ 2147483647 h 1138"/>
                  <a:gd name="T84" fmla="*/ 2147483647 w 456"/>
                  <a:gd name="T85" fmla="*/ 2147483647 h 1138"/>
                  <a:gd name="T86" fmla="*/ 2147483647 w 456"/>
                  <a:gd name="T87" fmla="*/ 2147483647 h 1138"/>
                  <a:gd name="T88" fmla="*/ 2147483647 w 456"/>
                  <a:gd name="T89" fmla="*/ 2147483647 h 1138"/>
                  <a:gd name="T90" fmla="*/ 2147483647 w 456"/>
                  <a:gd name="T91" fmla="*/ 2147483647 h 1138"/>
                  <a:gd name="T92" fmla="*/ 2147483647 w 456"/>
                  <a:gd name="T93" fmla="*/ 2147483647 h 1138"/>
                  <a:gd name="T94" fmla="*/ 2147483647 w 456"/>
                  <a:gd name="T95" fmla="*/ 2147483647 h 1138"/>
                  <a:gd name="T96" fmla="*/ 2147483647 w 456"/>
                  <a:gd name="T97" fmla="*/ 2147483647 h 1138"/>
                  <a:gd name="T98" fmla="*/ 2147483647 w 456"/>
                  <a:gd name="T99" fmla="*/ 2147483647 h 1138"/>
                  <a:gd name="T100" fmla="*/ 2147483647 w 456"/>
                  <a:gd name="T101" fmla="*/ 2147483647 h 1138"/>
                  <a:gd name="T102" fmla="*/ 2147483647 w 456"/>
                  <a:gd name="T103" fmla="*/ 2147483647 h 1138"/>
                  <a:gd name="T104" fmla="*/ 2147483647 w 456"/>
                  <a:gd name="T105" fmla="*/ 2147483647 h 1138"/>
                  <a:gd name="T106" fmla="*/ 2147483647 w 456"/>
                  <a:gd name="T107" fmla="*/ 2147483647 h 1138"/>
                  <a:gd name="T108" fmla="*/ 2147483647 w 456"/>
                  <a:gd name="T109" fmla="*/ 2147483647 h 1138"/>
                  <a:gd name="T110" fmla="*/ 2147483647 w 456"/>
                  <a:gd name="T111" fmla="*/ 2147483647 h 1138"/>
                  <a:gd name="T112" fmla="*/ 2147483647 w 456"/>
                  <a:gd name="T113" fmla="*/ 2147483647 h 1138"/>
                  <a:gd name="T114" fmla="*/ 2147483647 w 456"/>
                  <a:gd name="T115" fmla="*/ 2147483647 h 1138"/>
                  <a:gd name="T116" fmla="*/ 2147483647 w 456"/>
                  <a:gd name="T117" fmla="*/ 2147483647 h 1138"/>
                  <a:gd name="T118" fmla="*/ 2147483647 w 456"/>
                  <a:gd name="T119" fmla="*/ 2147483647 h 1138"/>
                  <a:gd name="T120" fmla="*/ 2147483647 w 456"/>
                  <a:gd name="T121" fmla="*/ 2147483647 h 1138"/>
                  <a:gd name="T122" fmla="*/ 2147483647 w 456"/>
                  <a:gd name="T123" fmla="*/ 2147483647 h 1138"/>
                  <a:gd name="T124" fmla="*/ 2147483647 w 456"/>
                  <a:gd name="T125" fmla="*/ 2147483647 h 113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56"/>
                  <a:gd name="T190" fmla="*/ 0 h 1138"/>
                  <a:gd name="T191" fmla="*/ 456 w 456"/>
                  <a:gd name="T192" fmla="*/ 1138 h 113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56" h="1138">
                    <a:moveTo>
                      <a:pt x="0" y="954"/>
                    </a:moveTo>
                    <a:lnTo>
                      <a:pt x="1" y="947"/>
                    </a:lnTo>
                    <a:lnTo>
                      <a:pt x="2" y="951"/>
                    </a:lnTo>
                    <a:lnTo>
                      <a:pt x="2" y="954"/>
                    </a:lnTo>
                    <a:lnTo>
                      <a:pt x="3" y="954"/>
                    </a:lnTo>
                    <a:lnTo>
                      <a:pt x="3" y="948"/>
                    </a:lnTo>
                    <a:lnTo>
                      <a:pt x="4" y="952"/>
                    </a:lnTo>
                    <a:lnTo>
                      <a:pt x="5" y="952"/>
                    </a:lnTo>
                    <a:lnTo>
                      <a:pt x="6" y="957"/>
                    </a:lnTo>
                    <a:lnTo>
                      <a:pt x="7" y="956"/>
                    </a:lnTo>
                    <a:lnTo>
                      <a:pt x="7" y="954"/>
                    </a:lnTo>
                    <a:lnTo>
                      <a:pt x="8" y="954"/>
                    </a:lnTo>
                    <a:lnTo>
                      <a:pt x="9" y="953"/>
                    </a:lnTo>
                    <a:lnTo>
                      <a:pt x="10" y="952"/>
                    </a:lnTo>
                    <a:lnTo>
                      <a:pt x="11" y="944"/>
                    </a:lnTo>
                    <a:lnTo>
                      <a:pt x="11" y="949"/>
                    </a:lnTo>
                    <a:lnTo>
                      <a:pt x="11" y="951"/>
                    </a:lnTo>
                    <a:lnTo>
                      <a:pt x="12" y="951"/>
                    </a:lnTo>
                    <a:lnTo>
                      <a:pt x="13" y="951"/>
                    </a:lnTo>
                    <a:lnTo>
                      <a:pt x="14" y="951"/>
                    </a:lnTo>
                    <a:lnTo>
                      <a:pt x="14" y="952"/>
                    </a:lnTo>
                    <a:lnTo>
                      <a:pt x="14" y="949"/>
                    </a:lnTo>
                    <a:lnTo>
                      <a:pt x="15" y="949"/>
                    </a:lnTo>
                    <a:lnTo>
                      <a:pt x="16" y="951"/>
                    </a:lnTo>
                    <a:lnTo>
                      <a:pt x="17" y="950"/>
                    </a:lnTo>
                    <a:lnTo>
                      <a:pt x="18" y="950"/>
                    </a:lnTo>
                    <a:lnTo>
                      <a:pt x="18" y="951"/>
                    </a:lnTo>
                    <a:lnTo>
                      <a:pt x="19" y="952"/>
                    </a:lnTo>
                    <a:lnTo>
                      <a:pt x="20" y="954"/>
                    </a:lnTo>
                    <a:lnTo>
                      <a:pt x="21" y="954"/>
                    </a:lnTo>
                    <a:lnTo>
                      <a:pt x="21" y="1138"/>
                    </a:lnTo>
                    <a:lnTo>
                      <a:pt x="22" y="1117"/>
                    </a:lnTo>
                    <a:lnTo>
                      <a:pt x="23" y="1085"/>
                    </a:lnTo>
                    <a:lnTo>
                      <a:pt x="23" y="1066"/>
                    </a:lnTo>
                    <a:lnTo>
                      <a:pt x="24" y="1051"/>
                    </a:lnTo>
                    <a:lnTo>
                      <a:pt x="24" y="1044"/>
                    </a:lnTo>
                    <a:lnTo>
                      <a:pt x="25" y="1034"/>
                    </a:lnTo>
                    <a:lnTo>
                      <a:pt x="26" y="1027"/>
                    </a:lnTo>
                    <a:lnTo>
                      <a:pt x="27" y="1017"/>
                    </a:lnTo>
                    <a:lnTo>
                      <a:pt x="27" y="1014"/>
                    </a:lnTo>
                    <a:lnTo>
                      <a:pt x="27" y="1008"/>
                    </a:lnTo>
                    <a:lnTo>
                      <a:pt x="28" y="1004"/>
                    </a:lnTo>
                    <a:lnTo>
                      <a:pt x="29" y="998"/>
                    </a:lnTo>
                    <a:lnTo>
                      <a:pt x="30" y="998"/>
                    </a:lnTo>
                    <a:lnTo>
                      <a:pt x="30" y="993"/>
                    </a:lnTo>
                    <a:lnTo>
                      <a:pt x="31" y="991"/>
                    </a:lnTo>
                    <a:lnTo>
                      <a:pt x="31" y="988"/>
                    </a:lnTo>
                    <a:lnTo>
                      <a:pt x="32" y="986"/>
                    </a:lnTo>
                    <a:lnTo>
                      <a:pt x="33" y="982"/>
                    </a:lnTo>
                    <a:lnTo>
                      <a:pt x="33" y="984"/>
                    </a:lnTo>
                    <a:lnTo>
                      <a:pt x="34" y="984"/>
                    </a:lnTo>
                    <a:lnTo>
                      <a:pt x="35" y="979"/>
                    </a:lnTo>
                    <a:lnTo>
                      <a:pt x="35" y="977"/>
                    </a:lnTo>
                    <a:lnTo>
                      <a:pt x="36" y="970"/>
                    </a:lnTo>
                    <a:lnTo>
                      <a:pt x="37" y="971"/>
                    </a:lnTo>
                    <a:lnTo>
                      <a:pt x="37" y="970"/>
                    </a:lnTo>
                    <a:lnTo>
                      <a:pt x="38" y="967"/>
                    </a:lnTo>
                    <a:lnTo>
                      <a:pt x="39" y="967"/>
                    </a:lnTo>
                    <a:lnTo>
                      <a:pt x="39" y="968"/>
                    </a:lnTo>
                    <a:lnTo>
                      <a:pt x="40" y="971"/>
                    </a:lnTo>
                    <a:lnTo>
                      <a:pt x="40" y="969"/>
                    </a:lnTo>
                    <a:lnTo>
                      <a:pt x="41" y="968"/>
                    </a:lnTo>
                    <a:lnTo>
                      <a:pt x="42" y="967"/>
                    </a:lnTo>
                    <a:lnTo>
                      <a:pt x="43" y="958"/>
                    </a:lnTo>
                    <a:lnTo>
                      <a:pt x="43" y="963"/>
                    </a:lnTo>
                    <a:lnTo>
                      <a:pt x="43" y="960"/>
                    </a:lnTo>
                    <a:lnTo>
                      <a:pt x="44" y="961"/>
                    </a:lnTo>
                    <a:lnTo>
                      <a:pt x="45" y="965"/>
                    </a:lnTo>
                    <a:lnTo>
                      <a:pt x="46" y="964"/>
                    </a:lnTo>
                    <a:lnTo>
                      <a:pt x="46" y="963"/>
                    </a:lnTo>
                    <a:lnTo>
                      <a:pt x="47" y="962"/>
                    </a:lnTo>
                    <a:lnTo>
                      <a:pt x="47" y="958"/>
                    </a:lnTo>
                    <a:lnTo>
                      <a:pt x="48" y="963"/>
                    </a:lnTo>
                    <a:lnTo>
                      <a:pt x="49" y="961"/>
                    </a:lnTo>
                    <a:lnTo>
                      <a:pt x="49" y="960"/>
                    </a:lnTo>
                    <a:lnTo>
                      <a:pt x="50" y="960"/>
                    </a:lnTo>
                    <a:lnTo>
                      <a:pt x="51" y="960"/>
                    </a:lnTo>
                    <a:lnTo>
                      <a:pt x="51" y="961"/>
                    </a:lnTo>
                    <a:lnTo>
                      <a:pt x="52" y="956"/>
                    </a:lnTo>
                    <a:lnTo>
                      <a:pt x="52" y="955"/>
                    </a:lnTo>
                    <a:lnTo>
                      <a:pt x="53" y="958"/>
                    </a:lnTo>
                    <a:lnTo>
                      <a:pt x="54" y="960"/>
                    </a:lnTo>
                    <a:lnTo>
                      <a:pt x="55" y="956"/>
                    </a:lnTo>
                    <a:lnTo>
                      <a:pt x="55" y="958"/>
                    </a:lnTo>
                    <a:lnTo>
                      <a:pt x="55" y="959"/>
                    </a:lnTo>
                    <a:lnTo>
                      <a:pt x="56" y="958"/>
                    </a:lnTo>
                    <a:lnTo>
                      <a:pt x="57" y="961"/>
                    </a:lnTo>
                    <a:lnTo>
                      <a:pt x="58" y="963"/>
                    </a:lnTo>
                    <a:lnTo>
                      <a:pt x="59" y="960"/>
                    </a:lnTo>
                    <a:lnTo>
                      <a:pt x="59" y="958"/>
                    </a:lnTo>
                    <a:lnTo>
                      <a:pt x="59" y="960"/>
                    </a:lnTo>
                    <a:lnTo>
                      <a:pt x="60" y="960"/>
                    </a:lnTo>
                    <a:lnTo>
                      <a:pt x="61" y="960"/>
                    </a:lnTo>
                    <a:lnTo>
                      <a:pt x="62" y="954"/>
                    </a:lnTo>
                    <a:lnTo>
                      <a:pt x="62" y="957"/>
                    </a:lnTo>
                    <a:lnTo>
                      <a:pt x="63" y="959"/>
                    </a:lnTo>
                    <a:lnTo>
                      <a:pt x="64" y="958"/>
                    </a:lnTo>
                    <a:lnTo>
                      <a:pt x="65" y="959"/>
                    </a:lnTo>
                    <a:lnTo>
                      <a:pt x="65" y="957"/>
                    </a:lnTo>
                    <a:lnTo>
                      <a:pt x="66" y="960"/>
                    </a:lnTo>
                    <a:lnTo>
                      <a:pt x="67" y="959"/>
                    </a:lnTo>
                    <a:lnTo>
                      <a:pt x="67" y="958"/>
                    </a:lnTo>
                    <a:lnTo>
                      <a:pt x="68" y="960"/>
                    </a:lnTo>
                    <a:lnTo>
                      <a:pt x="69" y="960"/>
                    </a:lnTo>
                    <a:lnTo>
                      <a:pt x="70" y="960"/>
                    </a:lnTo>
                    <a:lnTo>
                      <a:pt x="71" y="961"/>
                    </a:lnTo>
                    <a:lnTo>
                      <a:pt x="71" y="959"/>
                    </a:lnTo>
                    <a:lnTo>
                      <a:pt x="71" y="960"/>
                    </a:lnTo>
                    <a:lnTo>
                      <a:pt x="72" y="958"/>
                    </a:lnTo>
                    <a:lnTo>
                      <a:pt x="73" y="960"/>
                    </a:lnTo>
                    <a:lnTo>
                      <a:pt x="74" y="959"/>
                    </a:lnTo>
                    <a:lnTo>
                      <a:pt x="75" y="959"/>
                    </a:lnTo>
                    <a:lnTo>
                      <a:pt x="75" y="958"/>
                    </a:lnTo>
                    <a:lnTo>
                      <a:pt x="76" y="958"/>
                    </a:lnTo>
                    <a:lnTo>
                      <a:pt x="77" y="958"/>
                    </a:lnTo>
                    <a:lnTo>
                      <a:pt x="78" y="960"/>
                    </a:lnTo>
                    <a:lnTo>
                      <a:pt x="78" y="959"/>
                    </a:lnTo>
                    <a:lnTo>
                      <a:pt x="79" y="959"/>
                    </a:lnTo>
                    <a:lnTo>
                      <a:pt x="79" y="960"/>
                    </a:lnTo>
                    <a:lnTo>
                      <a:pt x="80" y="959"/>
                    </a:lnTo>
                    <a:lnTo>
                      <a:pt x="81" y="958"/>
                    </a:lnTo>
                    <a:lnTo>
                      <a:pt x="81" y="960"/>
                    </a:lnTo>
                    <a:lnTo>
                      <a:pt x="82" y="959"/>
                    </a:lnTo>
                    <a:lnTo>
                      <a:pt x="83" y="960"/>
                    </a:lnTo>
                    <a:lnTo>
                      <a:pt x="84" y="965"/>
                    </a:lnTo>
                    <a:lnTo>
                      <a:pt x="85" y="58"/>
                    </a:lnTo>
                    <a:lnTo>
                      <a:pt x="86" y="0"/>
                    </a:lnTo>
                    <a:lnTo>
                      <a:pt x="87" y="160"/>
                    </a:lnTo>
                    <a:lnTo>
                      <a:pt x="87" y="274"/>
                    </a:lnTo>
                    <a:lnTo>
                      <a:pt x="87" y="359"/>
                    </a:lnTo>
                    <a:lnTo>
                      <a:pt x="88" y="425"/>
                    </a:lnTo>
                    <a:lnTo>
                      <a:pt x="89" y="475"/>
                    </a:lnTo>
                    <a:lnTo>
                      <a:pt x="90" y="520"/>
                    </a:lnTo>
                    <a:lnTo>
                      <a:pt x="90" y="561"/>
                    </a:lnTo>
                    <a:lnTo>
                      <a:pt x="91" y="598"/>
                    </a:lnTo>
                    <a:lnTo>
                      <a:pt x="91" y="626"/>
                    </a:lnTo>
                    <a:lnTo>
                      <a:pt x="92" y="652"/>
                    </a:lnTo>
                    <a:lnTo>
                      <a:pt x="93" y="677"/>
                    </a:lnTo>
                    <a:lnTo>
                      <a:pt x="93" y="700"/>
                    </a:lnTo>
                    <a:lnTo>
                      <a:pt x="94" y="718"/>
                    </a:lnTo>
                    <a:lnTo>
                      <a:pt x="95" y="736"/>
                    </a:lnTo>
                    <a:lnTo>
                      <a:pt x="95" y="751"/>
                    </a:lnTo>
                    <a:lnTo>
                      <a:pt x="96" y="770"/>
                    </a:lnTo>
                    <a:lnTo>
                      <a:pt x="97" y="782"/>
                    </a:lnTo>
                    <a:lnTo>
                      <a:pt x="97" y="793"/>
                    </a:lnTo>
                    <a:lnTo>
                      <a:pt x="98" y="801"/>
                    </a:lnTo>
                    <a:lnTo>
                      <a:pt x="99" y="810"/>
                    </a:lnTo>
                    <a:lnTo>
                      <a:pt x="99" y="821"/>
                    </a:lnTo>
                    <a:lnTo>
                      <a:pt x="100" y="829"/>
                    </a:lnTo>
                    <a:lnTo>
                      <a:pt x="100" y="831"/>
                    </a:lnTo>
                    <a:lnTo>
                      <a:pt x="101" y="840"/>
                    </a:lnTo>
                    <a:lnTo>
                      <a:pt x="102" y="847"/>
                    </a:lnTo>
                    <a:lnTo>
                      <a:pt x="103" y="854"/>
                    </a:lnTo>
                    <a:lnTo>
                      <a:pt x="103" y="862"/>
                    </a:lnTo>
                    <a:lnTo>
                      <a:pt x="103" y="864"/>
                    </a:lnTo>
                    <a:lnTo>
                      <a:pt x="104" y="868"/>
                    </a:lnTo>
                    <a:lnTo>
                      <a:pt x="105" y="871"/>
                    </a:lnTo>
                    <a:lnTo>
                      <a:pt x="106" y="877"/>
                    </a:lnTo>
                    <a:lnTo>
                      <a:pt x="106" y="879"/>
                    </a:lnTo>
                    <a:lnTo>
                      <a:pt x="107" y="882"/>
                    </a:lnTo>
                    <a:lnTo>
                      <a:pt x="107" y="885"/>
                    </a:lnTo>
                    <a:lnTo>
                      <a:pt x="108" y="886"/>
                    </a:lnTo>
                    <a:lnTo>
                      <a:pt x="109" y="888"/>
                    </a:lnTo>
                    <a:lnTo>
                      <a:pt x="109" y="892"/>
                    </a:lnTo>
                    <a:lnTo>
                      <a:pt x="110" y="892"/>
                    </a:lnTo>
                    <a:lnTo>
                      <a:pt x="111" y="892"/>
                    </a:lnTo>
                    <a:lnTo>
                      <a:pt x="111" y="894"/>
                    </a:lnTo>
                    <a:lnTo>
                      <a:pt x="112" y="888"/>
                    </a:lnTo>
                    <a:lnTo>
                      <a:pt x="112" y="890"/>
                    </a:lnTo>
                    <a:lnTo>
                      <a:pt x="113" y="892"/>
                    </a:lnTo>
                    <a:lnTo>
                      <a:pt x="114" y="897"/>
                    </a:lnTo>
                    <a:lnTo>
                      <a:pt x="115" y="903"/>
                    </a:lnTo>
                    <a:lnTo>
                      <a:pt x="115" y="901"/>
                    </a:lnTo>
                    <a:lnTo>
                      <a:pt x="116" y="903"/>
                    </a:lnTo>
                    <a:lnTo>
                      <a:pt x="117" y="906"/>
                    </a:lnTo>
                    <a:lnTo>
                      <a:pt x="118" y="903"/>
                    </a:lnTo>
                    <a:lnTo>
                      <a:pt x="119" y="904"/>
                    </a:lnTo>
                    <a:lnTo>
                      <a:pt x="119" y="905"/>
                    </a:lnTo>
                    <a:lnTo>
                      <a:pt x="119" y="903"/>
                    </a:lnTo>
                    <a:lnTo>
                      <a:pt x="120" y="903"/>
                    </a:lnTo>
                    <a:lnTo>
                      <a:pt x="121" y="903"/>
                    </a:lnTo>
                    <a:lnTo>
                      <a:pt x="122" y="910"/>
                    </a:lnTo>
                    <a:lnTo>
                      <a:pt x="122" y="909"/>
                    </a:lnTo>
                    <a:lnTo>
                      <a:pt x="123" y="906"/>
                    </a:lnTo>
                    <a:lnTo>
                      <a:pt x="123" y="905"/>
                    </a:lnTo>
                    <a:lnTo>
                      <a:pt x="124" y="902"/>
                    </a:lnTo>
                    <a:lnTo>
                      <a:pt x="125" y="903"/>
                    </a:lnTo>
                    <a:lnTo>
                      <a:pt x="125" y="901"/>
                    </a:lnTo>
                    <a:lnTo>
                      <a:pt x="126" y="898"/>
                    </a:lnTo>
                    <a:lnTo>
                      <a:pt x="127" y="901"/>
                    </a:lnTo>
                    <a:lnTo>
                      <a:pt x="127" y="902"/>
                    </a:lnTo>
                    <a:lnTo>
                      <a:pt x="128" y="908"/>
                    </a:lnTo>
                    <a:lnTo>
                      <a:pt x="128" y="905"/>
                    </a:lnTo>
                    <a:lnTo>
                      <a:pt x="129" y="905"/>
                    </a:lnTo>
                    <a:lnTo>
                      <a:pt x="130" y="906"/>
                    </a:lnTo>
                    <a:lnTo>
                      <a:pt x="131" y="901"/>
                    </a:lnTo>
                    <a:lnTo>
                      <a:pt x="131" y="900"/>
                    </a:lnTo>
                    <a:lnTo>
                      <a:pt x="131" y="903"/>
                    </a:lnTo>
                    <a:lnTo>
                      <a:pt x="132" y="905"/>
                    </a:lnTo>
                    <a:lnTo>
                      <a:pt x="133" y="908"/>
                    </a:lnTo>
                    <a:lnTo>
                      <a:pt x="134" y="908"/>
                    </a:lnTo>
                    <a:lnTo>
                      <a:pt x="135" y="903"/>
                    </a:lnTo>
                    <a:lnTo>
                      <a:pt x="135" y="902"/>
                    </a:lnTo>
                    <a:lnTo>
                      <a:pt x="136" y="904"/>
                    </a:lnTo>
                    <a:lnTo>
                      <a:pt x="137" y="905"/>
                    </a:lnTo>
                    <a:lnTo>
                      <a:pt x="138" y="902"/>
                    </a:lnTo>
                    <a:lnTo>
                      <a:pt x="138" y="904"/>
                    </a:lnTo>
                    <a:lnTo>
                      <a:pt x="139" y="906"/>
                    </a:lnTo>
                    <a:lnTo>
                      <a:pt x="139" y="905"/>
                    </a:lnTo>
                    <a:lnTo>
                      <a:pt x="140" y="909"/>
                    </a:lnTo>
                    <a:lnTo>
                      <a:pt x="141" y="908"/>
                    </a:lnTo>
                    <a:lnTo>
                      <a:pt x="141" y="907"/>
                    </a:lnTo>
                    <a:lnTo>
                      <a:pt x="142" y="907"/>
                    </a:lnTo>
                    <a:lnTo>
                      <a:pt x="143" y="907"/>
                    </a:lnTo>
                    <a:lnTo>
                      <a:pt x="144" y="908"/>
                    </a:lnTo>
                    <a:lnTo>
                      <a:pt x="144" y="903"/>
                    </a:lnTo>
                    <a:lnTo>
                      <a:pt x="145" y="906"/>
                    </a:lnTo>
                    <a:lnTo>
                      <a:pt x="146" y="906"/>
                    </a:lnTo>
                    <a:lnTo>
                      <a:pt x="147" y="907"/>
                    </a:lnTo>
                    <a:lnTo>
                      <a:pt x="147" y="910"/>
                    </a:lnTo>
                    <a:lnTo>
                      <a:pt x="147" y="908"/>
                    </a:lnTo>
                    <a:lnTo>
                      <a:pt x="148" y="908"/>
                    </a:lnTo>
                    <a:lnTo>
                      <a:pt x="149" y="908"/>
                    </a:lnTo>
                    <a:lnTo>
                      <a:pt x="150" y="910"/>
                    </a:lnTo>
                    <a:lnTo>
                      <a:pt x="150" y="907"/>
                    </a:lnTo>
                    <a:lnTo>
                      <a:pt x="151" y="903"/>
                    </a:lnTo>
                    <a:lnTo>
                      <a:pt x="151" y="902"/>
                    </a:lnTo>
                    <a:lnTo>
                      <a:pt x="152" y="903"/>
                    </a:lnTo>
                    <a:lnTo>
                      <a:pt x="153" y="905"/>
                    </a:lnTo>
                    <a:lnTo>
                      <a:pt x="153" y="901"/>
                    </a:lnTo>
                    <a:lnTo>
                      <a:pt x="154" y="901"/>
                    </a:lnTo>
                    <a:lnTo>
                      <a:pt x="155" y="904"/>
                    </a:lnTo>
                    <a:lnTo>
                      <a:pt x="155" y="906"/>
                    </a:lnTo>
                    <a:lnTo>
                      <a:pt x="156" y="903"/>
                    </a:lnTo>
                    <a:lnTo>
                      <a:pt x="156" y="905"/>
                    </a:lnTo>
                    <a:lnTo>
                      <a:pt x="157" y="906"/>
                    </a:lnTo>
                    <a:lnTo>
                      <a:pt x="158" y="904"/>
                    </a:lnTo>
                    <a:lnTo>
                      <a:pt x="159" y="901"/>
                    </a:lnTo>
                    <a:lnTo>
                      <a:pt x="160" y="904"/>
                    </a:lnTo>
                    <a:lnTo>
                      <a:pt x="160" y="905"/>
                    </a:lnTo>
                    <a:lnTo>
                      <a:pt x="161" y="905"/>
                    </a:lnTo>
                    <a:lnTo>
                      <a:pt x="162" y="905"/>
                    </a:lnTo>
                    <a:lnTo>
                      <a:pt x="163" y="906"/>
                    </a:lnTo>
                    <a:lnTo>
                      <a:pt x="163" y="894"/>
                    </a:lnTo>
                    <a:lnTo>
                      <a:pt x="163" y="898"/>
                    </a:lnTo>
                    <a:lnTo>
                      <a:pt x="164" y="901"/>
                    </a:lnTo>
                    <a:lnTo>
                      <a:pt x="165" y="903"/>
                    </a:lnTo>
                    <a:lnTo>
                      <a:pt x="166" y="906"/>
                    </a:lnTo>
                    <a:lnTo>
                      <a:pt x="166" y="905"/>
                    </a:lnTo>
                    <a:lnTo>
                      <a:pt x="167" y="906"/>
                    </a:lnTo>
                    <a:lnTo>
                      <a:pt x="167" y="905"/>
                    </a:lnTo>
                    <a:lnTo>
                      <a:pt x="168" y="904"/>
                    </a:lnTo>
                    <a:lnTo>
                      <a:pt x="169" y="905"/>
                    </a:lnTo>
                    <a:lnTo>
                      <a:pt x="169" y="900"/>
                    </a:lnTo>
                    <a:lnTo>
                      <a:pt x="170" y="905"/>
                    </a:lnTo>
                    <a:lnTo>
                      <a:pt x="171" y="905"/>
                    </a:lnTo>
                    <a:lnTo>
                      <a:pt x="171" y="907"/>
                    </a:lnTo>
                    <a:lnTo>
                      <a:pt x="172" y="910"/>
                    </a:lnTo>
                    <a:lnTo>
                      <a:pt x="172" y="911"/>
                    </a:lnTo>
                    <a:lnTo>
                      <a:pt x="173" y="911"/>
                    </a:lnTo>
                    <a:lnTo>
                      <a:pt x="174" y="910"/>
                    </a:lnTo>
                    <a:lnTo>
                      <a:pt x="175" y="905"/>
                    </a:lnTo>
                    <a:lnTo>
                      <a:pt x="175" y="907"/>
                    </a:lnTo>
                    <a:lnTo>
                      <a:pt x="176" y="901"/>
                    </a:lnTo>
                    <a:lnTo>
                      <a:pt x="177" y="905"/>
                    </a:lnTo>
                    <a:lnTo>
                      <a:pt x="178" y="907"/>
                    </a:lnTo>
                    <a:lnTo>
                      <a:pt x="179" y="906"/>
                    </a:lnTo>
                    <a:lnTo>
                      <a:pt x="179" y="911"/>
                    </a:lnTo>
                    <a:lnTo>
                      <a:pt x="179" y="909"/>
                    </a:lnTo>
                    <a:lnTo>
                      <a:pt x="180" y="909"/>
                    </a:lnTo>
                    <a:lnTo>
                      <a:pt x="181" y="909"/>
                    </a:lnTo>
                    <a:lnTo>
                      <a:pt x="182" y="903"/>
                    </a:lnTo>
                    <a:lnTo>
                      <a:pt x="182" y="906"/>
                    </a:lnTo>
                    <a:lnTo>
                      <a:pt x="183" y="907"/>
                    </a:lnTo>
                    <a:lnTo>
                      <a:pt x="183" y="908"/>
                    </a:lnTo>
                    <a:lnTo>
                      <a:pt x="184" y="910"/>
                    </a:lnTo>
                    <a:lnTo>
                      <a:pt x="185" y="910"/>
                    </a:lnTo>
                    <a:lnTo>
                      <a:pt x="185" y="914"/>
                    </a:lnTo>
                    <a:lnTo>
                      <a:pt x="186" y="917"/>
                    </a:lnTo>
                    <a:lnTo>
                      <a:pt x="187" y="912"/>
                    </a:lnTo>
                    <a:lnTo>
                      <a:pt x="187" y="911"/>
                    </a:lnTo>
                    <a:lnTo>
                      <a:pt x="188" y="910"/>
                    </a:lnTo>
                    <a:lnTo>
                      <a:pt x="188" y="906"/>
                    </a:lnTo>
                    <a:lnTo>
                      <a:pt x="189" y="907"/>
                    </a:lnTo>
                    <a:lnTo>
                      <a:pt x="190" y="908"/>
                    </a:lnTo>
                    <a:lnTo>
                      <a:pt x="191" y="909"/>
                    </a:lnTo>
                    <a:lnTo>
                      <a:pt x="191" y="908"/>
                    </a:lnTo>
                    <a:lnTo>
                      <a:pt x="191" y="907"/>
                    </a:lnTo>
                    <a:lnTo>
                      <a:pt x="192" y="908"/>
                    </a:lnTo>
                    <a:lnTo>
                      <a:pt x="193" y="907"/>
                    </a:lnTo>
                    <a:lnTo>
                      <a:pt x="194" y="907"/>
                    </a:lnTo>
                    <a:lnTo>
                      <a:pt x="195" y="913"/>
                    </a:lnTo>
                    <a:lnTo>
                      <a:pt x="195" y="912"/>
                    </a:lnTo>
                    <a:lnTo>
                      <a:pt x="196" y="910"/>
                    </a:lnTo>
                    <a:lnTo>
                      <a:pt x="197" y="910"/>
                    </a:lnTo>
                    <a:lnTo>
                      <a:pt x="197" y="914"/>
                    </a:lnTo>
                    <a:lnTo>
                      <a:pt x="198" y="912"/>
                    </a:lnTo>
                    <a:lnTo>
                      <a:pt x="199" y="910"/>
                    </a:lnTo>
                    <a:lnTo>
                      <a:pt x="199" y="912"/>
                    </a:lnTo>
                    <a:lnTo>
                      <a:pt x="200" y="907"/>
                    </a:lnTo>
                    <a:lnTo>
                      <a:pt x="201" y="909"/>
                    </a:lnTo>
                    <a:lnTo>
                      <a:pt x="201" y="908"/>
                    </a:lnTo>
                    <a:lnTo>
                      <a:pt x="202" y="904"/>
                    </a:lnTo>
                    <a:lnTo>
                      <a:pt x="203" y="906"/>
                    </a:lnTo>
                    <a:lnTo>
                      <a:pt x="204" y="908"/>
                    </a:lnTo>
                    <a:lnTo>
                      <a:pt x="204" y="907"/>
                    </a:lnTo>
                    <a:lnTo>
                      <a:pt x="204" y="901"/>
                    </a:lnTo>
                    <a:lnTo>
                      <a:pt x="205" y="907"/>
                    </a:lnTo>
                    <a:lnTo>
                      <a:pt x="206" y="909"/>
                    </a:lnTo>
                    <a:lnTo>
                      <a:pt x="207" y="909"/>
                    </a:lnTo>
                    <a:lnTo>
                      <a:pt x="207" y="907"/>
                    </a:lnTo>
                    <a:lnTo>
                      <a:pt x="207" y="908"/>
                    </a:lnTo>
                    <a:lnTo>
                      <a:pt x="208" y="910"/>
                    </a:lnTo>
                    <a:lnTo>
                      <a:pt x="209" y="913"/>
                    </a:lnTo>
                    <a:lnTo>
                      <a:pt x="210" y="910"/>
                    </a:lnTo>
                    <a:lnTo>
                      <a:pt x="211" y="910"/>
                    </a:lnTo>
                    <a:lnTo>
                      <a:pt x="211" y="912"/>
                    </a:lnTo>
                    <a:lnTo>
                      <a:pt x="212" y="910"/>
                    </a:lnTo>
                    <a:lnTo>
                      <a:pt x="213" y="910"/>
                    </a:lnTo>
                    <a:lnTo>
                      <a:pt x="213" y="912"/>
                    </a:lnTo>
                    <a:lnTo>
                      <a:pt x="214" y="914"/>
                    </a:lnTo>
                    <a:lnTo>
                      <a:pt x="215" y="912"/>
                    </a:lnTo>
                    <a:lnTo>
                      <a:pt x="215" y="911"/>
                    </a:lnTo>
                    <a:lnTo>
                      <a:pt x="216" y="915"/>
                    </a:lnTo>
                    <a:lnTo>
                      <a:pt x="216" y="913"/>
                    </a:lnTo>
                    <a:lnTo>
                      <a:pt x="217" y="912"/>
                    </a:lnTo>
                    <a:lnTo>
                      <a:pt x="218" y="914"/>
                    </a:lnTo>
                    <a:lnTo>
                      <a:pt x="219" y="912"/>
                    </a:lnTo>
                    <a:lnTo>
                      <a:pt x="220" y="911"/>
                    </a:lnTo>
                    <a:lnTo>
                      <a:pt x="220" y="909"/>
                    </a:lnTo>
                    <a:lnTo>
                      <a:pt x="220" y="907"/>
                    </a:lnTo>
                    <a:lnTo>
                      <a:pt x="221" y="909"/>
                    </a:lnTo>
                    <a:lnTo>
                      <a:pt x="222" y="910"/>
                    </a:lnTo>
                    <a:lnTo>
                      <a:pt x="223" y="909"/>
                    </a:lnTo>
                    <a:lnTo>
                      <a:pt x="223" y="915"/>
                    </a:lnTo>
                    <a:lnTo>
                      <a:pt x="224" y="913"/>
                    </a:lnTo>
                    <a:lnTo>
                      <a:pt x="225" y="912"/>
                    </a:lnTo>
                    <a:lnTo>
                      <a:pt x="226" y="908"/>
                    </a:lnTo>
                    <a:lnTo>
                      <a:pt x="226" y="909"/>
                    </a:lnTo>
                    <a:lnTo>
                      <a:pt x="227" y="907"/>
                    </a:lnTo>
                    <a:lnTo>
                      <a:pt x="228" y="910"/>
                    </a:lnTo>
                    <a:lnTo>
                      <a:pt x="229" y="909"/>
                    </a:lnTo>
                    <a:lnTo>
                      <a:pt x="229" y="910"/>
                    </a:lnTo>
                    <a:lnTo>
                      <a:pt x="230" y="912"/>
                    </a:lnTo>
                    <a:lnTo>
                      <a:pt x="231" y="912"/>
                    </a:lnTo>
                    <a:lnTo>
                      <a:pt x="232" y="911"/>
                    </a:lnTo>
                    <a:lnTo>
                      <a:pt x="232" y="912"/>
                    </a:lnTo>
                    <a:lnTo>
                      <a:pt x="232" y="908"/>
                    </a:lnTo>
                    <a:lnTo>
                      <a:pt x="233" y="910"/>
                    </a:lnTo>
                    <a:lnTo>
                      <a:pt x="234" y="910"/>
                    </a:lnTo>
                    <a:lnTo>
                      <a:pt x="235" y="910"/>
                    </a:lnTo>
                    <a:lnTo>
                      <a:pt x="235" y="912"/>
                    </a:lnTo>
                    <a:lnTo>
                      <a:pt x="235" y="913"/>
                    </a:lnTo>
                    <a:lnTo>
                      <a:pt x="236" y="909"/>
                    </a:lnTo>
                    <a:lnTo>
                      <a:pt x="237" y="912"/>
                    </a:lnTo>
                    <a:lnTo>
                      <a:pt x="238" y="913"/>
                    </a:lnTo>
                    <a:lnTo>
                      <a:pt x="239" y="913"/>
                    </a:lnTo>
                    <a:lnTo>
                      <a:pt x="239" y="907"/>
                    </a:lnTo>
                    <a:lnTo>
                      <a:pt x="239" y="910"/>
                    </a:lnTo>
                    <a:lnTo>
                      <a:pt x="240" y="910"/>
                    </a:lnTo>
                    <a:lnTo>
                      <a:pt x="241" y="914"/>
                    </a:lnTo>
                    <a:lnTo>
                      <a:pt x="242" y="908"/>
                    </a:lnTo>
                    <a:lnTo>
                      <a:pt x="242" y="911"/>
                    </a:lnTo>
                    <a:lnTo>
                      <a:pt x="243" y="912"/>
                    </a:lnTo>
                    <a:lnTo>
                      <a:pt x="243" y="910"/>
                    </a:lnTo>
                    <a:lnTo>
                      <a:pt x="244" y="910"/>
                    </a:lnTo>
                    <a:lnTo>
                      <a:pt x="245" y="908"/>
                    </a:lnTo>
                    <a:lnTo>
                      <a:pt x="245" y="910"/>
                    </a:lnTo>
                    <a:lnTo>
                      <a:pt x="246" y="913"/>
                    </a:lnTo>
                    <a:lnTo>
                      <a:pt x="247" y="911"/>
                    </a:lnTo>
                    <a:lnTo>
                      <a:pt x="248" y="910"/>
                    </a:lnTo>
                    <a:lnTo>
                      <a:pt x="248" y="913"/>
                    </a:lnTo>
                    <a:lnTo>
                      <a:pt x="249" y="912"/>
                    </a:lnTo>
                    <a:lnTo>
                      <a:pt x="250" y="911"/>
                    </a:lnTo>
                    <a:lnTo>
                      <a:pt x="251" y="908"/>
                    </a:lnTo>
                    <a:lnTo>
                      <a:pt x="251" y="909"/>
                    </a:lnTo>
                    <a:lnTo>
                      <a:pt x="252" y="905"/>
                    </a:lnTo>
                    <a:lnTo>
                      <a:pt x="253" y="906"/>
                    </a:lnTo>
                    <a:lnTo>
                      <a:pt x="254" y="907"/>
                    </a:lnTo>
                    <a:lnTo>
                      <a:pt x="254" y="908"/>
                    </a:lnTo>
                    <a:lnTo>
                      <a:pt x="255" y="903"/>
                    </a:lnTo>
                    <a:lnTo>
                      <a:pt x="255" y="900"/>
                    </a:lnTo>
                    <a:lnTo>
                      <a:pt x="256" y="903"/>
                    </a:lnTo>
                    <a:lnTo>
                      <a:pt x="257" y="904"/>
                    </a:lnTo>
                    <a:lnTo>
                      <a:pt x="257" y="903"/>
                    </a:lnTo>
                    <a:lnTo>
                      <a:pt x="258" y="903"/>
                    </a:lnTo>
                    <a:lnTo>
                      <a:pt x="259" y="903"/>
                    </a:lnTo>
                    <a:lnTo>
                      <a:pt x="260" y="904"/>
                    </a:lnTo>
                    <a:lnTo>
                      <a:pt x="260" y="905"/>
                    </a:lnTo>
                    <a:lnTo>
                      <a:pt x="261" y="903"/>
                    </a:lnTo>
                    <a:lnTo>
                      <a:pt x="261" y="901"/>
                    </a:lnTo>
                    <a:lnTo>
                      <a:pt x="262" y="902"/>
                    </a:lnTo>
                    <a:lnTo>
                      <a:pt x="263" y="903"/>
                    </a:lnTo>
                    <a:lnTo>
                      <a:pt x="264" y="903"/>
                    </a:lnTo>
                    <a:lnTo>
                      <a:pt x="264" y="901"/>
                    </a:lnTo>
                    <a:lnTo>
                      <a:pt x="264" y="897"/>
                    </a:lnTo>
                    <a:lnTo>
                      <a:pt x="265" y="901"/>
                    </a:lnTo>
                    <a:lnTo>
                      <a:pt x="266" y="901"/>
                    </a:lnTo>
                    <a:lnTo>
                      <a:pt x="267" y="901"/>
                    </a:lnTo>
                    <a:lnTo>
                      <a:pt x="268" y="901"/>
                    </a:lnTo>
                    <a:lnTo>
                      <a:pt x="269" y="903"/>
                    </a:lnTo>
                    <a:lnTo>
                      <a:pt x="270" y="903"/>
                    </a:lnTo>
                    <a:lnTo>
                      <a:pt x="271" y="903"/>
                    </a:lnTo>
                    <a:lnTo>
                      <a:pt x="271" y="905"/>
                    </a:lnTo>
                    <a:lnTo>
                      <a:pt x="272" y="905"/>
                    </a:lnTo>
                    <a:lnTo>
                      <a:pt x="273" y="904"/>
                    </a:lnTo>
                    <a:lnTo>
                      <a:pt x="273" y="906"/>
                    </a:lnTo>
                    <a:lnTo>
                      <a:pt x="274" y="899"/>
                    </a:lnTo>
                    <a:lnTo>
                      <a:pt x="275" y="901"/>
                    </a:lnTo>
                    <a:lnTo>
                      <a:pt x="276" y="901"/>
                    </a:lnTo>
                    <a:lnTo>
                      <a:pt x="276" y="902"/>
                    </a:lnTo>
                    <a:lnTo>
                      <a:pt x="277" y="900"/>
                    </a:lnTo>
                    <a:lnTo>
                      <a:pt x="278" y="906"/>
                    </a:lnTo>
                    <a:lnTo>
                      <a:pt x="279" y="906"/>
                    </a:lnTo>
                    <a:lnTo>
                      <a:pt x="280" y="904"/>
                    </a:lnTo>
                    <a:lnTo>
                      <a:pt x="280" y="903"/>
                    </a:lnTo>
                    <a:lnTo>
                      <a:pt x="280" y="901"/>
                    </a:lnTo>
                    <a:lnTo>
                      <a:pt x="281" y="903"/>
                    </a:lnTo>
                    <a:lnTo>
                      <a:pt x="282" y="901"/>
                    </a:lnTo>
                    <a:lnTo>
                      <a:pt x="283" y="899"/>
                    </a:lnTo>
                    <a:lnTo>
                      <a:pt x="283" y="907"/>
                    </a:lnTo>
                    <a:lnTo>
                      <a:pt x="284" y="905"/>
                    </a:lnTo>
                    <a:lnTo>
                      <a:pt x="285" y="903"/>
                    </a:lnTo>
                    <a:lnTo>
                      <a:pt x="286" y="904"/>
                    </a:lnTo>
                    <a:lnTo>
                      <a:pt x="286" y="905"/>
                    </a:lnTo>
                    <a:lnTo>
                      <a:pt x="287" y="908"/>
                    </a:lnTo>
                    <a:lnTo>
                      <a:pt x="288" y="906"/>
                    </a:lnTo>
                    <a:lnTo>
                      <a:pt x="288" y="907"/>
                    </a:lnTo>
                    <a:lnTo>
                      <a:pt x="289" y="908"/>
                    </a:lnTo>
                    <a:lnTo>
                      <a:pt x="290" y="910"/>
                    </a:lnTo>
                    <a:lnTo>
                      <a:pt x="291" y="910"/>
                    </a:lnTo>
                    <a:lnTo>
                      <a:pt x="292" y="910"/>
                    </a:lnTo>
                    <a:lnTo>
                      <a:pt x="292" y="908"/>
                    </a:lnTo>
                    <a:lnTo>
                      <a:pt x="293" y="909"/>
                    </a:lnTo>
                    <a:lnTo>
                      <a:pt x="294" y="904"/>
                    </a:lnTo>
                    <a:lnTo>
                      <a:pt x="295" y="904"/>
                    </a:lnTo>
                    <a:lnTo>
                      <a:pt x="295" y="905"/>
                    </a:lnTo>
                    <a:lnTo>
                      <a:pt x="295" y="908"/>
                    </a:lnTo>
                    <a:lnTo>
                      <a:pt x="296" y="916"/>
                    </a:lnTo>
                    <a:lnTo>
                      <a:pt x="297" y="909"/>
                    </a:lnTo>
                    <a:lnTo>
                      <a:pt x="298" y="908"/>
                    </a:lnTo>
                    <a:lnTo>
                      <a:pt x="299" y="904"/>
                    </a:lnTo>
                    <a:lnTo>
                      <a:pt x="299" y="905"/>
                    </a:lnTo>
                    <a:lnTo>
                      <a:pt x="300" y="906"/>
                    </a:lnTo>
                    <a:lnTo>
                      <a:pt x="301" y="907"/>
                    </a:lnTo>
                    <a:lnTo>
                      <a:pt x="302" y="908"/>
                    </a:lnTo>
                    <a:lnTo>
                      <a:pt x="302" y="909"/>
                    </a:lnTo>
                    <a:lnTo>
                      <a:pt x="303" y="910"/>
                    </a:lnTo>
                    <a:lnTo>
                      <a:pt x="304" y="916"/>
                    </a:lnTo>
                    <a:lnTo>
                      <a:pt x="304" y="915"/>
                    </a:lnTo>
                    <a:lnTo>
                      <a:pt x="305" y="913"/>
                    </a:lnTo>
                    <a:lnTo>
                      <a:pt x="306" y="912"/>
                    </a:lnTo>
                    <a:lnTo>
                      <a:pt x="307" y="914"/>
                    </a:lnTo>
                    <a:lnTo>
                      <a:pt x="308" y="912"/>
                    </a:lnTo>
                    <a:lnTo>
                      <a:pt x="308" y="913"/>
                    </a:lnTo>
                    <a:lnTo>
                      <a:pt x="309" y="913"/>
                    </a:lnTo>
                    <a:lnTo>
                      <a:pt x="310" y="915"/>
                    </a:lnTo>
                    <a:lnTo>
                      <a:pt x="311" y="916"/>
                    </a:lnTo>
                    <a:lnTo>
                      <a:pt x="311" y="914"/>
                    </a:lnTo>
                    <a:lnTo>
                      <a:pt x="311" y="912"/>
                    </a:lnTo>
                    <a:lnTo>
                      <a:pt x="312" y="912"/>
                    </a:lnTo>
                    <a:lnTo>
                      <a:pt x="313" y="907"/>
                    </a:lnTo>
                    <a:lnTo>
                      <a:pt x="314" y="908"/>
                    </a:lnTo>
                    <a:lnTo>
                      <a:pt x="315" y="910"/>
                    </a:lnTo>
                    <a:lnTo>
                      <a:pt x="315" y="911"/>
                    </a:lnTo>
                    <a:lnTo>
                      <a:pt x="316" y="913"/>
                    </a:lnTo>
                    <a:lnTo>
                      <a:pt x="317" y="913"/>
                    </a:lnTo>
                    <a:lnTo>
                      <a:pt x="317" y="912"/>
                    </a:lnTo>
                    <a:lnTo>
                      <a:pt x="318" y="914"/>
                    </a:lnTo>
                    <a:lnTo>
                      <a:pt x="319" y="914"/>
                    </a:lnTo>
                    <a:lnTo>
                      <a:pt x="320" y="917"/>
                    </a:lnTo>
                    <a:lnTo>
                      <a:pt x="320" y="915"/>
                    </a:lnTo>
                    <a:lnTo>
                      <a:pt x="321" y="914"/>
                    </a:lnTo>
                    <a:lnTo>
                      <a:pt x="321" y="913"/>
                    </a:lnTo>
                    <a:lnTo>
                      <a:pt x="322" y="917"/>
                    </a:lnTo>
                    <a:lnTo>
                      <a:pt x="323" y="914"/>
                    </a:lnTo>
                    <a:lnTo>
                      <a:pt x="324" y="914"/>
                    </a:lnTo>
                    <a:lnTo>
                      <a:pt x="324" y="915"/>
                    </a:lnTo>
                    <a:lnTo>
                      <a:pt x="325" y="914"/>
                    </a:lnTo>
                    <a:lnTo>
                      <a:pt x="326" y="913"/>
                    </a:lnTo>
                    <a:lnTo>
                      <a:pt x="327" y="912"/>
                    </a:lnTo>
                    <a:lnTo>
                      <a:pt x="327" y="913"/>
                    </a:lnTo>
                    <a:lnTo>
                      <a:pt x="328" y="910"/>
                    </a:lnTo>
                    <a:lnTo>
                      <a:pt x="329" y="910"/>
                    </a:lnTo>
                    <a:lnTo>
                      <a:pt x="330" y="912"/>
                    </a:lnTo>
                    <a:lnTo>
                      <a:pt x="330" y="910"/>
                    </a:lnTo>
                    <a:lnTo>
                      <a:pt x="331" y="910"/>
                    </a:lnTo>
                    <a:lnTo>
                      <a:pt x="332" y="907"/>
                    </a:lnTo>
                    <a:lnTo>
                      <a:pt x="333" y="907"/>
                    </a:lnTo>
                    <a:lnTo>
                      <a:pt x="333" y="905"/>
                    </a:lnTo>
                    <a:lnTo>
                      <a:pt x="334" y="908"/>
                    </a:lnTo>
                    <a:lnTo>
                      <a:pt x="335" y="908"/>
                    </a:lnTo>
                    <a:lnTo>
                      <a:pt x="336" y="911"/>
                    </a:lnTo>
                    <a:lnTo>
                      <a:pt x="336" y="908"/>
                    </a:lnTo>
                    <a:lnTo>
                      <a:pt x="337" y="910"/>
                    </a:lnTo>
                    <a:lnTo>
                      <a:pt x="338" y="909"/>
                    </a:lnTo>
                    <a:lnTo>
                      <a:pt x="339" y="908"/>
                    </a:lnTo>
                    <a:lnTo>
                      <a:pt x="340" y="912"/>
                    </a:lnTo>
                    <a:lnTo>
                      <a:pt x="341" y="910"/>
                    </a:lnTo>
                    <a:lnTo>
                      <a:pt x="342" y="909"/>
                    </a:lnTo>
                    <a:lnTo>
                      <a:pt x="343" y="915"/>
                    </a:lnTo>
                    <a:lnTo>
                      <a:pt x="343" y="912"/>
                    </a:lnTo>
                    <a:lnTo>
                      <a:pt x="343" y="910"/>
                    </a:lnTo>
                    <a:lnTo>
                      <a:pt x="344" y="909"/>
                    </a:lnTo>
                    <a:lnTo>
                      <a:pt x="345" y="903"/>
                    </a:lnTo>
                    <a:lnTo>
                      <a:pt x="346" y="907"/>
                    </a:lnTo>
                    <a:lnTo>
                      <a:pt x="347" y="909"/>
                    </a:lnTo>
                    <a:lnTo>
                      <a:pt x="348" y="909"/>
                    </a:lnTo>
                    <a:lnTo>
                      <a:pt x="348" y="910"/>
                    </a:lnTo>
                    <a:lnTo>
                      <a:pt x="349" y="908"/>
                    </a:lnTo>
                    <a:lnTo>
                      <a:pt x="349" y="907"/>
                    </a:lnTo>
                    <a:lnTo>
                      <a:pt x="350" y="905"/>
                    </a:lnTo>
                    <a:lnTo>
                      <a:pt x="351" y="906"/>
                    </a:lnTo>
                    <a:lnTo>
                      <a:pt x="352" y="909"/>
                    </a:lnTo>
                    <a:lnTo>
                      <a:pt x="352" y="914"/>
                    </a:lnTo>
                    <a:lnTo>
                      <a:pt x="352" y="911"/>
                    </a:lnTo>
                    <a:lnTo>
                      <a:pt x="353" y="909"/>
                    </a:lnTo>
                    <a:lnTo>
                      <a:pt x="354" y="908"/>
                    </a:lnTo>
                    <a:lnTo>
                      <a:pt x="355" y="911"/>
                    </a:lnTo>
                    <a:lnTo>
                      <a:pt x="355" y="910"/>
                    </a:lnTo>
                    <a:lnTo>
                      <a:pt x="356" y="912"/>
                    </a:lnTo>
                    <a:lnTo>
                      <a:pt x="357" y="909"/>
                    </a:lnTo>
                    <a:lnTo>
                      <a:pt x="358" y="908"/>
                    </a:lnTo>
                    <a:lnTo>
                      <a:pt x="359" y="907"/>
                    </a:lnTo>
                    <a:lnTo>
                      <a:pt x="360" y="908"/>
                    </a:lnTo>
                    <a:lnTo>
                      <a:pt x="360" y="909"/>
                    </a:lnTo>
                    <a:lnTo>
                      <a:pt x="361" y="909"/>
                    </a:lnTo>
                    <a:lnTo>
                      <a:pt x="362" y="908"/>
                    </a:lnTo>
                    <a:lnTo>
                      <a:pt x="363" y="908"/>
                    </a:lnTo>
                    <a:lnTo>
                      <a:pt x="364" y="905"/>
                    </a:lnTo>
                    <a:lnTo>
                      <a:pt x="365" y="906"/>
                    </a:lnTo>
                    <a:lnTo>
                      <a:pt x="365" y="907"/>
                    </a:lnTo>
                    <a:lnTo>
                      <a:pt x="366" y="907"/>
                    </a:lnTo>
                    <a:lnTo>
                      <a:pt x="367" y="905"/>
                    </a:lnTo>
                    <a:lnTo>
                      <a:pt x="368" y="906"/>
                    </a:lnTo>
                    <a:lnTo>
                      <a:pt x="368" y="907"/>
                    </a:lnTo>
                    <a:lnTo>
                      <a:pt x="369" y="906"/>
                    </a:lnTo>
                    <a:lnTo>
                      <a:pt x="370" y="904"/>
                    </a:lnTo>
                    <a:lnTo>
                      <a:pt x="371" y="898"/>
                    </a:lnTo>
                    <a:lnTo>
                      <a:pt x="371" y="901"/>
                    </a:lnTo>
                    <a:lnTo>
                      <a:pt x="372" y="902"/>
                    </a:lnTo>
                    <a:lnTo>
                      <a:pt x="373" y="901"/>
                    </a:lnTo>
                    <a:lnTo>
                      <a:pt x="374" y="902"/>
                    </a:lnTo>
                    <a:lnTo>
                      <a:pt x="374" y="903"/>
                    </a:lnTo>
                    <a:lnTo>
                      <a:pt x="375" y="906"/>
                    </a:lnTo>
                    <a:lnTo>
                      <a:pt x="376" y="906"/>
                    </a:lnTo>
                    <a:lnTo>
                      <a:pt x="376" y="904"/>
                    </a:lnTo>
                    <a:lnTo>
                      <a:pt x="377" y="902"/>
                    </a:lnTo>
                    <a:lnTo>
                      <a:pt x="377" y="901"/>
                    </a:lnTo>
                    <a:lnTo>
                      <a:pt x="378" y="903"/>
                    </a:lnTo>
                    <a:lnTo>
                      <a:pt x="379" y="902"/>
                    </a:lnTo>
                    <a:lnTo>
                      <a:pt x="380" y="908"/>
                    </a:lnTo>
                    <a:lnTo>
                      <a:pt x="380" y="906"/>
                    </a:lnTo>
                    <a:lnTo>
                      <a:pt x="381" y="904"/>
                    </a:lnTo>
                    <a:lnTo>
                      <a:pt x="381" y="902"/>
                    </a:lnTo>
                    <a:lnTo>
                      <a:pt x="382" y="895"/>
                    </a:lnTo>
                    <a:lnTo>
                      <a:pt x="383" y="898"/>
                    </a:lnTo>
                    <a:lnTo>
                      <a:pt x="384" y="896"/>
                    </a:lnTo>
                    <a:lnTo>
                      <a:pt x="384" y="900"/>
                    </a:lnTo>
                    <a:lnTo>
                      <a:pt x="385" y="901"/>
                    </a:lnTo>
                    <a:lnTo>
                      <a:pt x="386" y="903"/>
                    </a:lnTo>
                    <a:lnTo>
                      <a:pt x="387" y="905"/>
                    </a:lnTo>
                    <a:lnTo>
                      <a:pt x="387" y="903"/>
                    </a:lnTo>
                    <a:lnTo>
                      <a:pt x="388" y="905"/>
                    </a:lnTo>
                    <a:lnTo>
                      <a:pt x="388" y="907"/>
                    </a:lnTo>
                    <a:lnTo>
                      <a:pt x="389" y="905"/>
                    </a:lnTo>
                    <a:lnTo>
                      <a:pt x="390" y="904"/>
                    </a:lnTo>
                    <a:lnTo>
                      <a:pt x="390" y="906"/>
                    </a:lnTo>
                    <a:lnTo>
                      <a:pt x="391" y="906"/>
                    </a:lnTo>
                    <a:lnTo>
                      <a:pt x="392" y="910"/>
                    </a:lnTo>
                    <a:lnTo>
                      <a:pt x="392" y="907"/>
                    </a:lnTo>
                    <a:lnTo>
                      <a:pt x="393" y="912"/>
                    </a:lnTo>
                    <a:lnTo>
                      <a:pt x="394" y="911"/>
                    </a:lnTo>
                    <a:lnTo>
                      <a:pt x="395" y="910"/>
                    </a:lnTo>
                    <a:lnTo>
                      <a:pt x="396" y="910"/>
                    </a:lnTo>
                    <a:lnTo>
                      <a:pt x="396" y="912"/>
                    </a:lnTo>
                    <a:lnTo>
                      <a:pt x="396" y="910"/>
                    </a:lnTo>
                    <a:lnTo>
                      <a:pt x="397" y="907"/>
                    </a:lnTo>
                    <a:lnTo>
                      <a:pt x="398" y="910"/>
                    </a:lnTo>
                    <a:lnTo>
                      <a:pt x="399" y="911"/>
                    </a:lnTo>
                    <a:lnTo>
                      <a:pt x="399" y="910"/>
                    </a:lnTo>
                    <a:lnTo>
                      <a:pt x="399" y="911"/>
                    </a:lnTo>
                    <a:lnTo>
                      <a:pt x="400" y="911"/>
                    </a:lnTo>
                    <a:lnTo>
                      <a:pt x="401" y="911"/>
                    </a:lnTo>
                    <a:lnTo>
                      <a:pt x="402" y="907"/>
                    </a:lnTo>
                    <a:lnTo>
                      <a:pt x="403" y="911"/>
                    </a:lnTo>
                    <a:lnTo>
                      <a:pt x="403" y="910"/>
                    </a:lnTo>
                    <a:lnTo>
                      <a:pt x="404" y="910"/>
                    </a:lnTo>
                    <a:lnTo>
                      <a:pt x="404" y="908"/>
                    </a:lnTo>
                    <a:lnTo>
                      <a:pt x="405" y="910"/>
                    </a:lnTo>
                    <a:lnTo>
                      <a:pt x="406" y="908"/>
                    </a:lnTo>
                    <a:lnTo>
                      <a:pt x="407" y="905"/>
                    </a:lnTo>
                    <a:lnTo>
                      <a:pt x="408" y="910"/>
                    </a:lnTo>
                    <a:lnTo>
                      <a:pt x="408" y="908"/>
                    </a:lnTo>
                    <a:lnTo>
                      <a:pt x="409" y="907"/>
                    </a:lnTo>
                    <a:lnTo>
                      <a:pt x="409" y="908"/>
                    </a:lnTo>
                    <a:lnTo>
                      <a:pt x="410" y="910"/>
                    </a:lnTo>
                    <a:lnTo>
                      <a:pt x="411" y="907"/>
                    </a:lnTo>
                    <a:lnTo>
                      <a:pt x="412" y="907"/>
                    </a:lnTo>
                    <a:lnTo>
                      <a:pt x="412" y="904"/>
                    </a:lnTo>
                    <a:lnTo>
                      <a:pt x="412" y="905"/>
                    </a:lnTo>
                    <a:lnTo>
                      <a:pt x="413" y="907"/>
                    </a:lnTo>
                    <a:lnTo>
                      <a:pt x="414" y="908"/>
                    </a:lnTo>
                    <a:lnTo>
                      <a:pt x="415" y="909"/>
                    </a:lnTo>
                    <a:lnTo>
                      <a:pt x="415" y="910"/>
                    </a:lnTo>
                    <a:lnTo>
                      <a:pt x="415" y="914"/>
                    </a:lnTo>
                    <a:lnTo>
                      <a:pt x="416" y="914"/>
                    </a:lnTo>
                    <a:lnTo>
                      <a:pt x="417" y="910"/>
                    </a:lnTo>
                    <a:lnTo>
                      <a:pt x="418" y="910"/>
                    </a:lnTo>
                    <a:lnTo>
                      <a:pt x="418" y="908"/>
                    </a:lnTo>
                    <a:lnTo>
                      <a:pt x="419" y="909"/>
                    </a:lnTo>
                    <a:lnTo>
                      <a:pt x="420" y="910"/>
                    </a:lnTo>
                    <a:lnTo>
                      <a:pt x="421" y="914"/>
                    </a:lnTo>
                    <a:lnTo>
                      <a:pt x="422" y="914"/>
                    </a:lnTo>
                    <a:lnTo>
                      <a:pt x="423" y="912"/>
                    </a:lnTo>
                    <a:lnTo>
                      <a:pt x="424" y="916"/>
                    </a:lnTo>
                    <a:lnTo>
                      <a:pt x="424" y="915"/>
                    </a:lnTo>
                    <a:lnTo>
                      <a:pt x="425" y="914"/>
                    </a:lnTo>
                    <a:lnTo>
                      <a:pt x="425" y="911"/>
                    </a:lnTo>
                    <a:lnTo>
                      <a:pt x="426" y="908"/>
                    </a:lnTo>
                    <a:lnTo>
                      <a:pt x="427" y="911"/>
                    </a:lnTo>
                    <a:lnTo>
                      <a:pt x="428" y="912"/>
                    </a:lnTo>
                    <a:lnTo>
                      <a:pt x="428" y="910"/>
                    </a:lnTo>
                    <a:lnTo>
                      <a:pt x="429" y="909"/>
                    </a:lnTo>
                    <a:lnTo>
                      <a:pt x="430" y="908"/>
                    </a:lnTo>
                    <a:lnTo>
                      <a:pt x="431" y="903"/>
                    </a:lnTo>
                    <a:lnTo>
                      <a:pt x="432" y="906"/>
                    </a:lnTo>
                    <a:lnTo>
                      <a:pt x="432" y="908"/>
                    </a:lnTo>
                    <a:lnTo>
                      <a:pt x="433" y="908"/>
                    </a:lnTo>
                    <a:lnTo>
                      <a:pt x="434" y="908"/>
                    </a:lnTo>
                    <a:lnTo>
                      <a:pt x="434" y="905"/>
                    </a:lnTo>
                    <a:lnTo>
                      <a:pt x="435" y="903"/>
                    </a:lnTo>
                    <a:lnTo>
                      <a:pt x="436" y="903"/>
                    </a:lnTo>
                    <a:lnTo>
                      <a:pt x="436" y="904"/>
                    </a:lnTo>
                    <a:lnTo>
                      <a:pt x="437" y="906"/>
                    </a:lnTo>
                    <a:lnTo>
                      <a:pt x="437" y="907"/>
                    </a:lnTo>
                    <a:lnTo>
                      <a:pt x="438" y="907"/>
                    </a:lnTo>
                    <a:lnTo>
                      <a:pt x="439" y="908"/>
                    </a:lnTo>
                    <a:lnTo>
                      <a:pt x="440" y="907"/>
                    </a:lnTo>
                    <a:lnTo>
                      <a:pt x="440" y="910"/>
                    </a:lnTo>
                    <a:lnTo>
                      <a:pt x="440" y="908"/>
                    </a:lnTo>
                    <a:lnTo>
                      <a:pt x="441" y="907"/>
                    </a:lnTo>
                    <a:lnTo>
                      <a:pt x="442" y="907"/>
                    </a:lnTo>
                    <a:lnTo>
                      <a:pt x="443" y="905"/>
                    </a:lnTo>
                    <a:lnTo>
                      <a:pt x="444" y="907"/>
                    </a:lnTo>
                    <a:lnTo>
                      <a:pt x="444" y="908"/>
                    </a:lnTo>
                    <a:lnTo>
                      <a:pt x="445" y="908"/>
                    </a:lnTo>
                    <a:lnTo>
                      <a:pt x="446" y="908"/>
                    </a:lnTo>
                    <a:lnTo>
                      <a:pt x="447" y="913"/>
                    </a:lnTo>
                    <a:lnTo>
                      <a:pt x="447" y="910"/>
                    </a:lnTo>
                    <a:lnTo>
                      <a:pt x="448" y="908"/>
                    </a:lnTo>
                    <a:lnTo>
                      <a:pt x="449" y="906"/>
                    </a:lnTo>
                    <a:lnTo>
                      <a:pt x="450" y="907"/>
                    </a:lnTo>
                    <a:lnTo>
                      <a:pt x="450" y="908"/>
                    </a:lnTo>
                    <a:lnTo>
                      <a:pt x="451" y="908"/>
                    </a:lnTo>
                    <a:lnTo>
                      <a:pt x="452" y="910"/>
                    </a:lnTo>
                    <a:lnTo>
                      <a:pt x="452" y="908"/>
                    </a:lnTo>
                    <a:lnTo>
                      <a:pt x="453" y="907"/>
                    </a:lnTo>
                    <a:lnTo>
                      <a:pt x="453" y="908"/>
                    </a:lnTo>
                    <a:lnTo>
                      <a:pt x="454" y="908"/>
                    </a:lnTo>
                    <a:lnTo>
                      <a:pt x="455" y="909"/>
                    </a:lnTo>
                    <a:lnTo>
                      <a:pt x="456" y="910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sz="1350"/>
              </a:p>
            </p:txBody>
          </p:sp>
          <p:sp>
            <p:nvSpPr>
              <p:cNvPr id="63565" name="Freeform 785"/>
              <p:cNvSpPr>
                <a:spLocks/>
              </p:cNvSpPr>
              <p:nvPr/>
            </p:nvSpPr>
            <p:spPr bwMode="auto">
              <a:xfrm>
                <a:off x="1565275" y="3844925"/>
                <a:ext cx="725488" cy="1182688"/>
              </a:xfrm>
              <a:custGeom>
                <a:avLst/>
                <a:gdLst>
                  <a:gd name="T0" fmla="*/ 2147483647 w 457"/>
                  <a:gd name="T1" fmla="*/ 2147483647 h 745"/>
                  <a:gd name="T2" fmla="*/ 2147483647 w 457"/>
                  <a:gd name="T3" fmla="*/ 2147483647 h 745"/>
                  <a:gd name="T4" fmla="*/ 2147483647 w 457"/>
                  <a:gd name="T5" fmla="*/ 2147483647 h 745"/>
                  <a:gd name="T6" fmla="*/ 2147483647 w 457"/>
                  <a:gd name="T7" fmla="*/ 2147483647 h 745"/>
                  <a:gd name="T8" fmla="*/ 2147483647 w 457"/>
                  <a:gd name="T9" fmla="*/ 2147483647 h 745"/>
                  <a:gd name="T10" fmla="*/ 2147483647 w 457"/>
                  <a:gd name="T11" fmla="*/ 2147483647 h 745"/>
                  <a:gd name="T12" fmla="*/ 2147483647 w 457"/>
                  <a:gd name="T13" fmla="*/ 2147483647 h 745"/>
                  <a:gd name="T14" fmla="*/ 2147483647 w 457"/>
                  <a:gd name="T15" fmla="*/ 2147483647 h 745"/>
                  <a:gd name="T16" fmla="*/ 2147483647 w 457"/>
                  <a:gd name="T17" fmla="*/ 2147483647 h 745"/>
                  <a:gd name="T18" fmla="*/ 2147483647 w 457"/>
                  <a:gd name="T19" fmla="*/ 2147483647 h 745"/>
                  <a:gd name="T20" fmla="*/ 2147483647 w 457"/>
                  <a:gd name="T21" fmla="*/ 2147483647 h 745"/>
                  <a:gd name="T22" fmla="*/ 2147483647 w 457"/>
                  <a:gd name="T23" fmla="*/ 2147483647 h 745"/>
                  <a:gd name="T24" fmla="*/ 2147483647 w 457"/>
                  <a:gd name="T25" fmla="*/ 2147483647 h 745"/>
                  <a:gd name="T26" fmla="*/ 2147483647 w 457"/>
                  <a:gd name="T27" fmla="*/ 2147483647 h 745"/>
                  <a:gd name="T28" fmla="*/ 2147483647 w 457"/>
                  <a:gd name="T29" fmla="*/ 2147483647 h 745"/>
                  <a:gd name="T30" fmla="*/ 2147483647 w 457"/>
                  <a:gd name="T31" fmla="*/ 2147483647 h 745"/>
                  <a:gd name="T32" fmla="*/ 2147483647 w 457"/>
                  <a:gd name="T33" fmla="*/ 2147483647 h 745"/>
                  <a:gd name="T34" fmla="*/ 2147483647 w 457"/>
                  <a:gd name="T35" fmla="*/ 2147483647 h 745"/>
                  <a:gd name="T36" fmla="*/ 2147483647 w 457"/>
                  <a:gd name="T37" fmla="*/ 2147483647 h 745"/>
                  <a:gd name="T38" fmla="*/ 2147483647 w 457"/>
                  <a:gd name="T39" fmla="*/ 2147483647 h 745"/>
                  <a:gd name="T40" fmla="*/ 2147483647 w 457"/>
                  <a:gd name="T41" fmla="*/ 2147483647 h 745"/>
                  <a:gd name="T42" fmla="*/ 2147483647 w 457"/>
                  <a:gd name="T43" fmla="*/ 2147483647 h 745"/>
                  <a:gd name="T44" fmla="*/ 2147483647 w 457"/>
                  <a:gd name="T45" fmla="*/ 2147483647 h 745"/>
                  <a:gd name="T46" fmla="*/ 2147483647 w 457"/>
                  <a:gd name="T47" fmla="*/ 2147483647 h 745"/>
                  <a:gd name="T48" fmla="*/ 2147483647 w 457"/>
                  <a:gd name="T49" fmla="*/ 2147483647 h 745"/>
                  <a:gd name="T50" fmla="*/ 2147483647 w 457"/>
                  <a:gd name="T51" fmla="*/ 2147483647 h 745"/>
                  <a:gd name="T52" fmla="*/ 2147483647 w 457"/>
                  <a:gd name="T53" fmla="*/ 2147483647 h 745"/>
                  <a:gd name="T54" fmla="*/ 2147483647 w 457"/>
                  <a:gd name="T55" fmla="*/ 2147483647 h 745"/>
                  <a:gd name="T56" fmla="*/ 2147483647 w 457"/>
                  <a:gd name="T57" fmla="*/ 2147483647 h 745"/>
                  <a:gd name="T58" fmla="*/ 2147483647 w 457"/>
                  <a:gd name="T59" fmla="*/ 2147483647 h 745"/>
                  <a:gd name="T60" fmla="*/ 2147483647 w 457"/>
                  <a:gd name="T61" fmla="*/ 2147483647 h 745"/>
                  <a:gd name="T62" fmla="*/ 2147483647 w 457"/>
                  <a:gd name="T63" fmla="*/ 2147483647 h 745"/>
                  <a:gd name="T64" fmla="*/ 2147483647 w 457"/>
                  <a:gd name="T65" fmla="*/ 2147483647 h 745"/>
                  <a:gd name="T66" fmla="*/ 2147483647 w 457"/>
                  <a:gd name="T67" fmla="*/ 2147483647 h 745"/>
                  <a:gd name="T68" fmla="*/ 2147483647 w 457"/>
                  <a:gd name="T69" fmla="*/ 2147483647 h 745"/>
                  <a:gd name="T70" fmla="*/ 2147483647 w 457"/>
                  <a:gd name="T71" fmla="*/ 2147483647 h 745"/>
                  <a:gd name="T72" fmla="*/ 2147483647 w 457"/>
                  <a:gd name="T73" fmla="*/ 2147483647 h 745"/>
                  <a:gd name="T74" fmla="*/ 2147483647 w 457"/>
                  <a:gd name="T75" fmla="*/ 2147483647 h 745"/>
                  <a:gd name="T76" fmla="*/ 2147483647 w 457"/>
                  <a:gd name="T77" fmla="*/ 2147483647 h 745"/>
                  <a:gd name="T78" fmla="*/ 2147483647 w 457"/>
                  <a:gd name="T79" fmla="*/ 2147483647 h 745"/>
                  <a:gd name="T80" fmla="*/ 2147483647 w 457"/>
                  <a:gd name="T81" fmla="*/ 2147483647 h 745"/>
                  <a:gd name="T82" fmla="*/ 2147483647 w 457"/>
                  <a:gd name="T83" fmla="*/ 2147483647 h 745"/>
                  <a:gd name="T84" fmla="*/ 2147483647 w 457"/>
                  <a:gd name="T85" fmla="*/ 2147483647 h 745"/>
                  <a:gd name="T86" fmla="*/ 2147483647 w 457"/>
                  <a:gd name="T87" fmla="*/ 2147483647 h 745"/>
                  <a:gd name="T88" fmla="*/ 2147483647 w 457"/>
                  <a:gd name="T89" fmla="*/ 2147483647 h 745"/>
                  <a:gd name="T90" fmla="*/ 2147483647 w 457"/>
                  <a:gd name="T91" fmla="*/ 2147483647 h 745"/>
                  <a:gd name="T92" fmla="*/ 2147483647 w 457"/>
                  <a:gd name="T93" fmla="*/ 2147483647 h 745"/>
                  <a:gd name="T94" fmla="*/ 2147483647 w 457"/>
                  <a:gd name="T95" fmla="*/ 2147483647 h 745"/>
                  <a:gd name="T96" fmla="*/ 2147483647 w 457"/>
                  <a:gd name="T97" fmla="*/ 2147483647 h 745"/>
                  <a:gd name="T98" fmla="*/ 2147483647 w 457"/>
                  <a:gd name="T99" fmla="*/ 2147483647 h 745"/>
                  <a:gd name="T100" fmla="*/ 2147483647 w 457"/>
                  <a:gd name="T101" fmla="*/ 2147483647 h 745"/>
                  <a:gd name="T102" fmla="*/ 2147483647 w 457"/>
                  <a:gd name="T103" fmla="*/ 2147483647 h 745"/>
                  <a:gd name="T104" fmla="*/ 2147483647 w 457"/>
                  <a:gd name="T105" fmla="*/ 2147483647 h 745"/>
                  <a:gd name="T106" fmla="*/ 2147483647 w 457"/>
                  <a:gd name="T107" fmla="*/ 2147483647 h 745"/>
                  <a:gd name="T108" fmla="*/ 2147483647 w 457"/>
                  <a:gd name="T109" fmla="*/ 2147483647 h 745"/>
                  <a:gd name="T110" fmla="*/ 2147483647 w 457"/>
                  <a:gd name="T111" fmla="*/ 2147483647 h 745"/>
                  <a:gd name="T112" fmla="*/ 2147483647 w 457"/>
                  <a:gd name="T113" fmla="*/ 2147483647 h 745"/>
                  <a:gd name="T114" fmla="*/ 2147483647 w 457"/>
                  <a:gd name="T115" fmla="*/ 2147483647 h 745"/>
                  <a:gd name="T116" fmla="*/ 2147483647 w 457"/>
                  <a:gd name="T117" fmla="*/ 2147483647 h 745"/>
                  <a:gd name="T118" fmla="*/ 2147483647 w 457"/>
                  <a:gd name="T119" fmla="*/ 2147483647 h 745"/>
                  <a:gd name="T120" fmla="*/ 2147483647 w 457"/>
                  <a:gd name="T121" fmla="*/ 2147483647 h 745"/>
                  <a:gd name="T122" fmla="*/ 2147483647 w 457"/>
                  <a:gd name="T123" fmla="*/ 2147483647 h 745"/>
                  <a:gd name="T124" fmla="*/ 2147483647 w 457"/>
                  <a:gd name="T125" fmla="*/ 2147483647 h 74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57"/>
                  <a:gd name="T190" fmla="*/ 0 h 745"/>
                  <a:gd name="T191" fmla="*/ 457 w 457"/>
                  <a:gd name="T192" fmla="*/ 745 h 74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57" h="745">
                    <a:moveTo>
                      <a:pt x="0" y="23"/>
                    </a:moveTo>
                    <a:lnTo>
                      <a:pt x="0" y="16"/>
                    </a:lnTo>
                    <a:lnTo>
                      <a:pt x="0" y="19"/>
                    </a:lnTo>
                    <a:lnTo>
                      <a:pt x="1" y="14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2"/>
                    </a:lnTo>
                    <a:lnTo>
                      <a:pt x="4" y="24"/>
                    </a:lnTo>
                    <a:lnTo>
                      <a:pt x="4" y="22"/>
                    </a:lnTo>
                    <a:lnTo>
                      <a:pt x="5" y="21"/>
                    </a:lnTo>
                    <a:lnTo>
                      <a:pt x="6" y="22"/>
                    </a:lnTo>
                    <a:lnTo>
                      <a:pt x="7" y="17"/>
                    </a:lnTo>
                    <a:lnTo>
                      <a:pt x="7" y="20"/>
                    </a:lnTo>
                    <a:lnTo>
                      <a:pt x="8" y="20"/>
                    </a:lnTo>
                    <a:lnTo>
                      <a:pt x="9" y="24"/>
                    </a:lnTo>
                    <a:lnTo>
                      <a:pt x="10" y="23"/>
                    </a:lnTo>
                    <a:lnTo>
                      <a:pt x="10" y="20"/>
                    </a:lnTo>
                    <a:lnTo>
                      <a:pt x="11" y="24"/>
                    </a:lnTo>
                    <a:lnTo>
                      <a:pt x="12" y="22"/>
                    </a:lnTo>
                    <a:lnTo>
                      <a:pt x="12" y="23"/>
                    </a:lnTo>
                    <a:lnTo>
                      <a:pt x="13" y="21"/>
                    </a:lnTo>
                    <a:lnTo>
                      <a:pt x="13" y="17"/>
                    </a:lnTo>
                    <a:lnTo>
                      <a:pt x="14" y="16"/>
                    </a:lnTo>
                    <a:lnTo>
                      <a:pt x="15" y="17"/>
                    </a:lnTo>
                    <a:lnTo>
                      <a:pt x="16" y="20"/>
                    </a:lnTo>
                    <a:lnTo>
                      <a:pt x="16" y="19"/>
                    </a:lnTo>
                    <a:lnTo>
                      <a:pt x="16" y="18"/>
                    </a:lnTo>
                    <a:lnTo>
                      <a:pt x="17" y="19"/>
                    </a:lnTo>
                    <a:lnTo>
                      <a:pt x="18" y="20"/>
                    </a:lnTo>
                    <a:lnTo>
                      <a:pt x="19" y="17"/>
                    </a:lnTo>
                    <a:lnTo>
                      <a:pt x="20" y="21"/>
                    </a:lnTo>
                    <a:lnTo>
                      <a:pt x="20" y="22"/>
                    </a:lnTo>
                    <a:lnTo>
                      <a:pt x="21" y="21"/>
                    </a:lnTo>
                    <a:lnTo>
                      <a:pt x="22" y="21"/>
                    </a:lnTo>
                    <a:lnTo>
                      <a:pt x="22" y="20"/>
                    </a:lnTo>
                    <a:lnTo>
                      <a:pt x="23" y="20"/>
                    </a:lnTo>
                    <a:lnTo>
                      <a:pt x="24" y="19"/>
                    </a:lnTo>
                    <a:lnTo>
                      <a:pt x="25" y="16"/>
                    </a:lnTo>
                    <a:lnTo>
                      <a:pt x="25" y="21"/>
                    </a:lnTo>
                    <a:lnTo>
                      <a:pt x="26" y="20"/>
                    </a:lnTo>
                    <a:lnTo>
                      <a:pt x="27" y="20"/>
                    </a:lnTo>
                    <a:lnTo>
                      <a:pt x="28" y="20"/>
                    </a:lnTo>
                    <a:lnTo>
                      <a:pt x="28" y="21"/>
                    </a:lnTo>
                    <a:lnTo>
                      <a:pt x="29" y="23"/>
                    </a:lnTo>
                    <a:lnTo>
                      <a:pt x="29" y="24"/>
                    </a:lnTo>
                    <a:lnTo>
                      <a:pt x="30" y="23"/>
                    </a:lnTo>
                    <a:lnTo>
                      <a:pt x="31" y="21"/>
                    </a:lnTo>
                    <a:lnTo>
                      <a:pt x="32" y="22"/>
                    </a:lnTo>
                    <a:lnTo>
                      <a:pt x="32" y="20"/>
                    </a:lnTo>
                    <a:lnTo>
                      <a:pt x="32" y="23"/>
                    </a:lnTo>
                    <a:lnTo>
                      <a:pt x="33" y="21"/>
                    </a:lnTo>
                    <a:lnTo>
                      <a:pt x="34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4"/>
                    </a:lnTo>
                    <a:lnTo>
                      <a:pt x="37" y="20"/>
                    </a:lnTo>
                    <a:lnTo>
                      <a:pt x="38" y="24"/>
                    </a:lnTo>
                    <a:lnTo>
                      <a:pt x="38" y="25"/>
                    </a:lnTo>
                    <a:lnTo>
                      <a:pt x="39" y="23"/>
                    </a:lnTo>
                    <a:lnTo>
                      <a:pt x="40" y="25"/>
                    </a:lnTo>
                    <a:lnTo>
                      <a:pt x="41" y="25"/>
                    </a:lnTo>
                    <a:lnTo>
                      <a:pt x="41" y="26"/>
                    </a:lnTo>
                    <a:lnTo>
                      <a:pt x="42" y="24"/>
                    </a:lnTo>
                    <a:lnTo>
                      <a:pt x="43" y="29"/>
                    </a:lnTo>
                    <a:lnTo>
                      <a:pt x="44" y="27"/>
                    </a:lnTo>
                    <a:lnTo>
                      <a:pt x="44" y="22"/>
                    </a:lnTo>
                    <a:lnTo>
                      <a:pt x="44" y="24"/>
                    </a:lnTo>
                    <a:lnTo>
                      <a:pt x="45" y="25"/>
                    </a:lnTo>
                    <a:lnTo>
                      <a:pt x="46" y="25"/>
                    </a:lnTo>
                    <a:lnTo>
                      <a:pt x="47" y="25"/>
                    </a:lnTo>
                    <a:lnTo>
                      <a:pt x="48" y="24"/>
                    </a:lnTo>
                    <a:lnTo>
                      <a:pt x="48" y="30"/>
                    </a:lnTo>
                    <a:lnTo>
                      <a:pt x="49" y="28"/>
                    </a:lnTo>
                    <a:lnTo>
                      <a:pt x="50" y="27"/>
                    </a:lnTo>
                    <a:lnTo>
                      <a:pt x="51" y="20"/>
                    </a:lnTo>
                    <a:lnTo>
                      <a:pt x="51" y="23"/>
                    </a:lnTo>
                    <a:lnTo>
                      <a:pt x="52" y="19"/>
                    </a:lnTo>
                    <a:lnTo>
                      <a:pt x="52" y="21"/>
                    </a:lnTo>
                    <a:lnTo>
                      <a:pt x="53" y="27"/>
                    </a:lnTo>
                    <a:lnTo>
                      <a:pt x="54" y="26"/>
                    </a:lnTo>
                    <a:lnTo>
                      <a:pt x="54" y="25"/>
                    </a:lnTo>
                    <a:lnTo>
                      <a:pt x="55" y="26"/>
                    </a:lnTo>
                    <a:lnTo>
                      <a:pt x="56" y="24"/>
                    </a:lnTo>
                    <a:lnTo>
                      <a:pt x="56" y="20"/>
                    </a:lnTo>
                    <a:lnTo>
                      <a:pt x="57" y="20"/>
                    </a:lnTo>
                    <a:lnTo>
                      <a:pt x="57" y="26"/>
                    </a:lnTo>
                    <a:lnTo>
                      <a:pt x="58" y="26"/>
                    </a:lnTo>
                    <a:lnTo>
                      <a:pt x="59" y="26"/>
                    </a:lnTo>
                    <a:lnTo>
                      <a:pt x="60" y="26"/>
                    </a:lnTo>
                    <a:lnTo>
                      <a:pt x="60" y="30"/>
                    </a:lnTo>
                    <a:lnTo>
                      <a:pt x="60" y="27"/>
                    </a:lnTo>
                    <a:lnTo>
                      <a:pt x="61" y="25"/>
                    </a:lnTo>
                    <a:lnTo>
                      <a:pt x="62" y="25"/>
                    </a:lnTo>
                    <a:lnTo>
                      <a:pt x="63" y="25"/>
                    </a:lnTo>
                    <a:lnTo>
                      <a:pt x="63" y="26"/>
                    </a:lnTo>
                    <a:lnTo>
                      <a:pt x="64" y="26"/>
                    </a:lnTo>
                    <a:lnTo>
                      <a:pt x="64" y="21"/>
                    </a:lnTo>
                    <a:lnTo>
                      <a:pt x="65" y="23"/>
                    </a:lnTo>
                    <a:lnTo>
                      <a:pt x="66" y="20"/>
                    </a:lnTo>
                    <a:lnTo>
                      <a:pt x="67" y="25"/>
                    </a:lnTo>
                    <a:lnTo>
                      <a:pt x="67" y="24"/>
                    </a:lnTo>
                    <a:lnTo>
                      <a:pt x="68" y="27"/>
                    </a:lnTo>
                    <a:lnTo>
                      <a:pt x="68" y="28"/>
                    </a:lnTo>
                    <a:lnTo>
                      <a:pt x="69" y="28"/>
                    </a:lnTo>
                    <a:lnTo>
                      <a:pt x="70" y="25"/>
                    </a:lnTo>
                    <a:lnTo>
                      <a:pt x="70" y="27"/>
                    </a:lnTo>
                    <a:lnTo>
                      <a:pt x="71" y="27"/>
                    </a:lnTo>
                    <a:lnTo>
                      <a:pt x="72" y="28"/>
                    </a:lnTo>
                    <a:lnTo>
                      <a:pt x="73" y="28"/>
                    </a:lnTo>
                    <a:lnTo>
                      <a:pt x="73" y="32"/>
                    </a:lnTo>
                    <a:lnTo>
                      <a:pt x="74" y="31"/>
                    </a:lnTo>
                    <a:lnTo>
                      <a:pt x="75" y="29"/>
                    </a:lnTo>
                    <a:lnTo>
                      <a:pt x="76" y="29"/>
                    </a:lnTo>
                    <a:lnTo>
                      <a:pt x="77" y="28"/>
                    </a:lnTo>
                    <a:lnTo>
                      <a:pt x="78" y="28"/>
                    </a:lnTo>
                    <a:lnTo>
                      <a:pt x="79" y="31"/>
                    </a:lnTo>
                    <a:lnTo>
                      <a:pt x="79" y="27"/>
                    </a:lnTo>
                    <a:lnTo>
                      <a:pt x="80" y="28"/>
                    </a:lnTo>
                    <a:lnTo>
                      <a:pt x="81" y="26"/>
                    </a:lnTo>
                    <a:lnTo>
                      <a:pt x="82" y="25"/>
                    </a:lnTo>
                    <a:lnTo>
                      <a:pt x="82" y="26"/>
                    </a:lnTo>
                    <a:lnTo>
                      <a:pt x="83" y="28"/>
                    </a:lnTo>
                    <a:lnTo>
                      <a:pt x="84" y="28"/>
                    </a:lnTo>
                    <a:lnTo>
                      <a:pt x="84" y="25"/>
                    </a:lnTo>
                    <a:lnTo>
                      <a:pt x="85" y="26"/>
                    </a:lnTo>
                    <a:lnTo>
                      <a:pt x="85" y="32"/>
                    </a:lnTo>
                    <a:lnTo>
                      <a:pt x="86" y="29"/>
                    </a:lnTo>
                    <a:lnTo>
                      <a:pt x="87" y="28"/>
                    </a:lnTo>
                    <a:lnTo>
                      <a:pt x="88" y="27"/>
                    </a:lnTo>
                    <a:lnTo>
                      <a:pt x="88" y="26"/>
                    </a:lnTo>
                    <a:lnTo>
                      <a:pt x="89" y="28"/>
                    </a:lnTo>
                    <a:lnTo>
                      <a:pt x="90" y="27"/>
                    </a:lnTo>
                    <a:lnTo>
                      <a:pt x="91" y="27"/>
                    </a:lnTo>
                    <a:lnTo>
                      <a:pt x="92" y="26"/>
                    </a:lnTo>
                    <a:lnTo>
                      <a:pt x="92" y="29"/>
                    </a:lnTo>
                    <a:lnTo>
                      <a:pt x="92" y="27"/>
                    </a:lnTo>
                    <a:lnTo>
                      <a:pt x="93" y="24"/>
                    </a:lnTo>
                    <a:lnTo>
                      <a:pt x="94" y="24"/>
                    </a:lnTo>
                    <a:lnTo>
                      <a:pt x="95" y="18"/>
                    </a:lnTo>
                    <a:lnTo>
                      <a:pt x="95" y="21"/>
                    </a:lnTo>
                    <a:lnTo>
                      <a:pt x="96" y="23"/>
                    </a:lnTo>
                    <a:lnTo>
                      <a:pt x="97" y="25"/>
                    </a:lnTo>
                    <a:lnTo>
                      <a:pt x="98" y="23"/>
                    </a:lnTo>
                    <a:lnTo>
                      <a:pt x="98" y="21"/>
                    </a:lnTo>
                    <a:lnTo>
                      <a:pt x="99" y="27"/>
                    </a:lnTo>
                    <a:lnTo>
                      <a:pt x="100" y="26"/>
                    </a:lnTo>
                    <a:lnTo>
                      <a:pt x="100" y="25"/>
                    </a:lnTo>
                    <a:lnTo>
                      <a:pt x="101" y="24"/>
                    </a:lnTo>
                    <a:lnTo>
                      <a:pt x="101" y="23"/>
                    </a:lnTo>
                    <a:lnTo>
                      <a:pt x="102" y="20"/>
                    </a:lnTo>
                    <a:lnTo>
                      <a:pt x="103" y="19"/>
                    </a:lnTo>
                    <a:lnTo>
                      <a:pt x="104" y="21"/>
                    </a:lnTo>
                    <a:lnTo>
                      <a:pt x="104" y="23"/>
                    </a:lnTo>
                    <a:lnTo>
                      <a:pt x="105" y="22"/>
                    </a:lnTo>
                    <a:lnTo>
                      <a:pt x="106" y="22"/>
                    </a:lnTo>
                    <a:lnTo>
                      <a:pt x="107" y="21"/>
                    </a:lnTo>
                    <a:lnTo>
                      <a:pt x="108" y="18"/>
                    </a:lnTo>
                    <a:lnTo>
                      <a:pt x="108" y="20"/>
                    </a:lnTo>
                    <a:lnTo>
                      <a:pt x="109" y="20"/>
                    </a:lnTo>
                    <a:lnTo>
                      <a:pt x="110" y="20"/>
                    </a:lnTo>
                    <a:lnTo>
                      <a:pt x="111" y="20"/>
                    </a:lnTo>
                    <a:lnTo>
                      <a:pt x="111" y="24"/>
                    </a:lnTo>
                    <a:lnTo>
                      <a:pt x="112" y="20"/>
                    </a:lnTo>
                    <a:lnTo>
                      <a:pt x="112" y="16"/>
                    </a:lnTo>
                    <a:lnTo>
                      <a:pt x="113" y="18"/>
                    </a:lnTo>
                    <a:lnTo>
                      <a:pt x="114" y="14"/>
                    </a:lnTo>
                    <a:lnTo>
                      <a:pt x="114" y="16"/>
                    </a:lnTo>
                    <a:lnTo>
                      <a:pt x="115" y="11"/>
                    </a:lnTo>
                    <a:lnTo>
                      <a:pt x="116" y="12"/>
                    </a:lnTo>
                    <a:lnTo>
                      <a:pt x="116" y="9"/>
                    </a:lnTo>
                    <a:lnTo>
                      <a:pt x="117" y="13"/>
                    </a:lnTo>
                    <a:lnTo>
                      <a:pt x="117" y="18"/>
                    </a:lnTo>
                    <a:lnTo>
                      <a:pt x="118" y="14"/>
                    </a:lnTo>
                    <a:lnTo>
                      <a:pt x="119" y="14"/>
                    </a:lnTo>
                    <a:lnTo>
                      <a:pt x="120" y="14"/>
                    </a:lnTo>
                    <a:lnTo>
                      <a:pt x="120" y="12"/>
                    </a:lnTo>
                    <a:lnTo>
                      <a:pt x="120" y="11"/>
                    </a:lnTo>
                    <a:lnTo>
                      <a:pt x="121" y="13"/>
                    </a:lnTo>
                    <a:lnTo>
                      <a:pt x="122" y="13"/>
                    </a:lnTo>
                    <a:lnTo>
                      <a:pt x="123" y="13"/>
                    </a:lnTo>
                    <a:lnTo>
                      <a:pt x="124" y="14"/>
                    </a:lnTo>
                    <a:lnTo>
                      <a:pt x="125" y="14"/>
                    </a:lnTo>
                    <a:lnTo>
                      <a:pt x="126" y="14"/>
                    </a:lnTo>
                    <a:lnTo>
                      <a:pt x="126" y="13"/>
                    </a:lnTo>
                    <a:lnTo>
                      <a:pt x="127" y="8"/>
                    </a:lnTo>
                    <a:lnTo>
                      <a:pt x="128" y="11"/>
                    </a:lnTo>
                    <a:lnTo>
                      <a:pt x="129" y="11"/>
                    </a:lnTo>
                    <a:lnTo>
                      <a:pt x="130" y="12"/>
                    </a:lnTo>
                    <a:lnTo>
                      <a:pt x="130" y="13"/>
                    </a:lnTo>
                    <a:lnTo>
                      <a:pt x="131" y="11"/>
                    </a:lnTo>
                    <a:lnTo>
                      <a:pt x="132" y="13"/>
                    </a:lnTo>
                    <a:lnTo>
                      <a:pt x="133" y="13"/>
                    </a:lnTo>
                    <a:lnTo>
                      <a:pt x="133" y="8"/>
                    </a:lnTo>
                    <a:lnTo>
                      <a:pt x="134" y="13"/>
                    </a:lnTo>
                    <a:lnTo>
                      <a:pt x="135" y="10"/>
                    </a:lnTo>
                    <a:lnTo>
                      <a:pt x="136" y="10"/>
                    </a:lnTo>
                    <a:lnTo>
                      <a:pt x="136" y="19"/>
                    </a:lnTo>
                    <a:lnTo>
                      <a:pt x="136" y="17"/>
                    </a:lnTo>
                    <a:lnTo>
                      <a:pt x="137" y="15"/>
                    </a:lnTo>
                    <a:lnTo>
                      <a:pt x="138" y="15"/>
                    </a:lnTo>
                    <a:lnTo>
                      <a:pt x="139" y="18"/>
                    </a:lnTo>
                    <a:lnTo>
                      <a:pt x="140" y="19"/>
                    </a:lnTo>
                    <a:lnTo>
                      <a:pt x="140" y="17"/>
                    </a:lnTo>
                    <a:lnTo>
                      <a:pt x="141" y="19"/>
                    </a:lnTo>
                    <a:lnTo>
                      <a:pt x="142" y="20"/>
                    </a:lnTo>
                    <a:lnTo>
                      <a:pt x="142" y="19"/>
                    </a:lnTo>
                    <a:lnTo>
                      <a:pt x="143" y="20"/>
                    </a:lnTo>
                    <a:lnTo>
                      <a:pt x="144" y="17"/>
                    </a:lnTo>
                    <a:lnTo>
                      <a:pt x="145" y="17"/>
                    </a:lnTo>
                    <a:lnTo>
                      <a:pt x="145" y="14"/>
                    </a:lnTo>
                    <a:lnTo>
                      <a:pt x="146" y="15"/>
                    </a:lnTo>
                    <a:lnTo>
                      <a:pt x="147" y="17"/>
                    </a:lnTo>
                    <a:lnTo>
                      <a:pt x="148" y="19"/>
                    </a:lnTo>
                    <a:lnTo>
                      <a:pt x="149" y="22"/>
                    </a:lnTo>
                    <a:lnTo>
                      <a:pt x="149" y="20"/>
                    </a:lnTo>
                    <a:lnTo>
                      <a:pt x="150" y="23"/>
                    </a:lnTo>
                    <a:lnTo>
                      <a:pt x="151" y="20"/>
                    </a:lnTo>
                    <a:lnTo>
                      <a:pt x="152" y="18"/>
                    </a:lnTo>
                    <a:lnTo>
                      <a:pt x="152" y="16"/>
                    </a:lnTo>
                    <a:lnTo>
                      <a:pt x="152" y="11"/>
                    </a:lnTo>
                    <a:lnTo>
                      <a:pt x="153" y="11"/>
                    </a:lnTo>
                    <a:lnTo>
                      <a:pt x="154" y="12"/>
                    </a:lnTo>
                    <a:lnTo>
                      <a:pt x="155" y="13"/>
                    </a:lnTo>
                    <a:lnTo>
                      <a:pt x="156" y="14"/>
                    </a:lnTo>
                    <a:lnTo>
                      <a:pt x="157" y="11"/>
                    </a:lnTo>
                    <a:lnTo>
                      <a:pt x="158" y="13"/>
                    </a:lnTo>
                    <a:lnTo>
                      <a:pt x="158" y="12"/>
                    </a:lnTo>
                    <a:lnTo>
                      <a:pt x="159" y="5"/>
                    </a:lnTo>
                    <a:lnTo>
                      <a:pt x="160" y="11"/>
                    </a:lnTo>
                    <a:lnTo>
                      <a:pt x="161" y="13"/>
                    </a:lnTo>
                    <a:lnTo>
                      <a:pt x="161" y="14"/>
                    </a:lnTo>
                    <a:lnTo>
                      <a:pt x="162" y="14"/>
                    </a:lnTo>
                    <a:lnTo>
                      <a:pt x="163" y="14"/>
                    </a:lnTo>
                    <a:lnTo>
                      <a:pt x="164" y="13"/>
                    </a:lnTo>
                    <a:lnTo>
                      <a:pt x="164" y="11"/>
                    </a:lnTo>
                    <a:lnTo>
                      <a:pt x="164" y="13"/>
                    </a:lnTo>
                    <a:lnTo>
                      <a:pt x="165" y="14"/>
                    </a:lnTo>
                    <a:lnTo>
                      <a:pt x="166" y="11"/>
                    </a:lnTo>
                    <a:lnTo>
                      <a:pt x="167" y="16"/>
                    </a:lnTo>
                    <a:lnTo>
                      <a:pt x="168" y="14"/>
                    </a:lnTo>
                    <a:lnTo>
                      <a:pt x="168" y="17"/>
                    </a:lnTo>
                    <a:lnTo>
                      <a:pt x="169" y="16"/>
                    </a:lnTo>
                    <a:lnTo>
                      <a:pt x="170" y="16"/>
                    </a:lnTo>
                    <a:lnTo>
                      <a:pt x="171" y="15"/>
                    </a:lnTo>
                    <a:lnTo>
                      <a:pt x="171" y="13"/>
                    </a:lnTo>
                    <a:lnTo>
                      <a:pt x="172" y="14"/>
                    </a:lnTo>
                    <a:lnTo>
                      <a:pt x="172" y="13"/>
                    </a:lnTo>
                    <a:lnTo>
                      <a:pt x="173" y="13"/>
                    </a:lnTo>
                    <a:lnTo>
                      <a:pt x="174" y="16"/>
                    </a:lnTo>
                    <a:lnTo>
                      <a:pt x="174" y="17"/>
                    </a:lnTo>
                    <a:lnTo>
                      <a:pt x="175" y="18"/>
                    </a:lnTo>
                    <a:lnTo>
                      <a:pt x="176" y="19"/>
                    </a:lnTo>
                    <a:lnTo>
                      <a:pt x="177" y="18"/>
                    </a:lnTo>
                    <a:lnTo>
                      <a:pt x="177" y="20"/>
                    </a:lnTo>
                    <a:lnTo>
                      <a:pt x="177" y="14"/>
                    </a:lnTo>
                    <a:lnTo>
                      <a:pt x="178" y="14"/>
                    </a:lnTo>
                    <a:lnTo>
                      <a:pt x="179" y="16"/>
                    </a:lnTo>
                    <a:lnTo>
                      <a:pt x="180" y="18"/>
                    </a:lnTo>
                    <a:lnTo>
                      <a:pt x="180" y="15"/>
                    </a:lnTo>
                    <a:lnTo>
                      <a:pt x="180" y="16"/>
                    </a:lnTo>
                    <a:lnTo>
                      <a:pt x="181" y="19"/>
                    </a:lnTo>
                    <a:lnTo>
                      <a:pt x="182" y="17"/>
                    </a:lnTo>
                    <a:lnTo>
                      <a:pt x="183" y="17"/>
                    </a:lnTo>
                    <a:lnTo>
                      <a:pt x="183" y="16"/>
                    </a:lnTo>
                    <a:lnTo>
                      <a:pt x="184" y="16"/>
                    </a:lnTo>
                    <a:lnTo>
                      <a:pt x="185" y="15"/>
                    </a:lnTo>
                    <a:lnTo>
                      <a:pt x="186" y="12"/>
                    </a:lnTo>
                    <a:lnTo>
                      <a:pt x="186" y="13"/>
                    </a:lnTo>
                    <a:lnTo>
                      <a:pt x="187" y="18"/>
                    </a:lnTo>
                    <a:lnTo>
                      <a:pt x="188" y="18"/>
                    </a:lnTo>
                    <a:lnTo>
                      <a:pt x="188" y="17"/>
                    </a:lnTo>
                    <a:lnTo>
                      <a:pt x="189" y="16"/>
                    </a:lnTo>
                    <a:lnTo>
                      <a:pt x="190" y="11"/>
                    </a:lnTo>
                    <a:lnTo>
                      <a:pt x="190" y="17"/>
                    </a:lnTo>
                    <a:lnTo>
                      <a:pt x="191" y="16"/>
                    </a:lnTo>
                    <a:lnTo>
                      <a:pt x="192" y="14"/>
                    </a:lnTo>
                    <a:lnTo>
                      <a:pt x="193" y="16"/>
                    </a:lnTo>
                    <a:lnTo>
                      <a:pt x="193" y="15"/>
                    </a:lnTo>
                    <a:lnTo>
                      <a:pt x="194" y="11"/>
                    </a:lnTo>
                    <a:lnTo>
                      <a:pt x="195" y="13"/>
                    </a:lnTo>
                    <a:lnTo>
                      <a:pt x="196" y="16"/>
                    </a:lnTo>
                    <a:lnTo>
                      <a:pt x="196" y="13"/>
                    </a:lnTo>
                    <a:lnTo>
                      <a:pt x="196" y="7"/>
                    </a:lnTo>
                    <a:lnTo>
                      <a:pt x="197" y="9"/>
                    </a:lnTo>
                    <a:lnTo>
                      <a:pt x="198" y="10"/>
                    </a:lnTo>
                    <a:lnTo>
                      <a:pt x="199" y="12"/>
                    </a:lnTo>
                    <a:lnTo>
                      <a:pt x="199" y="7"/>
                    </a:lnTo>
                    <a:lnTo>
                      <a:pt x="200" y="9"/>
                    </a:lnTo>
                    <a:lnTo>
                      <a:pt x="200" y="16"/>
                    </a:lnTo>
                    <a:lnTo>
                      <a:pt x="201" y="14"/>
                    </a:lnTo>
                    <a:lnTo>
                      <a:pt x="202" y="12"/>
                    </a:lnTo>
                    <a:lnTo>
                      <a:pt x="202" y="11"/>
                    </a:lnTo>
                    <a:lnTo>
                      <a:pt x="203" y="5"/>
                    </a:lnTo>
                    <a:lnTo>
                      <a:pt x="204" y="6"/>
                    </a:lnTo>
                    <a:lnTo>
                      <a:pt x="205" y="5"/>
                    </a:lnTo>
                    <a:lnTo>
                      <a:pt x="205" y="7"/>
                    </a:lnTo>
                    <a:lnTo>
                      <a:pt x="205" y="13"/>
                    </a:lnTo>
                    <a:lnTo>
                      <a:pt x="206" y="11"/>
                    </a:lnTo>
                    <a:lnTo>
                      <a:pt x="207" y="9"/>
                    </a:lnTo>
                    <a:lnTo>
                      <a:pt x="208" y="8"/>
                    </a:lnTo>
                    <a:lnTo>
                      <a:pt x="209" y="9"/>
                    </a:lnTo>
                    <a:lnTo>
                      <a:pt x="209" y="8"/>
                    </a:lnTo>
                    <a:lnTo>
                      <a:pt x="209" y="7"/>
                    </a:lnTo>
                    <a:lnTo>
                      <a:pt x="210" y="2"/>
                    </a:lnTo>
                    <a:lnTo>
                      <a:pt x="211" y="2"/>
                    </a:lnTo>
                    <a:lnTo>
                      <a:pt x="212" y="2"/>
                    </a:lnTo>
                    <a:lnTo>
                      <a:pt x="212" y="3"/>
                    </a:lnTo>
                    <a:lnTo>
                      <a:pt x="212" y="7"/>
                    </a:lnTo>
                    <a:lnTo>
                      <a:pt x="213" y="9"/>
                    </a:lnTo>
                    <a:lnTo>
                      <a:pt x="214" y="4"/>
                    </a:lnTo>
                    <a:lnTo>
                      <a:pt x="215" y="4"/>
                    </a:lnTo>
                    <a:lnTo>
                      <a:pt x="216" y="4"/>
                    </a:lnTo>
                    <a:lnTo>
                      <a:pt x="216" y="2"/>
                    </a:lnTo>
                    <a:lnTo>
                      <a:pt x="217" y="3"/>
                    </a:lnTo>
                    <a:lnTo>
                      <a:pt x="218" y="5"/>
                    </a:lnTo>
                    <a:lnTo>
                      <a:pt x="218" y="6"/>
                    </a:lnTo>
                    <a:lnTo>
                      <a:pt x="219" y="12"/>
                    </a:lnTo>
                    <a:lnTo>
                      <a:pt x="220" y="6"/>
                    </a:lnTo>
                    <a:lnTo>
                      <a:pt x="221" y="6"/>
                    </a:lnTo>
                    <a:lnTo>
                      <a:pt x="221" y="7"/>
                    </a:lnTo>
                    <a:lnTo>
                      <a:pt x="222" y="9"/>
                    </a:lnTo>
                    <a:lnTo>
                      <a:pt x="223" y="7"/>
                    </a:lnTo>
                    <a:lnTo>
                      <a:pt x="224" y="7"/>
                    </a:lnTo>
                    <a:lnTo>
                      <a:pt x="224" y="8"/>
                    </a:lnTo>
                    <a:lnTo>
                      <a:pt x="225" y="9"/>
                    </a:lnTo>
                    <a:lnTo>
                      <a:pt x="226" y="13"/>
                    </a:lnTo>
                    <a:lnTo>
                      <a:pt x="227" y="12"/>
                    </a:lnTo>
                    <a:lnTo>
                      <a:pt x="227" y="7"/>
                    </a:lnTo>
                    <a:lnTo>
                      <a:pt x="228" y="9"/>
                    </a:lnTo>
                    <a:lnTo>
                      <a:pt x="228" y="7"/>
                    </a:lnTo>
                    <a:lnTo>
                      <a:pt x="229" y="9"/>
                    </a:lnTo>
                    <a:lnTo>
                      <a:pt x="230" y="10"/>
                    </a:lnTo>
                    <a:lnTo>
                      <a:pt x="231" y="11"/>
                    </a:lnTo>
                    <a:lnTo>
                      <a:pt x="232" y="10"/>
                    </a:lnTo>
                    <a:lnTo>
                      <a:pt x="233" y="12"/>
                    </a:lnTo>
                    <a:lnTo>
                      <a:pt x="233" y="14"/>
                    </a:lnTo>
                    <a:lnTo>
                      <a:pt x="234" y="13"/>
                    </a:lnTo>
                    <a:lnTo>
                      <a:pt x="234" y="12"/>
                    </a:lnTo>
                    <a:lnTo>
                      <a:pt x="235" y="11"/>
                    </a:lnTo>
                    <a:lnTo>
                      <a:pt x="236" y="13"/>
                    </a:lnTo>
                    <a:lnTo>
                      <a:pt x="237" y="13"/>
                    </a:lnTo>
                    <a:lnTo>
                      <a:pt x="237" y="11"/>
                    </a:lnTo>
                    <a:lnTo>
                      <a:pt x="237" y="12"/>
                    </a:lnTo>
                    <a:lnTo>
                      <a:pt x="238" y="12"/>
                    </a:lnTo>
                    <a:lnTo>
                      <a:pt x="239" y="11"/>
                    </a:lnTo>
                    <a:lnTo>
                      <a:pt x="240" y="11"/>
                    </a:lnTo>
                    <a:lnTo>
                      <a:pt x="240" y="12"/>
                    </a:lnTo>
                    <a:lnTo>
                      <a:pt x="240" y="7"/>
                    </a:lnTo>
                    <a:lnTo>
                      <a:pt x="241" y="9"/>
                    </a:lnTo>
                    <a:lnTo>
                      <a:pt x="242" y="9"/>
                    </a:lnTo>
                    <a:lnTo>
                      <a:pt x="243" y="9"/>
                    </a:lnTo>
                    <a:lnTo>
                      <a:pt x="243" y="10"/>
                    </a:lnTo>
                    <a:lnTo>
                      <a:pt x="244" y="9"/>
                    </a:lnTo>
                    <a:lnTo>
                      <a:pt x="244" y="11"/>
                    </a:lnTo>
                    <a:lnTo>
                      <a:pt x="245" y="4"/>
                    </a:lnTo>
                    <a:lnTo>
                      <a:pt x="246" y="7"/>
                    </a:lnTo>
                    <a:lnTo>
                      <a:pt x="247" y="2"/>
                    </a:lnTo>
                    <a:lnTo>
                      <a:pt x="248" y="4"/>
                    </a:lnTo>
                    <a:lnTo>
                      <a:pt x="249" y="5"/>
                    </a:lnTo>
                    <a:lnTo>
                      <a:pt x="249" y="8"/>
                    </a:lnTo>
                    <a:lnTo>
                      <a:pt x="250" y="5"/>
                    </a:lnTo>
                    <a:lnTo>
                      <a:pt x="251" y="7"/>
                    </a:lnTo>
                    <a:lnTo>
                      <a:pt x="252" y="12"/>
                    </a:lnTo>
                    <a:lnTo>
                      <a:pt x="253" y="9"/>
                    </a:lnTo>
                    <a:lnTo>
                      <a:pt x="253" y="8"/>
                    </a:lnTo>
                    <a:lnTo>
                      <a:pt x="253" y="7"/>
                    </a:lnTo>
                    <a:lnTo>
                      <a:pt x="254" y="0"/>
                    </a:lnTo>
                    <a:lnTo>
                      <a:pt x="255" y="5"/>
                    </a:lnTo>
                    <a:lnTo>
                      <a:pt x="256" y="5"/>
                    </a:lnTo>
                    <a:lnTo>
                      <a:pt x="256" y="6"/>
                    </a:lnTo>
                    <a:lnTo>
                      <a:pt x="256" y="9"/>
                    </a:lnTo>
                    <a:lnTo>
                      <a:pt x="257" y="8"/>
                    </a:lnTo>
                    <a:lnTo>
                      <a:pt x="258" y="10"/>
                    </a:lnTo>
                    <a:lnTo>
                      <a:pt x="259" y="8"/>
                    </a:lnTo>
                    <a:lnTo>
                      <a:pt x="259" y="7"/>
                    </a:lnTo>
                    <a:lnTo>
                      <a:pt x="260" y="7"/>
                    </a:lnTo>
                    <a:lnTo>
                      <a:pt x="260" y="0"/>
                    </a:lnTo>
                    <a:lnTo>
                      <a:pt x="261" y="5"/>
                    </a:lnTo>
                    <a:lnTo>
                      <a:pt x="262" y="7"/>
                    </a:lnTo>
                    <a:lnTo>
                      <a:pt x="262" y="9"/>
                    </a:lnTo>
                    <a:lnTo>
                      <a:pt x="263" y="16"/>
                    </a:lnTo>
                    <a:lnTo>
                      <a:pt x="264" y="9"/>
                    </a:lnTo>
                    <a:lnTo>
                      <a:pt x="265" y="10"/>
                    </a:lnTo>
                    <a:lnTo>
                      <a:pt x="265" y="9"/>
                    </a:lnTo>
                    <a:lnTo>
                      <a:pt x="265" y="7"/>
                    </a:lnTo>
                    <a:lnTo>
                      <a:pt x="266" y="8"/>
                    </a:lnTo>
                    <a:lnTo>
                      <a:pt x="267" y="8"/>
                    </a:lnTo>
                    <a:lnTo>
                      <a:pt x="268" y="722"/>
                    </a:lnTo>
                    <a:lnTo>
                      <a:pt x="268" y="745"/>
                    </a:lnTo>
                    <a:lnTo>
                      <a:pt x="268" y="634"/>
                    </a:lnTo>
                    <a:lnTo>
                      <a:pt x="269" y="554"/>
                    </a:lnTo>
                    <a:lnTo>
                      <a:pt x="270" y="491"/>
                    </a:lnTo>
                    <a:lnTo>
                      <a:pt x="271" y="443"/>
                    </a:lnTo>
                    <a:lnTo>
                      <a:pt x="272" y="403"/>
                    </a:lnTo>
                    <a:lnTo>
                      <a:pt x="272" y="369"/>
                    </a:lnTo>
                    <a:lnTo>
                      <a:pt x="272" y="332"/>
                    </a:lnTo>
                    <a:lnTo>
                      <a:pt x="273" y="310"/>
                    </a:lnTo>
                    <a:lnTo>
                      <a:pt x="274" y="288"/>
                    </a:lnTo>
                    <a:lnTo>
                      <a:pt x="275" y="267"/>
                    </a:lnTo>
                    <a:lnTo>
                      <a:pt x="275" y="249"/>
                    </a:lnTo>
                    <a:lnTo>
                      <a:pt x="276" y="232"/>
                    </a:lnTo>
                    <a:lnTo>
                      <a:pt x="277" y="217"/>
                    </a:lnTo>
                    <a:lnTo>
                      <a:pt x="277" y="208"/>
                    </a:lnTo>
                    <a:lnTo>
                      <a:pt x="278" y="195"/>
                    </a:lnTo>
                    <a:lnTo>
                      <a:pt x="278" y="183"/>
                    </a:lnTo>
                    <a:lnTo>
                      <a:pt x="279" y="173"/>
                    </a:lnTo>
                    <a:lnTo>
                      <a:pt x="280" y="162"/>
                    </a:lnTo>
                    <a:lnTo>
                      <a:pt x="281" y="154"/>
                    </a:lnTo>
                    <a:lnTo>
                      <a:pt x="281" y="145"/>
                    </a:lnTo>
                    <a:lnTo>
                      <a:pt x="281" y="140"/>
                    </a:lnTo>
                    <a:lnTo>
                      <a:pt x="282" y="136"/>
                    </a:lnTo>
                    <a:lnTo>
                      <a:pt x="283" y="130"/>
                    </a:lnTo>
                    <a:lnTo>
                      <a:pt x="284" y="130"/>
                    </a:lnTo>
                    <a:lnTo>
                      <a:pt x="284" y="120"/>
                    </a:lnTo>
                    <a:lnTo>
                      <a:pt x="284" y="115"/>
                    </a:lnTo>
                    <a:lnTo>
                      <a:pt x="285" y="110"/>
                    </a:lnTo>
                    <a:lnTo>
                      <a:pt x="286" y="107"/>
                    </a:lnTo>
                    <a:lnTo>
                      <a:pt x="287" y="105"/>
                    </a:lnTo>
                    <a:lnTo>
                      <a:pt x="287" y="100"/>
                    </a:lnTo>
                    <a:lnTo>
                      <a:pt x="288" y="99"/>
                    </a:lnTo>
                    <a:lnTo>
                      <a:pt x="288" y="93"/>
                    </a:lnTo>
                    <a:lnTo>
                      <a:pt x="289" y="92"/>
                    </a:lnTo>
                    <a:lnTo>
                      <a:pt x="290" y="90"/>
                    </a:lnTo>
                    <a:lnTo>
                      <a:pt x="291" y="89"/>
                    </a:lnTo>
                    <a:lnTo>
                      <a:pt x="291" y="88"/>
                    </a:lnTo>
                    <a:lnTo>
                      <a:pt x="292" y="88"/>
                    </a:lnTo>
                    <a:lnTo>
                      <a:pt x="293" y="85"/>
                    </a:lnTo>
                    <a:lnTo>
                      <a:pt x="293" y="82"/>
                    </a:lnTo>
                    <a:lnTo>
                      <a:pt x="294" y="81"/>
                    </a:lnTo>
                    <a:lnTo>
                      <a:pt x="294" y="80"/>
                    </a:lnTo>
                    <a:lnTo>
                      <a:pt x="295" y="80"/>
                    </a:lnTo>
                    <a:lnTo>
                      <a:pt x="296" y="80"/>
                    </a:lnTo>
                    <a:lnTo>
                      <a:pt x="297" y="75"/>
                    </a:lnTo>
                    <a:lnTo>
                      <a:pt x="297" y="76"/>
                    </a:lnTo>
                    <a:lnTo>
                      <a:pt x="297" y="75"/>
                    </a:lnTo>
                    <a:lnTo>
                      <a:pt x="298" y="70"/>
                    </a:lnTo>
                    <a:lnTo>
                      <a:pt x="299" y="72"/>
                    </a:lnTo>
                    <a:lnTo>
                      <a:pt x="300" y="74"/>
                    </a:lnTo>
                    <a:lnTo>
                      <a:pt x="300" y="76"/>
                    </a:lnTo>
                    <a:lnTo>
                      <a:pt x="301" y="74"/>
                    </a:lnTo>
                    <a:lnTo>
                      <a:pt x="302" y="77"/>
                    </a:lnTo>
                    <a:lnTo>
                      <a:pt x="303" y="76"/>
                    </a:lnTo>
                    <a:lnTo>
                      <a:pt x="303" y="74"/>
                    </a:lnTo>
                    <a:lnTo>
                      <a:pt x="304" y="73"/>
                    </a:lnTo>
                    <a:lnTo>
                      <a:pt x="305" y="67"/>
                    </a:lnTo>
                    <a:lnTo>
                      <a:pt x="305" y="74"/>
                    </a:lnTo>
                    <a:lnTo>
                      <a:pt x="306" y="73"/>
                    </a:lnTo>
                    <a:lnTo>
                      <a:pt x="307" y="76"/>
                    </a:lnTo>
                    <a:lnTo>
                      <a:pt x="308" y="74"/>
                    </a:lnTo>
                    <a:lnTo>
                      <a:pt x="309" y="72"/>
                    </a:lnTo>
                    <a:lnTo>
                      <a:pt x="309" y="70"/>
                    </a:lnTo>
                    <a:lnTo>
                      <a:pt x="309" y="71"/>
                    </a:lnTo>
                    <a:lnTo>
                      <a:pt x="310" y="71"/>
                    </a:lnTo>
                    <a:lnTo>
                      <a:pt x="311" y="70"/>
                    </a:lnTo>
                    <a:lnTo>
                      <a:pt x="312" y="74"/>
                    </a:lnTo>
                    <a:lnTo>
                      <a:pt x="313" y="73"/>
                    </a:lnTo>
                    <a:lnTo>
                      <a:pt x="313" y="71"/>
                    </a:lnTo>
                    <a:lnTo>
                      <a:pt x="313" y="72"/>
                    </a:lnTo>
                    <a:lnTo>
                      <a:pt x="314" y="71"/>
                    </a:lnTo>
                    <a:lnTo>
                      <a:pt x="315" y="71"/>
                    </a:lnTo>
                    <a:lnTo>
                      <a:pt x="316" y="70"/>
                    </a:lnTo>
                    <a:lnTo>
                      <a:pt x="316" y="69"/>
                    </a:lnTo>
                    <a:lnTo>
                      <a:pt x="316" y="68"/>
                    </a:lnTo>
                    <a:lnTo>
                      <a:pt x="317" y="69"/>
                    </a:lnTo>
                    <a:lnTo>
                      <a:pt x="318" y="69"/>
                    </a:lnTo>
                    <a:lnTo>
                      <a:pt x="319" y="65"/>
                    </a:lnTo>
                    <a:lnTo>
                      <a:pt x="319" y="69"/>
                    </a:lnTo>
                    <a:lnTo>
                      <a:pt x="320" y="69"/>
                    </a:lnTo>
                    <a:lnTo>
                      <a:pt x="321" y="70"/>
                    </a:lnTo>
                    <a:lnTo>
                      <a:pt x="321" y="67"/>
                    </a:lnTo>
                    <a:lnTo>
                      <a:pt x="322" y="68"/>
                    </a:lnTo>
                    <a:lnTo>
                      <a:pt x="322" y="69"/>
                    </a:lnTo>
                    <a:lnTo>
                      <a:pt x="323" y="67"/>
                    </a:lnTo>
                    <a:lnTo>
                      <a:pt x="324" y="66"/>
                    </a:lnTo>
                    <a:lnTo>
                      <a:pt x="325" y="67"/>
                    </a:lnTo>
                    <a:lnTo>
                      <a:pt x="325" y="68"/>
                    </a:lnTo>
                    <a:lnTo>
                      <a:pt x="326" y="66"/>
                    </a:lnTo>
                    <a:lnTo>
                      <a:pt x="327" y="65"/>
                    </a:lnTo>
                    <a:lnTo>
                      <a:pt x="328" y="73"/>
                    </a:lnTo>
                    <a:lnTo>
                      <a:pt x="329" y="71"/>
                    </a:lnTo>
                    <a:lnTo>
                      <a:pt x="330" y="73"/>
                    </a:lnTo>
                    <a:lnTo>
                      <a:pt x="331" y="72"/>
                    </a:lnTo>
                    <a:lnTo>
                      <a:pt x="332" y="70"/>
                    </a:lnTo>
                    <a:lnTo>
                      <a:pt x="332" y="69"/>
                    </a:lnTo>
                    <a:lnTo>
                      <a:pt x="333" y="71"/>
                    </a:lnTo>
                    <a:lnTo>
                      <a:pt x="333" y="72"/>
                    </a:lnTo>
                    <a:lnTo>
                      <a:pt x="334" y="71"/>
                    </a:lnTo>
                    <a:lnTo>
                      <a:pt x="335" y="64"/>
                    </a:lnTo>
                    <a:lnTo>
                      <a:pt x="335" y="66"/>
                    </a:lnTo>
                    <a:lnTo>
                      <a:pt x="336" y="67"/>
                    </a:lnTo>
                    <a:lnTo>
                      <a:pt x="337" y="67"/>
                    </a:lnTo>
                    <a:lnTo>
                      <a:pt x="337" y="61"/>
                    </a:lnTo>
                    <a:lnTo>
                      <a:pt x="338" y="63"/>
                    </a:lnTo>
                    <a:lnTo>
                      <a:pt x="338" y="65"/>
                    </a:lnTo>
                    <a:lnTo>
                      <a:pt x="339" y="65"/>
                    </a:lnTo>
                    <a:lnTo>
                      <a:pt x="340" y="67"/>
                    </a:lnTo>
                    <a:lnTo>
                      <a:pt x="341" y="67"/>
                    </a:lnTo>
                    <a:lnTo>
                      <a:pt x="342" y="70"/>
                    </a:lnTo>
                    <a:lnTo>
                      <a:pt x="343" y="69"/>
                    </a:lnTo>
                    <a:lnTo>
                      <a:pt x="344" y="74"/>
                    </a:lnTo>
                    <a:lnTo>
                      <a:pt x="344" y="71"/>
                    </a:lnTo>
                    <a:lnTo>
                      <a:pt x="344" y="69"/>
                    </a:lnTo>
                    <a:lnTo>
                      <a:pt x="345" y="68"/>
                    </a:lnTo>
                    <a:lnTo>
                      <a:pt x="346" y="70"/>
                    </a:lnTo>
                    <a:lnTo>
                      <a:pt x="347" y="74"/>
                    </a:lnTo>
                    <a:lnTo>
                      <a:pt x="347" y="71"/>
                    </a:lnTo>
                    <a:lnTo>
                      <a:pt x="348" y="69"/>
                    </a:lnTo>
                    <a:lnTo>
                      <a:pt x="349" y="69"/>
                    </a:lnTo>
                    <a:lnTo>
                      <a:pt x="349" y="68"/>
                    </a:lnTo>
                    <a:lnTo>
                      <a:pt x="350" y="66"/>
                    </a:lnTo>
                    <a:lnTo>
                      <a:pt x="351" y="65"/>
                    </a:lnTo>
                    <a:lnTo>
                      <a:pt x="351" y="67"/>
                    </a:lnTo>
                    <a:lnTo>
                      <a:pt x="352" y="66"/>
                    </a:lnTo>
                    <a:lnTo>
                      <a:pt x="353" y="65"/>
                    </a:lnTo>
                    <a:lnTo>
                      <a:pt x="353" y="62"/>
                    </a:lnTo>
                    <a:lnTo>
                      <a:pt x="354" y="65"/>
                    </a:lnTo>
                    <a:lnTo>
                      <a:pt x="354" y="66"/>
                    </a:lnTo>
                    <a:lnTo>
                      <a:pt x="355" y="67"/>
                    </a:lnTo>
                    <a:lnTo>
                      <a:pt x="356" y="67"/>
                    </a:lnTo>
                    <a:lnTo>
                      <a:pt x="357" y="67"/>
                    </a:lnTo>
                    <a:lnTo>
                      <a:pt x="357" y="68"/>
                    </a:lnTo>
                    <a:lnTo>
                      <a:pt x="357" y="66"/>
                    </a:lnTo>
                    <a:lnTo>
                      <a:pt x="358" y="64"/>
                    </a:lnTo>
                    <a:lnTo>
                      <a:pt x="359" y="65"/>
                    </a:lnTo>
                    <a:lnTo>
                      <a:pt x="360" y="65"/>
                    </a:lnTo>
                    <a:lnTo>
                      <a:pt x="360" y="61"/>
                    </a:lnTo>
                    <a:lnTo>
                      <a:pt x="360" y="64"/>
                    </a:lnTo>
                    <a:lnTo>
                      <a:pt x="361" y="64"/>
                    </a:lnTo>
                    <a:lnTo>
                      <a:pt x="362" y="65"/>
                    </a:lnTo>
                    <a:lnTo>
                      <a:pt x="363" y="67"/>
                    </a:lnTo>
                    <a:lnTo>
                      <a:pt x="364" y="67"/>
                    </a:lnTo>
                    <a:lnTo>
                      <a:pt x="365" y="65"/>
                    </a:lnTo>
                    <a:lnTo>
                      <a:pt x="366" y="67"/>
                    </a:lnTo>
                    <a:lnTo>
                      <a:pt x="366" y="64"/>
                    </a:lnTo>
                    <a:lnTo>
                      <a:pt x="367" y="66"/>
                    </a:lnTo>
                    <a:lnTo>
                      <a:pt x="368" y="66"/>
                    </a:lnTo>
                    <a:lnTo>
                      <a:pt x="369" y="67"/>
                    </a:lnTo>
                    <a:lnTo>
                      <a:pt x="369" y="71"/>
                    </a:lnTo>
                    <a:lnTo>
                      <a:pt x="369" y="70"/>
                    </a:lnTo>
                    <a:lnTo>
                      <a:pt x="370" y="69"/>
                    </a:lnTo>
                    <a:lnTo>
                      <a:pt x="371" y="68"/>
                    </a:lnTo>
                    <a:lnTo>
                      <a:pt x="372" y="64"/>
                    </a:lnTo>
                    <a:lnTo>
                      <a:pt x="373" y="67"/>
                    </a:lnTo>
                    <a:lnTo>
                      <a:pt x="373" y="68"/>
                    </a:lnTo>
                    <a:lnTo>
                      <a:pt x="374" y="69"/>
                    </a:lnTo>
                    <a:lnTo>
                      <a:pt x="375" y="68"/>
                    </a:lnTo>
                    <a:lnTo>
                      <a:pt x="376" y="67"/>
                    </a:lnTo>
                    <a:lnTo>
                      <a:pt x="376" y="71"/>
                    </a:lnTo>
                    <a:lnTo>
                      <a:pt x="377" y="69"/>
                    </a:lnTo>
                    <a:lnTo>
                      <a:pt x="377" y="68"/>
                    </a:lnTo>
                    <a:lnTo>
                      <a:pt x="378" y="67"/>
                    </a:lnTo>
                    <a:lnTo>
                      <a:pt x="379" y="69"/>
                    </a:lnTo>
                    <a:lnTo>
                      <a:pt x="379" y="71"/>
                    </a:lnTo>
                    <a:lnTo>
                      <a:pt x="380" y="69"/>
                    </a:lnTo>
                    <a:lnTo>
                      <a:pt x="381" y="67"/>
                    </a:lnTo>
                    <a:lnTo>
                      <a:pt x="381" y="71"/>
                    </a:lnTo>
                    <a:lnTo>
                      <a:pt x="382" y="69"/>
                    </a:lnTo>
                    <a:lnTo>
                      <a:pt x="383" y="68"/>
                    </a:lnTo>
                    <a:lnTo>
                      <a:pt x="384" y="67"/>
                    </a:lnTo>
                    <a:lnTo>
                      <a:pt x="385" y="67"/>
                    </a:lnTo>
                    <a:lnTo>
                      <a:pt x="385" y="62"/>
                    </a:lnTo>
                    <a:lnTo>
                      <a:pt x="385" y="64"/>
                    </a:lnTo>
                    <a:lnTo>
                      <a:pt x="386" y="65"/>
                    </a:lnTo>
                    <a:lnTo>
                      <a:pt x="387" y="65"/>
                    </a:lnTo>
                    <a:lnTo>
                      <a:pt x="388" y="65"/>
                    </a:lnTo>
                    <a:lnTo>
                      <a:pt x="388" y="67"/>
                    </a:lnTo>
                    <a:lnTo>
                      <a:pt x="389" y="66"/>
                    </a:lnTo>
                    <a:lnTo>
                      <a:pt x="390" y="65"/>
                    </a:lnTo>
                    <a:lnTo>
                      <a:pt x="391" y="65"/>
                    </a:lnTo>
                    <a:lnTo>
                      <a:pt x="392" y="66"/>
                    </a:lnTo>
                    <a:lnTo>
                      <a:pt x="392" y="69"/>
                    </a:lnTo>
                    <a:lnTo>
                      <a:pt x="393" y="67"/>
                    </a:lnTo>
                    <a:lnTo>
                      <a:pt x="393" y="66"/>
                    </a:lnTo>
                    <a:lnTo>
                      <a:pt x="394" y="67"/>
                    </a:lnTo>
                    <a:lnTo>
                      <a:pt x="395" y="61"/>
                    </a:lnTo>
                    <a:lnTo>
                      <a:pt x="395" y="65"/>
                    </a:lnTo>
                    <a:lnTo>
                      <a:pt x="396" y="65"/>
                    </a:lnTo>
                    <a:lnTo>
                      <a:pt x="397" y="66"/>
                    </a:lnTo>
                    <a:lnTo>
                      <a:pt x="397" y="62"/>
                    </a:lnTo>
                    <a:lnTo>
                      <a:pt x="398" y="64"/>
                    </a:lnTo>
                    <a:lnTo>
                      <a:pt x="399" y="65"/>
                    </a:lnTo>
                    <a:lnTo>
                      <a:pt x="400" y="66"/>
                    </a:lnTo>
                    <a:lnTo>
                      <a:pt x="401" y="66"/>
                    </a:lnTo>
                    <a:lnTo>
                      <a:pt x="401" y="69"/>
                    </a:lnTo>
                    <a:lnTo>
                      <a:pt x="402" y="66"/>
                    </a:lnTo>
                    <a:lnTo>
                      <a:pt x="403" y="67"/>
                    </a:lnTo>
                    <a:lnTo>
                      <a:pt x="404" y="67"/>
                    </a:lnTo>
                    <a:lnTo>
                      <a:pt x="404" y="66"/>
                    </a:lnTo>
                    <a:lnTo>
                      <a:pt x="405" y="66"/>
                    </a:lnTo>
                    <a:lnTo>
                      <a:pt x="406" y="67"/>
                    </a:lnTo>
                    <a:lnTo>
                      <a:pt x="407" y="65"/>
                    </a:lnTo>
                    <a:lnTo>
                      <a:pt x="408" y="66"/>
                    </a:lnTo>
                    <a:lnTo>
                      <a:pt x="409" y="65"/>
                    </a:lnTo>
                    <a:lnTo>
                      <a:pt x="409" y="67"/>
                    </a:lnTo>
                    <a:lnTo>
                      <a:pt x="410" y="67"/>
                    </a:lnTo>
                    <a:lnTo>
                      <a:pt x="411" y="65"/>
                    </a:lnTo>
                    <a:lnTo>
                      <a:pt x="412" y="65"/>
                    </a:lnTo>
                    <a:lnTo>
                      <a:pt x="413" y="65"/>
                    </a:lnTo>
                    <a:lnTo>
                      <a:pt x="413" y="66"/>
                    </a:lnTo>
                    <a:lnTo>
                      <a:pt x="414" y="65"/>
                    </a:lnTo>
                    <a:lnTo>
                      <a:pt x="415" y="65"/>
                    </a:lnTo>
                    <a:lnTo>
                      <a:pt x="416" y="67"/>
                    </a:lnTo>
                    <a:lnTo>
                      <a:pt x="417" y="66"/>
                    </a:lnTo>
                    <a:lnTo>
                      <a:pt x="418" y="65"/>
                    </a:lnTo>
                    <a:lnTo>
                      <a:pt x="419" y="66"/>
                    </a:lnTo>
                    <a:lnTo>
                      <a:pt x="420" y="65"/>
                    </a:lnTo>
                    <a:lnTo>
                      <a:pt x="421" y="67"/>
                    </a:lnTo>
                    <a:lnTo>
                      <a:pt x="422" y="67"/>
                    </a:lnTo>
                    <a:lnTo>
                      <a:pt x="423" y="70"/>
                    </a:lnTo>
                    <a:lnTo>
                      <a:pt x="423" y="69"/>
                    </a:lnTo>
                    <a:lnTo>
                      <a:pt x="424" y="68"/>
                    </a:lnTo>
                    <a:lnTo>
                      <a:pt x="425" y="66"/>
                    </a:lnTo>
                    <a:lnTo>
                      <a:pt x="425" y="62"/>
                    </a:lnTo>
                    <a:lnTo>
                      <a:pt x="426" y="65"/>
                    </a:lnTo>
                    <a:lnTo>
                      <a:pt x="426" y="64"/>
                    </a:lnTo>
                    <a:lnTo>
                      <a:pt x="427" y="65"/>
                    </a:lnTo>
                    <a:lnTo>
                      <a:pt x="428" y="65"/>
                    </a:lnTo>
                    <a:lnTo>
                      <a:pt x="429" y="65"/>
                    </a:lnTo>
                    <a:lnTo>
                      <a:pt x="429" y="73"/>
                    </a:lnTo>
                    <a:lnTo>
                      <a:pt x="430" y="71"/>
                    </a:lnTo>
                    <a:lnTo>
                      <a:pt x="431" y="69"/>
                    </a:lnTo>
                    <a:lnTo>
                      <a:pt x="432" y="66"/>
                    </a:lnTo>
                    <a:lnTo>
                      <a:pt x="433" y="70"/>
                    </a:lnTo>
                    <a:lnTo>
                      <a:pt x="433" y="66"/>
                    </a:lnTo>
                    <a:lnTo>
                      <a:pt x="434" y="68"/>
                    </a:lnTo>
                    <a:lnTo>
                      <a:pt x="435" y="69"/>
                    </a:lnTo>
                    <a:lnTo>
                      <a:pt x="436" y="67"/>
                    </a:lnTo>
                    <a:lnTo>
                      <a:pt x="436" y="70"/>
                    </a:lnTo>
                    <a:lnTo>
                      <a:pt x="437" y="67"/>
                    </a:lnTo>
                    <a:lnTo>
                      <a:pt x="438" y="66"/>
                    </a:lnTo>
                    <a:lnTo>
                      <a:pt x="439" y="62"/>
                    </a:lnTo>
                    <a:lnTo>
                      <a:pt x="439" y="64"/>
                    </a:lnTo>
                    <a:lnTo>
                      <a:pt x="440" y="64"/>
                    </a:lnTo>
                    <a:lnTo>
                      <a:pt x="441" y="65"/>
                    </a:lnTo>
                    <a:lnTo>
                      <a:pt x="441" y="68"/>
                    </a:lnTo>
                    <a:lnTo>
                      <a:pt x="442" y="67"/>
                    </a:lnTo>
                    <a:lnTo>
                      <a:pt x="443" y="65"/>
                    </a:lnTo>
                    <a:lnTo>
                      <a:pt x="444" y="70"/>
                    </a:lnTo>
                    <a:lnTo>
                      <a:pt x="445" y="69"/>
                    </a:lnTo>
                    <a:lnTo>
                      <a:pt x="445" y="67"/>
                    </a:lnTo>
                    <a:lnTo>
                      <a:pt x="445" y="64"/>
                    </a:lnTo>
                    <a:lnTo>
                      <a:pt x="446" y="65"/>
                    </a:lnTo>
                    <a:lnTo>
                      <a:pt x="447" y="66"/>
                    </a:lnTo>
                    <a:lnTo>
                      <a:pt x="448" y="65"/>
                    </a:lnTo>
                    <a:lnTo>
                      <a:pt x="448" y="59"/>
                    </a:lnTo>
                    <a:lnTo>
                      <a:pt x="449" y="63"/>
                    </a:lnTo>
                    <a:lnTo>
                      <a:pt x="449" y="64"/>
                    </a:lnTo>
                    <a:lnTo>
                      <a:pt x="450" y="65"/>
                    </a:lnTo>
                    <a:lnTo>
                      <a:pt x="451" y="64"/>
                    </a:lnTo>
                    <a:lnTo>
                      <a:pt x="451" y="65"/>
                    </a:lnTo>
                    <a:lnTo>
                      <a:pt x="452" y="64"/>
                    </a:lnTo>
                    <a:lnTo>
                      <a:pt x="453" y="67"/>
                    </a:lnTo>
                    <a:lnTo>
                      <a:pt x="454" y="66"/>
                    </a:lnTo>
                    <a:lnTo>
                      <a:pt x="455" y="69"/>
                    </a:lnTo>
                    <a:lnTo>
                      <a:pt x="455" y="71"/>
                    </a:lnTo>
                    <a:lnTo>
                      <a:pt x="456" y="69"/>
                    </a:lnTo>
                    <a:lnTo>
                      <a:pt x="457" y="66"/>
                    </a:lnTo>
                    <a:lnTo>
                      <a:pt x="457" y="62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sz="1350"/>
              </a:p>
            </p:txBody>
          </p:sp>
          <p:sp>
            <p:nvSpPr>
              <p:cNvPr id="63566" name="Freeform 786"/>
              <p:cNvSpPr>
                <a:spLocks/>
              </p:cNvSpPr>
              <p:nvPr/>
            </p:nvSpPr>
            <p:spPr bwMode="auto">
              <a:xfrm>
                <a:off x="2290763" y="3935413"/>
                <a:ext cx="642938" cy="26988"/>
              </a:xfrm>
              <a:custGeom>
                <a:avLst/>
                <a:gdLst>
                  <a:gd name="T0" fmla="*/ 2147483647 w 405"/>
                  <a:gd name="T1" fmla="*/ 2147483647 h 17"/>
                  <a:gd name="T2" fmla="*/ 2147483647 w 405"/>
                  <a:gd name="T3" fmla="*/ 2147483647 h 17"/>
                  <a:gd name="T4" fmla="*/ 2147483647 w 405"/>
                  <a:gd name="T5" fmla="*/ 2147483647 h 17"/>
                  <a:gd name="T6" fmla="*/ 2147483647 w 405"/>
                  <a:gd name="T7" fmla="*/ 2147483647 h 17"/>
                  <a:gd name="T8" fmla="*/ 2147483647 w 405"/>
                  <a:gd name="T9" fmla="*/ 2147483647 h 17"/>
                  <a:gd name="T10" fmla="*/ 2147483647 w 405"/>
                  <a:gd name="T11" fmla="*/ 2147483647 h 17"/>
                  <a:gd name="T12" fmla="*/ 2147483647 w 405"/>
                  <a:gd name="T13" fmla="*/ 2147483647 h 17"/>
                  <a:gd name="T14" fmla="*/ 2147483647 w 405"/>
                  <a:gd name="T15" fmla="*/ 2147483647 h 17"/>
                  <a:gd name="T16" fmla="*/ 2147483647 w 405"/>
                  <a:gd name="T17" fmla="*/ 0 h 17"/>
                  <a:gd name="T18" fmla="*/ 2147483647 w 405"/>
                  <a:gd name="T19" fmla="*/ 2147483647 h 17"/>
                  <a:gd name="T20" fmla="*/ 2147483647 w 405"/>
                  <a:gd name="T21" fmla="*/ 2147483647 h 17"/>
                  <a:gd name="T22" fmla="*/ 2147483647 w 405"/>
                  <a:gd name="T23" fmla="*/ 2147483647 h 17"/>
                  <a:gd name="T24" fmla="*/ 2147483647 w 405"/>
                  <a:gd name="T25" fmla="*/ 2147483647 h 17"/>
                  <a:gd name="T26" fmla="*/ 2147483647 w 405"/>
                  <a:gd name="T27" fmla="*/ 2147483647 h 17"/>
                  <a:gd name="T28" fmla="*/ 2147483647 w 405"/>
                  <a:gd name="T29" fmla="*/ 2147483647 h 17"/>
                  <a:gd name="T30" fmla="*/ 2147483647 w 405"/>
                  <a:gd name="T31" fmla="*/ 2147483647 h 17"/>
                  <a:gd name="T32" fmla="*/ 2147483647 w 405"/>
                  <a:gd name="T33" fmla="*/ 2147483647 h 17"/>
                  <a:gd name="T34" fmla="*/ 2147483647 w 405"/>
                  <a:gd name="T35" fmla="*/ 2147483647 h 17"/>
                  <a:gd name="T36" fmla="*/ 2147483647 w 405"/>
                  <a:gd name="T37" fmla="*/ 2147483647 h 17"/>
                  <a:gd name="T38" fmla="*/ 2147483647 w 405"/>
                  <a:gd name="T39" fmla="*/ 2147483647 h 17"/>
                  <a:gd name="T40" fmla="*/ 2147483647 w 405"/>
                  <a:gd name="T41" fmla="*/ 2147483647 h 17"/>
                  <a:gd name="T42" fmla="*/ 2147483647 w 405"/>
                  <a:gd name="T43" fmla="*/ 2147483647 h 17"/>
                  <a:gd name="T44" fmla="*/ 2147483647 w 405"/>
                  <a:gd name="T45" fmla="*/ 2147483647 h 17"/>
                  <a:gd name="T46" fmla="*/ 2147483647 w 405"/>
                  <a:gd name="T47" fmla="*/ 2147483647 h 17"/>
                  <a:gd name="T48" fmla="*/ 2147483647 w 405"/>
                  <a:gd name="T49" fmla="*/ 2147483647 h 17"/>
                  <a:gd name="T50" fmla="*/ 2147483647 w 405"/>
                  <a:gd name="T51" fmla="*/ 2147483647 h 17"/>
                  <a:gd name="T52" fmla="*/ 2147483647 w 405"/>
                  <a:gd name="T53" fmla="*/ 2147483647 h 17"/>
                  <a:gd name="T54" fmla="*/ 2147483647 w 405"/>
                  <a:gd name="T55" fmla="*/ 2147483647 h 17"/>
                  <a:gd name="T56" fmla="*/ 2147483647 w 405"/>
                  <a:gd name="T57" fmla="*/ 2147483647 h 17"/>
                  <a:gd name="T58" fmla="*/ 2147483647 w 405"/>
                  <a:gd name="T59" fmla="*/ 2147483647 h 17"/>
                  <a:gd name="T60" fmla="*/ 2147483647 w 405"/>
                  <a:gd name="T61" fmla="*/ 2147483647 h 17"/>
                  <a:gd name="T62" fmla="*/ 2147483647 w 405"/>
                  <a:gd name="T63" fmla="*/ 2147483647 h 17"/>
                  <a:gd name="T64" fmla="*/ 2147483647 w 405"/>
                  <a:gd name="T65" fmla="*/ 2147483647 h 17"/>
                  <a:gd name="T66" fmla="*/ 2147483647 w 405"/>
                  <a:gd name="T67" fmla="*/ 2147483647 h 17"/>
                  <a:gd name="T68" fmla="*/ 2147483647 w 405"/>
                  <a:gd name="T69" fmla="*/ 2147483647 h 17"/>
                  <a:gd name="T70" fmla="*/ 2147483647 w 405"/>
                  <a:gd name="T71" fmla="*/ 2147483647 h 17"/>
                  <a:gd name="T72" fmla="*/ 2147483647 w 405"/>
                  <a:gd name="T73" fmla="*/ 2147483647 h 17"/>
                  <a:gd name="T74" fmla="*/ 2147483647 w 405"/>
                  <a:gd name="T75" fmla="*/ 2147483647 h 17"/>
                  <a:gd name="T76" fmla="*/ 2147483647 w 405"/>
                  <a:gd name="T77" fmla="*/ 2147483647 h 17"/>
                  <a:gd name="T78" fmla="*/ 2147483647 w 405"/>
                  <a:gd name="T79" fmla="*/ 2147483647 h 17"/>
                  <a:gd name="T80" fmla="*/ 2147483647 w 405"/>
                  <a:gd name="T81" fmla="*/ 2147483647 h 17"/>
                  <a:gd name="T82" fmla="*/ 2147483647 w 405"/>
                  <a:gd name="T83" fmla="*/ 2147483647 h 17"/>
                  <a:gd name="T84" fmla="*/ 2147483647 w 405"/>
                  <a:gd name="T85" fmla="*/ 2147483647 h 17"/>
                  <a:gd name="T86" fmla="*/ 2147483647 w 405"/>
                  <a:gd name="T87" fmla="*/ 2147483647 h 17"/>
                  <a:gd name="T88" fmla="*/ 2147483647 w 405"/>
                  <a:gd name="T89" fmla="*/ 2147483647 h 17"/>
                  <a:gd name="T90" fmla="*/ 2147483647 w 405"/>
                  <a:gd name="T91" fmla="*/ 2147483647 h 17"/>
                  <a:gd name="T92" fmla="*/ 2147483647 w 405"/>
                  <a:gd name="T93" fmla="*/ 2147483647 h 17"/>
                  <a:gd name="T94" fmla="*/ 2147483647 w 405"/>
                  <a:gd name="T95" fmla="*/ 2147483647 h 17"/>
                  <a:gd name="T96" fmla="*/ 2147483647 w 405"/>
                  <a:gd name="T97" fmla="*/ 2147483647 h 17"/>
                  <a:gd name="T98" fmla="*/ 2147483647 w 405"/>
                  <a:gd name="T99" fmla="*/ 2147483647 h 17"/>
                  <a:gd name="T100" fmla="*/ 2147483647 w 405"/>
                  <a:gd name="T101" fmla="*/ 2147483647 h 17"/>
                  <a:gd name="T102" fmla="*/ 2147483647 w 405"/>
                  <a:gd name="T103" fmla="*/ 2147483647 h 17"/>
                  <a:gd name="T104" fmla="*/ 2147483647 w 405"/>
                  <a:gd name="T105" fmla="*/ 2147483647 h 17"/>
                  <a:gd name="T106" fmla="*/ 2147483647 w 405"/>
                  <a:gd name="T107" fmla="*/ 2147483647 h 17"/>
                  <a:gd name="T108" fmla="*/ 2147483647 w 405"/>
                  <a:gd name="T109" fmla="*/ 2147483647 h 17"/>
                  <a:gd name="T110" fmla="*/ 2147483647 w 405"/>
                  <a:gd name="T111" fmla="*/ 2147483647 h 17"/>
                  <a:gd name="T112" fmla="*/ 2147483647 w 405"/>
                  <a:gd name="T113" fmla="*/ 2147483647 h 17"/>
                  <a:gd name="T114" fmla="*/ 2147483647 w 405"/>
                  <a:gd name="T115" fmla="*/ 2147483647 h 17"/>
                  <a:gd name="T116" fmla="*/ 2147483647 w 405"/>
                  <a:gd name="T117" fmla="*/ 2147483647 h 17"/>
                  <a:gd name="T118" fmla="*/ 2147483647 w 405"/>
                  <a:gd name="T119" fmla="*/ 2147483647 h 17"/>
                  <a:gd name="T120" fmla="*/ 2147483647 w 405"/>
                  <a:gd name="T121" fmla="*/ 2147483647 h 17"/>
                  <a:gd name="T122" fmla="*/ 2147483647 w 405"/>
                  <a:gd name="T123" fmla="*/ 2147483647 h 1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05"/>
                  <a:gd name="T187" fmla="*/ 0 h 17"/>
                  <a:gd name="T188" fmla="*/ 405 w 405"/>
                  <a:gd name="T189" fmla="*/ 17 h 1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05" h="17">
                    <a:moveTo>
                      <a:pt x="0" y="5"/>
                    </a:moveTo>
                    <a:lnTo>
                      <a:pt x="1" y="7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3" y="12"/>
                    </a:lnTo>
                    <a:lnTo>
                      <a:pt x="4" y="11"/>
                    </a:lnTo>
                    <a:lnTo>
                      <a:pt x="4" y="8"/>
                    </a:lnTo>
                    <a:lnTo>
                      <a:pt x="4" y="12"/>
                    </a:lnTo>
                    <a:lnTo>
                      <a:pt x="5" y="11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7" y="2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10" y="9"/>
                    </a:lnTo>
                    <a:lnTo>
                      <a:pt x="11" y="10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3" y="8"/>
                    </a:lnTo>
                    <a:lnTo>
                      <a:pt x="13" y="7"/>
                    </a:lnTo>
                    <a:lnTo>
                      <a:pt x="14" y="8"/>
                    </a:lnTo>
                    <a:lnTo>
                      <a:pt x="15" y="10"/>
                    </a:lnTo>
                    <a:lnTo>
                      <a:pt x="16" y="9"/>
                    </a:lnTo>
                    <a:lnTo>
                      <a:pt x="16" y="12"/>
                    </a:lnTo>
                    <a:lnTo>
                      <a:pt x="17" y="10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20" y="8"/>
                    </a:lnTo>
                    <a:lnTo>
                      <a:pt x="21" y="9"/>
                    </a:lnTo>
                    <a:lnTo>
                      <a:pt x="22" y="9"/>
                    </a:lnTo>
                    <a:lnTo>
                      <a:pt x="23" y="11"/>
                    </a:lnTo>
                    <a:lnTo>
                      <a:pt x="23" y="17"/>
                    </a:lnTo>
                    <a:lnTo>
                      <a:pt x="24" y="16"/>
                    </a:lnTo>
                    <a:lnTo>
                      <a:pt x="24" y="13"/>
                    </a:lnTo>
                    <a:lnTo>
                      <a:pt x="25" y="10"/>
                    </a:lnTo>
                    <a:lnTo>
                      <a:pt x="26" y="8"/>
                    </a:lnTo>
                    <a:lnTo>
                      <a:pt x="26" y="10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9" y="13"/>
                    </a:lnTo>
                    <a:lnTo>
                      <a:pt x="29" y="11"/>
                    </a:lnTo>
                    <a:lnTo>
                      <a:pt x="30" y="12"/>
                    </a:lnTo>
                    <a:lnTo>
                      <a:pt x="31" y="10"/>
                    </a:lnTo>
                    <a:lnTo>
                      <a:pt x="32" y="10"/>
                    </a:lnTo>
                    <a:lnTo>
                      <a:pt x="32" y="9"/>
                    </a:lnTo>
                    <a:lnTo>
                      <a:pt x="32" y="5"/>
                    </a:lnTo>
                    <a:lnTo>
                      <a:pt x="33" y="7"/>
                    </a:lnTo>
                    <a:lnTo>
                      <a:pt x="34" y="7"/>
                    </a:lnTo>
                    <a:lnTo>
                      <a:pt x="35" y="8"/>
                    </a:lnTo>
                    <a:lnTo>
                      <a:pt x="36" y="9"/>
                    </a:lnTo>
                    <a:lnTo>
                      <a:pt x="37" y="7"/>
                    </a:lnTo>
                    <a:lnTo>
                      <a:pt x="38" y="8"/>
                    </a:lnTo>
                    <a:lnTo>
                      <a:pt x="39" y="8"/>
                    </a:lnTo>
                    <a:lnTo>
                      <a:pt x="40" y="9"/>
                    </a:lnTo>
                    <a:lnTo>
                      <a:pt x="40" y="8"/>
                    </a:lnTo>
                    <a:lnTo>
                      <a:pt x="41" y="9"/>
                    </a:lnTo>
                    <a:lnTo>
                      <a:pt x="42" y="10"/>
                    </a:lnTo>
                    <a:lnTo>
                      <a:pt x="43" y="9"/>
                    </a:lnTo>
                    <a:lnTo>
                      <a:pt x="44" y="9"/>
                    </a:lnTo>
                    <a:lnTo>
                      <a:pt x="44" y="11"/>
                    </a:lnTo>
                    <a:lnTo>
                      <a:pt x="45" y="10"/>
                    </a:lnTo>
                    <a:lnTo>
                      <a:pt x="46" y="5"/>
                    </a:lnTo>
                    <a:lnTo>
                      <a:pt x="47" y="6"/>
                    </a:lnTo>
                    <a:lnTo>
                      <a:pt x="48" y="7"/>
                    </a:lnTo>
                    <a:lnTo>
                      <a:pt x="48" y="15"/>
                    </a:lnTo>
                    <a:lnTo>
                      <a:pt x="49" y="12"/>
                    </a:lnTo>
                    <a:lnTo>
                      <a:pt x="50" y="11"/>
                    </a:lnTo>
                    <a:lnTo>
                      <a:pt x="51" y="11"/>
                    </a:lnTo>
                    <a:lnTo>
                      <a:pt x="51" y="17"/>
                    </a:lnTo>
                    <a:lnTo>
                      <a:pt x="52" y="14"/>
                    </a:lnTo>
                    <a:lnTo>
                      <a:pt x="52" y="12"/>
                    </a:lnTo>
                    <a:lnTo>
                      <a:pt x="53" y="10"/>
                    </a:lnTo>
                    <a:lnTo>
                      <a:pt x="54" y="14"/>
                    </a:lnTo>
                    <a:lnTo>
                      <a:pt x="54" y="12"/>
                    </a:lnTo>
                    <a:lnTo>
                      <a:pt x="55" y="9"/>
                    </a:lnTo>
                    <a:lnTo>
                      <a:pt x="56" y="8"/>
                    </a:lnTo>
                    <a:lnTo>
                      <a:pt x="57" y="9"/>
                    </a:lnTo>
                    <a:lnTo>
                      <a:pt x="58" y="0"/>
                    </a:lnTo>
                    <a:lnTo>
                      <a:pt x="58" y="3"/>
                    </a:lnTo>
                    <a:lnTo>
                      <a:pt x="59" y="5"/>
                    </a:lnTo>
                    <a:lnTo>
                      <a:pt x="60" y="7"/>
                    </a:lnTo>
                    <a:lnTo>
                      <a:pt x="60" y="5"/>
                    </a:lnTo>
                    <a:lnTo>
                      <a:pt x="61" y="7"/>
                    </a:lnTo>
                    <a:lnTo>
                      <a:pt x="61" y="8"/>
                    </a:lnTo>
                    <a:lnTo>
                      <a:pt x="62" y="8"/>
                    </a:lnTo>
                    <a:lnTo>
                      <a:pt x="63" y="6"/>
                    </a:lnTo>
                    <a:lnTo>
                      <a:pt x="64" y="8"/>
                    </a:lnTo>
                    <a:lnTo>
                      <a:pt x="64" y="7"/>
                    </a:lnTo>
                    <a:lnTo>
                      <a:pt x="65" y="7"/>
                    </a:lnTo>
                    <a:lnTo>
                      <a:pt x="66" y="8"/>
                    </a:lnTo>
                    <a:lnTo>
                      <a:pt x="67" y="9"/>
                    </a:lnTo>
                    <a:lnTo>
                      <a:pt x="67" y="14"/>
                    </a:lnTo>
                    <a:lnTo>
                      <a:pt x="68" y="10"/>
                    </a:lnTo>
                    <a:lnTo>
                      <a:pt x="68" y="8"/>
                    </a:lnTo>
                    <a:lnTo>
                      <a:pt x="69" y="10"/>
                    </a:lnTo>
                    <a:lnTo>
                      <a:pt x="70" y="10"/>
                    </a:lnTo>
                    <a:lnTo>
                      <a:pt x="70" y="8"/>
                    </a:lnTo>
                    <a:lnTo>
                      <a:pt x="71" y="8"/>
                    </a:lnTo>
                    <a:lnTo>
                      <a:pt x="72" y="7"/>
                    </a:lnTo>
                    <a:lnTo>
                      <a:pt x="72" y="8"/>
                    </a:lnTo>
                    <a:lnTo>
                      <a:pt x="73" y="7"/>
                    </a:lnTo>
                    <a:lnTo>
                      <a:pt x="73" y="10"/>
                    </a:lnTo>
                    <a:lnTo>
                      <a:pt x="74" y="15"/>
                    </a:lnTo>
                    <a:lnTo>
                      <a:pt x="75" y="13"/>
                    </a:lnTo>
                    <a:lnTo>
                      <a:pt x="76" y="11"/>
                    </a:lnTo>
                    <a:lnTo>
                      <a:pt x="77" y="10"/>
                    </a:lnTo>
                    <a:lnTo>
                      <a:pt x="77" y="8"/>
                    </a:lnTo>
                    <a:lnTo>
                      <a:pt x="78" y="12"/>
                    </a:lnTo>
                    <a:lnTo>
                      <a:pt x="79" y="10"/>
                    </a:lnTo>
                    <a:lnTo>
                      <a:pt x="80" y="9"/>
                    </a:lnTo>
                    <a:lnTo>
                      <a:pt x="80" y="8"/>
                    </a:lnTo>
                    <a:lnTo>
                      <a:pt x="80" y="13"/>
                    </a:lnTo>
                    <a:lnTo>
                      <a:pt x="81" y="11"/>
                    </a:lnTo>
                    <a:lnTo>
                      <a:pt x="82" y="8"/>
                    </a:lnTo>
                    <a:lnTo>
                      <a:pt x="83" y="6"/>
                    </a:lnTo>
                    <a:lnTo>
                      <a:pt x="83" y="10"/>
                    </a:lnTo>
                    <a:lnTo>
                      <a:pt x="84" y="10"/>
                    </a:lnTo>
                    <a:lnTo>
                      <a:pt x="85" y="8"/>
                    </a:lnTo>
                    <a:lnTo>
                      <a:pt x="86" y="12"/>
                    </a:lnTo>
                    <a:lnTo>
                      <a:pt x="86" y="10"/>
                    </a:lnTo>
                    <a:lnTo>
                      <a:pt x="87" y="10"/>
                    </a:lnTo>
                    <a:lnTo>
                      <a:pt x="88" y="4"/>
                    </a:lnTo>
                    <a:lnTo>
                      <a:pt x="88" y="5"/>
                    </a:lnTo>
                    <a:lnTo>
                      <a:pt x="89" y="8"/>
                    </a:lnTo>
                    <a:lnTo>
                      <a:pt x="90" y="3"/>
                    </a:lnTo>
                    <a:lnTo>
                      <a:pt x="91" y="5"/>
                    </a:lnTo>
                    <a:lnTo>
                      <a:pt x="92" y="6"/>
                    </a:lnTo>
                    <a:lnTo>
                      <a:pt x="92" y="7"/>
                    </a:lnTo>
                    <a:lnTo>
                      <a:pt x="92" y="5"/>
                    </a:lnTo>
                    <a:lnTo>
                      <a:pt x="93" y="5"/>
                    </a:lnTo>
                    <a:lnTo>
                      <a:pt x="94" y="5"/>
                    </a:lnTo>
                    <a:lnTo>
                      <a:pt x="95" y="7"/>
                    </a:lnTo>
                    <a:lnTo>
                      <a:pt x="96" y="7"/>
                    </a:lnTo>
                    <a:lnTo>
                      <a:pt x="96" y="5"/>
                    </a:lnTo>
                    <a:lnTo>
                      <a:pt x="97" y="5"/>
                    </a:lnTo>
                    <a:lnTo>
                      <a:pt x="98" y="7"/>
                    </a:lnTo>
                    <a:lnTo>
                      <a:pt x="99" y="7"/>
                    </a:lnTo>
                    <a:lnTo>
                      <a:pt x="99" y="12"/>
                    </a:lnTo>
                    <a:lnTo>
                      <a:pt x="100" y="12"/>
                    </a:lnTo>
                    <a:lnTo>
                      <a:pt x="100" y="10"/>
                    </a:lnTo>
                    <a:lnTo>
                      <a:pt x="101" y="8"/>
                    </a:lnTo>
                    <a:lnTo>
                      <a:pt x="102" y="4"/>
                    </a:lnTo>
                    <a:lnTo>
                      <a:pt x="102" y="7"/>
                    </a:lnTo>
                    <a:lnTo>
                      <a:pt x="103" y="7"/>
                    </a:lnTo>
                    <a:lnTo>
                      <a:pt x="104" y="8"/>
                    </a:lnTo>
                    <a:lnTo>
                      <a:pt x="104" y="11"/>
                    </a:lnTo>
                    <a:lnTo>
                      <a:pt x="105" y="11"/>
                    </a:lnTo>
                    <a:lnTo>
                      <a:pt x="105" y="10"/>
                    </a:lnTo>
                    <a:lnTo>
                      <a:pt x="106" y="12"/>
                    </a:lnTo>
                    <a:lnTo>
                      <a:pt x="107" y="8"/>
                    </a:lnTo>
                    <a:lnTo>
                      <a:pt x="108" y="8"/>
                    </a:lnTo>
                    <a:lnTo>
                      <a:pt x="108" y="1"/>
                    </a:lnTo>
                    <a:lnTo>
                      <a:pt x="109" y="4"/>
                    </a:lnTo>
                    <a:lnTo>
                      <a:pt x="110" y="2"/>
                    </a:lnTo>
                    <a:lnTo>
                      <a:pt x="111" y="4"/>
                    </a:lnTo>
                    <a:lnTo>
                      <a:pt x="111" y="5"/>
                    </a:lnTo>
                    <a:lnTo>
                      <a:pt x="112" y="5"/>
                    </a:lnTo>
                    <a:lnTo>
                      <a:pt x="112" y="7"/>
                    </a:lnTo>
                    <a:lnTo>
                      <a:pt x="113" y="7"/>
                    </a:lnTo>
                    <a:lnTo>
                      <a:pt x="114" y="5"/>
                    </a:lnTo>
                    <a:lnTo>
                      <a:pt x="114" y="8"/>
                    </a:lnTo>
                    <a:lnTo>
                      <a:pt x="115" y="11"/>
                    </a:lnTo>
                    <a:lnTo>
                      <a:pt x="116" y="10"/>
                    </a:lnTo>
                    <a:lnTo>
                      <a:pt x="116" y="8"/>
                    </a:lnTo>
                    <a:lnTo>
                      <a:pt x="117" y="8"/>
                    </a:lnTo>
                    <a:lnTo>
                      <a:pt x="118" y="8"/>
                    </a:lnTo>
                    <a:lnTo>
                      <a:pt x="119" y="7"/>
                    </a:lnTo>
                    <a:lnTo>
                      <a:pt x="120" y="13"/>
                    </a:lnTo>
                    <a:lnTo>
                      <a:pt x="121" y="11"/>
                    </a:lnTo>
                    <a:lnTo>
                      <a:pt x="121" y="9"/>
                    </a:lnTo>
                    <a:lnTo>
                      <a:pt x="122" y="7"/>
                    </a:lnTo>
                    <a:lnTo>
                      <a:pt x="123" y="7"/>
                    </a:lnTo>
                    <a:lnTo>
                      <a:pt x="124" y="7"/>
                    </a:lnTo>
                    <a:lnTo>
                      <a:pt x="124" y="6"/>
                    </a:lnTo>
                    <a:lnTo>
                      <a:pt x="124" y="14"/>
                    </a:lnTo>
                    <a:lnTo>
                      <a:pt x="125" y="13"/>
                    </a:lnTo>
                    <a:lnTo>
                      <a:pt x="126" y="11"/>
                    </a:lnTo>
                    <a:lnTo>
                      <a:pt x="127" y="10"/>
                    </a:lnTo>
                    <a:lnTo>
                      <a:pt x="127" y="4"/>
                    </a:lnTo>
                    <a:lnTo>
                      <a:pt x="128" y="8"/>
                    </a:lnTo>
                    <a:lnTo>
                      <a:pt x="128" y="3"/>
                    </a:lnTo>
                    <a:lnTo>
                      <a:pt x="129" y="5"/>
                    </a:lnTo>
                    <a:lnTo>
                      <a:pt x="130" y="7"/>
                    </a:lnTo>
                    <a:lnTo>
                      <a:pt x="130" y="8"/>
                    </a:lnTo>
                    <a:lnTo>
                      <a:pt x="131" y="8"/>
                    </a:lnTo>
                    <a:lnTo>
                      <a:pt x="132" y="12"/>
                    </a:lnTo>
                    <a:lnTo>
                      <a:pt x="132" y="10"/>
                    </a:lnTo>
                    <a:lnTo>
                      <a:pt x="133" y="9"/>
                    </a:lnTo>
                    <a:lnTo>
                      <a:pt x="133" y="7"/>
                    </a:lnTo>
                    <a:lnTo>
                      <a:pt x="134" y="3"/>
                    </a:lnTo>
                    <a:lnTo>
                      <a:pt x="135" y="7"/>
                    </a:lnTo>
                    <a:lnTo>
                      <a:pt x="136" y="8"/>
                    </a:lnTo>
                    <a:lnTo>
                      <a:pt x="136" y="6"/>
                    </a:lnTo>
                    <a:lnTo>
                      <a:pt x="137" y="6"/>
                    </a:lnTo>
                    <a:lnTo>
                      <a:pt x="138" y="9"/>
                    </a:lnTo>
                    <a:lnTo>
                      <a:pt x="139" y="8"/>
                    </a:lnTo>
                    <a:lnTo>
                      <a:pt x="140" y="8"/>
                    </a:lnTo>
                    <a:lnTo>
                      <a:pt x="140" y="0"/>
                    </a:lnTo>
                    <a:lnTo>
                      <a:pt x="141" y="5"/>
                    </a:lnTo>
                    <a:lnTo>
                      <a:pt x="142" y="6"/>
                    </a:lnTo>
                    <a:lnTo>
                      <a:pt x="143" y="12"/>
                    </a:lnTo>
                    <a:lnTo>
                      <a:pt x="144" y="11"/>
                    </a:lnTo>
                    <a:lnTo>
                      <a:pt x="144" y="10"/>
                    </a:lnTo>
                    <a:lnTo>
                      <a:pt x="145" y="10"/>
                    </a:lnTo>
                    <a:lnTo>
                      <a:pt x="146" y="8"/>
                    </a:lnTo>
                    <a:lnTo>
                      <a:pt x="146" y="9"/>
                    </a:lnTo>
                    <a:lnTo>
                      <a:pt x="147" y="7"/>
                    </a:lnTo>
                    <a:lnTo>
                      <a:pt x="148" y="3"/>
                    </a:lnTo>
                    <a:lnTo>
                      <a:pt x="149" y="7"/>
                    </a:lnTo>
                    <a:lnTo>
                      <a:pt x="149" y="8"/>
                    </a:lnTo>
                    <a:lnTo>
                      <a:pt x="150" y="5"/>
                    </a:lnTo>
                    <a:lnTo>
                      <a:pt x="151" y="7"/>
                    </a:lnTo>
                    <a:lnTo>
                      <a:pt x="152" y="9"/>
                    </a:lnTo>
                    <a:lnTo>
                      <a:pt x="152" y="6"/>
                    </a:lnTo>
                    <a:lnTo>
                      <a:pt x="152" y="5"/>
                    </a:lnTo>
                    <a:lnTo>
                      <a:pt x="153" y="8"/>
                    </a:lnTo>
                    <a:lnTo>
                      <a:pt x="154" y="8"/>
                    </a:lnTo>
                    <a:lnTo>
                      <a:pt x="155" y="8"/>
                    </a:lnTo>
                    <a:lnTo>
                      <a:pt x="155" y="10"/>
                    </a:lnTo>
                    <a:lnTo>
                      <a:pt x="156" y="10"/>
                    </a:lnTo>
                    <a:lnTo>
                      <a:pt x="156" y="12"/>
                    </a:lnTo>
                    <a:lnTo>
                      <a:pt x="157" y="10"/>
                    </a:lnTo>
                    <a:lnTo>
                      <a:pt x="158" y="9"/>
                    </a:lnTo>
                    <a:lnTo>
                      <a:pt x="159" y="8"/>
                    </a:lnTo>
                    <a:lnTo>
                      <a:pt x="160" y="7"/>
                    </a:lnTo>
                    <a:lnTo>
                      <a:pt x="160" y="8"/>
                    </a:lnTo>
                    <a:lnTo>
                      <a:pt x="161" y="2"/>
                    </a:lnTo>
                    <a:lnTo>
                      <a:pt x="162" y="5"/>
                    </a:lnTo>
                    <a:lnTo>
                      <a:pt x="162" y="8"/>
                    </a:lnTo>
                    <a:lnTo>
                      <a:pt x="163" y="8"/>
                    </a:lnTo>
                    <a:lnTo>
                      <a:pt x="164" y="8"/>
                    </a:lnTo>
                    <a:lnTo>
                      <a:pt x="165" y="8"/>
                    </a:lnTo>
                    <a:lnTo>
                      <a:pt x="165" y="10"/>
                    </a:lnTo>
                    <a:lnTo>
                      <a:pt x="166" y="5"/>
                    </a:lnTo>
                    <a:lnTo>
                      <a:pt x="167" y="10"/>
                    </a:lnTo>
                    <a:lnTo>
                      <a:pt x="168" y="10"/>
                    </a:lnTo>
                    <a:lnTo>
                      <a:pt x="168" y="9"/>
                    </a:lnTo>
                    <a:lnTo>
                      <a:pt x="168" y="11"/>
                    </a:lnTo>
                    <a:lnTo>
                      <a:pt x="169" y="13"/>
                    </a:lnTo>
                    <a:lnTo>
                      <a:pt x="170" y="13"/>
                    </a:lnTo>
                    <a:lnTo>
                      <a:pt x="171" y="14"/>
                    </a:lnTo>
                    <a:lnTo>
                      <a:pt x="171" y="8"/>
                    </a:lnTo>
                    <a:lnTo>
                      <a:pt x="172" y="10"/>
                    </a:lnTo>
                    <a:lnTo>
                      <a:pt x="172" y="8"/>
                    </a:lnTo>
                    <a:lnTo>
                      <a:pt x="173" y="8"/>
                    </a:lnTo>
                    <a:lnTo>
                      <a:pt x="174" y="8"/>
                    </a:lnTo>
                    <a:lnTo>
                      <a:pt x="174" y="9"/>
                    </a:lnTo>
                    <a:lnTo>
                      <a:pt x="175" y="10"/>
                    </a:lnTo>
                    <a:lnTo>
                      <a:pt x="176" y="11"/>
                    </a:lnTo>
                    <a:lnTo>
                      <a:pt x="177" y="10"/>
                    </a:lnTo>
                    <a:lnTo>
                      <a:pt x="177" y="9"/>
                    </a:lnTo>
                    <a:lnTo>
                      <a:pt x="178" y="8"/>
                    </a:lnTo>
                    <a:lnTo>
                      <a:pt x="179" y="7"/>
                    </a:lnTo>
                    <a:lnTo>
                      <a:pt x="180" y="7"/>
                    </a:lnTo>
                    <a:lnTo>
                      <a:pt x="181" y="7"/>
                    </a:lnTo>
                    <a:lnTo>
                      <a:pt x="181" y="8"/>
                    </a:lnTo>
                    <a:lnTo>
                      <a:pt x="182" y="1"/>
                    </a:lnTo>
                    <a:lnTo>
                      <a:pt x="183" y="6"/>
                    </a:lnTo>
                    <a:lnTo>
                      <a:pt x="184" y="6"/>
                    </a:lnTo>
                    <a:lnTo>
                      <a:pt x="184" y="4"/>
                    </a:lnTo>
                    <a:lnTo>
                      <a:pt x="184" y="7"/>
                    </a:lnTo>
                    <a:lnTo>
                      <a:pt x="185" y="8"/>
                    </a:lnTo>
                    <a:lnTo>
                      <a:pt x="186" y="8"/>
                    </a:lnTo>
                    <a:lnTo>
                      <a:pt x="187" y="8"/>
                    </a:lnTo>
                    <a:lnTo>
                      <a:pt x="187" y="7"/>
                    </a:lnTo>
                    <a:lnTo>
                      <a:pt x="188" y="8"/>
                    </a:lnTo>
                    <a:lnTo>
                      <a:pt x="188" y="7"/>
                    </a:lnTo>
                    <a:lnTo>
                      <a:pt x="189" y="10"/>
                    </a:lnTo>
                    <a:lnTo>
                      <a:pt x="190" y="8"/>
                    </a:lnTo>
                    <a:lnTo>
                      <a:pt x="191" y="9"/>
                    </a:lnTo>
                    <a:lnTo>
                      <a:pt x="192" y="13"/>
                    </a:lnTo>
                    <a:lnTo>
                      <a:pt x="193" y="12"/>
                    </a:lnTo>
                    <a:lnTo>
                      <a:pt x="193" y="10"/>
                    </a:lnTo>
                    <a:lnTo>
                      <a:pt x="194" y="9"/>
                    </a:lnTo>
                    <a:lnTo>
                      <a:pt x="195" y="10"/>
                    </a:lnTo>
                    <a:lnTo>
                      <a:pt x="196" y="10"/>
                    </a:lnTo>
                    <a:lnTo>
                      <a:pt x="196" y="8"/>
                    </a:lnTo>
                    <a:lnTo>
                      <a:pt x="196" y="9"/>
                    </a:lnTo>
                    <a:lnTo>
                      <a:pt x="197" y="10"/>
                    </a:lnTo>
                    <a:lnTo>
                      <a:pt x="198" y="7"/>
                    </a:lnTo>
                    <a:lnTo>
                      <a:pt x="199" y="3"/>
                    </a:lnTo>
                    <a:lnTo>
                      <a:pt x="200" y="7"/>
                    </a:lnTo>
                    <a:lnTo>
                      <a:pt x="200" y="8"/>
                    </a:lnTo>
                    <a:lnTo>
                      <a:pt x="201" y="5"/>
                    </a:lnTo>
                    <a:lnTo>
                      <a:pt x="202" y="7"/>
                    </a:lnTo>
                    <a:lnTo>
                      <a:pt x="203" y="10"/>
                    </a:lnTo>
                    <a:lnTo>
                      <a:pt x="203" y="7"/>
                    </a:lnTo>
                    <a:lnTo>
                      <a:pt x="204" y="6"/>
                    </a:lnTo>
                    <a:lnTo>
                      <a:pt x="205" y="8"/>
                    </a:lnTo>
                    <a:lnTo>
                      <a:pt x="206" y="8"/>
                    </a:lnTo>
                    <a:lnTo>
                      <a:pt x="206" y="7"/>
                    </a:lnTo>
                    <a:lnTo>
                      <a:pt x="207" y="7"/>
                    </a:lnTo>
                    <a:lnTo>
                      <a:pt x="208" y="3"/>
                    </a:lnTo>
                    <a:lnTo>
                      <a:pt x="209" y="8"/>
                    </a:lnTo>
                    <a:lnTo>
                      <a:pt x="210" y="14"/>
                    </a:lnTo>
                    <a:lnTo>
                      <a:pt x="211" y="12"/>
                    </a:lnTo>
                    <a:lnTo>
                      <a:pt x="212" y="16"/>
                    </a:lnTo>
                    <a:lnTo>
                      <a:pt x="212" y="12"/>
                    </a:lnTo>
                    <a:lnTo>
                      <a:pt x="213" y="11"/>
                    </a:lnTo>
                    <a:lnTo>
                      <a:pt x="214" y="10"/>
                    </a:lnTo>
                    <a:lnTo>
                      <a:pt x="215" y="8"/>
                    </a:lnTo>
                    <a:lnTo>
                      <a:pt x="215" y="10"/>
                    </a:lnTo>
                    <a:lnTo>
                      <a:pt x="216" y="9"/>
                    </a:lnTo>
                    <a:lnTo>
                      <a:pt x="216" y="6"/>
                    </a:lnTo>
                    <a:lnTo>
                      <a:pt x="217" y="8"/>
                    </a:lnTo>
                    <a:lnTo>
                      <a:pt x="218" y="7"/>
                    </a:lnTo>
                    <a:lnTo>
                      <a:pt x="219" y="8"/>
                    </a:lnTo>
                    <a:lnTo>
                      <a:pt x="220" y="5"/>
                    </a:lnTo>
                    <a:lnTo>
                      <a:pt x="221" y="8"/>
                    </a:lnTo>
                    <a:lnTo>
                      <a:pt x="221" y="10"/>
                    </a:lnTo>
                    <a:lnTo>
                      <a:pt x="222" y="10"/>
                    </a:lnTo>
                    <a:lnTo>
                      <a:pt x="223" y="10"/>
                    </a:lnTo>
                    <a:lnTo>
                      <a:pt x="224" y="16"/>
                    </a:lnTo>
                    <a:lnTo>
                      <a:pt x="225" y="14"/>
                    </a:lnTo>
                    <a:lnTo>
                      <a:pt x="225" y="11"/>
                    </a:lnTo>
                    <a:lnTo>
                      <a:pt x="225" y="14"/>
                    </a:lnTo>
                    <a:lnTo>
                      <a:pt x="226" y="5"/>
                    </a:lnTo>
                    <a:lnTo>
                      <a:pt x="227" y="6"/>
                    </a:lnTo>
                    <a:lnTo>
                      <a:pt x="228" y="7"/>
                    </a:lnTo>
                    <a:lnTo>
                      <a:pt x="228" y="12"/>
                    </a:lnTo>
                    <a:lnTo>
                      <a:pt x="229" y="7"/>
                    </a:lnTo>
                    <a:lnTo>
                      <a:pt x="230" y="7"/>
                    </a:lnTo>
                    <a:lnTo>
                      <a:pt x="231" y="10"/>
                    </a:lnTo>
                    <a:lnTo>
                      <a:pt x="231" y="9"/>
                    </a:lnTo>
                    <a:lnTo>
                      <a:pt x="232" y="8"/>
                    </a:lnTo>
                    <a:lnTo>
                      <a:pt x="232" y="9"/>
                    </a:lnTo>
                    <a:lnTo>
                      <a:pt x="233" y="3"/>
                    </a:lnTo>
                    <a:lnTo>
                      <a:pt x="234" y="7"/>
                    </a:lnTo>
                    <a:lnTo>
                      <a:pt x="234" y="3"/>
                    </a:lnTo>
                    <a:lnTo>
                      <a:pt x="235" y="7"/>
                    </a:lnTo>
                    <a:lnTo>
                      <a:pt x="236" y="11"/>
                    </a:lnTo>
                    <a:lnTo>
                      <a:pt x="237" y="11"/>
                    </a:lnTo>
                    <a:lnTo>
                      <a:pt x="237" y="10"/>
                    </a:lnTo>
                    <a:lnTo>
                      <a:pt x="238" y="8"/>
                    </a:lnTo>
                    <a:lnTo>
                      <a:pt x="239" y="8"/>
                    </a:lnTo>
                    <a:lnTo>
                      <a:pt x="240" y="7"/>
                    </a:lnTo>
                    <a:lnTo>
                      <a:pt x="241" y="3"/>
                    </a:lnTo>
                    <a:lnTo>
                      <a:pt x="241" y="5"/>
                    </a:lnTo>
                    <a:lnTo>
                      <a:pt x="241" y="8"/>
                    </a:lnTo>
                    <a:lnTo>
                      <a:pt x="242" y="8"/>
                    </a:lnTo>
                    <a:lnTo>
                      <a:pt x="243" y="9"/>
                    </a:lnTo>
                    <a:lnTo>
                      <a:pt x="244" y="8"/>
                    </a:lnTo>
                    <a:lnTo>
                      <a:pt x="244" y="16"/>
                    </a:lnTo>
                    <a:lnTo>
                      <a:pt x="244" y="13"/>
                    </a:lnTo>
                    <a:lnTo>
                      <a:pt x="245" y="9"/>
                    </a:lnTo>
                    <a:lnTo>
                      <a:pt x="246" y="10"/>
                    </a:lnTo>
                    <a:lnTo>
                      <a:pt x="247" y="8"/>
                    </a:lnTo>
                    <a:lnTo>
                      <a:pt x="248" y="10"/>
                    </a:lnTo>
                    <a:lnTo>
                      <a:pt x="249" y="11"/>
                    </a:lnTo>
                    <a:lnTo>
                      <a:pt x="249" y="9"/>
                    </a:lnTo>
                    <a:lnTo>
                      <a:pt x="250" y="10"/>
                    </a:lnTo>
                    <a:lnTo>
                      <a:pt x="251" y="10"/>
                    </a:lnTo>
                    <a:lnTo>
                      <a:pt x="252" y="8"/>
                    </a:lnTo>
                    <a:lnTo>
                      <a:pt x="253" y="8"/>
                    </a:lnTo>
                    <a:lnTo>
                      <a:pt x="253" y="5"/>
                    </a:lnTo>
                    <a:lnTo>
                      <a:pt x="253" y="6"/>
                    </a:lnTo>
                    <a:lnTo>
                      <a:pt x="254" y="7"/>
                    </a:lnTo>
                    <a:lnTo>
                      <a:pt x="255" y="7"/>
                    </a:lnTo>
                    <a:lnTo>
                      <a:pt x="256" y="8"/>
                    </a:lnTo>
                    <a:lnTo>
                      <a:pt x="256" y="7"/>
                    </a:lnTo>
                    <a:lnTo>
                      <a:pt x="256" y="8"/>
                    </a:lnTo>
                    <a:lnTo>
                      <a:pt x="257" y="7"/>
                    </a:lnTo>
                    <a:lnTo>
                      <a:pt x="258" y="7"/>
                    </a:lnTo>
                    <a:lnTo>
                      <a:pt x="259" y="8"/>
                    </a:lnTo>
                    <a:lnTo>
                      <a:pt x="260" y="10"/>
                    </a:lnTo>
                    <a:lnTo>
                      <a:pt x="260" y="8"/>
                    </a:lnTo>
                    <a:lnTo>
                      <a:pt x="260" y="9"/>
                    </a:lnTo>
                    <a:lnTo>
                      <a:pt x="261" y="15"/>
                    </a:lnTo>
                    <a:lnTo>
                      <a:pt x="262" y="12"/>
                    </a:lnTo>
                    <a:lnTo>
                      <a:pt x="263" y="15"/>
                    </a:lnTo>
                    <a:lnTo>
                      <a:pt x="263" y="14"/>
                    </a:lnTo>
                    <a:lnTo>
                      <a:pt x="264" y="12"/>
                    </a:lnTo>
                    <a:lnTo>
                      <a:pt x="265" y="11"/>
                    </a:lnTo>
                    <a:lnTo>
                      <a:pt x="265" y="10"/>
                    </a:lnTo>
                    <a:lnTo>
                      <a:pt x="266" y="9"/>
                    </a:lnTo>
                    <a:lnTo>
                      <a:pt x="266" y="10"/>
                    </a:lnTo>
                    <a:lnTo>
                      <a:pt x="267" y="7"/>
                    </a:lnTo>
                    <a:lnTo>
                      <a:pt x="268" y="2"/>
                    </a:lnTo>
                    <a:lnTo>
                      <a:pt x="269" y="5"/>
                    </a:lnTo>
                    <a:lnTo>
                      <a:pt x="269" y="7"/>
                    </a:lnTo>
                    <a:lnTo>
                      <a:pt x="269" y="8"/>
                    </a:lnTo>
                    <a:lnTo>
                      <a:pt x="270" y="5"/>
                    </a:lnTo>
                    <a:lnTo>
                      <a:pt x="271" y="7"/>
                    </a:lnTo>
                    <a:lnTo>
                      <a:pt x="272" y="4"/>
                    </a:lnTo>
                    <a:lnTo>
                      <a:pt x="272" y="3"/>
                    </a:lnTo>
                    <a:lnTo>
                      <a:pt x="272" y="5"/>
                    </a:lnTo>
                    <a:lnTo>
                      <a:pt x="273" y="6"/>
                    </a:lnTo>
                    <a:lnTo>
                      <a:pt x="274" y="8"/>
                    </a:lnTo>
                    <a:lnTo>
                      <a:pt x="275" y="13"/>
                    </a:lnTo>
                    <a:lnTo>
                      <a:pt x="275" y="11"/>
                    </a:lnTo>
                    <a:lnTo>
                      <a:pt x="276" y="8"/>
                    </a:lnTo>
                    <a:lnTo>
                      <a:pt x="277" y="7"/>
                    </a:lnTo>
                    <a:lnTo>
                      <a:pt x="278" y="7"/>
                    </a:lnTo>
                    <a:lnTo>
                      <a:pt x="278" y="8"/>
                    </a:lnTo>
                    <a:lnTo>
                      <a:pt x="279" y="8"/>
                    </a:lnTo>
                    <a:lnTo>
                      <a:pt x="280" y="11"/>
                    </a:lnTo>
                    <a:lnTo>
                      <a:pt x="281" y="9"/>
                    </a:lnTo>
                    <a:lnTo>
                      <a:pt x="282" y="8"/>
                    </a:lnTo>
                    <a:lnTo>
                      <a:pt x="282" y="10"/>
                    </a:lnTo>
                    <a:lnTo>
                      <a:pt x="283" y="8"/>
                    </a:lnTo>
                    <a:lnTo>
                      <a:pt x="284" y="8"/>
                    </a:lnTo>
                    <a:lnTo>
                      <a:pt x="285" y="7"/>
                    </a:lnTo>
                    <a:lnTo>
                      <a:pt x="285" y="4"/>
                    </a:lnTo>
                    <a:lnTo>
                      <a:pt x="286" y="6"/>
                    </a:lnTo>
                    <a:lnTo>
                      <a:pt x="287" y="12"/>
                    </a:lnTo>
                    <a:lnTo>
                      <a:pt x="288" y="10"/>
                    </a:lnTo>
                    <a:lnTo>
                      <a:pt x="288" y="9"/>
                    </a:lnTo>
                    <a:lnTo>
                      <a:pt x="288" y="8"/>
                    </a:lnTo>
                    <a:lnTo>
                      <a:pt x="289" y="8"/>
                    </a:lnTo>
                    <a:lnTo>
                      <a:pt x="290" y="9"/>
                    </a:lnTo>
                    <a:lnTo>
                      <a:pt x="291" y="6"/>
                    </a:lnTo>
                    <a:lnTo>
                      <a:pt x="291" y="7"/>
                    </a:lnTo>
                    <a:lnTo>
                      <a:pt x="292" y="8"/>
                    </a:lnTo>
                    <a:lnTo>
                      <a:pt x="293" y="8"/>
                    </a:lnTo>
                    <a:lnTo>
                      <a:pt x="293" y="12"/>
                    </a:lnTo>
                    <a:lnTo>
                      <a:pt x="294" y="10"/>
                    </a:lnTo>
                    <a:lnTo>
                      <a:pt x="294" y="5"/>
                    </a:lnTo>
                    <a:lnTo>
                      <a:pt x="295" y="3"/>
                    </a:lnTo>
                    <a:lnTo>
                      <a:pt x="296" y="7"/>
                    </a:lnTo>
                    <a:lnTo>
                      <a:pt x="297" y="7"/>
                    </a:lnTo>
                    <a:lnTo>
                      <a:pt x="297" y="8"/>
                    </a:lnTo>
                    <a:lnTo>
                      <a:pt x="297" y="7"/>
                    </a:lnTo>
                    <a:lnTo>
                      <a:pt x="298" y="7"/>
                    </a:lnTo>
                    <a:lnTo>
                      <a:pt x="299" y="8"/>
                    </a:lnTo>
                    <a:lnTo>
                      <a:pt x="300" y="8"/>
                    </a:lnTo>
                    <a:lnTo>
                      <a:pt x="301" y="12"/>
                    </a:lnTo>
                    <a:lnTo>
                      <a:pt x="301" y="10"/>
                    </a:lnTo>
                    <a:lnTo>
                      <a:pt x="301" y="9"/>
                    </a:lnTo>
                    <a:lnTo>
                      <a:pt x="302" y="8"/>
                    </a:lnTo>
                    <a:lnTo>
                      <a:pt x="303" y="8"/>
                    </a:lnTo>
                    <a:lnTo>
                      <a:pt x="304" y="7"/>
                    </a:lnTo>
                    <a:lnTo>
                      <a:pt x="304" y="9"/>
                    </a:lnTo>
                    <a:lnTo>
                      <a:pt x="305" y="7"/>
                    </a:lnTo>
                    <a:lnTo>
                      <a:pt x="305" y="5"/>
                    </a:lnTo>
                    <a:lnTo>
                      <a:pt x="306" y="6"/>
                    </a:lnTo>
                    <a:lnTo>
                      <a:pt x="307" y="6"/>
                    </a:lnTo>
                    <a:lnTo>
                      <a:pt x="307" y="7"/>
                    </a:lnTo>
                    <a:lnTo>
                      <a:pt x="308" y="6"/>
                    </a:lnTo>
                    <a:lnTo>
                      <a:pt x="309" y="7"/>
                    </a:lnTo>
                    <a:lnTo>
                      <a:pt x="309" y="16"/>
                    </a:lnTo>
                    <a:lnTo>
                      <a:pt x="310" y="15"/>
                    </a:lnTo>
                    <a:lnTo>
                      <a:pt x="310" y="13"/>
                    </a:lnTo>
                    <a:lnTo>
                      <a:pt x="311" y="10"/>
                    </a:lnTo>
                    <a:lnTo>
                      <a:pt x="312" y="7"/>
                    </a:lnTo>
                    <a:lnTo>
                      <a:pt x="313" y="10"/>
                    </a:lnTo>
                    <a:lnTo>
                      <a:pt x="313" y="9"/>
                    </a:lnTo>
                    <a:lnTo>
                      <a:pt x="314" y="9"/>
                    </a:lnTo>
                    <a:lnTo>
                      <a:pt x="315" y="10"/>
                    </a:lnTo>
                    <a:lnTo>
                      <a:pt x="316" y="8"/>
                    </a:lnTo>
                    <a:lnTo>
                      <a:pt x="316" y="9"/>
                    </a:lnTo>
                    <a:lnTo>
                      <a:pt x="317" y="7"/>
                    </a:lnTo>
                    <a:lnTo>
                      <a:pt x="318" y="7"/>
                    </a:lnTo>
                    <a:lnTo>
                      <a:pt x="319" y="5"/>
                    </a:lnTo>
                    <a:lnTo>
                      <a:pt x="320" y="7"/>
                    </a:lnTo>
                    <a:lnTo>
                      <a:pt x="321" y="8"/>
                    </a:lnTo>
                    <a:lnTo>
                      <a:pt x="321" y="3"/>
                    </a:lnTo>
                    <a:lnTo>
                      <a:pt x="322" y="5"/>
                    </a:lnTo>
                    <a:lnTo>
                      <a:pt x="323" y="7"/>
                    </a:lnTo>
                    <a:lnTo>
                      <a:pt x="323" y="8"/>
                    </a:lnTo>
                    <a:lnTo>
                      <a:pt x="324" y="7"/>
                    </a:lnTo>
                    <a:lnTo>
                      <a:pt x="325" y="7"/>
                    </a:lnTo>
                    <a:lnTo>
                      <a:pt x="325" y="8"/>
                    </a:lnTo>
                    <a:lnTo>
                      <a:pt x="326" y="12"/>
                    </a:lnTo>
                    <a:lnTo>
                      <a:pt x="326" y="9"/>
                    </a:lnTo>
                    <a:lnTo>
                      <a:pt x="327" y="10"/>
                    </a:lnTo>
                    <a:lnTo>
                      <a:pt x="328" y="10"/>
                    </a:lnTo>
                    <a:lnTo>
                      <a:pt x="329" y="10"/>
                    </a:lnTo>
                    <a:lnTo>
                      <a:pt x="329" y="8"/>
                    </a:lnTo>
                    <a:lnTo>
                      <a:pt x="330" y="8"/>
                    </a:lnTo>
                    <a:lnTo>
                      <a:pt x="331" y="10"/>
                    </a:lnTo>
                    <a:lnTo>
                      <a:pt x="332" y="5"/>
                    </a:lnTo>
                    <a:lnTo>
                      <a:pt x="332" y="8"/>
                    </a:lnTo>
                    <a:lnTo>
                      <a:pt x="332" y="7"/>
                    </a:lnTo>
                    <a:lnTo>
                      <a:pt x="333" y="8"/>
                    </a:lnTo>
                    <a:lnTo>
                      <a:pt x="334" y="8"/>
                    </a:lnTo>
                    <a:lnTo>
                      <a:pt x="335" y="1"/>
                    </a:lnTo>
                    <a:lnTo>
                      <a:pt x="335" y="7"/>
                    </a:lnTo>
                    <a:lnTo>
                      <a:pt x="336" y="5"/>
                    </a:lnTo>
                    <a:lnTo>
                      <a:pt x="337" y="5"/>
                    </a:lnTo>
                    <a:lnTo>
                      <a:pt x="337" y="11"/>
                    </a:lnTo>
                    <a:lnTo>
                      <a:pt x="338" y="11"/>
                    </a:lnTo>
                    <a:lnTo>
                      <a:pt x="338" y="10"/>
                    </a:lnTo>
                    <a:lnTo>
                      <a:pt x="339" y="9"/>
                    </a:lnTo>
                    <a:lnTo>
                      <a:pt x="340" y="7"/>
                    </a:lnTo>
                    <a:lnTo>
                      <a:pt x="341" y="12"/>
                    </a:lnTo>
                    <a:lnTo>
                      <a:pt x="341" y="6"/>
                    </a:lnTo>
                    <a:lnTo>
                      <a:pt x="342" y="5"/>
                    </a:lnTo>
                    <a:lnTo>
                      <a:pt x="342" y="7"/>
                    </a:lnTo>
                    <a:lnTo>
                      <a:pt x="343" y="8"/>
                    </a:lnTo>
                    <a:lnTo>
                      <a:pt x="344" y="8"/>
                    </a:lnTo>
                    <a:lnTo>
                      <a:pt x="345" y="10"/>
                    </a:lnTo>
                    <a:lnTo>
                      <a:pt x="345" y="9"/>
                    </a:lnTo>
                    <a:lnTo>
                      <a:pt x="345" y="5"/>
                    </a:lnTo>
                    <a:lnTo>
                      <a:pt x="346" y="7"/>
                    </a:lnTo>
                    <a:lnTo>
                      <a:pt x="347" y="8"/>
                    </a:lnTo>
                    <a:lnTo>
                      <a:pt x="348" y="11"/>
                    </a:lnTo>
                    <a:lnTo>
                      <a:pt x="348" y="10"/>
                    </a:lnTo>
                    <a:lnTo>
                      <a:pt x="349" y="8"/>
                    </a:lnTo>
                    <a:lnTo>
                      <a:pt x="349" y="9"/>
                    </a:lnTo>
                    <a:lnTo>
                      <a:pt x="350" y="6"/>
                    </a:lnTo>
                    <a:lnTo>
                      <a:pt x="351" y="8"/>
                    </a:lnTo>
                    <a:lnTo>
                      <a:pt x="351" y="9"/>
                    </a:lnTo>
                    <a:lnTo>
                      <a:pt x="352" y="8"/>
                    </a:lnTo>
                    <a:lnTo>
                      <a:pt x="353" y="8"/>
                    </a:lnTo>
                    <a:lnTo>
                      <a:pt x="353" y="3"/>
                    </a:lnTo>
                    <a:lnTo>
                      <a:pt x="354" y="3"/>
                    </a:lnTo>
                    <a:lnTo>
                      <a:pt x="354" y="7"/>
                    </a:lnTo>
                    <a:lnTo>
                      <a:pt x="355" y="13"/>
                    </a:lnTo>
                    <a:lnTo>
                      <a:pt x="356" y="10"/>
                    </a:lnTo>
                    <a:lnTo>
                      <a:pt x="357" y="9"/>
                    </a:lnTo>
                    <a:lnTo>
                      <a:pt x="357" y="13"/>
                    </a:lnTo>
                    <a:lnTo>
                      <a:pt x="358" y="12"/>
                    </a:lnTo>
                    <a:lnTo>
                      <a:pt x="359" y="11"/>
                    </a:lnTo>
                    <a:lnTo>
                      <a:pt x="360" y="8"/>
                    </a:lnTo>
                    <a:lnTo>
                      <a:pt x="361" y="10"/>
                    </a:lnTo>
                    <a:lnTo>
                      <a:pt x="361" y="13"/>
                    </a:lnTo>
                    <a:lnTo>
                      <a:pt x="361" y="11"/>
                    </a:lnTo>
                    <a:lnTo>
                      <a:pt x="362" y="10"/>
                    </a:lnTo>
                    <a:lnTo>
                      <a:pt x="363" y="7"/>
                    </a:lnTo>
                    <a:lnTo>
                      <a:pt x="364" y="10"/>
                    </a:lnTo>
                    <a:lnTo>
                      <a:pt x="364" y="15"/>
                    </a:lnTo>
                    <a:lnTo>
                      <a:pt x="365" y="12"/>
                    </a:lnTo>
                    <a:lnTo>
                      <a:pt x="365" y="11"/>
                    </a:lnTo>
                    <a:lnTo>
                      <a:pt x="366" y="11"/>
                    </a:lnTo>
                    <a:lnTo>
                      <a:pt x="367" y="10"/>
                    </a:lnTo>
                    <a:lnTo>
                      <a:pt x="367" y="8"/>
                    </a:lnTo>
                    <a:lnTo>
                      <a:pt x="368" y="9"/>
                    </a:lnTo>
                    <a:lnTo>
                      <a:pt x="369" y="6"/>
                    </a:lnTo>
                    <a:lnTo>
                      <a:pt x="369" y="5"/>
                    </a:lnTo>
                    <a:lnTo>
                      <a:pt x="370" y="5"/>
                    </a:lnTo>
                    <a:lnTo>
                      <a:pt x="371" y="8"/>
                    </a:lnTo>
                    <a:lnTo>
                      <a:pt x="372" y="8"/>
                    </a:lnTo>
                    <a:lnTo>
                      <a:pt x="373" y="7"/>
                    </a:lnTo>
                    <a:lnTo>
                      <a:pt x="373" y="11"/>
                    </a:lnTo>
                    <a:lnTo>
                      <a:pt x="373" y="7"/>
                    </a:lnTo>
                    <a:lnTo>
                      <a:pt x="374" y="8"/>
                    </a:lnTo>
                    <a:lnTo>
                      <a:pt x="375" y="7"/>
                    </a:lnTo>
                    <a:lnTo>
                      <a:pt x="376" y="8"/>
                    </a:lnTo>
                    <a:lnTo>
                      <a:pt x="377" y="8"/>
                    </a:lnTo>
                    <a:lnTo>
                      <a:pt x="377" y="10"/>
                    </a:lnTo>
                    <a:lnTo>
                      <a:pt x="378" y="12"/>
                    </a:lnTo>
                    <a:lnTo>
                      <a:pt x="379" y="14"/>
                    </a:lnTo>
                    <a:lnTo>
                      <a:pt x="379" y="10"/>
                    </a:lnTo>
                    <a:lnTo>
                      <a:pt x="380" y="9"/>
                    </a:lnTo>
                    <a:lnTo>
                      <a:pt x="381" y="8"/>
                    </a:lnTo>
                    <a:lnTo>
                      <a:pt x="381" y="11"/>
                    </a:lnTo>
                    <a:lnTo>
                      <a:pt x="382" y="7"/>
                    </a:lnTo>
                    <a:lnTo>
                      <a:pt x="383" y="14"/>
                    </a:lnTo>
                    <a:lnTo>
                      <a:pt x="383" y="13"/>
                    </a:lnTo>
                    <a:lnTo>
                      <a:pt x="384" y="12"/>
                    </a:lnTo>
                    <a:lnTo>
                      <a:pt x="385" y="10"/>
                    </a:lnTo>
                    <a:lnTo>
                      <a:pt x="386" y="12"/>
                    </a:lnTo>
                    <a:lnTo>
                      <a:pt x="386" y="10"/>
                    </a:lnTo>
                    <a:lnTo>
                      <a:pt x="387" y="10"/>
                    </a:lnTo>
                    <a:lnTo>
                      <a:pt x="388" y="10"/>
                    </a:lnTo>
                    <a:lnTo>
                      <a:pt x="389" y="5"/>
                    </a:lnTo>
                    <a:lnTo>
                      <a:pt x="389" y="7"/>
                    </a:lnTo>
                    <a:lnTo>
                      <a:pt x="390" y="7"/>
                    </a:lnTo>
                    <a:lnTo>
                      <a:pt x="391" y="9"/>
                    </a:lnTo>
                    <a:lnTo>
                      <a:pt x="392" y="7"/>
                    </a:lnTo>
                    <a:lnTo>
                      <a:pt x="392" y="8"/>
                    </a:lnTo>
                    <a:lnTo>
                      <a:pt x="393" y="7"/>
                    </a:lnTo>
                    <a:lnTo>
                      <a:pt x="394" y="7"/>
                    </a:lnTo>
                    <a:lnTo>
                      <a:pt x="395" y="11"/>
                    </a:lnTo>
                    <a:lnTo>
                      <a:pt x="395" y="10"/>
                    </a:lnTo>
                    <a:lnTo>
                      <a:pt x="396" y="8"/>
                    </a:lnTo>
                    <a:lnTo>
                      <a:pt x="397" y="10"/>
                    </a:lnTo>
                    <a:lnTo>
                      <a:pt x="397" y="12"/>
                    </a:lnTo>
                    <a:lnTo>
                      <a:pt x="398" y="10"/>
                    </a:lnTo>
                    <a:lnTo>
                      <a:pt x="399" y="10"/>
                    </a:lnTo>
                    <a:lnTo>
                      <a:pt x="400" y="9"/>
                    </a:lnTo>
                    <a:lnTo>
                      <a:pt x="401" y="8"/>
                    </a:lnTo>
                    <a:lnTo>
                      <a:pt x="402" y="8"/>
                    </a:lnTo>
                    <a:lnTo>
                      <a:pt x="403" y="8"/>
                    </a:lnTo>
                    <a:lnTo>
                      <a:pt x="404" y="9"/>
                    </a:lnTo>
                    <a:lnTo>
                      <a:pt x="405" y="7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sz="1350"/>
              </a:p>
            </p:txBody>
          </p:sp>
          <p:sp>
            <p:nvSpPr>
              <p:cNvPr id="63567" name="Freeform 787"/>
              <p:cNvSpPr>
                <a:spLocks/>
              </p:cNvSpPr>
              <p:nvPr/>
            </p:nvSpPr>
            <p:spPr bwMode="auto">
              <a:xfrm>
                <a:off x="841375" y="2254250"/>
                <a:ext cx="728663" cy="1992313"/>
              </a:xfrm>
              <a:custGeom>
                <a:avLst/>
                <a:gdLst>
                  <a:gd name="T0" fmla="*/ 2147483647 w 459"/>
                  <a:gd name="T1" fmla="*/ 2147483647 h 1255"/>
                  <a:gd name="T2" fmla="*/ 2147483647 w 459"/>
                  <a:gd name="T3" fmla="*/ 2147483647 h 1255"/>
                  <a:gd name="T4" fmla="*/ 2147483647 w 459"/>
                  <a:gd name="T5" fmla="*/ 2147483647 h 1255"/>
                  <a:gd name="T6" fmla="*/ 2147483647 w 459"/>
                  <a:gd name="T7" fmla="*/ 2147483647 h 1255"/>
                  <a:gd name="T8" fmla="*/ 2147483647 w 459"/>
                  <a:gd name="T9" fmla="*/ 2147483647 h 1255"/>
                  <a:gd name="T10" fmla="*/ 2147483647 w 459"/>
                  <a:gd name="T11" fmla="*/ 2147483647 h 1255"/>
                  <a:gd name="T12" fmla="*/ 2147483647 w 459"/>
                  <a:gd name="T13" fmla="*/ 2147483647 h 1255"/>
                  <a:gd name="T14" fmla="*/ 2147483647 w 459"/>
                  <a:gd name="T15" fmla="*/ 2147483647 h 1255"/>
                  <a:gd name="T16" fmla="*/ 2147483647 w 459"/>
                  <a:gd name="T17" fmla="*/ 2147483647 h 1255"/>
                  <a:gd name="T18" fmla="*/ 2147483647 w 459"/>
                  <a:gd name="T19" fmla="*/ 2147483647 h 1255"/>
                  <a:gd name="T20" fmla="*/ 2147483647 w 459"/>
                  <a:gd name="T21" fmla="*/ 2147483647 h 1255"/>
                  <a:gd name="T22" fmla="*/ 2147483647 w 459"/>
                  <a:gd name="T23" fmla="*/ 2147483647 h 1255"/>
                  <a:gd name="T24" fmla="*/ 2147483647 w 459"/>
                  <a:gd name="T25" fmla="*/ 2147483647 h 1255"/>
                  <a:gd name="T26" fmla="*/ 2147483647 w 459"/>
                  <a:gd name="T27" fmla="*/ 2147483647 h 1255"/>
                  <a:gd name="T28" fmla="*/ 2147483647 w 459"/>
                  <a:gd name="T29" fmla="*/ 2147483647 h 1255"/>
                  <a:gd name="T30" fmla="*/ 2147483647 w 459"/>
                  <a:gd name="T31" fmla="*/ 2147483647 h 1255"/>
                  <a:gd name="T32" fmla="*/ 2147483647 w 459"/>
                  <a:gd name="T33" fmla="*/ 2147483647 h 1255"/>
                  <a:gd name="T34" fmla="*/ 2147483647 w 459"/>
                  <a:gd name="T35" fmla="*/ 2147483647 h 1255"/>
                  <a:gd name="T36" fmla="*/ 2147483647 w 459"/>
                  <a:gd name="T37" fmla="*/ 2147483647 h 1255"/>
                  <a:gd name="T38" fmla="*/ 2147483647 w 459"/>
                  <a:gd name="T39" fmla="*/ 2147483647 h 1255"/>
                  <a:gd name="T40" fmla="*/ 2147483647 w 459"/>
                  <a:gd name="T41" fmla="*/ 2147483647 h 1255"/>
                  <a:gd name="T42" fmla="*/ 2147483647 w 459"/>
                  <a:gd name="T43" fmla="*/ 2147483647 h 1255"/>
                  <a:gd name="T44" fmla="*/ 2147483647 w 459"/>
                  <a:gd name="T45" fmla="*/ 2147483647 h 1255"/>
                  <a:gd name="T46" fmla="*/ 2147483647 w 459"/>
                  <a:gd name="T47" fmla="*/ 2147483647 h 1255"/>
                  <a:gd name="T48" fmla="*/ 2147483647 w 459"/>
                  <a:gd name="T49" fmla="*/ 2147483647 h 1255"/>
                  <a:gd name="T50" fmla="*/ 2147483647 w 459"/>
                  <a:gd name="T51" fmla="*/ 2147483647 h 1255"/>
                  <a:gd name="T52" fmla="*/ 2147483647 w 459"/>
                  <a:gd name="T53" fmla="*/ 2147483647 h 1255"/>
                  <a:gd name="T54" fmla="*/ 2147483647 w 459"/>
                  <a:gd name="T55" fmla="*/ 2147483647 h 1255"/>
                  <a:gd name="T56" fmla="*/ 2147483647 w 459"/>
                  <a:gd name="T57" fmla="*/ 2147483647 h 1255"/>
                  <a:gd name="T58" fmla="*/ 2147483647 w 459"/>
                  <a:gd name="T59" fmla="*/ 2147483647 h 1255"/>
                  <a:gd name="T60" fmla="*/ 2147483647 w 459"/>
                  <a:gd name="T61" fmla="*/ 2147483647 h 1255"/>
                  <a:gd name="T62" fmla="*/ 2147483647 w 459"/>
                  <a:gd name="T63" fmla="*/ 2147483647 h 1255"/>
                  <a:gd name="T64" fmla="*/ 2147483647 w 459"/>
                  <a:gd name="T65" fmla="*/ 2147483647 h 1255"/>
                  <a:gd name="T66" fmla="*/ 2147483647 w 459"/>
                  <a:gd name="T67" fmla="*/ 2147483647 h 1255"/>
                  <a:gd name="T68" fmla="*/ 2147483647 w 459"/>
                  <a:gd name="T69" fmla="*/ 2147483647 h 1255"/>
                  <a:gd name="T70" fmla="*/ 2147483647 w 459"/>
                  <a:gd name="T71" fmla="*/ 2147483647 h 1255"/>
                  <a:gd name="T72" fmla="*/ 2147483647 w 459"/>
                  <a:gd name="T73" fmla="*/ 2147483647 h 1255"/>
                  <a:gd name="T74" fmla="*/ 2147483647 w 459"/>
                  <a:gd name="T75" fmla="*/ 2147483647 h 1255"/>
                  <a:gd name="T76" fmla="*/ 2147483647 w 459"/>
                  <a:gd name="T77" fmla="*/ 2147483647 h 1255"/>
                  <a:gd name="T78" fmla="*/ 2147483647 w 459"/>
                  <a:gd name="T79" fmla="*/ 2147483647 h 1255"/>
                  <a:gd name="T80" fmla="*/ 2147483647 w 459"/>
                  <a:gd name="T81" fmla="*/ 2147483647 h 1255"/>
                  <a:gd name="T82" fmla="*/ 2147483647 w 459"/>
                  <a:gd name="T83" fmla="*/ 2147483647 h 1255"/>
                  <a:gd name="T84" fmla="*/ 2147483647 w 459"/>
                  <a:gd name="T85" fmla="*/ 2147483647 h 1255"/>
                  <a:gd name="T86" fmla="*/ 2147483647 w 459"/>
                  <a:gd name="T87" fmla="*/ 2147483647 h 1255"/>
                  <a:gd name="T88" fmla="*/ 2147483647 w 459"/>
                  <a:gd name="T89" fmla="*/ 2147483647 h 1255"/>
                  <a:gd name="T90" fmla="*/ 2147483647 w 459"/>
                  <a:gd name="T91" fmla="*/ 2147483647 h 1255"/>
                  <a:gd name="T92" fmla="*/ 2147483647 w 459"/>
                  <a:gd name="T93" fmla="*/ 2147483647 h 1255"/>
                  <a:gd name="T94" fmla="*/ 2147483647 w 459"/>
                  <a:gd name="T95" fmla="*/ 2147483647 h 1255"/>
                  <a:gd name="T96" fmla="*/ 2147483647 w 459"/>
                  <a:gd name="T97" fmla="*/ 2147483647 h 1255"/>
                  <a:gd name="T98" fmla="*/ 2147483647 w 459"/>
                  <a:gd name="T99" fmla="*/ 2147483647 h 1255"/>
                  <a:gd name="T100" fmla="*/ 2147483647 w 459"/>
                  <a:gd name="T101" fmla="*/ 2147483647 h 1255"/>
                  <a:gd name="T102" fmla="*/ 2147483647 w 459"/>
                  <a:gd name="T103" fmla="*/ 2147483647 h 1255"/>
                  <a:gd name="T104" fmla="*/ 2147483647 w 459"/>
                  <a:gd name="T105" fmla="*/ 2147483647 h 1255"/>
                  <a:gd name="T106" fmla="*/ 2147483647 w 459"/>
                  <a:gd name="T107" fmla="*/ 2147483647 h 1255"/>
                  <a:gd name="T108" fmla="*/ 2147483647 w 459"/>
                  <a:gd name="T109" fmla="*/ 2147483647 h 1255"/>
                  <a:gd name="T110" fmla="*/ 2147483647 w 459"/>
                  <a:gd name="T111" fmla="*/ 2147483647 h 1255"/>
                  <a:gd name="T112" fmla="*/ 2147483647 w 459"/>
                  <a:gd name="T113" fmla="*/ 2147483647 h 1255"/>
                  <a:gd name="T114" fmla="*/ 2147483647 w 459"/>
                  <a:gd name="T115" fmla="*/ 2147483647 h 1255"/>
                  <a:gd name="T116" fmla="*/ 2147483647 w 459"/>
                  <a:gd name="T117" fmla="*/ 2147483647 h 1255"/>
                  <a:gd name="T118" fmla="*/ 2147483647 w 459"/>
                  <a:gd name="T119" fmla="*/ 2147483647 h 1255"/>
                  <a:gd name="T120" fmla="*/ 2147483647 w 459"/>
                  <a:gd name="T121" fmla="*/ 2147483647 h 1255"/>
                  <a:gd name="T122" fmla="*/ 2147483647 w 459"/>
                  <a:gd name="T123" fmla="*/ 2147483647 h 1255"/>
                  <a:gd name="T124" fmla="*/ 2147483647 w 459"/>
                  <a:gd name="T125" fmla="*/ 2147483647 h 125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59"/>
                  <a:gd name="T190" fmla="*/ 0 h 1255"/>
                  <a:gd name="T191" fmla="*/ 459 w 459"/>
                  <a:gd name="T192" fmla="*/ 1255 h 125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59" h="1255">
                    <a:moveTo>
                      <a:pt x="0" y="1069"/>
                    </a:moveTo>
                    <a:lnTo>
                      <a:pt x="1" y="1073"/>
                    </a:lnTo>
                    <a:lnTo>
                      <a:pt x="2" y="1071"/>
                    </a:lnTo>
                    <a:lnTo>
                      <a:pt x="3" y="1070"/>
                    </a:lnTo>
                    <a:lnTo>
                      <a:pt x="4" y="1073"/>
                    </a:lnTo>
                    <a:lnTo>
                      <a:pt x="5" y="1071"/>
                    </a:lnTo>
                    <a:lnTo>
                      <a:pt x="6" y="1069"/>
                    </a:lnTo>
                    <a:lnTo>
                      <a:pt x="7" y="1071"/>
                    </a:lnTo>
                    <a:lnTo>
                      <a:pt x="7" y="1070"/>
                    </a:lnTo>
                    <a:lnTo>
                      <a:pt x="8" y="1070"/>
                    </a:lnTo>
                    <a:lnTo>
                      <a:pt x="8" y="1069"/>
                    </a:lnTo>
                    <a:lnTo>
                      <a:pt x="9" y="1072"/>
                    </a:lnTo>
                    <a:lnTo>
                      <a:pt x="10" y="1070"/>
                    </a:lnTo>
                    <a:lnTo>
                      <a:pt x="11" y="1073"/>
                    </a:lnTo>
                    <a:lnTo>
                      <a:pt x="11" y="1071"/>
                    </a:lnTo>
                    <a:lnTo>
                      <a:pt x="11" y="1072"/>
                    </a:lnTo>
                    <a:lnTo>
                      <a:pt x="12" y="1070"/>
                    </a:lnTo>
                    <a:lnTo>
                      <a:pt x="13" y="1068"/>
                    </a:lnTo>
                    <a:lnTo>
                      <a:pt x="14" y="1068"/>
                    </a:lnTo>
                    <a:lnTo>
                      <a:pt x="14" y="1067"/>
                    </a:lnTo>
                    <a:lnTo>
                      <a:pt x="14" y="1066"/>
                    </a:lnTo>
                    <a:lnTo>
                      <a:pt x="15" y="1070"/>
                    </a:lnTo>
                    <a:lnTo>
                      <a:pt x="16" y="1068"/>
                    </a:lnTo>
                    <a:lnTo>
                      <a:pt x="17" y="1068"/>
                    </a:lnTo>
                    <a:lnTo>
                      <a:pt x="18" y="1069"/>
                    </a:lnTo>
                    <a:lnTo>
                      <a:pt x="18" y="1067"/>
                    </a:lnTo>
                    <a:lnTo>
                      <a:pt x="19" y="1067"/>
                    </a:lnTo>
                    <a:lnTo>
                      <a:pt x="19" y="1075"/>
                    </a:lnTo>
                    <a:lnTo>
                      <a:pt x="20" y="1074"/>
                    </a:lnTo>
                    <a:lnTo>
                      <a:pt x="21" y="1070"/>
                    </a:lnTo>
                    <a:lnTo>
                      <a:pt x="21" y="1255"/>
                    </a:lnTo>
                    <a:lnTo>
                      <a:pt x="22" y="1235"/>
                    </a:lnTo>
                    <a:lnTo>
                      <a:pt x="23" y="1209"/>
                    </a:lnTo>
                    <a:lnTo>
                      <a:pt x="23" y="1187"/>
                    </a:lnTo>
                    <a:lnTo>
                      <a:pt x="24" y="1173"/>
                    </a:lnTo>
                    <a:lnTo>
                      <a:pt x="24" y="1159"/>
                    </a:lnTo>
                    <a:lnTo>
                      <a:pt x="25" y="1155"/>
                    </a:lnTo>
                    <a:lnTo>
                      <a:pt x="26" y="1144"/>
                    </a:lnTo>
                    <a:lnTo>
                      <a:pt x="27" y="1136"/>
                    </a:lnTo>
                    <a:lnTo>
                      <a:pt x="27" y="1131"/>
                    </a:lnTo>
                    <a:lnTo>
                      <a:pt x="27" y="1128"/>
                    </a:lnTo>
                    <a:lnTo>
                      <a:pt x="28" y="1125"/>
                    </a:lnTo>
                    <a:lnTo>
                      <a:pt x="29" y="1120"/>
                    </a:lnTo>
                    <a:lnTo>
                      <a:pt x="30" y="1113"/>
                    </a:lnTo>
                    <a:lnTo>
                      <a:pt x="30" y="1109"/>
                    </a:lnTo>
                    <a:lnTo>
                      <a:pt x="31" y="1106"/>
                    </a:lnTo>
                    <a:lnTo>
                      <a:pt x="31" y="1096"/>
                    </a:lnTo>
                    <a:lnTo>
                      <a:pt x="32" y="1097"/>
                    </a:lnTo>
                    <a:lnTo>
                      <a:pt x="33" y="1094"/>
                    </a:lnTo>
                    <a:lnTo>
                      <a:pt x="34" y="1095"/>
                    </a:lnTo>
                    <a:lnTo>
                      <a:pt x="35" y="1094"/>
                    </a:lnTo>
                    <a:lnTo>
                      <a:pt x="35" y="1093"/>
                    </a:lnTo>
                    <a:lnTo>
                      <a:pt x="36" y="1092"/>
                    </a:lnTo>
                    <a:lnTo>
                      <a:pt x="37" y="1089"/>
                    </a:lnTo>
                    <a:lnTo>
                      <a:pt x="37" y="1087"/>
                    </a:lnTo>
                    <a:lnTo>
                      <a:pt x="38" y="1087"/>
                    </a:lnTo>
                    <a:lnTo>
                      <a:pt x="39" y="1087"/>
                    </a:lnTo>
                    <a:lnTo>
                      <a:pt x="39" y="1085"/>
                    </a:lnTo>
                    <a:lnTo>
                      <a:pt x="40" y="1085"/>
                    </a:lnTo>
                    <a:lnTo>
                      <a:pt x="41" y="1091"/>
                    </a:lnTo>
                    <a:lnTo>
                      <a:pt x="42" y="1089"/>
                    </a:lnTo>
                    <a:lnTo>
                      <a:pt x="43" y="1085"/>
                    </a:lnTo>
                    <a:lnTo>
                      <a:pt x="43" y="1084"/>
                    </a:lnTo>
                    <a:lnTo>
                      <a:pt x="43" y="1082"/>
                    </a:lnTo>
                    <a:lnTo>
                      <a:pt x="44" y="1082"/>
                    </a:lnTo>
                    <a:lnTo>
                      <a:pt x="45" y="1082"/>
                    </a:lnTo>
                    <a:lnTo>
                      <a:pt x="46" y="1081"/>
                    </a:lnTo>
                    <a:lnTo>
                      <a:pt x="46" y="1084"/>
                    </a:lnTo>
                    <a:lnTo>
                      <a:pt x="47" y="1083"/>
                    </a:lnTo>
                    <a:lnTo>
                      <a:pt x="48" y="1085"/>
                    </a:lnTo>
                    <a:lnTo>
                      <a:pt x="49" y="1083"/>
                    </a:lnTo>
                    <a:lnTo>
                      <a:pt x="49" y="1084"/>
                    </a:lnTo>
                    <a:lnTo>
                      <a:pt x="50" y="1082"/>
                    </a:lnTo>
                    <a:lnTo>
                      <a:pt x="51" y="1077"/>
                    </a:lnTo>
                    <a:lnTo>
                      <a:pt x="51" y="1075"/>
                    </a:lnTo>
                    <a:lnTo>
                      <a:pt x="52" y="1079"/>
                    </a:lnTo>
                    <a:lnTo>
                      <a:pt x="52" y="1080"/>
                    </a:lnTo>
                    <a:lnTo>
                      <a:pt x="53" y="1079"/>
                    </a:lnTo>
                    <a:lnTo>
                      <a:pt x="54" y="1079"/>
                    </a:lnTo>
                    <a:lnTo>
                      <a:pt x="55" y="1081"/>
                    </a:lnTo>
                    <a:lnTo>
                      <a:pt x="55" y="1080"/>
                    </a:lnTo>
                    <a:lnTo>
                      <a:pt x="55" y="1081"/>
                    </a:lnTo>
                    <a:lnTo>
                      <a:pt x="56" y="1081"/>
                    </a:lnTo>
                    <a:lnTo>
                      <a:pt x="57" y="1076"/>
                    </a:lnTo>
                    <a:lnTo>
                      <a:pt x="58" y="1077"/>
                    </a:lnTo>
                    <a:lnTo>
                      <a:pt x="59" y="1077"/>
                    </a:lnTo>
                    <a:lnTo>
                      <a:pt x="59" y="1078"/>
                    </a:lnTo>
                    <a:lnTo>
                      <a:pt x="59" y="1080"/>
                    </a:lnTo>
                    <a:lnTo>
                      <a:pt x="60" y="1080"/>
                    </a:lnTo>
                    <a:lnTo>
                      <a:pt x="61" y="1075"/>
                    </a:lnTo>
                    <a:lnTo>
                      <a:pt x="62" y="1076"/>
                    </a:lnTo>
                    <a:lnTo>
                      <a:pt x="62" y="1078"/>
                    </a:lnTo>
                    <a:lnTo>
                      <a:pt x="63" y="1078"/>
                    </a:lnTo>
                    <a:lnTo>
                      <a:pt x="64" y="1078"/>
                    </a:lnTo>
                    <a:lnTo>
                      <a:pt x="65" y="1080"/>
                    </a:lnTo>
                    <a:lnTo>
                      <a:pt x="65" y="1075"/>
                    </a:lnTo>
                    <a:lnTo>
                      <a:pt x="66" y="1076"/>
                    </a:lnTo>
                    <a:lnTo>
                      <a:pt x="67" y="1075"/>
                    </a:lnTo>
                    <a:lnTo>
                      <a:pt x="67" y="1077"/>
                    </a:lnTo>
                    <a:lnTo>
                      <a:pt x="68" y="1076"/>
                    </a:lnTo>
                    <a:lnTo>
                      <a:pt x="68" y="1078"/>
                    </a:lnTo>
                    <a:lnTo>
                      <a:pt x="69" y="1076"/>
                    </a:lnTo>
                    <a:lnTo>
                      <a:pt x="70" y="1076"/>
                    </a:lnTo>
                    <a:lnTo>
                      <a:pt x="71" y="1076"/>
                    </a:lnTo>
                    <a:lnTo>
                      <a:pt x="71" y="1078"/>
                    </a:lnTo>
                    <a:lnTo>
                      <a:pt x="72" y="1078"/>
                    </a:lnTo>
                    <a:lnTo>
                      <a:pt x="73" y="1084"/>
                    </a:lnTo>
                    <a:lnTo>
                      <a:pt x="74" y="1083"/>
                    </a:lnTo>
                    <a:lnTo>
                      <a:pt x="74" y="1082"/>
                    </a:lnTo>
                    <a:lnTo>
                      <a:pt x="75" y="1080"/>
                    </a:lnTo>
                    <a:lnTo>
                      <a:pt x="75" y="1079"/>
                    </a:lnTo>
                    <a:lnTo>
                      <a:pt x="76" y="1080"/>
                    </a:lnTo>
                    <a:lnTo>
                      <a:pt x="77" y="1078"/>
                    </a:lnTo>
                    <a:lnTo>
                      <a:pt x="78" y="1077"/>
                    </a:lnTo>
                    <a:lnTo>
                      <a:pt x="78" y="1079"/>
                    </a:lnTo>
                    <a:lnTo>
                      <a:pt x="79" y="1081"/>
                    </a:lnTo>
                    <a:lnTo>
                      <a:pt x="80" y="1080"/>
                    </a:lnTo>
                    <a:lnTo>
                      <a:pt x="81" y="1077"/>
                    </a:lnTo>
                    <a:lnTo>
                      <a:pt x="82" y="1077"/>
                    </a:lnTo>
                    <a:lnTo>
                      <a:pt x="83" y="1071"/>
                    </a:lnTo>
                    <a:lnTo>
                      <a:pt x="84" y="1073"/>
                    </a:lnTo>
                    <a:lnTo>
                      <a:pt x="84" y="1075"/>
                    </a:lnTo>
                    <a:lnTo>
                      <a:pt x="85" y="157"/>
                    </a:lnTo>
                    <a:lnTo>
                      <a:pt x="86" y="0"/>
                    </a:lnTo>
                    <a:lnTo>
                      <a:pt x="87" y="175"/>
                    </a:lnTo>
                    <a:lnTo>
                      <a:pt x="87" y="295"/>
                    </a:lnTo>
                    <a:lnTo>
                      <a:pt x="87" y="383"/>
                    </a:lnTo>
                    <a:lnTo>
                      <a:pt x="88" y="453"/>
                    </a:lnTo>
                    <a:lnTo>
                      <a:pt x="89" y="515"/>
                    </a:lnTo>
                    <a:lnTo>
                      <a:pt x="90" y="563"/>
                    </a:lnTo>
                    <a:lnTo>
                      <a:pt x="90" y="610"/>
                    </a:lnTo>
                    <a:lnTo>
                      <a:pt x="91" y="651"/>
                    </a:lnTo>
                    <a:lnTo>
                      <a:pt x="91" y="686"/>
                    </a:lnTo>
                    <a:lnTo>
                      <a:pt x="92" y="720"/>
                    </a:lnTo>
                    <a:lnTo>
                      <a:pt x="93" y="743"/>
                    </a:lnTo>
                    <a:lnTo>
                      <a:pt x="93" y="770"/>
                    </a:lnTo>
                    <a:lnTo>
                      <a:pt x="94" y="794"/>
                    </a:lnTo>
                    <a:lnTo>
                      <a:pt x="95" y="811"/>
                    </a:lnTo>
                    <a:lnTo>
                      <a:pt x="95" y="831"/>
                    </a:lnTo>
                    <a:lnTo>
                      <a:pt x="96" y="847"/>
                    </a:lnTo>
                    <a:lnTo>
                      <a:pt x="97" y="864"/>
                    </a:lnTo>
                    <a:lnTo>
                      <a:pt x="97" y="875"/>
                    </a:lnTo>
                    <a:lnTo>
                      <a:pt x="98" y="887"/>
                    </a:lnTo>
                    <a:lnTo>
                      <a:pt x="99" y="901"/>
                    </a:lnTo>
                    <a:lnTo>
                      <a:pt x="99" y="912"/>
                    </a:lnTo>
                    <a:lnTo>
                      <a:pt x="100" y="921"/>
                    </a:lnTo>
                    <a:lnTo>
                      <a:pt x="100" y="929"/>
                    </a:lnTo>
                    <a:lnTo>
                      <a:pt x="101" y="933"/>
                    </a:lnTo>
                    <a:lnTo>
                      <a:pt x="102" y="939"/>
                    </a:lnTo>
                    <a:lnTo>
                      <a:pt x="103" y="946"/>
                    </a:lnTo>
                    <a:lnTo>
                      <a:pt x="103" y="953"/>
                    </a:lnTo>
                    <a:lnTo>
                      <a:pt x="103" y="958"/>
                    </a:lnTo>
                    <a:lnTo>
                      <a:pt x="104" y="963"/>
                    </a:lnTo>
                    <a:lnTo>
                      <a:pt x="105" y="967"/>
                    </a:lnTo>
                    <a:lnTo>
                      <a:pt x="106" y="973"/>
                    </a:lnTo>
                    <a:lnTo>
                      <a:pt x="106" y="974"/>
                    </a:lnTo>
                    <a:lnTo>
                      <a:pt x="107" y="974"/>
                    </a:lnTo>
                    <a:lnTo>
                      <a:pt x="107" y="979"/>
                    </a:lnTo>
                    <a:lnTo>
                      <a:pt x="108" y="976"/>
                    </a:lnTo>
                    <a:lnTo>
                      <a:pt x="109" y="980"/>
                    </a:lnTo>
                    <a:lnTo>
                      <a:pt x="109" y="983"/>
                    </a:lnTo>
                    <a:lnTo>
                      <a:pt x="110" y="986"/>
                    </a:lnTo>
                    <a:lnTo>
                      <a:pt x="111" y="989"/>
                    </a:lnTo>
                    <a:lnTo>
                      <a:pt x="111" y="993"/>
                    </a:lnTo>
                    <a:lnTo>
                      <a:pt x="112" y="998"/>
                    </a:lnTo>
                    <a:lnTo>
                      <a:pt x="112" y="997"/>
                    </a:lnTo>
                    <a:lnTo>
                      <a:pt x="113" y="996"/>
                    </a:lnTo>
                    <a:lnTo>
                      <a:pt x="114" y="996"/>
                    </a:lnTo>
                    <a:lnTo>
                      <a:pt x="115" y="989"/>
                    </a:lnTo>
                    <a:lnTo>
                      <a:pt x="115" y="995"/>
                    </a:lnTo>
                    <a:lnTo>
                      <a:pt x="115" y="997"/>
                    </a:lnTo>
                    <a:lnTo>
                      <a:pt x="116" y="1003"/>
                    </a:lnTo>
                    <a:lnTo>
                      <a:pt x="117" y="997"/>
                    </a:lnTo>
                    <a:lnTo>
                      <a:pt x="118" y="999"/>
                    </a:lnTo>
                    <a:lnTo>
                      <a:pt x="119" y="1000"/>
                    </a:lnTo>
                    <a:lnTo>
                      <a:pt x="119" y="1002"/>
                    </a:lnTo>
                    <a:lnTo>
                      <a:pt x="119" y="1006"/>
                    </a:lnTo>
                    <a:lnTo>
                      <a:pt x="120" y="1003"/>
                    </a:lnTo>
                    <a:lnTo>
                      <a:pt x="121" y="999"/>
                    </a:lnTo>
                    <a:lnTo>
                      <a:pt x="122" y="1002"/>
                    </a:lnTo>
                    <a:lnTo>
                      <a:pt x="122" y="1004"/>
                    </a:lnTo>
                    <a:lnTo>
                      <a:pt x="123" y="1004"/>
                    </a:lnTo>
                    <a:lnTo>
                      <a:pt x="124" y="1007"/>
                    </a:lnTo>
                    <a:lnTo>
                      <a:pt x="125" y="1004"/>
                    </a:lnTo>
                    <a:lnTo>
                      <a:pt x="125" y="1005"/>
                    </a:lnTo>
                    <a:lnTo>
                      <a:pt x="126" y="1004"/>
                    </a:lnTo>
                    <a:lnTo>
                      <a:pt x="127" y="1000"/>
                    </a:lnTo>
                    <a:lnTo>
                      <a:pt x="127" y="1002"/>
                    </a:lnTo>
                    <a:lnTo>
                      <a:pt x="128" y="1002"/>
                    </a:lnTo>
                    <a:lnTo>
                      <a:pt x="128" y="1000"/>
                    </a:lnTo>
                    <a:lnTo>
                      <a:pt x="129" y="1004"/>
                    </a:lnTo>
                    <a:lnTo>
                      <a:pt x="130" y="1006"/>
                    </a:lnTo>
                    <a:lnTo>
                      <a:pt x="131" y="1003"/>
                    </a:lnTo>
                    <a:lnTo>
                      <a:pt x="131" y="1002"/>
                    </a:lnTo>
                    <a:lnTo>
                      <a:pt x="131" y="1000"/>
                    </a:lnTo>
                    <a:lnTo>
                      <a:pt x="132" y="1001"/>
                    </a:lnTo>
                    <a:lnTo>
                      <a:pt x="133" y="1000"/>
                    </a:lnTo>
                    <a:lnTo>
                      <a:pt x="134" y="993"/>
                    </a:lnTo>
                    <a:lnTo>
                      <a:pt x="134" y="997"/>
                    </a:lnTo>
                    <a:lnTo>
                      <a:pt x="135" y="999"/>
                    </a:lnTo>
                    <a:lnTo>
                      <a:pt x="136" y="1001"/>
                    </a:lnTo>
                    <a:lnTo>
                      <a:pt x="137" y="1000"/>
                    </a:lnTo>
                    <a:lnTo>
                      <a:pt x="138" y="1000"/>
                    </a:lnTo>
                    <a:lnTo>
                      <a:pt x="138" y="999"/>
                    </a:lnTo>
                    <a:lnTo>
                      <a:pt x="139" y="996"/>
                    </a:lnTo>
                    <a:lnTo>
                      <a:pt x="139" y="998"/>
                    </a:lnTo>
                    <a:lnTo>
                      <a:pt x="140" y="993"/>
                    </a:lnTo>
                    <a:lnTo>
                      <a:pt x="141" y="999"/>
                    </a:lnTo>
                    <a:lnTo>
                      <a:pt x="141" y="1000"/>
                    </a:lnTo>
                    <a:lnTo>
                      <a:pt x="142" y="1000"/>
                    </a:lnTo>
                    <a:lnTo>
                      <a:pt x="143" y="999"/>
                    </a:lnTo>
                    <a:lnTo>
                      <a:pt x="143" y="1000"/>
                    </a:lnTo>
                    <a:lnTo>
                      <a:pt x="144" y="1000"/>
                    </a:lnTo>
                    <a:lnTo>
                      <a:pt x="144" y="1001"/>
                    </a:lnTo>
                    <a:lnTo>
                      <a:pt x="145" y="1000"/>
                    </a:lnTo>
                    <a:lnTo>
                      <a:pt x="146" y="1000"/>
                    </a:lnTo>
                    <a:lnTo>
                      <a:pt x="147" y="999"/>
                    </a:lnTo>
                    <a:lnTo>
                      <a:pt x="147" y="1003"/>
                    </a:lnTo>
                    <a:lnTo>
                      <a:pt x="147" y="1002"/>
                    </a:lnTo>
                    <a:lnTo>
                      <a:pt x="148" y="998"/>
                    </a:lnTo>
                    <a:lnTo>
                      <a:pt x="149" y="999"/>
                    </a:lnTo>
                    <a:lnTo>
                      <a:pt x="150" y="999"/>
                    </a:lnTo>
                    <a:lnTo>
                      <a:pt x="151" y="1000"/>
                    </a:lnTo>
                    <a:lnTo>
                      <a:pt x="151" y="999"/>
                    </a:lnTo>
                    <a:lnTo>
                      <a:pt x="152" y="1004"/>
                    </a:lnTo>
                    <a:lnTo>
                      <a:pt x="153" y="1004"/>
                    </a:lnTo>
                    <a:lnTo>
                      <a:pt x="154" y="1002"/>
                    </a:lnTo>
                    <a:lnTo>
                      <a:pt x="155" y="1001"/>
                    </a:lnTo>
                    <a:lnTo>
                      <a:pt x="155" y="1002"/>
                    </a:lnTo>
                    <a:lnTo>
                      <a:pt x="156" y="993"/>
                    </a:lnTo>
                    <a:lnTo>
                      <a:pt x="156" y="996"/>
                    </a:lnTo>
                    <a:lnTo>
                      <a:pt x="157" y="996"/>
                    </a:lnTo>
                    <a:lnTo>
                      <a:pt x="158" y="998"/>
                    </a:lnTo>
                    <a:lnTo>
                      <a:pt x="159" y="1000"/>
                    </a:lnTo>
                    <a:lnTo>
                      <a:pt x="160" y="1000"/>
                    </a:lnTo>
                    <a:lnTo>
                      <a:pt x="161" y="999"/>
                    </a:lnTo>
                    <a:lnTo>
                      <a:pt x="162" y="996"/>
                    </a:lnTo>
                    <a:lnTo>
                      <a:pt x="163" y="997"/>
                    </a:lnTo>
                    <a:lnTo>
                      <a:pt x="163" y="995"/>
                    </a:lnTo>
                    <a:lnTo>
                      <a:pt x="163" y="998"/>
                    </a:lnTo>
                    <a:lnTo>
                      <a:pt x="164" y="1000"/>
                    </a:lnTo>
                    <a:lnTo>
                      <a:pt x="165" y="1000"/>
                    </a:lnTo>
                    <a:lnTo>
                      <a:pt x="166" y="1005"/>
                    </a:lnTo>
                    <a:lnTo>
                      <a:pt x="166" y="1003"/>
                    </a:lnTo>
                    <a:lnTo>
                      <a:pt x="167" y="1001"/>
                    </a:lnTo>
                    <a:lnTo>
                      <a:pt x="168" y="1004"/>
                    </a:lnTo>
                    <a:lnTo>
                      <a:pt x="169" y="1003"/>
                    </a:lnTo>
                    <a:lnTo>
                      <a:pt x="169" y="1002"/>
                    </a:lnTo>
                    <a:lnTo>
                      <a:pt x="170" y="1001"/>
                    </a:lnTo>
                    <a:lnTo>
                      <a:pt x="171" y="1000"/>
                    </a:lnTo>
                    <a:lnTo>
                      <a:pt x="171" y="1002"/>
                    </a:lnTo>
                    <a:lnTo>
                      <a:pt x="172" y="1001"/>
                    </a:lnTo>
                    <a:lnTo>
                      <a:pt x="172" y="999"/>
                    </a:lnTo>
                    <a:lnTo>
                      <a:pt x="173" y="1000"/>
                    </a:lnTo>
                    <a:lnTo>
                      <a:pt x="174" y="999"/>
                    </a:lnTo>
                    <a:lnTo>
                      <a:pt x="175" y="999"/>
                    </a:lnTo>
                    <a:lnTo>
                      <a:pt x="175" y="993"/>
                    </a:lnTo>
                    <a:lnTo>
                      <a:pt x="175" y="991"/>
                    </a:lnTo>
                    <a:lnTo>
                      <a:pt x="176" y="994"/>
                    </a:lnTo>
                    <a:lnTo>
                      <a:pt x="177" y="997"/>
                    </a:lnTo>
                    <a:lnTo>
                      <a:pt x="178" y="996"/>
                    </a:lnTo>
                    <a:lnTo>
                      <a:pt x="179" y="998"/>
                    </a:lnTo>
                    <a:lnTo>
                      <a:pt x="179" y="1000"/>
                    </a:lnTo>
                    <a:lnTo>
                      <a:pt x="179" y="1002"/>
                    </a:lnTo>
                    <a:lnTo>
                      <a:pt x="180" y="1005"/>
                    </a:lnTo>
                    <a:lnTo>
                      <a:pt x="181" y="1005"/>
                    </a:lnTo>
                    <a:lnTo>
                      <a:pt x="182" y="1007"/>
                    </a:lnTo>
                    <a:lnTo>
                      <a:pt x="183" y="1006"/>
                    </a:lnTo>
                    <a:lnTo>
                      <a:pt x="183" y="1007"/>
                    </a:lnTo>
                    <a:lnTo>
                      <a:pt x="184" y="1000"/>
                    </a:lnTo>
                    <a:lnTo>
                      <a:pt x="185" y="1005"/>
                    </a:lnTo>
                    <a:lnTo>
                      <a:pt x="185" y="1009"/>
                    </a:lnTo>
                    <a:lnTo>
                      <a:pt x="186" y="1009"/>
                    </a:lnTo>
                    <a:lnTo>
                      <a:pt x="187" y="1014"/>
                    </a:lnTo>
                    <a:lnTo>
                      <a:pt x="187" y="1011"/>
                    </a:lnTo>
                    <a:lnTo>
                      <a:pt x="188" y="1011"/>
                    </a:lnTo>
                    <a:lnTo>
                      <a:pt x="188" y="1010"/>
                    </a:lnTo>
                    <a:lnTo>
                      <a:pt x="189" y="1009"/>
                    </a:lnTo>
                    <a:lnTo>
                      <a:pt x="190" y="1012"/>
                    </a:lnTo>
                    <a:lnTo>
                      <a:pt x="191" y="1011"/>
                    </a:lnTo>
                    <a:lnTo>
                      <a:pt x="191" y="1007"/>
                    </a:lnTo>
                    <a:lnTo>
                      <a:pt x="192" y="1007"/>
                    </a:lnTo>
                    <a:lnTo>
                      <a:pt x="193" y="1007"/>
                    </a:lnTo>
                    <a:lnTo>
                      <a:pt x="194" y="1005"/>
                    </a:lnTo>
                    <a:lnTo>
                      <a:pt x="194" y="1002"/>
                    </a:lnTo>
                    <a:lnTo>
                      <a:pt x="195" y="1004"/>
                    </a:lnTo>
                    <a:lnTo>
                      <a:pt x="196" y="1003"/>
                    </a:lnTo>
                    <a:lnTo>
                      <a:pt x="197" y="1004"/>
                    </a:lnTo>
                    <a:lnTo>
                      <a:pt x="197" y="1005"/>
                    </a:lnTo>
                    <a:lnTo>
                      <a:pt x="198" y="1005"/>
                    </a:lnTo>
                    <a:lnTo>
                      <a:pt x="199" y="999"/>
                    </a:lnTo>
                    <a:lnTo>
                      <a:pt x="199" y="1003"/>
                    </a:lnTo>
                    <a:lnTo>
                      <a:pt x="200" y="1010"/>
                    </a:lnTo>
                    <a:lnTo>
                      <a:pt x="201" y="1007"/>
                    </a:lnTo>
                    <a:lnTo>
                      <a:pt x="202" y="1007"/>
                    </a:lnTo>
                    <a:lnTo>
                      <a:pt x="203" y="1010"/>
                    </a:lnTo>
                    <a:lnTo>
                      <a:pt x="204" y="1006"/>
                    </a:lnTo>
                    <a:lnTo>
                      <a:pt x="205" y="1006"/>
                    </a:lnTo>
                    <a:lnTo>
                      <a:pt x="206" y="1005"/>
                    </a:lnTo>
                    <a:lnTo>
                      <a:pt x="207" y="1005"/>
                    </a:lnTo>
                    <a:lnTo>
                      <a:pt x="207" y="1000"/>
                    </a:lnTo>
                    <a:lnTo>
                      <a:pt x="208" y="1005"/>
                    </a:lnTo>
                    <a:lnTo>
                      <a:pt x="209" y="1001"/>
                    </a:lnTo>
                    <a:lnTo>
                      <a:pt x="210" y="1003"/>
                    </a:lnTo>
                    <a:lnTo>
                      <a:pt x="210" y="1004"/>
                    </a:lnTo>
                    <a:lnTo>
                      <a:pt x="211" y="1004"/>
                    </a:lnTo>
                    <a:lnTo>
                      <a:pt x="212" y="1004"/>
                    </a:lnTo>
                    <a:lnTo>
                      <a:pt x="213" y="1006"/>
                    </a:lnTo>
                    <a:lnTo>
                      <a:pt x="213" y="1005"/>
                    </a:lnTo>
                    <a:lnTo>
                      <a:pt x="214" y="1004"/>
                    </a:lnTo>
                    <a:lnTo>
                      <a:pt x="215" y="1005"/>
                    </a:lnTo>
                    <a:lnTo>
                      <a:pt x="215" y="1004"/>
                    </a:lnTo>
                    <a:lnTo>
                      <a:pt x="216" y="1004"/>
                    </a:lnTo>
                    <a:lnTo>
                      <a:pt x="216" y="1007"/>
                    </a:lnTo>
                    <a:lnTo>
                      <a:pt x="217" y="1007"/>
                    </a:lnTo>
                    <a:lnTo>
                      <a:pt x="218" y="1000"/>
                    </a:lnTo>
                    <a:lnTo>
                      <a:pt x="219" y="1001"/>
                    </a:lnTo>
                    <a:lnTo>
                      <a:pt x="220" y="1002"/>
                    </a:lnTo>
                    <a:lnTo>
                      <a:pt x="221" y="1001"/>
                    </a:lnTo>
                    <a:lnTo>
                      <a:pt x="222" y="1002"/>
                    </a:lnTo>
                    <a:lnTo>
                      <a:pt x="223" y="1000"/>
                    </a:lnTo>
                    <a:lnTo>
                      <a:pt x="223" y="997"/>
                    </a:lnTo>
                    <a:lnTo>
                      <a:pt x="224" y="998"/>
                    </a:lnTo>
                    <a:lnTo>
                      <a:pt x="225" y="1000"/>
                    </a:lnTo>
                    <a:lnTo>
                      <a:pt x="226" y="1001"/>
                    </a:lnTo>
                    <a:lnTo>
                      <a:pt x="226" y="998"/>
                    </a:lnTo>
                    <a:lnTo>
                      <a:pt x="227" y="1000"/>
                    </a:lnTo>
                    <a:lnTo>
                      <a:pt x="227" y="1003"/>
                    </a:lnTo>
                    <a:lnTo>
                      <a:pt x="228" y="1006"/>
                    </a:lnTo>
                    <a:lnTo>
                      <a:pt x="229" y="1005"/>
                    </a:lnTo>
                    <a:lnTo>
                      <a:pt x="229" y="1006"/>
                    </a:lnTo>
                    <a:lnTo>
                      <a:pt x="230" y="1006"/>
                    </a:lnTo>
                    <a:lnTo>
                      <a:pt x="231" y="1007"/>
                    </a:lnTo>
                    <a:lnTo>
                      <a:pt x="232" y="1011"/>
                    </a:lnTo>
                    <a:lnTo>
                      <a:pt x="232" y="1009"/>
                    </a:lnTo>
                    <a:lnTo>
                      <a:pt x="232" y="1011"/>
                    </a:lnTo>
                    <a:lnTo>
                      <a:pt x="233" y="1009"/>
                    </a:lnTo>
                    <a:lnTo>
                      <a:pt x="234" y="1009"/>
                    </a:lnTo>
                    <a:lnTo>
                      <a:pt x="235" y="1007"/>
                    </a:lnTo>
                    <a:lnTo>
                      <a:pt x="235" y="1013"/>
                    </a:lnTo>
                    <a:lnTo>
                      <a:pt x="235" y="1007"/>
                    </a:lnTo>
                    <a:lnTo>
                      <a:pt x="236" y="1007"/>
                    </a:lnTo>
                    <a:lnTo>
                      <a:pt x="237" y="1006"/>
                    </a:lnTo>
                    <a:lnTo>
                      <a:pt x="238" y="1006"/>
                    </a:lnTo>
                    <a:lnTo>
                      <a:pt x="239" y="1006"/>
                    </a:lnTo>
                    <a:lnTo>
                      <a:pt x="239" y="1002"/>
                    </a:lnTo>
                    <a:lnTo>
                      <a:pt x="240" y="999"/>
                    </a:lnTo>
                    <a:lnTo>
                      <a:pt x="241" y="1002"/>
                    </a:lnTo>
                    <a:lnTo>
                      <a:pt x="242" y="1008"/>
                    </a:lnTo>
                    <a:lnTo>
                      <a:pt x="242" y="1007"/>
                    </a:lnTo>
                    <a:lnTo>
                      <a:pt x="243" y="1007"/>
                    </a:lnTo>
                    <a:lnTo>
                      <a:pt x="243" y="1006"/>
                    </a:lnTo>
                    <a:lnTo>
                      <a:pt x="244" y="1001"/>
                    </a:lnTo>
                    <a:lnTo>
                      <a:pt x="245" y="1005"/>
                    </a:lnTo>
                    <a:lnTo>
                      <a:pt x="245" y="1007"/>
                    </a:lnTo>
                    <a:lnTo>
                      <a:pt x="246" y="1007"/>
                    </a:lnTo>
                    <a:lnTo>
                      <a:pt x="247" y="1009"/>
                    </a:lnTo>
                    <a:lnTo>
                      <a:pt x="248" y="1008"/>
                    </a:lnTo>
                    <a:lnTo>
                      <a:pt x="248" y="1007"/>
                    </a:lnTo>
                    <a:lnTo>
                      <a:pt x="248" y="1012"/>
                    </a:lnTo>
                    <a:lnTo>
                      <a:pt x="249" y="1007"/>
                    </a:lnTo>
                    <a:lnTo>
                      <a:pt x="250" y="1009"/>
                    </a:lnTo>
                    <a:lnTo>
                      <a:pt x="251" y="1006"/>
                    </a:lnTo>
                    <a:lnTo>
                      <a:pt x="251" y="1000"/>
                    </a:lnTo>
                    <a:lnTo>
                      <a:pt x="252" y="1000"/>
                    </a:lnTo>
                    <a:lnTo>
                      <a:pt x="253" y="1000"/>
                    </a:lnTo>
                    <a:lnTo>
                      <a:pt x="254" y="1003"/>
                    </a:lnTo>
                    <a:lnTo>
                      <a:pt x="254" y="1000"/>
                    </a:lnTo>
                    <a:lnTo>
                      <a:pt x="255" y="1000"/>
                    </a:lnTo>
                    <a:lnTo>
                      <a:pt x="255" y="1001"/>
                    </a:lnTo>
                    <a:lnTo>
                      <a:pt x="256" y="1001"/>
                    </a:lnTo>
                    <a:lnTo>
                      <a:pt x="257" y="1001"/>
                    </a:lnTo>
                    <a:lnTo>
                      <a:pt x="257" y="1002"/>
                    </a:lnTo>
                    <a:lnTo>
                      <a:pt x="258" y="999"/>
                    </a:lnTo>
                    <a:lnTo>
                      <a:pt x="259" y="1004"/>
                    </a:lnTo>
                    <a:lnTo>
                      <a:pt x="260" y="1006"/>
                    </a:lnTo>
                    <a:lnTo>
                      <a:pt x="260" y="1005"/>
                    </a:lnTo>
                    <a:lnTo>
                      <a:pt x="261" y="1008"/>
                    </a:lnTo>
                    <a:lnTo>
                      <a:pt x="261" y="1007"/>
                    </a:lnTo>
                    <a:lnTo>
                      <a:pt x="262" y="1007"/>
                    </a:lnTo>
                    <a:lnTo>
                      <a:pt x="263" y="1005"/>
                    </a:lnTo>
                    <a:lnTo>
                      <a:pt x="264" y="1007"/>
                    </a:lnTo>
                    <a:lnTo>
                      <a:pt x="264" y="1006"/>
                    </a:lnTo>
                    <a:lnTo>
                      <a:pt x="264" y="1004"/>
                    </a:lnTo>
                    <a:lnTo>
                      <a:pt x="265" y="1002"/>
                    </a:lnTo>
                    <a:lnTo>
                      <a:pt x="266" y="1001"/>
                    </a:lnTo>
                    <a:lnTo>
                      <a:pt x="267" y="1002"/>
                    </a:lnTo>
                    <a:lnTo>
                      <a:pt x="267" y="999"/>
                    </a:lnTo>
                    <a:lnTo>
                      <a:pt x="267" y="1001"/>
                    </a:lnTo>
                    <a:lnTo>
                      <a:pt x="268" y="1000"/>
                    </a:lnTo>
                    <a:lnTo>
                      <a:pt x="269" y="1001"/>
                    </a:lnTo>
                    <a:lnTo>
                      <a:pt x="270" y="1001"/>
                    </a:lnTo>
                    <a:lnTo>
                      <a:pt x="270" y="1002"/>
                    </a:lnTo>
                    <a:lnTo>
                      <a:pt x="271" y="1002"/>
                    </a:lnTo>
                    <a:lnTo>
                      <a:pt x="271" y="1007"/>
                    </a:lnTo>
                    <a:lnTo>
                      <a:pt x="272" y="1004"/>
                    </a:lnTo>
                    <a:lnTo>
                      <a:pt x="273" y="999"/>
                    </a:lnTo>
                    <a:lnTo>
                      <a:pt x="273" y="1001"/>
                    </a:lnTo>
                    <a:lnTo>
                      <a:pt x="274" y="1005"/>
                    </a:lnTo>
                    <a:lnTo>
                      <a:pt x="275" y="1004"/>
                    </a:lnTo>
                    <a:lnTo>
                      <a:pt x="276" y="1002"/>
                    </a:lnTo>
                    <a:lnTo>
                      <a:pt x="277" y="1000"/>
                    </a:lnTo>
                    <a:lnTo>
                      <a:pt x="278" y="1000"/>
                    </a:lnTo>
                    <a:lnTo>
                      <a:pt x="279" y="1001"/>
                    </a:lnTo>
                    <a:lnTo>
                      <a:pt x="280" y="1001"/>
                    </a:lnTo>
                    <a:lnTo>
                      <a:pt x="280" y="1003"/>
                    </a:lnTo>
                    <a:lnTo>
                      <a:pt x="280" y="1001"/>
                    </a:lnTo>
                    <a:lnTo>
                      <a:pt x="281" y="1002"/>
                    </a:lnTo>
                    <a:lnTo>
                      <a:pt x="282" y="1009"/>
                    </a:lnTo>
                    <a:lnTo>
                      <a:pt x="283" y="1006"/>
                    </a:lnTo>
                    <a:lnTo>
                      <a:pt x="283" y="998"/>
                    </a:lnTo>
                    <a:lnTo>
                      <a:pt x="283" y="1000"/>
                    </a:lnTo>
                    <a:lnTo>
                      <a:pt x="284" y="1001"/>
                    </a:lnTo>
                    <a:lnTo>
                      <a:pt x="285" y="1002"/>
                    </a:lnTo>
                    <a:lnTo>
                      <a:pt x="286" y="999"/>
                    </a:lnTo>
                    <a:lnTo>
                      <a:pt x="287" y="1000"/>
                    </a:lnTo>
                    <a:lnTo>
                      <a:pt x="288" y="1003"/>
                    </a:lnTo>
                    <a:lnTo>
                      <a:pt x="288" y="1000"/>
                    </a:lnTo>
                    <a:lnTo>
                      <a:pt x="289" y="1002"/>
                    </a:lnTo>
                    <a:lnTo>
                      <a:pt x="289" y="1004"/>
                    </a:lnTo>
                    <a:lnTo>
                      <a:pt x="290" y="1002"/>
                    </a:lnTo>
                    <a:lnTo>
                      <a:pt x="291" y="1003"/>
                    </a:lnTo>
                    <a:lnTo>
                      <a:pt x="292" y="999"/>
                    </a:lnTo>
                    <a:lnTo>
                      <a:pt x="292" y="1001"/>
                    </a:lnTo>
                    <a:lnTo>
                      <a:pt x="292" y="1007"/>
                    </a:lnTo>
                    <a:lnTo>
                      <a:pt x="293" y="1006"/>
                    </a:lnTo>
                    <a:lnTo>
                      <a:pt x="294" y="1006"/>
                    </a:lnTo>
                    <a:lnTo>
                      <a:pt x="295" y="1005"/>
                    </a:lnTo>
                    <a:lnTo>
                      <a:pt x="295" y="1004"/>
                    </a:lnTo>
                    <a:lnTo>
                      <a:pt x="295" y="1006"/>
                    </a:lnTo>
                    <a:lnTo>
                      <a:pt x="296" y="1007"/>
                    </a:lnTo>
                    <a:lnTo>
                      <a:pt x="297" y="1006"/>
                    </a:lnTo>
                    <a:lnTo>
                      <a:pt x="298" y="1007"/>
                    </a:lnTo>
                    <a:lnTo>
                      <a:pt x="298" y="1006"/>
                    </a:lnTo>
                    <a:lnTo>
                      <a:pt x="299" y="1006"/>
                    </a:lnTo>
                    <a:lnTo>
                      <a:pt x="299" y="1007"/>
                    </a:lnTo>
                    <a:lnTo>
                      <a:pt x="300" y="1013"/>
                    </a:lnTo>
                    <a:lnTo>
                      <a:pt x="301" y="1011"/>
                    </a:lnTo>
                    <a:lnTo>
                      <a:pt x="302" y="1009"/>
                    </a:lnTo>
                    <a:lnTo>
                      <a:pt x="302" y="1006"/>
                    </a:lnTo>
                    <a:lnTo>
                      <a:pt x="303" y="1004"/>
                    </a:lnTo>
                    <a:lnTo>
                      <a:pt x="304" y="1003"/>
                    </a:lnTo>
                    <a:lnTo>
                      <a:pt x="305" y="1006"/>
                    </a:lnTo>
                    <a:lnTo>
                      <a:pt x="305" y="1005"/>
                    </a:lnTo>
                    <a:lnTo>
                      <a:pt x="306" y="1005"/>
                    </a:lnTo>
                    <a:lnTo>
                      <a:pt x="307" y="1003"/>
                    </a:lnTo>
                    <a:lnTo>
                      <a:pt x="308" y="1002"/>
                    </a:lnTo>
                    <a:lnTo>
                      <a:pt x="308" y="1001"/>
                    </a:lnTo>
                    <a:lnTo>
                      <a:pt x="308" y="1007"/>
                    </a:lnTo>
                    <a:lnTo>
                      <a:pt x="309" y="1006"/>
                    </a:lnTo>
                    <a:lnTo>
                      <a:pt x="310" y="1007"/>
                    </a:lnTo>
                    <a:lnTo>
                      <a:pt x="311" y="1005"/>
                    </a:lnTo>
                    <a:lnTo>
                      <a:pt x="311" y="1009"/>
                    </a:lnTo>
                    <a:lnTo>
                      <a:pt x="311" y="1006"/>
                    </a:lnTo>
                    <a:lnTo>
                      <a:pt x="312" y="1005"/>
                    </a:lnTo>
                    <a:lnTo>
                      <a:pt x="313" y="1004"/>
                    </a:lnTo>
                    <a:lnTo>
                      <a:pt x="314" y="1006"/>
                    </a:lnTo>
                    <a:lnTo>
                      <a:pt x="314" y="1009"/>
                    </a:lnTo>
                    <a:lnTo>
                      <a:pt x="315" y="1006"/>
                    </a:lnTo>
                    <a:lnTo>
                      <a:pt x="315" y="1000"/>
                    </a:lnTo>
                    <a:lnTo>
                      <a:pt x="316" y="1001"/>
                    </a:lnTo>
                    <a:lnTo>
                      <a:pt x="317" y="1002"/>
                    </a:lnTo>
                    <a:lnTo>
                      <a:pt x="318" y="1000"/>
                    </a:lnTo>
                    <a:lnTo>
                      <a:pt x="319" y="1002"/>
                    </a:lnTo>
                    <a:lnTo>
                      <a:pt x="320" y="1003"/>
                    </a:lnTo>
                    <a:lnTo>
                      <a:pt x="320" y="1004"/>
                    </a:lnTo>
                    <a:lnTo>
                      <a:pt x="321" y="1002"/>
                    </a:lnTo>
                    <a:lnTo>
                      <a:pt x="322" y="1008"/>
                    </a:lnTo>
                    <a:lnTo>
                      <a:pt x="323" y="1006"/>
                    </a:lnTo>
                    <a:lnTo>
                      <a:pt x="324" y="1004"/>
                    </a:lnTo>
                    <a:lnTo>
                      <a:pt x="324" y="1001"/>
                    </a:lnTo>
                    <a:lnTo>
                      <a:pt x="324" y="1003"/>
                    </a:lnTo>
                    <a:lnTo>
                      <a:pt x="325" y="1004"/>
                    </a:lnTo>
                    <a:lnTo>
                      <a:pt x="326" y="1003"/>
                    </a:lnTo>
                    <a:lnTo>
                      <a:pt x="327" y="1002"/>
                    </a:lnTo>
                    <a:lnTo>
                      <a:pt x="328" y="999"/>
                    </a:lnTo>
                    <a:lnTo>
                      <a:pt x="329" y="1001"/>
                    </a:lnTo>
                    <a:lnTo>
                      <a:pt x="330" y="1002"/>
                    </a:lnTo>
                    <a:lnTo>
                      <a:pt x="331" y="1002"/>
                    </a:lnTo>
                    <a:lnTo>
                      <a:pt x="332" y="1003"/>
                    </a:lnTo>
                    <a:lnTo>
                      <a:pt x="332" y="1002"/>
                    </a:lnTo>
                    <a:lnTo>
                      <a:pt x="333" y="1007"/>
                    </a:lnTo>
                    <a:lnTo>
                      <a:pt x="333" y="1005"/>
                    </a:lnTo>
                    <a:lnTo>
                      <a:pt x="334" y="1005"/>
                    </a:lnTo>
                    <a:lnTo>
                      <a:pt x="335" y="1001"/>
                    </a:lnTo>
                    <a:lnTo>
                      <a:pt x="336" y="1000"/>
                    </a:lnTo>
                    <a:lnTo>
                      <a:pt x="336" y="995"/>
                    </a:lnTo>
                    <a:lnTo>
                      <a:pt x="337" y="999"/>
                    </a:lnTo>
                    <a:lnTo>
                      <a:pt x="338" y="999"/>
                    </a:lnTo>
                    <a:lnTo>
                      <a:pt x="339" y="999"/>
                    </a:lnTo>
                    <a:lnTo>
                      <a:pt x="339" y="996"/>
                    </a:lnTo>
                    <a:lnTo>
                      <a:pt x="340" y="998"/>
                    </a:lnTo>
                    <a:lnTo>
                      <a:pt x="341" y="999"/>
                    </a:lnTo>
                    <a:lnTo>
                      <a:pt x="342" y="1004"/>
                    </a:lnTo>
                    <a:lnTo>
                      <a:pt x="343" y="1002"/>
                    </a:lnTo>
                    <a:lnTo>
                      <a:pt x="343" y="1000"/>
                    </a:lnTo>
                    <a:lnTo>
                      <a:pt x="343" y="997"/>
                    </a:lnTo>
                    <a:lnTo>
                      <a:pt x="344" y="997"/>
                    </a:lnTo>
                    <a:lnTo>
                      <a:pt x="345" y="996"/>
                    </a:lnTo>
                    <a:lnTo>
                      <a:pt x="346" y="995"/>
                    </a:lnTo>
                    <a:lnTo>
                      <a:pt x="346" y="997"/>
                    </a:lnTo>
                    <a:lnTo>
                      <a:pt x="347" y="995"/>
                    </a:lnTo>
                    <a:lnTo>
                      <a:pt x="348" y="995"/>
                    </a:lnTo>
                    <a:lnTo>
                      <a:pt x="349" y="995"/>
                    </a:lnTo>
                    <a:lnTo>
                      <a:pt x="350" y="990"/>
                    </a:lnTo>
                    <a:lnTo>
                      <a:pt x="351" y="992"/>
                    </a:lnTo>
                    <a:lnTo>
                      <a:pt x="352" y="993"/>
                    </a:lnTo>
                    <a:lnTo>
                      <a:pt x="352" y="997"/>
                    </a:lnTo>
                    <a:lnTo>
                      <a:pt x="353" y="997"/>
                    </a:lnTo>
                    <a:lnTo>
                      <a:pt x="354" y="997"/>
                    </a:lnTo>
                    <a:lnTo>
                      <a:pt x="355" y="997"/>
                    </a:lnTo>
                    <a:lnTo>
                      <a:pt x="355" y="994"/>
                    </a:lnTo>
                    <a:lnTo>
                      <a:pt x="355" y="999"/>
                    </a:lnTo>
                    <a:lnTo>
                      <a:pt x="356" y="999"/>
                    </a:lnTo>
                    <a:lnTo>
                      <a:pt x="357" y="996"/>
                    </a:lnTo>
                    <a:lnTo>
                      <a:pt x="358" y="998"/>
                    </a:lnTo>
                    <a:lnTo>
                      <a:pt x="358" y="999"/>
                    </a:lnTo>
                    <a:lnTo>
                      <a:pt x="359" y="999"/>
                    </a:lnTo>
                    <a:lnTo>
                      <a:pt x="360" y="1002"/>
                    </a:lnTo>
                    <a:lnTo>
                      <a:pt x="360" y="1004"/>
                    </a:lnTo>
                    <a:lnTo>
                      <a:pt x="361" y="1001"/>
                    </a:lnTo>
                    <a:lnTo>
                      <a:pt x="362" y="1001"/>
                    </a:lnTo>
                    <a:lnTo>
                      <a:pt x="362" y="999"/>
                    </a:lnTo>
                    <a:lnTo>
                      <a:pt x="363" y="999"/>
                    </a:lnTo>
                    <a:lnTo>
                      <a:pt x="364" y="997"/>
                    </a:lnTo>
                    <a:lnTo>
                      <a:pt x="365" y="1002"/>
                    </a:lnTo>
                    <a:lnTo>
                      <a:pt x="365" y="1001"/>
                    </a:lnTo>
                    <a:lnTo>
                      <a:pt x="366" y="1007"/>
                    </a:lnTo>
                    <a:lnTo>
                      <a:pt x="367" y="1006"/>
                    </a:lnTo>
                    <a:lnTo>
                      <a:pt x="368" y="1003"/>
                    </a:lnTo>
                    <a:lnTo>
                      <a:pt x="368" y="1002"/>
                    </a:lnTo>
                    <a:lnTo>
                      <a:pt x="368" y="997"/>
                    </a:lnTo>
                    <a:lnTo>
                      <a:pt x="369" y="1001"/>
                    </a:lnTo>
                    <a:lnTo>
                      <a:pt x="370" y="1002"/>
                    </a:lnTo>
                    <a:lnTo>
                      <a:pt x="371" y="1002"/>
                    </a:lnTo>
                    <a:lnTo>
                      <a:pt x="371" y="1003"/>
                    </a:lnTo>
                    <a:lnTo>
                      <a:pt x="371" y="1002"/>
                    </a:lnTo>
                    <a:lnTo>
                      <a:pt x="372" y="1002"/>
                    </a:lnTo>
                    <a:lnTo>
                      <a:pt x="373" y="1007"/>
                    </a:lnTo>
                    <a:lnTo>
                      <a:pt x="374" y="1008"/>
                    </a:lnTo>
                    <a:lnTo>
                      <a:pt x="374" y="1002"/>
                    </a:lnTo>
                    <a:lnTo>
                      <a:pt x="375" y="1003"/>
                    </a:lnTo>
                    <a:lnTo>
                      <a:pt x="376" y="1000"/>
                    </a:lnTo>
                    <a:lnTo>
                      <a:pt x="376" y="1004"/>
                    </a:lnTo>
                    <a:lnTo>
                      <a:pt x="377" y="1005"/>
                    </a:lnTo>
                    <a:lnTo>
                      <a:pt x="377" y="1006"/>
                    </a:lnTo>
                    <a:lnTo>
                      <a:pt x="378" y="1007"/>
                    </a:lnTo>
                    <a:lnTo>
                      <a:pt x="379" y="1007"/>
                    </a:lnTo>
                    <a:lnTo>
                      <a:pt x="380" y="1007"/>
                    </a:lnTo>
                    <a:lnTo>
                      <a:pt x="381" y="1007"/>
                    </a:lnTo>
                    <a:lnTo>
                      <a:pt x="382" y="1007"/>
                    </a:lnTo>
                    <a:lnTo>
                      <a:pt x="383" y="1009"/>
                    </a:lnTo>
                    <a:lnTo>
                      <a:pt x="384" y="1007"/>
                    </a:lnTo>
                    <a:lnTo>
                      <a:pt x="384" y="1006"/>
                    </a:lnTo>
                    <a:lnTo>
                      <a:pt x="385" y="1007"/>
                    </a:lnTo>
                    <a:lnTo>
                      <a:pt x="386" y="1007"/>
                    </a:lnTo>
                    <a:lnTo>
                      <a:pt x="387" y="1006"/>
                    </a:lnTo>
                    <a:lnTo>
                      <a:pt x="387" y="1007"/>
                    </a:lnTo>
                    <a:lnTo>
                      <a:pt x="388" y="1006"/>
                    </a:lnTo>
                    <a:lnTo>
                      <a:pt x="388" y="1007"/>
                    </a:lnTo>
                    <a:lnTo>
                      <a:pt x="389" y="1007"/>
                    </a:lnTo>
                    <a:lnTo>
                      <a:pt x="390" y="1007"/>
                    </a:lnTo>
                    <a:lnTo>
                      <a:pt x="390" y="1006"/>
                    </a:lnTo>
                    <a:lnTo>
                      <a:pt x="391" y="1006"/>
                    </a:lnTo>
                    <a:lnTo>
                      <a:pt x="392" y="1011"/>
                    </a:lnTo>
                    <a:lnTo>
                      <a:pt x="392" y="1013"/>
                    </a:lnTo>
                    <a:lnTo>
                      <a:pt x="393" y="1013"/>
                    </a:lnTo>
                    <a:lnTo>
                      <a:pt x="393" y="1009"/>
                    </a:lnTo>
                    <a:lnTo>
                      <a:pt x="394" y="1007"/>
                    </a:lnTo>
                    <a:lnTo>
                      <a:pt x="395" y="1007"/>
                    </a:lnTo>
                    <a:lnTo>
                      <a:pt x="396" y="1006"/>
                    </a:lnTo>
                    <a:lnTo>
                      <a:pt x="396" y="1004"/>
                    </a:lnTo>
                    <a:lnTo>
                      <a:pt x="396" y="1007"/>
                    </a:lnTo>
                    <a:lnTo>
                      <a:pt x="397" y="1007"/>
                    </a:lnTo>
                    <a:lnTo>
                      <a:pt x="398" y="1004"/>
                    </a:lnTo>
                    <a:lnTo>
                      <a:pt x="399" y="1001"/>
                    </a:lnTo>
                    <a:lnTo>
                      <a:pt x="400" y="1000"/>
                    </a:lnTo>
                    <a:lnTo>
                      <a:pt x="401" y="994"/>
                    </a:lnTo>
                    <a:lnTo>
                      <a:pt x="402" y="995"/>
                    </a:lnTo>
                    <a:lnTo>
                      <a:pt x="403" y="999"/>
                    </a:lnTo>
                    <a:lnTo>
                      <a:pt x="403" y="1000"/>
                    </a:lnTo>
                    <a:lnTo>
                      <a:pt x="404" y="1004"/>
                    </a:lnTo>
                    <a:lnTo>
                      <a:pt x="404" y="1002"/>
                    </a:lnTo>
                    <a:lnTo>
                      <a:pt x="405" y="1002"/>
                    </a:lnTo>
                    <a:lnTo>
                      <a:pt x="406" y="1002"/>
                    </a:lnTo>
                    <a:lnTo>
                      <a:pt x="406" y="995"/>
                    </a:lnTo>
                    <a:lnTo>
                      <a:pt x="407" y="998"/>
                    </a:lnTo>
                    <a:lnTo>
                      <a:pt x="408" y="1004"/>
                    </a:lnTo>
                    <a:lnTo>
                      <a:pt x="408" y="1000"/>
                    </a:lnTo>
                    <a:lnTo>
                      <a:pt x="409" y="1001"/>
                    </a:lnTo>
                    <a:lnTo>
                      <a:pt x="409" y="1002"/>
                    </a:lnTo>
                    <a:lnTo>
                      <a:pt x="410" y="1011"/>
                    </a:lnTo>
                    <a:lnTo>
                      <a:pt x="411" y="1002"/>
                    </a:lnTo>
                    <a:lnTo>
                      <a:pt x="412" y="999"/>
                    </a:lnTo>
                    <a:lnTo>
                      <a:pt x="413" y="1000"/>
                    </a:lnTo>
                    <a:lnTo>
                      <a:pt x="414" y="1001"/>
                    </a:lnTo>
                    <a:lnTo>
                      <a:pt x="415" y="1000"/>
                    </a:lnTo>
                    <a:lnTo>
                      <a:pt x="415" y="998"/>
                    </a:lnTo>
                    <a:lnTo>
                      <a:pt x="416" y="1000"/>
                    </a:lnTo>
                    <a:lnTo>
                      <a:pt x="417" y="1000"/>
                    </a:lnTo>
                    <a:lnTo>
                      <a:pt x="418" y="1002"/>
                    </a:lnTo>
                    <a:lnTo>
                      <a:pt x="418" y="1003"/>
                    </a:lnTo>
                    <a:lnTo>
                      <a:pt x="419" y="1003"/>
                    </a:lnTo>
                    <a:lnTo>
                      <a:pt x="420" y="997"/>
                    </a:lnTo>
                    <a:lnTo>
                      <a:pt x="420" y="999"/>
                    </a:lnTo>
                    <a:lnTo>
                      <a:pt x="421" y="1003"/>
                    </a:lnTo>
                    <a:lnTo>
                      <a:pt x="422" y="1003"/>
                    </a:lnTo>
                    <a:lnTo>
                      <a:pt x="422" y="1004"/>
                    </a:lnTo>
                    <a:lnTo>
                      <a:pt x="423" y="1005"/>
                    </a:lnTo>
                    <a:lnTo>
                      <a:pt x="424" y="1006"/>
                    </a:lnTo>
                    <a:lnTo>
                      <a:pt x="424" y="1008"/>
                    </a:lnTo>
                    <a:lnTo>
                      <a:pt x="425" y="1010"/>
                    </a:lnTo>
                    <a:lnTo>
                      <a:pt x="425" y="1011"/>
                    </a:lnTo>
                    <a:lnTo>
                      <a:pt x="426" y="1009"/>
                    </a:lnTo>
                    <a:lnTo>
                      <a:pt x="427" y="1007"/>
                    </a:lnTo>
                    <a:lnTo>
                      <a:pt x="428" y="1007"/>
                    </a:lnTo>
                    <a:lnTo>
                      <a:pt x="428" y="1009"/>
                    </a:lnTo>
                    <a:lnTo>
                      <a:pt x="429" y="1011"/>
                    </a:lnTo>
                    <a:lnTo>
                      <a:pt x="430" y="1011"/>
                    </a:lnTo>
                    <a:lnTo>
                      <a:pt x="431" y="1011"/>
                    </a:lnTo>
                    <a:lnTo>
                      <a:pt x="431" y="1010"/>
                    </a:lnTo>
                    <a:lnTo>
                      <a:pt x="432" y="1010"/>
                    </a:lnTo>
                    <a:lnTo>
                      <a:pt x="432" y="1009"/>
                    </a:lnTo>
                    <a:lnTo>
                      <a:pt x="433" y="1002"/>
                    </a:lnTo>
                    <a:lnTo>
                      <a:pt x="434" y="1006"/>
                    </a:lnTo>
                    <a:lnTo>
                      <a:pt x="434" y="1004"/>
                    </a:lnTo>
                    <a:lnTo>
                      <a:pt x="435" y="1004"/>
                    </a:lnTo>
                    <a:lnTo>
                      <a:pt x="436" y="1007"/>
                    </a:lnTo>
                    <a:lnTo>
                      <a:pt x="436" y="1006"/>
                    </a:lnTo>
                    <a:lnTo>
                      <a:pt x="437" y="1007"/>
                    </a:lnTo>
                    <a:lnTo>
                      <a:pt x="438" y="1008"/>
                    </a:lnTo>
                    <a:lnTo>
                      <a:pt x="439" y="1009"/>
                    </a:lnTo>
                    <a:lnTo>
                      <a:pt x="440" y="1009"/>
                    </a:lnTo>
                    <a:lnTo>
                      <a:pt x="440" y="1007"/>
                    </a:lnTo>
                    <a:lnTo>
                      <a:pt x="440" y="1008"/>
                    </a:lnTo>
                    <a:lnTo>
                      <a:pt x="441" y="1008"/>
                    </a:lnTo>
                    <a:lnTo>
                      <a:pt x="442" y="1009"/>
                    </a:lnTo>
                    <a:lnTo>
                      <a:pt x="443" y="1014"/>
                    </a:lnTo>
                    <a:lnTo>
                      <a:pt x="444" y="1013"/>
                    </a:lnTo>
                    <a:lnTo>
                      <a:pt x="444" y="1009"/>
                    </a:lnTo>
                    <a:lnTo>
                      <a:pt x="444" y="1010"/>
                    </a:lnTo>
                    <a:lnTo>
                      <a:pt x="445" y="1014"/>
                    </a:lnTo>
                    <a:lnTo>
                      <a:pt x="446" y="1011"/>
                    </a:lnTo>
                    <a:lnTo>
                      <a:pt x="447" y="1009"/>
                    </a:lnTo>
                    <a:lnTo>
                      <a:pt x="447" y="1007"/>
                    </a:lnTo>
                    <a:lnTo>
                      <a:pt x="448" y="1010"/>
                    </a:lnTo>
                    <a:lnTo>
                      <a:pt x="448" y="1009"/>
                    </a:lnTo>
                    <a:lnTo>
                      <a:pt x="449" y="1007"/>
                    </a:lnTo>
                    <a:lnTo>
                      <a:pt x="450" y="1005"/>
                    </a:lnTo>
                    <a:lnTo>
                      <a:pt x="450" y="1006"/>
                    </a:lnTo>
                    <a:lnTo>
                      <a:pt x="451" y="1006"/>
                    </a:lnTo>
                    <a:lnTo>
                      <a:pt x="452" y="999"/>
                    </a:lnTo>
                    <a:lnTo>
                      <a:pt x="452" y="1000"/>
                    </a:lnTo>
                    <a:lnTo>
                      <a:pt x="453" y="1000"/>
                    </a:lnTo>
                    <a:lnTo>
                      <a:pt x="453" y="1004"/>
                    </a:lnTo>
                    <a:lnTo>
                      <a:pt x="454" y="1009"/>
                    </a:lnTo>
                    <a:lnTo>
                      <a:pt x="455" y="1009"/>
                    </a:lnTo>
                    <a:lnTo>
                      <a:pt x="456" y="1009"/>
                    </a:lnTo>
                    <a:lnTo>
                      <a:pt x="456" y="1008"/>
                    </a:lnTo>
                    <a:lnTo>
                      <a:pt x="456" y="1009"/>
                    </a:lnTo>
                    <a:lnTo>
                      <a:pt x="457" y="1009"/>
                    </a:lnTo>
                    <a:lnTo>
                      <a:pt x="458" y="1009"/>
                    </a:lnTo>
                    <a:lnTo>
                      <a:pt x="459" y="1006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sz="1350"/>
              </a:p>
            </p:txBody>
          </p:sp>
          <p:sp>
            <p:nvSpPr>
              <p:cNvPr id="63568" name="Freeform 788"/>
              <p:cNvSpPr>
                <a:spLocks/>
              </p:cNvSpPr>
              <p:nvPr/>
            </p:nvSpPr>
            <p:spPr bwMode="auto">
              <a:xfrm>
                <a:off x="1570038" y="3825875"/>
                <a:ext cx="720725" cy="1447800"/>
              </a:xfrm>
              <a:custGeom>
                <a:avLst/>
                <a:gdLst>
                  <a:gd name="T0" fmla="*/ 2147483647 w 454"/>
                  <a:gd name="T1" fmla="*/ 2147483647 h 912"/>
                  <a:gd name="T2" fmla="*/ 2147483647 w 454"/>
                  <a:gd name="T3" fmla="*/ 2147483647 h 912"/>
                  <a:gd name="T4" fmla="*/ 2147483647 w 454"/>
                  <a:gd name="T5" fmla="*/ 2147483647 h 912"/>
                  <a:gd name="T6" fmla="*/ 2147483647 w 454"/>
                  <a:gd name="T7" fmla="*/ 2147483647 h 912"/>
                  <a:gd name="T8" fmla="*/ 2147483647 w 454"/>
                  <a:gd name="T9" fmla="*/ 2147483647 h 912"/>
                  <a:gd name="T10" fmla="*/ 2147483647 w 454"/>
                  <a:gd name="T11" fmla="*/ 2147483647 h 912"/>
                  <a:gd name="T12" fmla="*/ 2147483647 w 454"/>
                  <a:gd name="T13" fmla="*/ 2147483647 h 912"/>
                  <a:gd name="T14" fmla="*/ 2147483647 w 454"/>
                  <a:gd name="T15" fmla="*/ 2147483647 h 912"/>
                  <a:gd name="T16" fmla="*/ 2147483647 w 454"/>
                  <a:gd name="T17" fmla="*/ 2147483647 h 912"/>
                  <a:gd name="T18" fmla="*/ 2147483647 w 454"/>
                  <a:gd name="T19" fmla="*/ 2147483647 h 912"/>
                  <a:gd name="T20" fmla="*/ 2147483647 w 454"/>
                  <a:gd name="T21" fmla="*/ 2147483647 h 912"/>
                  <a:gd name="T22" fmla="*/ 2147483647 w 454"/>
                  <a:gd name="T23" fmla="*/ 2147483647 h 912"/>
                  <a:gd name="T24" fmla="*/ 2147483647 w 454"/>
                  <a:gd name="T25" fmla="*/ 2147483647 h 912"/>
                  <a:gd name="T26" fmla="*/ 2147483647 w 454"/>
                  <a:gd name="T27" fmla="*/ 2147483647 h 912"/>
                  <a:gd name="T28" fmla="*/ 2147483647 w 454"/>
                  <a:gd name="T29" fmla="*/ 2147483647 h 912"/>
                  <a:gd name="T30" fmla="*/ 2147483647 w 454"/>
                  <a:gd name="T31" fmla="*/ 2147483647 h 912"/>
                  <a:gd name="T32" fmla="*/ 2147483647 w 454"/>
                  <a:gd name="T33" fmla="*/ 2147483647 h 912"/>
                  <a:gd name="T34" fmla="*/ 2147483647 w 454"/>
                  <a:gd name="T35" fmla="*/ 2147483647 h 912"/>
                  <a:gd name="T36" fmla="*/ 2147483647 w 454"/>
                  <a:gd name="T37" fmla="*/ 2147483647 h 912"/>
                  <a:gd name="T38" fmla="*/ 2147483647 w 454"/>
                  <a:gd name="T39" fmla="*/ 2147483647 h 912"/>
                  <a:gd name="T40" fmla="*/ 2147483647 w 454"/>
                  <a:gd name="T41" fmla="*/ 2147483647 h 912"/>
                  <a:gd name="T42" fmla="*/ 2147483647 w 454"/>
                  <a:gd name="T43" fmla="*/ 2147483647 h 912"/>
                  <a:gd name="T44" fmla="*/ 2147483647 w 454"/>
                  <a:gd name="T45" fmla="*/ 2147483647 h 912"/>
                  <a:gd name="T46" fmla="*/ 2147483647 w 454"/>
                  <a:gd name="T47" fmla="*/ 2147483647 h 912"/>
                  <a:gd name="T48" fmla="*/ 2147483647 w 454"/>
                  <a:gd name="T49" fmla="*/ 2147483647 h 912"/>
                  <a:gd name="T50" fmla="*/ 2147483647 w 454"/>
                  <a:gd name="T51" fmla="*/ 2147483647 h 912"/>
                  <a:gd name="T52" fmla="*/ 2147483647 w 454"/>
                  <a:gd name="T53" fmla="*/ 2147483647 h 912"/>
                  <a:gd name="T54" fmla="*/ 2147483647 w 454"/>
                  <a:gd name="T55" fmla="*/ 2147483647 h 912"/>
                  <a:gd name="T56" fmla="*/ 2147483647 w 454"/>
                  <a:gd name="T57" fmla="*/ 2147483647 h 912"/>
                  <a:gd name="T58" fmla="*/ 2147483647 w 454"/>
                  <a:gd name="T59" fmla="*/ 2147483647 h 912"/>
                  <a:gd name="T60" fmla="*/ 2147483647 w 454"/>
                  <a:gd name="T61" fmla="*/ 2147483647 h 912"/>
                  <a:gd name="T62" fmla="*/ 2147483647 w 454"/>
                  <a:gd name="T63" fmla="*/ 2147483647 h 912"/>
                  <a:gd name="T64" fmla="*/ 2147483647 w 454"/>
                  <a:gd name="T65" fmla="*/ 2147483647 h 912"/>
                  <a:gd name="T66" fmla="*/ 2147483647 w 454"/>
                  <a:gd name="T67" fmla="*/ 2147483647 h 912"/>
                  <a:gd name="T68" fmla="*/ 2147483647 w 454"/>
                  <a:gd name="T69" fmla="*/ 2147483647 h 912"/>
                  <a:gd name="T70" fmla="*/ 2147483647 w 454"/>
                  <a:gd name="T71" fmla="*/ 2147483647 h 912"/>
                  <a:gd name="T72" fmla="*/ 2147483647 w 454"/>
                  <a:gd name="T73" fmla="*/ 2147483647 h 912"/>
                  <a:gd name="T74" fmla="*/ 2147483647 w 454"/>
                  <a:gd name="T75" fmla="*/ 2147483647 h 912"/>
                  <a:gd name="T76" fmla="*/ 2147483647 w 454"/>
                  <a:gd name="T77" fmla="*/ 2147483647 h 912"/>
                  <a:gd name="T78" fmla="*/ 2147483647 w 454"/>
                  <a:gd name="T79" fmla="*/ 2147483647 h 912"/>
                  <a:gd name="T80" fmla="*/ 2147483647 w 454"/>
                  <a:gd name="T81" fmla="*/ 2147483647 h 912"/>
                  <a:gd name="T82" fmla="*/ 2147483647 w 454"/>
                  <a:gd name="T83" fmla="*/ 2147483647 h 912"/>
                  <a:gd name="T84" fmla="*/ 2147483647 w 454"/>
                  <a:gd name="T85" fmla="*/ 2147483647 h 912"/>
                  <a:gd name="T86" fmla="*/ 2147483647 w 454"/>
                  <a:gd name="T87" fmla="*/ 2147483647 h 912"/>
                  <a:gd name="T88" fmla="*/ 2147483647 w 454"/>
                  <a:gd name="T89" fmla="*/ 2147483647 h 912"/>
                  <a:gd name="T90" fmla="*/ 2147483647 w 454"/>
                  <a:gd name="T91" fmla="*/ 2147483647 h 912"/>
                  <a:gd name="T92" fmla="*/ 2147483647 w 454"/>
                  <a:gd name="T93" fmla="*/ 2147483647 h 912"/>
                  <a:gd name="T94" fmla="*/ 2147483647 w 454"/>
                  <a:gd name="T95" fmla="*/ 2147483647 h 912"/>
                  <a:gd name="T96" fmla="*/ 2147483647 w 454"/>
                  <a:gd name="T97" fmla="*/ 2147483647 h 912"/>
                  <a:gd name="T98" fmla="*/ 2147483647 w 454"/>
                  <a:gd name="T99" fmla="*/ 2147483647 h 912"/>
                  <a:gd name="T100" fmla="*/ 2147483647 w 454"/>
                  <a:gd name="T101" fmla="*/ 2147483647 h 912"/>
                  <a:gd name="T102" fmla="*/ 2147483647 w 454"/>
                  <a:gd name="T103" fmla="*/ 2147483647 h 912"/>
                  <a:gd name="T104" fmla="*/ 2147483647 w 454"/>
                  <a:gd name="T105" fmla="*/ 2147483647 h 912"/>
                  <a:gd name="T106" fmla="*/ 2147483647 w 454"/>
                  <a:gd name="T107" fmla="*/ 2147483647 h 912"/>
                  <a:gd name="T108" fmla="*/ 2147483647 w 454"/>
                  <a:gd name="T109" fmla="*/ 2147483647 h 912"/>
                  <a:gd name="T110" fmla="*/ 2147483647 w 454"/>
                  <a:gd name="T111" fmla="*/ 2147483647 h 912"/>
                  <a:gd name="T112" fmla="*/ 2147483647 w 454"/>
                  <a:gd name="T113" fmla="*/ 2147483647 h 912"/>
                  <a:gd name="T114" fmla="*/ 2147483647 w 454"/>
                  <a:gd name="T115" fmla="*/ 2147483647 h 912"/>
                  <a:gd name="T116" fmla="*/ 2147483647 w 454"/>
                  <a:gd name="T117" fmla="*/ 2147483647 h 912"/>
                  <a:gd name="T118" fmla="*/ 2147483647 w 454"/>
                  <a:gd name="T119" fmla="*/ 2147483647 h 912"/>
                  <a:gd name="T120" fmla="*/ 2147483647 w 454"/>
                  <a:gd name="T121" fmla="*/ 2147483647 h 912"/>
                  <a:gd name="T122" fmla="*/ 2147483647 w 454"/>
                  <a:gd name="T123" fmla="*/ 2147483647 h 912"/>
                  <a:gd name="T124" fmla="*/ 2147483647 w 454"/>
                  <a:gd name="T125" fmla="*/ 2147483647 h 91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54"/>
                  <a:gd name="T190" fmla="*/ 0 h 912"/>
                  <a:gd name="T191" fmla="*/ 454 w 454"/>
                  <a:gd name="T192" fmla="*/ 912 h 91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54" h="912">
                    <a:moveTo>
                      <a:pt x="0" y="16"/>
                    </a:moveTo>
                    <a:lnTo>
                      <a:pt x="0" y="16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2" y="23"/>
                    </a:lnTo>
                    <a:lnTo>
                      <a:pt x="3" y="23"/>
                    </a:lnTo>
                    <a:lnTo>
                      <a:pt x="4" y="21"/>
                    </a:lnTo>
                    <a:lnTo>
                      <a:pt x="5" y="19"/>
                    </a:lnTo>
                    <a:lnTo>
                      <a:pt x="6" y="19"/>
                    </a:lnTo>
                    <a:lnTo>
                      <a:pt x="7" y="17"/>
                    </a:lnTo>
                    <a:lnTo>
                      <a:pt x="7" y="20"/>
                    </a:lnTo>
                    <a:lnTo>
                      <a:pt x="8" y="20"/>
                    </a:lnTo>
                    <a:lnTo>
                      <a:pt x="9" y="19"/>
                    </a:lnTo>
                    <a:lnTo>
                      <a:pt x="9" y="24"/>
                    </a:lnTo>
                    <a:lnTo>
                      <a:pt x="10" y="23"/>
                    </a:lnTo>
                    <a:lnTo>
                      <a:pt x="10" y="22"/>
                    </a:lnTo>
                    <a:lnTo>
                      <a:pt x="11" y="21"/>
                    </a:lnTo>
                    <a:lnTo>
                      <a:pt x="12" y="17"/>
                    </a:lnTo>
                    <a:lnTo>
                      <a:pt x="13" y="21"/>
                    </a:lnTo>
                    <a:lnTo>
                      <a:pt x="14" y="23"/>
                    </a:lnTo>
                    <a:lnTo>
                      <a:pt x="15" y="21"/>
                    </a:lnTo>
                    <a:lnTo>
                      <a:pt x="16" y="28"/>
                    </a:lnTo>
                    <a:lnTo>
                      <a:pt x="16" y="25"/>
                    </a:lnTo>
                    <a:lnTo>
                      <a:pt x="17" y="26"/>
                    </a:lnTo>
                    <a:lnTo>
                      <a:pt x="17" y="23"/>
                    </a:lnTo>
                    <a:lnTo>
                      <a:pt x="18" y="17"/>
                    </a:lnTo>
                    <a:lnTo>
                      <a:pt x="19" y="17"/>
                    </a:lnTo>
                    <a:lnTo>
                      <a:pt x="20" y="17"/>
                    </a:lnTo>
                    <a:lnTo>
                      <a:pt x="21" y="18"/>
                    </a:lnTo>
                    <a:lnTo>
                      <a:pt x="21" y="17"/>
                    </a:lnTo>
                    <a:lnTo>
                      <a:pt x="22" y="19"/>
                    </a:lnTo>
                    <a:lnTo>
                      <a:pt x="22" y="20"/>
                    </a:lnTo>
                    <a:lnTo>
                      <a:pt x="23" y="18"/>
                    </a:lnTo>
                    <a:lnTo>
                      <a:pt x="24" y="19"/>
                    </a:lnTo>
                    <a:lnTo>
                      <a:pt x="25" y="19"/>
                    </a:lnTo>
                    <a:lnTo>
                      <a:pt x="25" y="16"/>
                    </a:lnTo>
                    <a:lnTo>
                      <a:pt x="26" y="14"/>
                    </a:lnTo>
                    <a:lnTo>
                      <a:pt x="27" y="15"/>
                    </a:lnTo>
                    <a:lnTo>
                      <a:pt x="28" y="18"/>
                    </a:lnTo>
                    <a:lnTo>
                      <a:pt x="29" y="18"/>
                    </a:lnTo>
                    <a:lnTo>
                      <a:pt x="29" y="17"/>
                    </a:lnTo>
                    <a:lnTo>
                      <a:pt x="30" y="16"/>
                    </a:lnTo>
                    <a:lnTo>
                      <a:pt x="31" y="18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33" y="19"/>
                    </a:lnTo>
                    <a:lnTo>
                      <a:pt x="33" y="18"/>
                    </a:lnTo>
                    <a:lnTo>
                      <a:pt x="34" y="16"/>
                    </a:lnTo>
                    <a:lnTo>
                      <a:pt x="35" y="19"/>
                    </a:lnTo>
                    <a:lnTo>
                      <a:pt x="35" y="25"/>
                    </a:lnTo>
                    <a:lnTo>
                      <a:pt x="36" y="21"/>
                    </a:lnTo>
                    <a:lnTo>
                      <a:pt x="37" y="19"/>
                    </a:lnTo>
                    <a:lnTo>
                      <a:pt x="38" y="17"/>
                    </a:lnTo>
                    <a:lnTo>
                      <a:pt x="38" y="16"/>
                    </a:lnTo>
                    <a:lnTo>
                      <a:pt x="39" y="18"/>
                    </a:lnTo>
                    <a:lnTo>
                      <a:pt x="40" y="17"/>
                    </a:lnTo>
                    <a:lnTo>
                      <a:pt x="41" y="16"/>
                    </a:lnTo>
                    <a:lnTo>
                      <a:pt x="41" y="15"/>
                    </a:lnTo>
                    <a:lnTo>
                      <a:pt x="42" y="16"/>
                    </a:lnTo>
                    <a:lnTo>
                      <a:pt x="43" y="16"/>
                    </a:lnTo>
                    <a:lnTo>
                      <a:pt x="44" y="10"/>
                    </a:lnTo>
                    <a:lnTo>
                      <a:pt x="45" y="7"/>
                    </a:lnTo>
                    <a:lnTo>
                      <a:pt x="45" y="10"/>
                    </a:lnTo>
                    <a:lnTo>
                      <a:pt x="45" y="13"/>
                    </a:lnTo>
                    <a:lnTo>
                      <a:pt x="46" y="17"/>
                    </a:lnTo>
                    <a:lnTo>
                      <a:pt x="47" y="16"/>
                    </a:lnTo>
                    <a:lnTo>
                      <a:pt x="48" y="16"/>
                    </a:lnTo>
                    <a:lnTo>
                      <a:pt x="49" y="12"/>
                    </a:lnTo>
                    <a:lnTo>
                      <a:pt x="49" y="13"/>
                    </a:lnTo>
                    <a:lnTo>
                      <a:pt x="50" y="17"/>
                    </a:lnTo>
                    <a:lnTo>
                      <a:pt x="51" y="16"/>
                    </a:lnTo>
                    <a:lnTo>
                      <a:pt x="52" y="15"/>
                    </a:lnTo>
                    <a:lnTo>
                      <a:pt x="53" y="15"/>
                    </a:lnTo>
                    <a:lnTo>
                      <a:pt x="53" y="19"/>
                    </a:lnTo>
                    <a:lnTo>
                      <a:pt x="54" y="17"/>
                    </a:lnTo>
                    <a:lnTo>
                      <a:pt x="54" y="15"/>
                    </a:lnTo>
                    <a:lnTo>
                      <a:pt x="55" y="15"/>
                    </a:lnTo>
                    <a:lnTo>
                      <a:pt x="56" y="13"/>
                    </a:lnTo>
                    <a:lnTo>
                      <a:pt x="57" y="12"/>
                    </a:lnTo>
                    <a:lnTo>
                      <a:pt x="57" y="10"/>
                    </a:lnTo>
                    <a:lnTo>
                      <a:pt x="57" y="11"/>
                    </a:lnTo>
                    <a:lnTo>
                      <a:pt x="58" y="13"/>
                    </a:lnTo>
                    <a:lnTo>
                      <a:pt x="59" y="12"/>
                    </a:lnTo>
                    <a:lnTo>
                      <a:pt x="60" y="12"/>
                    </a:lnTo>
                    <a:lnTo>
                      <a:pt x="60" y="14"/>
                    </a:lnTo>
                    <a:lnTo>
                      <a:pt x="61" y="14"/>
                    </a:lnTo>
                    <a:lnTo>
                      <a:pt x="61" y="13"/>
                    </a:lnTo>
                    <a:lnTo>
                      <a:pt x="62" y="7"/>
                    </a:lnTo>
                    <a:lnTo>
                      <a:pt x="63" y="15"/>
                    </a:lnTo>
                    <a:lnTo>
                      <a:pt x="64" y="16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6" y="16"/>
                    </a:lnTo>
                    <a:lnTo>
                      <a:pt x="67" y="18"/>
                    </a:lnTo>
                    <a:lnTo>
                      <a:pt x="67" y="21"/>
                    </a:lnTo>
                    <a:lnTo>
                      <a:pt x="68" y="20"/>
                    </a:lnTo>
                    <a:lnTo>
                      <a:pt x="69" y="18"/>
                    </a:lnTo>
                    <a:lnTo>
                      <a:pt x="69" y="15"/>
                    </a:lnTo>
                    <a:lnTo>
                      <a:pt x="70" y="16"/>
                    </a:lnTo>
                    <a:lnTo>
                      <a:pt x="71" y="16"/>
                    </a:lnTo>
                    <a:lnTo>
                      <a:pt x="72" y="21"/>
                    </a:lnTo>
                    <a:lnTo>
                      <a:pt x="73" y="19"/>
                    </a:lnTo>
                    <a:lnTo>
                      <a:pt x="73" y="17"/>
                    </a:lnTo>
                    <a:lnTo>
                      <a:pt x="73" y="16"/>
                    </a:lnTo>
                    <a:lnTo>
                      <a:pt x="74" y="15"/>
                    </a:lnTo>
                    <a:lnTo>
                      <a:pt x="75" y="14"/>
                    </a:lnTo>
                    <a:lnTo>
                      <a:pt x="76" y="5"/>
                    </a:lnTo>
                    <a:lnTo>
                      <a:pt x="76" y="7"/>
                    </a:lnTo>
                    <a:lnTo>
                      <a:pt x="77" y="4"/>
                    </a:lnTo>
                    <a:lnTo>
                      <a:pt x="77" y="6"/>
                    </a:lnTo>
                    <a:lnTo>
                      <a:pt x="78" y="4"/>
                    </a:lnTo>
                    <a:lnTo>
                      <a:pt x="79" y="4"/>
                    </a:lnTo>
                    <a:lnTo>
                      <a:pt x="79" y="7"/>
                    </a:lnTo>
                    <a:lnTo>
                      <a:pt x="80" y="7"/>
                    </a:lnTo>
                    <a:lnTo>
                      <a:pt x="81" y="10"/>
                    </a:lnTo>
                    <a:lnTo>
                      <a:pt x="81" y="5"/>
                    </a:lnTo>
                    <a:lnTo>
                      <a:pt x="82" y="6"/>
                    </a:lnTo>
                    <a:lnTo>
                      <a:pt x="82" y="9"/>
                    </a:lnTo>
                    <a:lnTo>
                      <a:pt x="83" y="8"/>
                    </a:lnTo>
                    <a:lnTo>
                      <a:pt x="84" y="9"/>
                    </a:lnTo>
                    <a:lnTo>
                      <a:pt x="85" y="9"/>
                    </a:lnTo>
                    <a:lnTo>
                      <a:pt x="85" y="12"/>
                    </a:lnTo>
                    <a:lnTo>
                      <a:pt x="86" y="12"/>
                    </a:lnTo>
                    <a:lnTo>
                      <a:pt x="86" y="14"/>
                    </a:lnTo>
                    <a:lnTo>
                      <a:pt x="87" y="12"/>
                    </a:lnTo>
                    <a:lnTo>
                      <a:pt x="88" y="11"/>
                    </a:lnTo>
                    <a:lnTo>
                      <a:pt x="89" y="11"/>
                    </a:lnTo>
                    <a:lnTo>
                      <a:pt x="89" y="10"/>
                    </a:lnTo>
                    <a:lnTo>
                      <a:pt x="90" y="8"/>
                    </a:lnTo>
                    <a:lnTo>
                      <a:pt x="91" y="9"/>
                    </a:lnTo>
                    <a:lnTo>
                      <a:pt x="92" y="8"/>
                    </a:lnTo>
                    <a:lnTo>
                      <a:pt x="92" y="6"/>
                    </a:lnTo>
                    <a:lnTo>
                      <a:pt x="93" y="7"/>
                    </a:lnTo>
                    <a:lnTo>
                      <a:pt x="94" y="7"/>
                    </a:lnTo>
                    <a:lnTo>
                      <a:pt x="95" y="0"/>
                    </a:lnTo>
                    <a:lnTo>
                      <a:pt x="95" y="3"/>
                    </a:lnTo>
                    <a:lnTo>
                      <a:pt x="96" y="6"/>
                    </a:lnTo>
                    <a:lnTo>
                      <a:pt x="97" y="5"/>
                    </a:lnTo>
                    <a:lnTo>
                      <a:pt x="97" y="8"/>
                    </a:lnTo>
                    <a:lnTo>
                      <a:pt x="98" y="8"/>
                    </a:lnTo>
                    <a:lnTo>
                      <a:pt x="98" y="9"/>
                    </a:lnTo>
                    <a:lnTo>
                      <a:pt x="99" y="8"/>
                    </a:lnTo>
                    <a:lnTo>
                      <a:pt x="100" y="7"/>
                    </a:lnTo>
                    <a:lnTo>
                      <a:pt x="101" y="10"/>
                    </a:lnTo>
                    <a:lnTo>
                      <a:pt x="101" y="12"/>
                    </a:lnTo>
                    <a:lnTo>
                      <a:pt x="101" y="11"/>
                    </a:lnTo>
                    <a:lnTo>
                      <a:pt x="102" y="11"/>
                    </a:lnTo>
                    <a:lnTo>
                      <a:pt x="103" y="10"/>
                    </a:lnTo>
                    <a:lnTo>
                      <a:pt x="104" y="19"/>
                    </a:lnTo>
                    <a:lnTo>
                      <a:pt x="105" y="15"/>
                    </a:lnTo>
                    <a:lnTo>
                      <a:pt x="105" y="12"/>
                    </a:lnTo>
                    <a:lnTo>
                      <a:pt x="105" y="11"/>
                    </a:lnTo>
                    <a:lnTo>
                      <a:pt x="106" y="8"/>
                    </a:lnTo>
                    <a:lnTo>
                      <a:pt x="107" y="9"/>
                    </a:lnTo>
                    <a:lnTo>
                      <a:pt x="108" y="10"/>
                    </a:lnTo>
                    <a:lnTo>
                      <a:pt x="108" y="9"/>
                    </a:lnTo>
                    <a:lnTo>
                      <a:pt x="109" y="9"/>
                    </a:lnTo>
                    <a:lnTo>
                      <a:pt x="109" y="10"/>
                    </a:lnTo>
                    <a:lnTo>
                      <a:pt x="110" y="10"/>
                    </a:lnTo>
                    <a:lnTo>
                      <a:pt x="111" y="12"/>
                    </a:lnTo>
                    <a:lnTo>
                      <a:pt x="112" y="12"/>
                    </a:lnTo>
                    <a:lnTo>
                      <a:pt x="113" y="9"/>
                    </a:lnTo>
                    <a:lnTo>
                      <a:pt x="113" y="7"/>
                    </a:lnTo>
                    <a:lnTo>
                      <a:pt x="114" y="9"/>
                    </a:lnTo>
                    <a:lnTo>
                      <a:pt x="115" y="10"/>
                    </a:lnTo>
                    <a:lnTo>
                      <a:pt x="116" y="11"/>
                    </a:lnTo>
                    <a:lnTo>
                      <a:pt x="117" y="10"/>
                    </a:lnTo>
                    <a:lnTo>
                      <a:pt x="117" y="14"/>
                    </a:lnTo>
                    <a:lnTo>
                      <a:pt x="117" y="6"/>
                    </a:lnTo>
                    <a:lnTo>
                      <a:pt x="118" y="9"/>
                    </a:lnTo>
                    <a:lnTo>
                      <a:pt x="119" y="7"/>
                    </a:lnTo>
                    <a:lnTo>
                      <a:pt x="120" y="1"/>
                    </a:lnTo>
                    <a:lnTo>
                      <a:pt x="120" y="2"/>
                    </a:lnTo>
                    <a:lnTo>
                      <a:pt x="121" y="5"/>
                    </a:lnTo>
                    <a:lnTo>
                      <a:pt x="121" y="7"/>
                    </a:lnTo>
                    <a:lnTo>
                      <a:pt x="122" y="5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4" y="9"/>
                    </a:lnTo>
                    <a:lnTo>
                      <a:pt x="125" y="9"/>
                    </a:lnTo>
                    <a:lnTo>
                      <a:pt x="125" y="10"/>
                    </a:lnTo>
                    <a:lnTo>
                      <a:pt x="126" y="10"/>
                    </a:lnTo>
                    <a:lnTo>
                      <a:pt x="127" y="8"/>
                    </a:lnTo>
                    <a:lnTo>
                      <a:pt x="127" y="12"/>
                    </a:lnTo>
                    <a:lnTo>
                      <a:pt x="128" y="12"/>
                    </a:lnTo>
                    <a:lnTo>
                      <a:pt x="129" y="14"/>
                    </a:lnTo>
                    <a:lnTo>
                      <a:pt x="130" y="15"/>
                    </a:lnTo>
                    <a:lnTo>
                      <a:pt x="130" y="14"/>
                    </a:lnTo>
                    <a:lnTo>
                      <a:pt x="131" y="15"/>
                    </a:lnTo>
                    <a:lnTo>
                      <a:pt x="132" y="13"/>
                    </a:lnTo>
                    <a:lnTo>
                      <a:pt x="133" y="13"/>
                    </a:lnTo>
                    <a:lnTo>
                      <a:pt x="133" y="14"/>
                    </a:lnTo>
                    <a:lnTo>
                      <a:pt x="133" y="12"/>
                    </a:lnTo>
                    <a:lnTo>
                      <a:pt x="134" y="14"/>
                    </a:lnTo>
                    <a:lnTo>
                      <a:pt x="135" y="15"/>
                    </a:lnTo>
                    <a:lnTo>
                      <a:pt x="136" y="15"/>
                    </a:lnTo>
                    <a:lnTo>
                      <a:pt x="136" y="16"/>
                    </a:lnTo>
                    <a:lnTo>
                      <a:pt x="137" y="18"/>
                    </a:lnTo>
                    <a:lnTo>
                      <a:pt x="137" y="19"/>
                    </a:lnTo>
                    <a:lnTo>
                      <a:pt x="138" y="18"/>
                    </a:lnTo>
                    <a:lnTo>
                      <a:pt x="139" y="19"/>
                    </a:lnTo>
                    <a:lnTo>
                      <a:pt x="139" y="17"/>
                    </a:lnTo>
                    <a:lnTo>
                      <a:pt x="140" y="17"/>
                    </a:lnTo>
                    <a:lnTo>
                      <a:pt x="141" y="16"/>
                    </a:lnTo>
                    <a:lnTo>
                      <a:pt x="141" y="17"/>
                    </a:lnTo>
                    <a:lnTo>
                      <a:pt x="142" y="18"/>
                    </a:lnTo>
                    <a:lnTo>
                      <a:pt x="142" y="19"/>
                    </a:lnTo>
                    <a:lnTo>
                      <a:pt x="143" y="16"/>
                    </a:lnTo>
                    <a:lnTo>
                      <a:pt x="144" y="16"/>
                    </a:lnTo>
                    <a:lnTo>
                      <a:pt x="145" y="16"/>
                    </a:lnTo>
                    <a:lnTo>
                      <a:pt x="146" y="8"/>
                    </a:lnTo>
                    <a:lnTo>
                      <a:pt x="146" y="12"/>
                    </a:lnTo>
                    <a:lnTo>
                      <a:pt x="146" y="14"/>
                    </a:lnTo>
                    <a:lnTo>
                      <a:pt x="147" y="13"/>
                    </a:lnTo>
                    <a:lnTo>
                      <a:pt x="148" y="10"/>
                    </a:lnTo>
                    <a:lnTo>
                      <a:pt x="149" y="11"/>
                    </a:lnTo>
                    <a:lnTo>
                      <a:pt x="149" y="12"/>
                    </a:lnTo>
                    <a:lnTo>
                      <a:pt x="149" y="13"/>
                    </a:lnTo>
                    <a:lnTo>
                      <a:pt x="150" y="9"/>
                    </a:lnTo>
                    <a:lnTo>
                      <a:pt x="151" y="10"/>
                    </a:lnTo>
                    <a:lnTo>
                      <a:pt x="152" y="11"/>
                    </a:lnTo>
                    <a:lnTo>
                      <a:pt x="152" y="10"/>
                    </a:lnTo>
                    <a:lnTo>
                      <a:pt x="153" y="11"/>
                    </a:lnTo>
                    <a:lnTo>
                      <a:pt x="154" y="12"/>
                    </a:lnTo>
                    <a:lnTo>
                      <a:pt x="155" y="16"/>
                    </a:lnTo>
                    <a:lnTo>
                      <a:pt x="155" y="14"/>
                    </a:lnTo>
                    <a:lnTo>
                      <a:pt x="156" y="14"/>
                    </a:lnTo>
                    <a:lnTo>
                      <a:pt x="157" y="14"/>
                    </a:lnTo>
                    <a:lnTo>
                      <a:pt x="157" y="12"/>
                    </a:lnTo>
                    <a:lnTo>
                      <a:pt x="158" y="13"/>
                    </a:lnTo>
                    <a:lnTo>
                      <a:pt x="158" y="12"/>
                    </a:lnTo>
                    <a:lnTo>
                      <a:pt x="159" y="12"/>
                    </a:lnTo>
                    <a:lnTo>
                      <a:pt x="160" y="10"/>
                    </a:lnTo>
                    <a:lnTo>
                      <a:pt x="161" y="12"/>
                    </a:lnTo>
                    <a:lnTo>
                      <a:pt x="161" y="16"/>
                    </a:lnTo>
                    <a:lnTo>
                      <a:pt x="161" y="17"/>
                    </a:lnTo>
                    <a:lnTo>
                      <a:pt x="162" y="16"/>
                    </a:lnTo>
                    <a:lnTo>
                      <a:pt x="163" y="16"/>
                    </a:lnTo>
                    <a:lnTo>
                      <a:pt x="164" y="9"/>
                    </a:lnTo>
                    <a:lnTo>
                      <a:pt x="164" y="11"/>
                    </a:lnTo>
                    <a:lnTo>
                      <a:pt x="165" y="13"/>
                    </a:lnTo>
                    <a:lnTo>
                      <a:pt x="166" y="17"/>
                    </a:lnTo>
                    <a:lnTo>
                      <a:pt x="167" y="17"/>
                    </a:lnTo>
                    <a:lnTo>
                      <a:pt x="168" y="17"/>
                    </a:lnTo>
                    <a:lnTo>
                      <a:pt x="168" y="23"/>
                    </a:lnTo>
                    <a:lnTo>
                      <a:pt x="169" y="17"/>
                    </a:lnTo>
                    <a:lnTo>
                      <a:pt x="170" y="17"/>
                    </a:lnTo>
                    <a:lnTo>
                      <a:pt x="171" y="12"/>
                    </a:lnTo>
                    <a:lnTo>
                      <a:pt x="171" y="13"/>
                    </a:lnTo>
                    <a:lnTo>
                      <a:pt x="172" y="15"/>
                    </a:lnTo>
                    <a:lnTo>
                      <a:pt x="173" y="16"/>
                    </a:lnTo>
                    <a:lnTo>
                      <a:pt x="174" y="16"/>
                    </a:lnTo>
                    <a:lnTo>
                      <a:pt x="174" y="14"/>
                    </a:lnTo>
                    <a:lnTo>
                      <a:pt x="174" y="16"/>
                    </a:lnTo>
                    <a:lnTo>
                      <a:pt x="175" y="16"/>
                    </a:lnTo>
                    <a:lnTo>
                      <a:pt x="176" y="17"/>
                    </a:lnTo>
                    <a:lnTo>
                      <a:pt x="177" y="19"/>
                    </a:lnTo>
                    <a:lnTo>
                      <a:pt x="177" y="18"/>
                    </a:lnTo>
                    <a:lnTo>
                      <a:pt x="178" y="22"/>
                    </a:lnTo>
                    <a:lnTo>
                      <a:pt x="179" y="22"/>
                    </a:lnTo>
                    <a:lnTo>
                      <a:pt x="180" y="23"/>
                    </a:lnTo>
                    <a:lnTo>
                      <a:pt x="180" y="25"/>
                    </a:lnTo>
                    <a:lnTo>
                      <a:pt x="181" y="23"/>
                    </a:lnTo>
                    <a:lnTo>
                      <a:pt x="181" y="22"/>
                    </a:lnTo>
                    <a:lnTo>
                      <a:pt x="182" y="21"/>
                    </a:lnTo>
                    <a:lnTo>
                      <a:pt x="183" y="23"/>
                    </a:lnTo>
                    <a:lnTo>
                      <a:pt x="183" y="22"/>
                    </a:lnTo>
                    <a:lnTo>
                      <a:pt x="184" y="17"/>
                    </a:lnTo>
                    <a:lnTo>
                      <a:pt x="185" y="18"/>
                    </a:lnTo>
                    <a:lnTo>
                      <a:pt x="185" y="19"/>
                    </a:lnTo>
                    <a:lnTo>
                      <a:pt x="186" y="19"/>
                    </a:lnTo>
                    <a:lnTo>
                      <a:pt x="187" y="23"/>
                    </a:lnTo>
                    <a:lnTo>
                      <a:pt x="188" y="23"/>
                    </a:lnTo>
                    <a:lnTo>
                      <a:pt x="189" y="23"/>
                    </a:lnTo>
                    <a:lnTo>
                      <a:pt x="190" y="24"/>
                    </a:lnTo>
                    <a:lnTo>
                      <a:pt x="190" y="23"/>
                    </a:lnTo>
                    <a:lnTo>
                      <a:pt x="190" y="22"/>
                    </a:lnTo>
                    <a:lnTo>
                      <a:pt x="191" y="21"/>
                    </a:lnTo>
                    <a:lnTo>
                      <a:pt x="192" y="21"/>
                    </a:lnTo>
                    <a:lnTo>
                      <a:pt x="193" y="21"/>
                    </a:lnTo>
                    <a:lnTo>
                      <a:pt x="193" y="19"/>
                    </a:lnTo>
                    <a:lnTo>
                      <a:pt x="194" y="19"/>
                    </a:lnTo>
                    <a:lnTo>
                      <a:pt x="195" y="19"/>
                    </a:lnTo>
                    <a:lnTo>
                      <a:pt x="196" y="19"/>
                    </a:lnTo>
                    <a:lnTo>
                      <a:pt x="196" y="13"/>
                    </a:lnTo>
                    <a:lnTo>
                      <a:pt x="197" y="17"/>
                    </a:lnTo>
                    <a:lnTo>
                      <a:pt x="198" y="18"/>
                    </a:lnTo>
                    <a:lnTo>
                      <a:pt x="199" y="19"/>
                    </a:lnTo>
                    <a:lnTo>
                      <a:pt x="200" y="19"/>
                    </a:lnTo>
                    <a:lnTo>
                      <a:pt x="201" y="19"/>
                    </a:lnTo>
                    <a:lnTo>
                      <a:pt x="202" y="14"/>
                    </a:lnTo>
                    <a:lnTo>
                      <a:pt x="202" y="16"/>
                    </a:lnTo>
                    <a:lnTo>
                      <a:pt x="202" y="12"/>
                    </a:lnTo>
                    <a:lnTo>
                      <a:pt x="203" y="18"/>
                    </a:lnTo>
                    <a:lnTo>
                      <a:pt x="204" y="19"/>
                    </a:lnTo>
                    <a:lnTo>
                      <a:pt x="205" y="19"/>
                    </a:lnTo>
                    <a:lnTo>
                      <a:pt x="206" y="22"/>
                    </a:lnTo>
                    <a:lnTo>
                      <a:pt x="206" y="25"/>
                    </a:lnTo>
                    <a:lnTo>
                      <a:pt x="206" y="24"/>
                    </a:lnTo>
                    <a:lnTo>
                      <a:pt x="207" y="23"/>
                    </a:lnTo>
                    <a:lnTo>
                      <a:pt x="208" y="19"/>
                    </a:lnTo>
                    <a:lnTo>
                      <a:pt x="209" y="21"/>
                    </a:lnTo>
                    <a:lnTo>
                      <a:pt x="209" y="18"/>
                    </a:lnTo>
                    <a:lnTo>
                      <a:pt x="210" y="16"/>
                    </a:lnTo>
                    <a:lnTo>
                      <a:pt x="211" y="17"/>
                    </a:lnTo>
                    <a:lnTo>
                      <a:pt x="212" y="17"/>
                    </a:lnTo>
                    <a:lnTo>
                      <a:pt x="212" y="24"/>
                    </a:lnTo>
                    <a:lnTo>
                      <a:pt x="213" y="23"/>
                    </a:lnTo>
                    <a:lnTo>
                      <a:pt x="213" y="21"/>
                    </a:lnTo>
                    <a:lnTo>
                      <a:pt x="214" y="19"/>
                    </a:lnTo>
                    <a:lnTo>
                      <a:pt x="215" y="19"/>
                    </a:lnTo>
                    <a:lnTo>
                      <a:pt x="216" y="21"/>
                    </a:lnTo>
                    <a:lnTo>
                      <a:pt x="217" y="22"/>
                    </a:lnTo>
                    <a:lnTo>
                      <a:pt x="218" y="24"/>
                    </a:lnTo>
                    <a:lnTo>
                      <a:pt x="218" y="23"/>
                    </a:lnTo>
                    <a:lnTo>
                      <a:pt x="219" y="28"/>
                    </a:lnTo>
                    <a:lnTo>
                      <a:pt x="220" y="26"/>
                    </a:lnTo>
                    <a:lnTo>
                      <a:pt x="221" y="26"/>
                    </a:lnTo>
                    <a:lnTo>
                      <a:pt x="221" y="25"/>
                    </a:lnTo>
                    <a:lnTo>
                      <a:pt x="221" y="19"/>
                    </a:lnTo>
                    <a:lnTo>
                      <a:pt x="222" y="21"/>
                    </a:lnTo>
                    <a:lnTo>
                      <a:pt x="223" y="21"/>
                    </a:lnTo>
                    <a:lnTo>
                      <a:pt x="224" y="22"/>
                    </a:lnTo>
                    <a:lnTo>
                      <a:pt x="225" y="24"/>
                    </a:lnTo>
                    <a:lnTo>
                      <a:pt x="225" y="25"/>
                    </a:lnTo>
                    <a:lnTo>
                      <a:pt x="226" y="23"/>
                    </a:lnTo>
                    <a:lnTo>
                      <a:pt x="227" y="23"/>
                    </a:lnTo>
                    <a:lnTo>
                      <a:pt x="228" y="23"/>
                    </a:lnTo>
                    <a:lnTo>
                      <a:pt x="228" y="20"/>
                    </a:lnTo>
                    <a:lnTo>
                      <a:pt x="229" y="23"/>
                    </a:lnTo>
                    <a:lnTo>
                      <a:pt x="230" y="23"/>
                    </a:lnTo>
                    <a:lnTo>
                      <a:pt x="231" y="27"/>
                    </a:lnTo>
                    <a:lnTo>
                      <a:pt x="231" y="26"/>
                    </a:lnTo>
                    <a:lnTo>
                      <a:pt x="232" y="25"/>
                    </a:lnTo>
                    <a:lnTo>
                      <a:pt x="233" y="22"/>
                    </a:lnTo>
                    <a:lnTo>
                      <a:pt x="234" y="20"/>
                    </a:lnTo>
                    <a:lnTo>
                      <a:pt x="234" y="21"/>
                    </a:lnTo>
                    <a:lnTo>
                      <a:pt x="234" y="20"/>
                    </a:lnTo>
                    <a:lnTo>
                      <a:pt x="235" y="15"/>
                    </a:lnTo>
                    <a:lnTo>
                      <a:pt x="236" y="17"/>
                    </a:lnTo>
                    <a:lnTo>
                      <a:pt x="237" y="21"/>
                    </a:lnTo>
                    <a:lnTo>
                      <a:pt x="237" y="22"/>
                    </a:lnTo>
                    <a:lnTo>
                      <a:pt x="237" y="20"/>
                    </a:lnTo>
                    <a:lnTo>
                      <a:pt x="238" y="23"/>
                    </a:lnTo>
                    <a:lnTo>
                      <a:pt x="239" y="23"/>
                    </a:lnTo>
                    <a:lnTo>
                      <a:pt x="240" y="24"/>
                    </a:lnTo>
                    <a:lnTo>
                      <a:pt x="240" y="22"/>
                    </a:lnTo>
                    <a:lnTo>
                      <a:pt x="241" y="23"/>
                    </a:lnTo>
                    <a:lnTo>
                      <a:pt x="241" y="21"/>
                    </a:lnTo>
                    <a:lnTo>
                      <a:pt x="242" y="19"/>
                    </a:lnTo>
                    <a:lnTo>
                      <a:pt x="243" y="23"/>
                    </a:lnTo>
                    <a:lnTo>
                      <a:pt x="243" y="21"/>
                    </a:lnTo>
                    <a:lnTo>
                      <a:pt x="244" y="19"/>
                    </a:lnTo>
                    <a:lnTo>
                      <a:pt x="245" y="18"/>
                    </a:lnTo>
                    <a:lnTo>
                      <a:pt x="246" y="19"/>
                    </a:lnTo>
                    <a:lnTo>
                      <a:pt x="246" y="20"/>
                    </a:lnTo>
                    <a:lnTo>
                      <a:pt x="247" y="25"/>
                    </a:lnTo>
                    <a:lnTo>
                      <a:pt x="247" y="21"/>
                    </a:lnTo>
                    <a:lnTo>
                      <a:pt x="248" y="21"/>
                    </a:lnTo>
                    <a:lnTo>
                      <a:pt x="249" y="21"/>
                    </a:lnTo>
                    <a:lnTo>
                      <a:pt x="250" y="23"/>
                    </a:lnTo>
                    <a:lnTo>
                      <a:pt x="250" y="22"/>
                    </a:lnTo>
                    <a:lnTo>
                      <a:pt x="251" y="21"/>
                    </a:lnTo>
                    <a:lnTo>
                      <a:pt x="252" y="25"/>
                    </a:lnTo>
                    <a:lnTo>
                      <a:pt x="253" y="24"/>
                    </a:lnTo>
                    <a:lnTo>
                      <a:pt x="253" y="25"/>
                    </a:lnTo>
                    <a:lnTo>
                      <a:pt x="253" y="20"/>
                    </a:lnTo>
                    <a:lnTo>
                      <a:pt x="254" y="23"/>
                    </a:lnTo>
                    <a:lnTo>
                      <a:pt x="255" y="24"/>
                    </a:lnTo>
                    <a:lnTo>
                      <a:pt x="256" y="24"/>
                    </a:lnTo>
                    <a:lnTo>
                      <a:pt x="256" y="25"/>
                    </a:lnTo>
                    <a:lnTo>
                      <a:pt x="257" y="29"/>
                    </a:lnTo>
                    <a:lnTo>
                      <a:pt x="257" y="26"/>
                    </a:lnTo>
                    <a:lnTo>
                      <a:pt x="258" y="25"/>
                    </a:lnTo>
                    <a:lnTo>
                      <a:pt x="259" y="21"/>
                    </a:lnTo>
                    <a:lnTo>
                      <a:pt x="260" y="22"/>
                    </a:lnTo>
                    <a:lnTo>
                      <a:pt x="261" y="17"/>
                    </a:lnTo>
                    <a:lnTo>
                      <a:pt x="262" y="18"/>
                    </a:lnTo>
                    <a:lnTo>
                      <a:pt x="262" y="19"/>
                    </a:lnTo>
                    <a:lnTo>
                      <a:pt x="262" y="20"/>
                    </a:lnTo>
                    <a:lnTo>
                      <a:pt x="263" y="23"/>
                    </a:lnTo>
                    <a:lnTo>
                      <a:pt x="264" y="23"/>
                    </a:lnTo>
                    <a:lnTo>
                      <a:pt x="265" y="846"/>
                    </a:lnTo>
                    <a:lnTo>
                      <a:pt x="265" y="912"/>
                    </a:lnTo>
                    <a:lnTo>
                      <a:pt x="265" y="770"/>
                    </a:lnTo>
                    <a:lnTo>
                      <a:pt x="266" y="678"/>
                    </a:lnTo>
                    <a:lnTo>
                      <a:pt x="267" y="607"/>
                    </a:lnTo>
                    <a:lnTo>
                      <a:pt x="268" y="550"/>
                    </a:lnTo>
                    <a:lnTo>
                      <a:pt x="269" y="499"/>
                    </a:lnTo>
                    <a:lnTo>
                      <a:pt x="269" y="459"/>
                    </a:lnTo>
                    <a:lnTo>
                      <a:pt x="269" y="427"/>
                    </a:lnTo>
                    <a:lnTo>
                      <a:pt x="270" y="390"/>
                    </a:lnTo>
                    <a:lnTo>
                      <a:pt x="271" y="362"/>
                    </a:lnTo>
                    <a:lnTo>
                      <a:pt x="272" y="335"/>
                    </a:lnTo>
                    <a:lnTo>
                      <a:pt x="272" y="313"/>
                    </a:lnTo>
                    <a:lnTo>
                      <a:pt x="273" y="290"/>
                    </a:lnTo>
                    <a:lnTo>
                      <a:pt x="274" y="271"/>
                    </a:lnTo>
                    <a:lnTo>
                      <a:pt x="274" y="253"/>
                    </a:lnTo>
                    <a:lnTo>
                      <a:pt x="275" y="235"/>
                    </a:lnTo>
                    <a:lnTo>
                      <a:pt x="275" y="222"/>
                    </a:lnTo>
                    <a:lnTo>
                      <a:pt x="276" y="210"/>
                    </a:lnTo>
                    <a:lnTo>
                      <a:pt x="277" y="200"/>
                    </a:lnTo>
                    <a:lnTo>
                      <a:pt x="278" y="190"/>
                    </a:lnTo>
                    <a:lnTo>
                      <a:pt x="278" y="181"/>
                    </a:lnTo>
                    <a:lnTo>
                      <a:pt x="278" y="173"/>
                    </a:lnTo>
                    <a:lnTo>
                      <a:pt x="279" y="160"/>
                    </a:lnTo>
                    <a:lnTo>
                      <a:pt x="280" y="153"/>
                    </a:lnTo>
                    <a:lnTo>
                      <a:pt x="281" y="148"/>
                    </a:lnTo>
                    <a:lnTo>
                      <a:pt x="281" y="143"/>
                    </a:lnTo>
                    <a:lnTo>
                      <a:pt x="281" y="140"/>
                    </a:lnTo>
                    <a:lnTo>
                      <a:pt x="282" y="135"/>
                    </a:lnTo>
                    <a:lnTo>
                      <a:pt x="283" y="130"/>
                    </a:lnTo>
                    <a:lnTo>
                      <a:pt x="284" y="124"/>
                    </a:lnTo>
                    <a:lnTo>
                      <a:pt x="284" y="123"/>
                    </a:lnTo>
                    <a:lnTo>
                      <a:pt x="285" y="118"/>
                    </a:lnTo>
                    <a:lnTo>
                      <a:pt x="285" y="111"/>
                    </a:lnTo>
                    <a:lnTo>
                      <a:pt x="286" y="109"/>
                    </a:lnTo>
                    <a:lnTo>
                      <a:pt x="287" y="109"/>
                    </a:lnTo>
                    <a:lnTo>
                      <a:pt x="288" y="107"/>
                    </a:lnTo>
                    <a:lnTo>
                      <a:pt x="288" y="109"/>
                    </a:lnTo>
                    <a:lnTo>
                      <a:pt x="289" y="105"/>
                    </a:lnTo>
                    <a:lnTo>
                      <a:pt x="290" y="103"/>
                    </a:lnTo>
                    <a:lnTo>
                      <a:pt x="290" y="100"/>
                    </a:lnTo>
                    <a:lnTo>
                      <a:pt x="291" y="98"/>
                    </a:lnTo>
                    <a:lnTo>
                      <a:pt x="292" y="97"/>
                    </a:lnTo>
                    <a:lnTo>
                      <a:pt x="293" y="95"/>
                    </a:lnTo>
                    <a:lnTo>
                      <a:pt x="294" y="93"/>
                    </a:lnTo>
                    <a:lnTo>
                      <a:pt x="294" y="90"/>
                    </a:lnTo>
                    <a:lnTo>
                      <a:pt x="294" y="92"/>
                    </a:lnTo>
                    <a:lnTo>
                      <a:pt x="295" y="86"/>
                    </a:lnTo>
                    <a:lnTo>
                      <a:pt x="296" y="87"/>
                    </a:lnTo>
                    <a:lnTo>
                      <a:pt x="297" y="88"/>
                    </a:lnTo>
                    <a:lnTo>
                      <a:pt x="297" y="92"/>
                    </a:lnTo>
                    <a:lnTo>
                      <a:pt x="298" y="92"/>
                    </a:lnTo>
                    <a:lnTo>
                      <a:pt x="299" y="90"/>
                    </a:lnTo>
                    <a:lnTo>
                      <a:pt x="300" y="88"/>
                    </a:lnTo>
                    <a:lnTo>
                      <a:pt x="300" y="90"/>
                    </a:lnTo>
                    <a:lnTo>
                      <a:pt x="301" y="88"/>
                    </a:lnTo>
                    <a:lnTo>
                      <a:pt x="302" y="86"/>
                    </a:lnTo>
                    <a:lnTo>
                      <a:pt x="303" y="86"/>
                    </a:lnTo>
                    <a:lnTo>
                      <a:pt x="303" y="85"/>
                    </a:lnTo>
                    <a:lnTo>
                      <a:pt x="304" y="86"/>
                    </a:lnTo>
                    <a:lnTo>
                      <a:pt x="305" y="86"/>
                    </a:lnTo>
                    <a:lnTo>
                      <a:pt x="306" y="85"/>
                    </a:lnTo>
                    <a:lnTo>
                      <a:pt x="306" y="86"/>
                    </a:lnTo>
                    <a:lnTo>
                      <a:pt x="306" y="85"/>
                    </a:lnTo>
                    <a:lnTo>
                      <a:pt x="307" y="88"/>
                    </a:lnTo>
                    <a:lnTo>
                      <a:pt x="308" y="86"/>
                    </a:lnTo>
                    <a:lnTo>
                      <a:pt x="309" y="84"/>
                    </a:lnTo>
                    <a:lnTo>
                      <a:pt x="310" y="85"/>
                    </a:lnTo>
                    <a:lnTo>
                      <a:pt x="310" y="83"/>
                    </a:lnTo>
                    <a:lnTo>
                      <a:pt x="311" y="83"/>
                    </a:lnTo>
                    <a:lnTo>
                      <a:pt x="312" y="83"/>
                    </a:lnTo>
                    <a:lnTo>
                      <a:pt x="313" y="83"/>
                    </a:lnTo>
                    <a:lnTo>
                      <a:pt x="313" y="89"/>
                    </a:lnTo>
                    <a:lnTo>
                      <a:pt x="314" y="85"/>
                    </a:lnTo>
                    <a:lnTo>
                      <a:pt x="315" y="84"/>
                    </a:lnTo>
                    <a:lnTo>
                      <a:pt x="316" y="80"/>
                    </a:lnTo>
                    <a:lnTo>
                      <a:pt x="316" y="83"/>
                    </a:lnTo>
                    <a:lnTo>
                      <a:pt x="317" y="81"/>
                    </a:lnTo>
                    <a:lnTo>
                      <a:pt x="318" y="82"/>
                    </a:lnTo>
                    <a:lnTo>
                      <a:pt x="319" y="84"/>
                    </a:lnTo>
                    <a:lnTo>
                      <a:pt x="319" y="83"/>
                    </a:lnTo>
                    <a:lnTo>
                      <a:pt x="320" y="81"/>
                    </a:lnTo>
                    <a:lnTo>
                      <a:pt x="321" y="86"/>
                    </a:lnTo>
                    <a:lnTo>
                      <a:pt x="322" y="85"/>
                    </a:lnTo>
                    <a:lnTo>
                      <a:pt x="322" y="84"/>
                    </a:lnTo>
                    <a:lnTo>
                      <a:pt x="322" y="83"/>
                    </a:lnTo>
                    <a:lnTo>
                      <a:pt x="323" y="79"/>
                    </a:lnTo>
                    <a:lnTo>
                      <a:pt x="324" y="80"/>
                    </a:lnTo>
                    <a:lnTo>
                      <a:pt x="325" y="81"/>
                    </a:lnTo>
                    <a:lnTo>
                      <a:pt x="325" y="80"/>
                    </a:lnTo>
                    <a:lnTo>
                      <a:pt x="325" y="83"/>
                    </a:lnTo>
                    <a:lnTo>
                      <a:pt x="326" y="83"/>
                    </a:lnTo>
                    <a:lnTo>
                      <a:pt x="327" y="85"/>
                    </a:lnTo>
                    <a:lnTo>
                      <a:pt x="328" y="83"/>
                    </a:lnTo>
                    <a:lnTo>
                      <a:pt x="329" y="82"/>
                    </a:lnTo>
                    <a:lnTo>
                      <a:pt x="330" y="79"/>
                    </a:lnTo>
                    <a:lnTo>
                      <a:pt x="330" y="78"/>
                    </a:lnTo>
                    <a:lnTo>
                      <a:pt x="331" y="80"/>
                    </a:lnTo>
                    <a:lnTo>
                      <a:pt x="332" y="81"/>
                    </a:lnTo>
                    <a:lnTo>
                      <a:pt x="332" y="86"/>
                    </a:lnTo>
                    <a:lnTo>
                      <a:pt x="333" y="85"/>
                    </a:lnTo>
                    <a:lnTo>
                      <a:pt x="334" y="83"/>
                    </a:lnTo>
                    <a:lnTo>
                      <a:pt x="334" y="80"/>
                    </a:lnTo>
                    <a:lnTo>
                      <a:pt x="335" y="85"/>
                    </a:lnTo>
                    <a:lnTo>
                      <a:pt x="336" y="83"/>
                    </a:lnTo>
                    <a:lnTo>
                      <a:pt x="337" y="78"/>
                    </a:lnTo>
                    <a:lnTo>
                      <a:pt x="338" y="78"/>
                    </a:lnTo>
                    <a:lnTo>
                      <a:pt x="338" y="80"/>
                    </a:lnTo>
                    <a:lnTo>
                      <a:pt x="338" y="81"/>
                    </a:lnTo>
                    <a:lnTo>
                      <a:pt x="339" y="82"/>
                    </a:lnTo>
                    <a:lnTo>
                      <a:pt x="340" y="83"/>
                    </a:lnTo>
                    <a:lnTo>
                      <a:pt x="341" y="83"/>
                    </a:lnTo>
                    <a:lnTo>
                      <a:pt x="341" y="79"/>
                    </a:lnTo>
                    <a:lnTo>
                      <a:pt x="342" y="79"/>
                    </a:lnTo>
                    <a:lnTo>
                      <a:pt x="343" y="81"/>
                    </a:lnTo>
                    <a:lnTo>
                      <a:pt x="344" y="79"/>
                    </a:lnTo>
                    <a:lnTo>
                      <a:pt x="344" y="81"/>
                    </a:lnTo>
                    <a:lnTo>
                      <a:pt x="345" y="81"/>
                    </a:lnTo>
                    <a:lnTo>
                      <a:pt x="346" y="80"/>
                    </a:lnTo>
                    <a:lnTo>
                      <a:pt x="346" y="85"/>
                    </a:lnTo>
                    <a:lnTo>
                      <a:pt x="347" y="83"/>
                    </a:lnTo>
                    <a:lnTo>
                      <a:pt x="348" y="82"/>
                    </a:lnTo>
                    <a:lnTo>
                      <a:pt x="348" y="81"/>
                    </a:lnTo>
                    <a:lnTo>
                      <a:pt x="349" y="74"/>
                    </a:lnTo>
                    <a:lnTo>
                      <a:pt x="350" y="79"/>
                    </a:lnTo>
                    <a:lnTo>
                      <a:pt x="350" y="81"/>
                    </a:lnTo>
                    <a:lnTo>
                      <a:pt x="351" y="80"/>
                    </a:lnTo>
                    <a:lnTo>
                      <a:pt x="352" y="81"/>
                    </a:lnTo>
                    <a:lnTo>
                      <a:pt x="353" y="81"/>
                    </a:lnTo>
                    <a:lnTo>
                      <a:pt x="354" y="83"/>
                    </a:lnTo>
                    <a:lnTo>
                      <a:pt x="354" y="82"/>
                    </a:lnTo>
                    <a:lnTo>
                      <a:pt x="355" y="80"/>
                    </a:lnTo>
                    <a:lnTo>
                      <a:pt x="356" y="83"/>
                    </a:lnTo>
                    <a:lnTo>
                      <a:pt x="357" y="83"/>
                    </a:lnTo>
                    <a:lnTo>
                      <a:pt x="358" y="83"/>
                    </a:lnTo>
                    <a:lnTo>
                      <a:pt x="359" y="83"/>
                    </a:lnTo>
                    <a:lnTo>
                      <a:pt x="360" y="81"/>
                    </a:lnTo>
                    <a:lnTo>
                      <a:pt x="361" y="82"/>
                    </a:lnTo>
                    <a:lnTo>
                      <a:pt x="362" y="82"/>
                    </a:lnTo>
                    <a:lnTo>
                      <a:pt x="362" y="79"/>
                    </a:lnTo>
                    <a:lnTo>
                      <a:pt x="363" y="77"/>
                    </a:lnTo>
                    <a:lnTo>
                      <a:pt x="363" y="79"/>
                    </a:lnTo>
                    <a:lnTo>
                      <a:pt x="364" y="79"/>
                    </a:lnTo>
                    <a:lnTo>
                      <a:pt x="365" y="80"/>
                    </a:lnTo>
                    <a:lnTo>
                      <a:pt x="366" y="80"/>
                    </a:lnTo>
                    <a:lnTo>
                      <a:pt x="366" y="81"/>
                    </a:lnTo>
                    <a:lnTo>
                      <a:pt x="367" y="76"/>
                    </a:lnTo>
                    <a:lnTo>
                      <a:pt x="368" y="77"/>
                    </a:lnTo>
                    <a:lnTo>
                      <a:pt x="369" y="80"/>
                    </a:lnTo>
                    <a:lnTo>
                      <a:pt x="370" y="82"/>
                    </a:lnTo>
                    <a:lnTo>
                      <a:pt x="370" y="83"/>
                    </a:lnTo>
                    <a:lnTo>
                      <a:pt x="370" y="81"/>
                    </a:lnTo>
                    <a:lnTo>
                      <a:pt x="371" y="86"/>
                    </a:lnTo>
                    <a:lnTo>
                      <a:pt x="372" y="88"/>
                    </a:lnTo>
                    <a:lnTo>
                      <a:pt x="373" y="84"/>
                    </a:lnTo>
                    <a:lnTo>
                      <a:pt x="373" y="82"/>
                    </a:lnTo>
                    <a:lnTo>
                      <a:pt x="374" y="75"/>
                    </a:lnTo>
                    <a:lnTo>
                      <a:pt x="374" y="77"/>
                    </a:lnTo>
                    <a:lnTo>
                      <a:pt x="375" y="78"/>
                    </a:lnTo>
                    <a:lnTo>
                      <a:pt x="376" y="77"/>
                    </a:lnTo>
                    <a:lnTo>
                      <a:pt x="376" y="85"/>
                    </a:lnTo>
                    <a:lnTo>
                      <a:pt x="377" y="85"/>
                    </a:lnTo>
                    <a:lnTo>
                      <a:pt x="378" y="83"/>
                    </a:lnTo>
                    <a:lnTo>
                      <a:pt x="379" y="81"/>
                    </a:lnTo>
                    <a:lnTo>
                      <a:pt x="379" y="80"/>
                    </a:lnTo>
                    <a:lnTo>
                      <a:pt x="380" y="80"/>
                    </a:lnTo>
                    <a:lnTo>
                      <a:pt x="381" y="78"/>
                    </a:lnTo>
                    <a:lnTo>
                      <a:pt x="382" y="82"/>
                    </a:lnTo>
                    <a:lnTo>
                      <a:pt x="382" y="81"/>
                    </a:lnTo>
                    <a:lnTo>
                      <a:pt x="383" y="85"/>
                    </a:lnTo>
                    <a:lnTo>
                      <a:pt x="384" y="84"/>
                    </a:lnTo>
                    <a:lnTo>
                      <a:pt x="385" y="82"/>
                    </a:lnTo>
                    <a:lnTo>
                      <a:pt x="385" y="81"/>
                    </a:lnTo>
                    <a:lnTo>
                      <a:pt x="385" y="83"/>
                    </a:lnTo>
                    <a:lnTo>
                      <a:pt x="386" y="83"/>
                    </a:lnTo>
                    <a:lnTo>
                      <a:pt x="387" y="82"/>
                    </a:lnTo>
                    <a:lnTo>
                      <a:pt x="388" y="74"/>
                    </a:lnTo>
                    <a:lnTo>
                      <a:pt x="389" y="76"/>
                    </a:lnTo>
                    <a:lnTo>
                      <a:pt x="389" y="78"/>
                    </a:lnTo>
                    <a:lnTo>
                      <a:pt x="390" y="79"/>
                    </a:lnTo>
                    <a:lnTo>
                      <a:pt x="390" y="77"/>
                    </a:lnTo>
                    <a:lnTo>
                      <a:pt x="391" y="79"/>
                    </a:lnTo>
                    <a:lnTo>
                      <a:pt x="392" y="81"/>
                    </a:lnTo>
                    <a:lnTo>
                      <a:pt x="392" y="80"/>
                    </a:lnTo>
                    <a:lnTo>
                      <a:pt x="393" y="78"/>
                    </a:lnTo>
                    <a:lnTo>
                      <a:pt x="394" y="79"/>
                    </a:lnTo>
                    <a:lnTo>
                      <a:pt x="394" y="81"/>
                    </a:lnTo>
                    <a:lnTo>
                      <a:pt x="395" y="79"/>
                    </a:lnTo>
                    <a:lnTo>
                      <a:pt x="395" y="78"/>
                    </a:lnTo>
                    <a:lnTo>
                      <a:pt x="396" y="79"/>
                    </a:lnTo>
                    <a:lnTo>
                      <a:pt x="397" y="85"/>
                    </a:lnTo>
                    <a:lnTo>
                      <a:pt x="398" y="84"/>
                    </a:lnTo>
                    <a:lnTo>
                      <a:pt x="398" y="83"/>
                    </a:lnTo>
                    <a:lnTo>
                      <a:pt x="398" y="81"/>
                    </a:lnTo>
                    <a:lnTo>
                      <a:pt x="399" y="76"/>
                    </a:lnTo>
                    <a:lnTo>
                      <a:pt x="400" y="81"/>
                    </a:lnTo>
                    <a:lnTo>
                      <a:pt x="401" y="79"/>
                    </a:lnTo>
                    <a:lnTo>
                      <a:pt x="401" y="80"/>
                    </a:lnTo>
                    <a:lnTo>
                      <a:pt x="402" y="81"/>
                    </a:lnTo>
                    <a:lnTo>
                      <a:pt x="402" y="80"/>
                    </a:lnTo>
                    <a:lnTo>
                      <a:pt x="403" y="79"/>
                    </a:lnTo>
                    <a:lnTo>
                      <a:pt x="404" y="78"/>
                    </a:lnTo>
                    <a:lnTo>
                      <a:pt x="404" y="80"/>
                    </a:lnTo>
                    <a:lnTo>
                      <a:pt x="405" y="79"/>
                    </a:lnTo>
                    <a:lnTo>
                      <a:pt x="406" y="81"/>
                    </a:lnTo>
                    <a:lnTo>
                      <a:pt x="406" y="79"/>
                    </a:lnTo>
                    <a:lnTo>
                      <a:pt x="407" y="79"/>
                    </a:lnTo>
                    <a:lnTo>
                      <a:pt x="408" y="78"/>
                    </a:lnTo>
                    <a:lnTo>
                      <a:pt x="409" y="75"/>
                    </a:lnTo>
                    <a:lnTo>
                      <a:pt x="410" y="78"/>
                    </a:lnTo>
                    <a:lnTo>
                      <a:pt x="410" y="79"/>
                    </a:lnTo>
                    <a:lnTo>
                      <a:pt x="411" y="80"/>
                    </a:lnTo>
                    <a:lnTo>
                      <a:pt x="411" y="77"/>
                    </a:lnTo>
                    <a:lnTo>
                      <a:pt x="412" y="79"/>
                    </a:lnTo>
                    <a:lnTo>
                      <a:pt x="413" y="81"/>
                    </a:lnTo>
                    <a:lnTo>
                      <a:pt x="414" y="84"/>
                    </a:lnTo>
                    <a:lnTo>
                      <a:pt x="414" y="82"/>
                    </a:lnTo>
                    <a:lnTo>
                      <a:pt x="414" y="81"/>
                    </a:lnTo>
                    <a:lnTo>
                      <a:pt x="415" y="86"/>
                    </a:lnTo>
                    <a:lnTo>
                      <a:pt x="416" y="82"/>
                    </a:lnTo>
                    <a:lnTo>
                      <a:pt x="417" y="82"/>
                    </a:lnTo>
                    <a:lnTo>
                      <a:pt x="417" y="79"/>
                    </a:lnTo>
                    <a:lnTo>
                      <a:pt x="418" y="83"/>
                    </a:lnTo>
                    <a:lnTo>
                      <a:pt x="418" y="81"/>
                    </a:lnTo>
                    <a:lnTo>
                      <a:pt x="419" y="79"/>
                    </a:lnTo>
                    <a:lnTo>
                      <a:pt x="420" y="79"/>
                    </a:lnTo>
                    <a:lnTo>
                      <a:pt x="420" y="81"/>
                    </a:lnTo>
                    <a:lnTo>
                      <a:pt x="421" y="81"/>
                    </a:lnTo>
                    <a:lnTo>
                      <a:pt x="422" y="79"/>
                    </a:lnTo>
                    <a:lnTo>
                      <a:pt x="422" y="82"/>
                    </a:lnTo>
                    <a:lnTo>
                      <a:pt x="423" y="80"/>
                    </a:lnTo>
                    <a:lnTo>
                      <a:pt x="424" y="80"/>
                    </a:lnTo>
                    <a:lnTo>
                      <a:pt x="425" y="77"/>
                    </a:lnTo>
                    <a:lnTo>
                      <a:pt x="426" y="79"/>
                    </a:lnTo>
                    <a:lnTo>
                      <a:pt x="426" y="76"/>
                    </a:lnTo>
                    <a:lnTo>
                      <a:pt x="426" y="75"/>
                    </a:lnTo>
                    <a:lnTo>
                      <a:pt x="427" y="78"/>
                    </a:lnTo>
                    <a:lnTo>
                      <a:pt x="428" y="79"/>
                    </a:lnTo>
                    <a:lnTo>
                      <a:pt x="429" y="79"/>
                    </a:lnTo>
                    <a:lnTo>
                      <a:pt x="430" y="78"/>
                    </a:lnTo>
                    <a:lnTo>
                      <a:pt x="430" y="79"/>
                    </a:lnTo>
                    <a:lnTo>
                      <a:pt x="430" y="78"/>
                    </a:lnTo>
                    <a:lnTo>
                      <a:pt x="431" y="76"/>
                    </a:lnTo>
                    <a:lnTo>
                      <a:pt x="432" y="79"/>
                    </a:lnTo>
                    <a:lnTo>
                      <a:pt x="433" y="80"/>
                    </a:lnTo>
                    <a:lnTo>
                      <a:pt x="433" y="79"/>
                    </a:lnTo>
                    <a:lnTo>
                      <a:pt x="434" y="80"/>
                    </a:lnTo>
                    <a:lnTo>
                      <a:pt x="434" y="79"/>
                    </a:lnTo>
                    <a:lnTo>
                      <a:pt x="435" y="81"/>
                    </a:lnTo>
                    <a:lnTo>
                      <a:pt x="436" y="76"/>
                    </a:lnTo>
                    <a:lnTo>
                      <a:pt x="436" y="77"/>
                    </a:lnTo>
                    <a:lnTo>
                      <a:pt x="437" y="79"/>
                    </a:lnTo>
                    <a:lnTo>
                      <a:pt x="438" y="79"/>
                    </a:lnTo>
                    <a:lnTo>
                      <a:pt x="438" y="85"/>
                    </a:lnTo>
                    <a:lnTo>
                      <a:pt x="439" y="85"/>
                    </a:lnTo>
                    <a:lnTo>
                      <a:pt x="439" y="83"/>
                    </a:lnTo>
                    <a:lnTo>
                      <a:pt x="440" y="79"/>
                    </a:lnTo>
                    <a:lnTo>
                      <a:pt x="441" y="76"/>
                    </a:lnTo>
                    <a:lnTo>
                      <a:pt x="442" y="79"/>
                    </a:lnTo>
                    <a:lnTo>
                      <a:pt x="442" y="80"/>
                    </a:lnTo>
                    <a:lnTo>
                      <a:pt x="443" y="81"/>
                    </a:lnTo>
                    <a:lnTo>
                      <a:pt x="444" y="81"/>
                    </a:lnTo>
                    <a:lnTo>
                      <a:pt x="445" y="80"/>
                    </a:lnTo>
                    <a:lnTo>
                      <a:pt x="446" y="82"/>
                    </a:lnTo>
                    <a:lnTo>
                      <a:pt x="447" y="81"/>
                    </a:lnTo>
                    <a:lnTo>
                      <a:pt x="448" y="75"/>
                    </a:lnTo>
                    <a:lnTo>
                      <a:pt x="448" y="77"/>
                    </a:lnTo>
                    <a:lnTo>
                      <a:pt x="449" y="78"/>
                    </a:lnTo>
                    <a:lnTo>
                      <a:pt x="450" y="79"/>
                    </a:lnTo>
                    <a:lnTo>
                      <a:pt x="450" y="82"/>
                    </a:lnTo>
                    <a:lnTo>
                      <a:pt x="451" y="81"/>
                    </a:lnTo>
                    <a:lnTo>
                      <a:pt x="452" y="82"/>
                    </a:lnTo>
                    <a:lnTo>
                      <a:pt x="452" y="81"/>
                    </a:lnTo>
                    <a:lnTo>
                      <a:pt x="453" y="81"/>
                    </a:lnTo>
                    <a:lnTo>
                      <a:pt x="454" y="80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sz="1350"/>
              </a:p>
            </p:txBody>
          </p:sp>
          <p:sp>
            <p:nvSpPr>
              <p:cNvPr id="63569" name="Freeform 789"/>
              <p:cNvSpPr>
                <a:spLocks/>
              </p:cNvSpPr>
              <p:nvPr/>
            </p:nvSpPr>
            <p:spPr bwMode="auto">
              <a:xfrm>
                <a:off x="2290763" y="3933825"/>
                <a:ext cx="642938" cy="34925"/>
              </a:xfrm>
              <a:custGeom>
                <a:avLst/>
                <a:gdLst>
                  <a:gd name="T0" fmla="*/ 2147483647 w 405"/>
                  <a:gd name="T1" fmla="*/ 2147483647 h 22"/>
                  <a:gd name="T2" fmla="*/ 2147483647 w 405"/>
                  <a:gd name="T3" fmla="*/ 2147483647 h 22"/>
                  <a:gd name="T4" fmla="*/ 2147483647 w 405"/>
                  <a:gd name="T5" fmla="*/ 2147483647 h 22"/>
                  <a:gd name="T6" fmla="*/ 2147483647 w 405"/>
                  <a:gd name="T7" fmla="*/ 2147483647 h 22"/>
                  <a:gd name="T8" fmla="*/ 2147483647 w 405"/>
                  <a:gd name="T9" fmla="*/ 2147483647 h 22"/>
                  <a:gd name="T10" fmla="*/ 2147483647 w 405"/>
                  <a:gd name="T11" fmla="*/ 2147483647 h 22"/>
                  <a:gd name="T12" fmla="*/ 2147483647 w 405"/>
                  <a:gd name="T13" fmla="*/ 2147483647 h 22"/>
                  <a:gd name="T14" fmla="*/ 2147483647 w 405"/>
                  <a:gd name="T15" fmla="*/ 2147483647 h 22"/>
                  <a:gd name="T16" fmla="*/ 2147483647 w 405"/>
                  <a:gd name="T17" fmla="*/ 2147483647 h 22"/>
                  <a:gd name="T18" fmla="*/ 2147483647 w 405"/>
                  <a:gd name="T19" fmla="*/ 2147483647 h 22"/>
                  <a:gd name="T20" fmla="*/ 2147483647 w 405"/>
                  <a:gd name="T21" fmla="*/ 2147483647 h 22"/>
                  <a:gd name="T22" fmla="*/ 2147483647 w 405"/>
                  <a:gd name="T23" fmla="*/ 2147483647 h 22"/>
                  <a:gd name="T24" fmla="*/ 2147483647 w 405"/>
                  <a:gd name="T25" fmla="*/ 2147483647 h 22"/>
                  <a:gd name="T26" fmla="*/ 2147483647 w 405"/>
                  <a:gd name="T27" fmla="*/ 2147483647 h 22"/>
                  <a:gd name="T28" fmla="*/ 2147483647 w 405"/>
                  <a:gd name="T29" fmla="*/ 2147483647 h 22"/>
                  <a:gd name="T30" fmla="*/ 2147483647 w 405"/>
                  <a:gd name="T31" fmla="*/ 2147483647 h 22"/>
                  <a:gd name="T32" fmla="*/ 2147483647 w 405"/>
                  <a:gd name="T33" fmla="*/ 2147483647 h 22"/>
                  <a:gd name="T34" fmla="*/ 2147483647 w 405"/>
                  <a:gd name="T35" fmla="*/ 2147483647 h 22"/>
                  <a:gd name="T36" fmla="*/ 2147483647 w 405"/>
                  <a:gd name="T37" fmla="*/ 2147483647 h 22"/>
                  <a:gd name="T38" fmla="*/ 2147483647 w 405"/>
                  <a:gd name="T39" fmla="*/ 2147483647 h 22"/>
                  <a:gd name="T40" fmla="*/ 2147483647 w 405"/>
                  <a:gd name="T41" fmla="*/ 2147483647 h 22"/>
                  <a:gd name="T42" fmla="*/ 2147483647 w 405"/>
                  <a:gd name="T43" fmla="*/ 2147483647 h 22"/>
                  <a:gd name="T44" fmla="*/ 2147483647 w 405"/>
                  <a:gd name="T45" fmla="*/ 2147483647 h 22"/>
                  <a:gd name="T46" fmla="*/ 2147483647 w 405"/>
                  <a:gd name="T47" fmla="*/ 2147483647 h 22"/>
                  <a:gd name="T48" fmla="*/ 2147483647 w 405"/>
                  <a:gd name="T49" fmla="*/ 2147483647 h 22"/>
                  <a:gd name="T50" fmla="*/ 2147483647 w 405"/>
                  <a:gd name="T51" fmla="*/ 2147483647 h 22"/>
                  <a:gd name="T52" fmla="*/ 2147483647 w 405"/>
                  <a:gd name="T53" fmla="*/ 2147483647 h 22"/>
                  <a:gd name="T54" fmla="*/ 2147483647 w 405"/>
                  <a:gd name="T55" fmla="*/ 2147483647 h 22"/>
                  <a:gd name="T56" fmla="*/ 2147483647 w 405"/>
                  <a:gd name="T57" fmla="*/ 2147483647 h 22"/>
                  <a:gd name="T58" fmla="*/ 2147483647 w 405"/>
                  <a:gd name="T59" fmla="*/ 2147483647 h 22"/>
                  <a:gd name="T60" fmla="*/ 2147483647 w 405"/>
                  <a:gd name="T61" fmla="*/ 2147483647 h 22"/>
                  <a:gd name="T62" fmla="*/ 2147483647 w 405"/>
                  <a:gd name="T63" fmla="*/ 2147483647 h 22"/>
                  <a:gd name="T64" fmla="*/ 2147483647 w 405"/>
                  <a:gd name="T65" fmla="*/ 2147483647 h 22"/>
                  <a:gd name="T66" fmla="*/ 2147483647 w 405"/>
                  <a:gd name="T67" fmla="*/ 2147483647 h 22"/>
                  <a:gd name="T68" fmla="*/ 2147483647 w 405"/>
                  <a:gd name="T69" fmla="*/ 2147483647 h 22"/>
                  <a:gd name="T70" fmla="*/ 2147483647 w 405"/>
                  <a:gd name="T71" fmla="*/ 2147483647 h 22"/>
                  <a:gd name="T72" fmla="*/ 2147483647 w 405"/>
                  <a:gd name="T73" fmla="*/ 2147483647 h 22"/>
                  <a:gd name="T74" fmla="*/ 2147483647 w 405"/>
                  <a:gd name="T75" fmla="*/ 2147483647 h 22"/>
                  <a:gd name="T76" fmla="*/ 2147483647 w 405"/>
                  <a:gd name="T77" fmla="*/ 2147483647 h 22"/>
                  <a:gd name="T78" fmla="*/ 2147483647 w 405"/>
                  <a:gd name="T79" fmla="*/ 2147483647 h 22"/>
                  <a:gd name="T80" fmla="*/ 2147483647 w 405"/>
                  <a:gd name="T81" fmla="*/ 2147483647 h 22"/>
                  <a:gd name="T82" fmla="*/ 2147483647 w 405"/>
                  <a:gd name="T83" fmla="*/ 2147483647 h 22"/>
                  <a:gd name="T84" fmla="*/ 2147483647 w 405"/>
                  <a:gd name="T85" fmla="*/ 2147483647 h 22"/>
                  <a:gd name="T86" fmla="*/ 2147483647 w 405"/>
                  <a:gd name="T87" fmla="*/ 2147483647 h 22"/>
                  <a:gd name="T88" fmla="*/ 2147483647 w 405"/>
                  <a:gd name="T89" fmla="*/ 2147483647 h 22"/>
                  <a:gd name="T90" fmla="*/ 2147483647 w 405"/>
                  <a:gd name="T91" fmla="*/ 2147483647 h 22"/>
                  <a:gd name="T92" fmla="*/ 2147483647 w 405"/>
                  <a:gd name="T93" fmla="*/ 2147483647 h 22"/>
                  <a:gd name="T94" fmla="*/ 2147483647 w 405"/>
                  <a:gd name="T95" fmla="*/ 2147483647 h 22"/>
                  <a:gd name="T96" fmla="*/ 2147483647 w 405"/>
                  <a:gd name="T97" fmla="*/ 2147483647 h 22"/>
                  <a:gd name="T98" fmla="*/ 2147483647 w 405"/>
                  <a:gd name="T99" fmla="*/ 2147483647 h 22"/>
                  <a:gd name="T100" fmla="*/ 2147483647 w 405"/>
                  <a:gd name="T101" fmla="*/ 2147483647 h 22"/>
                  <a:gd name="T102" fmla="*/ 2147483647 w 405"/>
                  <a:gd name="T103" fmla="*/ 2147483647 h 22"/>
                  <a:gd name="T104" fmla="*/ 2147483647 w 405"/>
                  <a:gd name="T105" fmla="*/ 2147483647 h 22"/>
                  <a:gd name="T106" fmla="*/ 2147483647 w 405"/>
                  <a:gd name="T107" fmla="*/ 2147483647 h 22"/>
                  <a:gd name="T108" fmla="*/ 2147483647 w 405"/>
                  <a:gd name="T109" fmla="*/ 2147483647 h 22"/>
                  <a:gd name="T110" fmla="*/ 2147483647 w 405"/>
                  <a:gd name="T111" fmla="*/ 2147483647 h 22"/>
                  <a:gd name="T112" fmla="*/ 2147483647 w 405"/>
                  <a:gd name="T113" fmla="*/ 2147483647 h 22"/>
                  <a:gd name="T114" fmla="*/ 2147483647 w 405"/>
                  <a:gd name="T115" fmla="*/ 2147483647 h 22"/>
                  <a:gd name="T116" fmla="*/ 2147483647 w 405"/>
                  <a:gd name="T117" fmla="*/ 2147483647 h 22"/>
                  <a:gd name="T118" fmla="*/ 2147483647 w 405"/>
                  <a:gd name="T119" fmla="*/ 2147483647 h 22"/>
                  <a:gd name="T120" fmla="*/ 2147483647 w 405"/>
                  <a:gd name="T121" fmla="*/ 2147483647 h 2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05"/>
                  <a:gd name="T184" fmla="*/ 0 h 22"/>
                  <a:gd name="T185" fmla="*/ 405 w 405"/>
                  <a:gd name="T186" fmla="*/ 22 h 2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05" h="22">
                    <a:moveTo>
                      <a:pt x="0" y="12"/>
                    </a:moveTo>
                    <a:lnTo>
                      <a:pt x="0" y="6"/>
                    </a:lnTo>
                    <a:lnTo>
                      <a:pt x="1" y="6"/>
                    </a:lnTo>
                    <a:lnTo>
                      <a:pt x="1" y="10"/>
                    </a:lnTo>
                    <a:lnTo>
                      <a:pt x="2" y="11"/>
                    </a:lnTo>
                    <a:lnTo>
                      <a:pt x="3" y="15"/>
                    </a:lnTo>
                    <a:lnTo>
                      <a:pt x="4" y="12"/>
                    </a:lnTo>
                    <a:lnTo>
                      <a:pt x="4" y="13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8" y="12"/>
                    </a:lnTo>
                    <a:lnTo>
                      <a:pt x="9" y="11"/>
                    </a:lnTo>
                    <a:lnTo>
                      <a:pt x="10" y="11"/>
                    </a:lnTo>
                    <a:lnTo>
                      <a:pt x="10" y="14"/>
                    </a:lnTo>
                    <a:lnTo>
                      <a:pt x="11" y="13"/>
                    </a:lnTo>
                    <a:lnTo>
                      <a:pt x="12" y="13"/>
                    </a:lnTo>
                    <a:lnTo>
                      <a:pt x="12" y="8"/>
                    </a:lnTo>
                    <a:lnTo>
                      <a:pt x="13" y="11"/>
                    </a:lnTo>
                    <a:lnTo>
                      <a:pt x="13" y="12"/>
                    </a:lnTo>
                    <a:lnTo>
                      <a:pt x="14" y="13"/>
                    </a:lnTo>
                    <a:lnTo>
                      <a:pt x="15" y="12"/>
                    </a:lnTo>
                    <a:lnTo>
                      <a:pt x="16" y="13"/>
                    </a:lnTo>
                    <a:lnTo>
                      <a:pt x="16" y="11"/>
                    </a:lnTo>
                    <a:lnTo>
                      <a:pt x="17" y="11"/>
                    </a:lnTo>
                    <a:lnTo>
                      <a:pt x="17" y="12"/>
                    </a:lnTo>
                    <a:lnTo>
                      <a:pt x="18" y="12"/>
                    </a:lnTo>
                    <a:lnTo>
                      <a:pt x="19" y="15"/>
                    </a:lnTo>
                    <a:lnTo>
                      <a:pt x="20" y="15"/>
                    </a:lnTo>
                    <a:lnTo>
                      <a:pt x="20" y="12"/>
                    </a:lnTo>
                    <a:lnTo>
                      <a:pt x="21" y="12"/>
                    </a:lnTo>
                    <a:lnTo>
                      <a:pt x="22" y="11"/>
                    </a:lnTo>
                    <a:lnTo>
                      <a:pt x="23" y="11"/>
                    </a:lnTo>
                    <a:lnTo>
                      <a:pt x="23" y="13"/>
                    </a:lnTo>
                    <a:lnTo>
                      <a:pt x="24" y="13"/>
                    </a:lnTo>
                    <a:lnTo>
                      <a:pt x="24" y="12"/>
                    </a:lnTo>
                    <a:lnTo>
                      <a:pt x="25" y="12"/>
                    </a:lnTo>
                    <a:lnTo>
                      <a:pt x="26" y="13"/>
                    </a:lnTo>
                    <a:lnTo>
                      <a:pt x="26" y="11"/>
                    </a:lnTo>
                    <a:lnTo>
                      <a:pt x="27" y="10"/>
                    </a:lnTo>
                    <a:lnTo>
                      <a:pt x="28" y="9"/>
                    </a:lnTo>
                    <a:lnTo>
                      <a:pt x="28" y="15"/>
                    </a:lnTo>
                    <a:lnTo>
                      <a:pt x="29" y="11"/>
                    </a:lnTo>
                    <a:lnTo>
                      <a:pt x="30" y="11"/>
                    </a:lnTo>
                    <a:lnTo>
                      <a:pt x="31" y="8"/>
                    </a:lnTo>
                    <a:lnTo>
                      <a:pt x="32" y="9"/>
                    </a:lnTo>
                    <a:lnTo>
                      <a:pt x="32" y="6"/>
                    </a:lnTo>
                    <a:lnTo>
                      <a:pt x="33" y="9"/>
                    </a:lnTo>
                    <a:lnTo>
                      <a:pt x="34" y="11"/>
                    </a:lnTo>
                    <a:lnTo>
                      <a:pt x="35" y="12"/>
                    </a:lnTo>
                    <a:lnTo>
                      <a:pt x="35" y="15"/>
                    </a:lnTo>
                    <a:lnTo>
                      <a:pt x="36" y="13"/>
                    </a:lnTo>
                    <a:lnTo>
                      <a:pt x="37" y="14"/>
                    </a:lnTo>
                    <a:lnTo>
                      <a:pt x="38" y="13"/>
                    </a:lnTo>
                    <a:lnTo>
                      <a:pt x="39" y="12"/>
                    </a:lnTo>
                    <a:lnTo>
                      <a:pt x="39" y="13"/>
                    </a:lnTo>
                    <a:lnTo>
                      <a:pt x="40" y="12"/>
                    </a:lnTo>
                    <a:lnTo>
                      <a:pt x="40" y="8"/>
                    </a:lnTo>
                    <a:lnTo>
                      <a:pt x="41" y="9"/>
                    </a:lnTo>
                    <a:lnTo>
                      <a:pt x="42" y="15"/>
                    </a:lnTo>
                    <a:lnTo>
                      <a:pt x="43" y="13"/>
                    </a:lnTo>
                    <a:lnTo>
                      <a:pt x="44" y="12"/>
                    </a:lnTo>
                    <a:lnTo>
                      <a:pt x="44" y="17"/>
                    </a:lnTo>
                    <a:lnTo>
                      <a:pt x="45" y="15"/>
                    </a:lnTo>
                    <a:lnTo>
                      <a:pt x="45" y="14"/>
                    </a:lnTo>
                    <a:lnTo>
                      <a:pt x="46" y="13"/>
                    </a:lnTo>
                    <a:lnTo>
                      <a:pt x="47" y="13"/>
                    </a:lnTo>
                    <a:lnTo>
                      <a:pt x="48" y="12"/>
                    </a:lnTo>
                    <a:lnTo>
                      <a:pt x="48" y="11"/>
                    </a:lnTo>
                    <a:lnTo>
                      <a:pt x="49" y="11"/>
                    </a:lnTo>
                    <a:lnTo>
                      <a:pt x="50" y="12"/>
                    </a:lnTo>
                    <a:lnTo>
                      <a:pt x="51" y="12"/>
                    </a:lnTo>
                    <a:lnTo>
                      <a:pt x="51" y="2"/>
                    </a:lnTo>
                    <a:lnTo>
                      <a:pt x="52" y="6"/>
                    </a:lnTo>
                    <a:lnTo>
                      <a:pt x="52" y="9"/>
                    </a:lnTo>
                    <a:lnTo>
                      <a:pt x="53" y="8"/>
                    </a:lnTo>
                    <a:lnTo>
                      <a:pt x="54" y="6"/>
                    </a:lnTo>
                    <a:lnTo>
                      <a:pt x="54" y="7"/>
                    </a:lnTo>
                    <a:lnTo>
                      <a:pt x="55" y="8"/>
                    </a:lnTo>
                    <a:lnTo>
                      <a:pt x="56" y="8"/>
                    </a:lnTo>
                    <a:lnTo>
                      <a:pt x="56" y="12"/>
                    </a:lnTo>
                    <a:lnTo>
                      <a:pt x="57" y="9"/>
                    </a:lnTo>
                    <a:lnTo>
                      <a:pt x="58" y="11"/>
                    </a:lnTo>
                    <a:lnTo>
                      <a:pt x="59" y="13"/>
                    </a:lnTo>
                    <a:lnTo>
                      <a:pt x="60" y="11"/>
                    </a:lnTo>
                    <a:lnTo>
                      <a:pt x="60" y="10"/>
                    </a:lnTo>
                    <a:lnTo>
                      <a:pt x="61" y="13"/>
                    </a:lnTo>
                    <a:lnTo>
                      <a:pt x="62" y="11"/>
                    </a:lnTo>
                    <a:lnTo>
                      <a:pt x="63" y="11"/>
                    </a:lnTo>
                    <a:lnTo>
                      <a:pt x="64" y="13"/>
                    </a:lnTo>
                    <a:lnTo>
                      <a:pt x="64" y="12"/>
                    </a:lnTo>
                    <a:lnTo>
                      <a:pt x="64" y="13"/>
                    </a:lnTo>
                    <a:lnTo>
                      <a:pt x="65" y="13"/>
                    </a:lnTo>
                    <a:lnTo>
                      <a:pt x="66" y="17"/>
                    </a:lnTo>
                    <a:lnTo>
                      <a:pt x="67" y="13"/>
                    </a:lnTo>
                    <a:lnTo>
                      <a:pt x="67" y="12"/>
                    </a:lnTo>
                    <a:lnTo>
                      <a:pt x="68" y="10"/>
                    </a:lnTo>
                    <a:lnTo>
                      <a:pt x="68" y="11"/>
                    </a:lnTo>
                    <a:lnTo>
                      <a:pt x="69" y="8"/>
                    </a:lnTo>
                    <a:lnTo>
                      <a:pt x="70" y="0"/>
                    </a:lnTo>
                    <a:lnTo>
                      <a:pt x="70" y="4"/>
                    </a:lnTo>
                    <a:lnTo>
                      <a:pt x="71" y="6"/>
                    </a:lnTo>
                    <a:lnTo>
                      <a:pt x="72" y="9"/>
                    </a:lnTo>
                    <a:lnTo>
                      <a:pt x="73" y="10"/>
                    </a:lnTo>
                    <a:lnTo>
                      <a:pt x="73" y="12"/>
                    </a:lnTo>
                    <a:lnTo>
                      <a:pt x="74" y="13"/>
                    </a:lnTo>
                    <a:lnTo>
                      <a:pt x="75" y="8"/>
                    </a:lnTo>
                    <a:lnTo>
                      <a:pt x="76" y="11"/>
                    </a:lnTo>
                    <a:lnTo>
                      <a:pt x="77" y="11"/>
                    </a:lnTo>
                    <a:lnTo>
                      <a:pt x="77" y="8"/>
                    </a:lnTo>
                    <a:lnTo>
                      <a:pt x="77" y="9"/>
                    </a:lnTo>
                    <a:lnTo>
                      <a:pt x="78" y="10"/>
                    </a:lnTo>
                    <a:lnTo>
                      <a:pt x="79" y="15"/>
                    </a:lnTo>
                    <a:lnTo>
                      <a:pt x="80" y="19"/>
                    </a:lnTo>
                    <a:lnTo>
                      <a:pt x="80" y="16"/>
                    </a:lnTo>
                    <a:lnTo>
                      <a:pt x="80" y="14"/>
                    </a:lnTo>
                    <a:lnTo>
                      <a:pt x="81" y="13"/>
                    </a:lnTo>
                    <a:lnTo>
                      <a:pt x="82" y="10"/>
                    </a:lnTo>
                    <a:lnTo>
                      <a:pt x="83" y="10"/>
                    </a:lnTo>
                    <a:lnTo>
                      <a:pt x="83" y="8"/>
                    </a:lnTo>
                    <a:lnTo>
                      <a:pt x="84" y="11"/>
                    </a:lnTo>
                    <a:lnTo>
                      <a:pt x="85" y="11"/>
                    </a:lnTo>
                    <a:lnTo>
                      <a:pt x="86" y="18"/>
                    </a:lnTo>
                    <a:lnTo>
                      <a:pt x="86" y="15"/>
                    </a:lnTo>
                    <a:lnTo>
                      <a:pt x="87" y="15"/>
                    </a:lnTo>
                    <a:lnTo>
                      <a:pt x="88" y="13"/>
                    </a:lnTo>
                    <a:lnTo>
                      <a:pt x="88" y="15"/>
                    </a:lnTo>
                    <a:lnTo>
                      <a:pt x="89" y="14"/>
                    </a:lnTo>
                    <a:lnTo>
                      <a:pt x="90" y="12"/>
                    </a:lnTo>
                    <a:lnTo>
                      <a:pt x="91" y="14"/>
                    </a:lnTo>
                    <a:lnTo>
                      <a:pt x="92" y="13"/>
                    </a:lnTo>
                    <a:lnTo>
                      <a:pt x="92" y="12"/>
                    </a:lnTo>
                    <a:lnTo>
                      <a:pt x="93" y="13"/>
                    </a:lnTo>
                    <a:lnTo>
                      <a:pt x="94" y="13"/>
                    </a:lnTo>
                    <a:lnTo>
                      <a:pt x="95" y="12"/>
                    </a:lnTo>
                    <a:lnTo>
                      <a:pt x="95" y="9"/>
                    </a:lnTo>
                    <a:lnTo>
                      <a:pt x="96" y="9"/>
                    </a:lnTo>
                    <a:lnTo>
                      <a:pt x="96" y="11"/>
                    </a:lnTo>
                    <a:lnTo>
                      <a:pt x="97" y="12"/>
                    </a:lnTo>
                    <a:lnTo>
                      <a:pt x="98" y="9"/>
                    </a:lnTo>
                    <a:lnTo>
                      <a:pt x="99" y="11"/>
                    </a:lnTo>
                    <a:lnTo>
                      <a:pt x="100" y="11"/>
                    </a:lnTo>
                    <a:lnTo>
                      <a:pt x="101" y="12"/>
                    </a:lnTo>
                    <a:lnTo>
                      <a:pt x="102" y="11"/>
                    </a:lnTo>
                    <a:lnTo>
                      <a:pt x="102" y="17"/>
                    </a:lnTo>
                    <a:lnTo>
                      <a:pt x="103" y="15"/>
                    </a:lnTo>
                    <a:lnTo>
                      <a:pt x="104" y="14"/>
                    </a:lnTo>
                    <a:lnTo>
                      <a:pt x="105" y="16"/>
                    </a:lnTo>
                    <a:lnTo>
                      <a:pt x="105" y="15"/>
                    </a:lnTo>
                    <a:lnTo>
                      <a:pt x="106" y="13"/>
                    </a:lnTo>
                    <a:lnTo>
                      <a:pt x="107" y="13"/>
                    </a:lnTo>
                    <a:lnTo>
                      <a:pt x="108" y="13"/>
                    </a:lnTo>
                    <a:lnTo>
                      <a:pt x="108" y="15"/>
                    </a:lnTo>
                    <a:lnTo>
                      <a:pt x="109" y="13"/>
                    </a:lnTo>
                    <a:lnTo>
                      <a:pt x="110" y="12"/>
                    </a:lnTo>
                    <a:lnTo>
                      <a:pt x="111" y="13"/>
                    </a:lnTo>
                    <a:lnTo>
                      <a:pt x="111" y="2"/>
                    </a:lnTo>
                    <a:lnTo>
                      <a:pt x="112" y="6"/>
                    </a:lnTo>
                    <a:lnTo>
                      <a:pt x="112" y="9"/>
                    </a:lnTo>
                    <a:lnTo>
                      <a:pt x="113" y="11"/>
                    </a:lnTo>
                    <a:lnTo>
                      <a:pt x="114" y="6"/>
                    </a:lnTo>
                    <a:lnTo>
                      <a:pt x="114" y="9"/>
                    </a:lnTo>
                    <a:lnTo>
                      <a:pt x="115" y="11"/>
                    </a:lnTo>
                    <a:lnTo>
                      <a:pt x="116" y="14"/>
                    </a:lnTo>
                    <a:lnTo>
                      <a:pt x="116" y="11"/>
                    </a:lnTo>
                    <a:lnTo>
                      <a:pt x="117" y="12"/>
                    </a:lnTo>
                    <a:lnTo>
                      <a:pt x="118" y="13"/>
                    </a:lnTo>
                    <a:lnTo>
                      <a:pt x="118" y="12"/>
                    </a:lnTo>
                    <a:lnTo>
                      <a:pt x="119" y="12"/>
                    </a:lnTo>
                    <a:lnTo>
                      <a:pt x="120" y="12"/>
                    </a:lnTo>
                    <a:lnTo>
                      <a:pt x="121" y="11"/>
                    </a:lnTo>
                    <a:lnTo>
                      <a:pt x="121" y="8"/>
                    </a:lnTo>
                    <a:lnTo>
                      <a:pt x="121" y="9"/>
                    </a:lnTo>
                    <a:lnTo>
                      <a:pt x="122" y="10"/>
                    </a:lnTo>
                    <a:lnTo>
                      <a:pt x="123" y="11"/>
                    </a:lnTo>
                    <a:lnTo>
                      <a:pt x="124" y="14"/>
                    </a:lnTo>
                    <a:lnTo>
                      <a:pt x="124" y="13"/>
                    </a:lnTo>
                    <a:lnTo>
                      <a:pt x="125" y="10"/>
                    </a:lnTo>
                    <a:lnTo>
                      <a:pt x="126" y="10"/>
                    </a:lnTo>
                    <a:lnTo>
                      <a:pt x="127" y="10"/>
                    </a:lnTo>
                    <a:lnTo>
                      <a:pt x="127" y="5"/>
                    </a:lnTo>
                    <a:lnTo>
                      <a:pt x="128" y="11"/>
                    </a:lnTo>
                    <a:lnTo>
                      <a:pt x="128" y="12"/>
                    </a:lnTo>
                    <a:lnTo>
                      <a:pt x="129" y="14"/>
                    </a:lnTo>
                    <a:lnTo>
                      <a:pt x="130" y="15"/>
                    </a:lnTo>
                    <a:lnTo>
                      <a:pt x="130" y="17"/>
                    </a:lnTo>
                    <a:lnTo>
                      <a:pt x="131" y="15"/>
                    </a:lnTo>
                    <a:lnTo>
                      <a:pt x="132" y="13"/>
                    </a:lnTo>
                    <a:lnTo>
                      <a:pt x="132" y="11"/>
                    </a:lnTo>
                    <a:lnTo>
                      <a:pt x="133" y="13"/>
                    </a:lnTo>
                    <a:lnTo>
                      <a:pt x="133" y="11"/>
                    </a:lnTo>
                    <a:lnTo>
                      <a:pt x="134" y="18"/>
                    </a:lnTo>
                    <a:lnTo>
                      <a:pt x="135" y="16"/>
                    </a:lnTo>
                    <a:lnTo>
                      <a:pt x="136" y="15"/>
                    </a:lnTo>
                    <a:lnTo>
                      <a:pt x="136" y="13"/>
                    </a:lnTo>
                    <a:lnTo>
                      <a:pt x="136" y="18"/>
                    </a:lnTo>
                    <a:lnTo>
                      <a:pt x="137" y="15"/>
                    </a:lnTo>
                    <a:lnTo>
                      <a:pt x="138" y="15"/>
                    </a:lnTo>
                    <a:lnTo>
                      <a:pt x="139" y="13"/>
                    </a:lnTo>
                    <a:lnTo>
                      <a:pt x="140" y="16"/>
                    </a:lnTo>
                    <a:lnTo>
                      <a:pt x="140" y="15"/>
                    </a:lnTo>
                    <a:lnTo>
                      <a:pt x="141" y="13"/>
                    </a:lnTo>
                    <a:lnTo>
                      <a:pt x="142" y="14"/>
                    </a:lnTo>
                    <a:lnTo>
                      <a:pt x="143" y="14"/>
                    </a:lnTo>
                    <a:lnTo>
                      <a:pt x="143" y="17"/>
                    </a:lnTo>
                    <a:lnTo>
                      <a:pt x="144" y="15"/>
                    </a:lnTo>
                    <a:lnTo>
                      <a:pt x="144" y="13"/>
                    </a:lnTo>
                    <a:lnTo>
                      <a:pt x="145" y="13"/>
                    </a:lnTo>
                    <a:lnTo>
                      <a:pt x="146" y="13"/>
                    </a:lnTo>
                    <a:lnTo>
                      <a:pt x="146" y="9"/>
                    </a:lnTo>
                    <a:lnTo>
                      <a:pt x="147" y="8"/>
                    </a:lnTo>
                    <a:lnTo>
                      <a:pt x="148" y="10"/>
                    </a:lnTo>
                    <a:lnTo>
                      <a:pt x="149" y="12"/>
                    </a:lnTo>
                    <a:lnTo>
                      <a:pt x="149" y="11"/>
                    </a:lnTo>
                    <a:lnTo>
                      <a:pt x="150" y="11"/>
                    </a:lnTo>
                    <a:lnTo>
                      <a:pt x="151" y="11"/>
                    </a:lnTo>
                    <a:lnTo>
                      <a:pt x="152" y="11"/>
                    </a:lnTo>
                    <a:lnTo>
                      <a:pt x="152" y="13"/>
                    </a:lnTo>
                    <a:lnTo>
                      <a:pt x="152" y="12"/>
                    </a:lnTo>
                    <a:lnTo>
                      <a:pt x="153" y="13"/>
                    </a:lnTo>
                    <a:lnTo>
                      <a:pt x="154" y="13"/>
                    </a:lnTo>
                    <a:lnTo>
                      <a:pt x="155" y="13"/>
                    </a:lnTo>
                    <a:lnTo>
                      <a:pt x="155" y="15"/>
                    </a:lnTo>
                    <a:lnTo>
                      <a:pt x="156" y="14"/>
                    </a:lnTo>
                    <a:lnTo>
                      <a:pt x="156" y="13"/>
                    </a:lnTo>
                    <a:lnTo>
                      <a:pt x="157" y="11"/>
                    </a:lnTo>
                    <a:lnTo>
                      <a:pt x="158" y="13"/>
                    </a:lnTo>
                    <a:lnTo>
                      <a:pt x="159" y="13"/>
                    </a:lnTo>
                    <a:lnTo>
                      <a:pt x="160" y="6"/>
                    </a:lnTo>
                    <a:lnTo>
                      <a:pt x="160" y="8"/>
                    </a:lnTo>
                    <a:lnTo>
                      <a:pt x="161" y="9"/>
                    </a:lnTo>
                    <a:lnTo>
                      <a:pt x="162" y="9"/>
                    </a:lnTo>
                    <a:lnTo>
                      <a:pt x="162" y="7"/>
                    </a:lnTo>
                    <a:lnTo>
                      <a:pt x="163" y="9"/>
                    </a:lnTo>
                    <a:lnTo>
                      <a:pt x="164" y="10"/>
                    </a:lnTo>
                    <a:lnTo>
                      <a:pt x="165" y="11"/>
                    </a:lnTo>
                    <a:lnTo>
                      <a:pt x="165" y="13"/>
                    </a:lnTo>
                    <a:lnTo>
                      <a:pt x="165" y="12"/>
                    </a:lnTo>
                    <a:lnTo>
                      <a:pt x="166" y="8"/>
                    </a:lnTo>
                    <a:lnTo>
                      <a:pt x="167" y="11"/>
                    </a:lnTo>
                    <a:lnTo>
                      <a:pt x="168" y="10"/>
                    </a:lnTo>
                    <a:lnTo>
                      <a:pt x="168" y="11"/>
                    </a:lnTo>
                    <a:lnTo>
                      <a:pt x="169" y="13"/>
                    </a:lnTo>
                    <a:lnTo>
                      <a:pt x="170" y="12"/>
                    </a:lnTo>
                    <a:lnTo>
                      <a:pt x="171" y="15"/>
                    </a:lnTo>
                    <a:lnTo>
                      <a:pt x="171" y="22"/>
                    </a:lnTo>
                    <a:lnTo>
                      <a:pt x="172" y="18"/>
                    </a:lnTo>
                    <a:lnTo>
                      <a:pt x="172" y="16"/>
                    </a:lnTo>
                    <a:lnTo>
                      <a:pt x="173" y="14"/>
                    </a:lnTo>
                    <a:lnTo>
                      <a:pt x="174" y="11"/>
                    </a:lnTo>
                    <a:lnTo>
                      <a:pt x="174" y="12"/>
                    </a:lnTo>
                    <a:lnTo>
                      <a:pt x="175" y="9"/>
                    </a:lnTo>
                    <a:lnTo>
                      <a:pt x="176" y="10"/>
                    </a:lnTo>
                    <a:lnTo>
                      <a:pt x="177" y="11"/>
                    </a:lnTo>
                    <a:lnTo>
                      <a:pt x="177" y="10"/>
                    </a:lnTo>
                    <a:lnTo>
                      <a:pt x="177" y="11"/>
                    </a:lnTo>
                    <a:lnTo>
                      <a:pt x="178" y="9"/>
                    </a:lnTo>
                    <a:lnTo>
                      <a:pt x="179" y="11"/>
                    </a:lnTo>
                    <a:lnTo>
                      <a:pt x="180" y="12"/>
                    </a:lnTo>
                    <a:lnTo>
                      <a:pt x="181" y="12"/>
                    </a:lnTo>
                    <a:lnTo>
                      <a:pt x="181" y="6"/>
                    </a:lnTo>
                    <a:lnTo>
                      <a:pt x="181" y="9"/>
                    </a:lnTo>
                    <a:lnTo>
                      <a:pt x="182" y="10"/>
                    </a:lnTo>
                    <a:lnTo>
                      <a:pt x="183" y="11"/>
                    </a:lnTo>
                    <a:lnTo>
                      <a:pt x="184" y="10"/>
                    </a:lnTo>
                    <a:lnTo>
                      <a:pt x="184" y="14"/>
                    </a:lnTo>
                    <a:lnTo>
                      <a:pt x="185" y="17"/>
                    </a:lnTo>
                    <a:lnTo>
                      <a:pt x="186" y="15"/>
                    </a:lnTo>
                    <a:lnTo>
                      <a:pt x="187" y="13"/>
                    </a:lnTo>
                    <a:lnTo>
                      <a:pt x="187" y="12"/>
                    </a:lnTo>
                    <a:lnTo>
                      <a:pt x="188" y="8"/>
                    </a:lnTo>
                    <a:lnTo>
                      <a:pt x="188" y="10"/>
                    </a:lnTo>
                    <a:lnTo>
                      <a:pt x="189" y="11"/>
                    </a:lnTo>
                    <a:lnTo>
                      <a:pt x="190" y="14"/>
                    </a:lnTo>
                    <a:lnTo>
                      <a:pt x="190" y="15"/>
                    </a:lnTo>
                    <a:lnTo>
                      <a:pt x="191" y="14"/>
                    </a:lnTo>
                    <a:lnTo>
                      <a:pt x="192" y="14"/>
                    </a:lnTo>
                    <a:lnTo>
                      <a:pt x="193" y="13"/>
                    </a:lnTo>
                    <a:lnTo>
                      <a:pt x="193" y="14"/>
                    </a:lnTo>
                    <a:lnTo>
                      <a:pt x="194" y="8"/>
                    </a:lnTo>
                    <a:lnTo>
                      <a:pt x="195" y="11"/>
                    </a:lnTo>
                    <a:lnTo>
                      <a:pt x="196" y="11"/>
                    </a:lnTo>
                    <a:lnTo>
                      <a:pt x="196" y="12"/>
                    </a:lnTo>
                    <a:lnTo>
                      <a:pt x="196" y="17"/>
                    </a:lnTo>
                    <a:lnTo>
                      <a:pt x="197" y="15"/>
                    </a:lnTo>
                    <a:lnTo>
                      <a:pt x="198" y="14"/>
                    </a:lnTo>
                    <a:lnTo>
                      <a:pt x="199" y="18"/>
                    </a:lnTo>
                    <a:lnTo>
                      <a:pt x="200" y="13"/>
                    </a:lnTo>
                    <a:lnTo>
                      <a:pt x="200" y="15"/>
                    </a:lnTo>
                    <a:lnTo>
                      <a:pt x="200" y="13"/>
                    </a:lnTo>
                    <a:lnTo>
                      <a:pt x="201" y="8"/>
                    </a:lnTo>
                    <a:lnTo>
                      <a:pt x="202" y="9"/>
                    </a:lnTo>
                    <a:lnTo>
                      <a:pt x="203" y="11"/>
                    </a:lnTo>
                    <a:lnTo>
                      <a:pt x="203" y="13"/>
                    </a:lnTo>
                    <a:lnTo>
                      <a:pt x="204" y="17"/>
                    </a:lnTo>
                    <a:lnTo>
                      <a:pt x="205" y="17"/>
                    </a:lnTo>
                    <a:lnTo>
                      <a:pt x="205" y="15"/>
                    </a:lnTo>
                    <a:lnTo>
                      <a:pt x="206" y="14"/>
                    </a:lnTo>
                    <a:lnTo>
                      <a:pt x="206" y="13"/>
                    </a:lnTo>
                    <a:lnTo>
                      <a:pt x="207" y="13"/>
                    </a:lnTo>
                    <a:lnTo>
                      <a:pt x="208" y="13"/>
                    </a:lnTo>
                    <a:lnTo>
                      <a:pt x="209" y="12"/>
                    </a:lnTo>
                    <a:lnTo>
                      <a:pt x="210" y="18"/>
                    </a:lnTo>
                    <a:lnTo>
                      <a:pt x="211" y="15"/>
                    </a:lnTo>
                    <a:lnTo>
                      <a:pt x="212" y="14"/>
                    </a:lnTo>
                    <a:lnTo>
                      <a:pt x="212" y="12"/>
                    </a:lnTo>
                    <a:lnTo>
                      <a:pt x="212" y="9"/>
                    </a:lnTo>
                    <a:lnTo>
                      <a:pt x="213" y="11"/>
                    </a:lnTo>
                    <a:lnTo>
                      <a:pt x="214" y="12"/>
                    </a:lnTo>
                    <a:lnTo>
                      <a:pt x="215" y="13"/>
                    </a:lnTo>
                    <a:lnTo>
                      <a:pt x="216" y="12"/>
                    </a:lnTo>
                    <a:lnTo>
                      <a:pt x="216" y="13"/>
                    </a:lnTo>
                    <a:lnTo>
                      <a:pt x="217" y="6"/>
                    </a:lnTo>
                    <a:lnTo>
                      <a:pt x="218" y="11"/>
                    </a:lnTo>
                    <a:lnTo>
                      <a:pt x="219" y="12"/>
                    </a:lnTo>
                    <a:lnTo>
                      <a:pt x="219" y="11"/>
                    </a:lnTo>
                    <a:lnTo>
                      <a:pt x="220" y="8"/>
                    </a:lnTo>
                    <a:lnTo>
                      <a:pt x="221" y="11"/>
                    </a:lnTo>
                    <a:lnTo>
                      <a:pt x="222" y="11"/>
                    </a:lnTo>
                    <a:lnTo>
                      <a:pt x="222" y="15"/>
                    </a:lnTo>
                    <a:lnTo>
                      <a:pt x="223" y="15"/>
                    </a:lnTo>
                    <a:lnTo>
                      <a:pt x="224" y="15"/>
                    </a:lnTo>
                    <a:lnTo>
                      <a:pt x="225" y="13"/>
                    </a:lnTo>
                    <a:lnTo>
                      <a:pt x="225" y="9"/>
                    </a:lnTo>
                    <a:lnTo>
                      <a:pt x="225" y="11"/>
                    </a:lnTo>
                    <a:lnTo>
                      <a:pt x="226" y="6"/>
                    </a:lnTo>
                    <a:lnTo>
                      <a:pt x="227" y="9"/>
                    </a:lnTo>
                    <a:lnTo>
                      <a:pt x="228" y="11"/>
                    </a:lnTo>
                    <a:lnTo>
                      <a:pt x="228" y="12"/>
                    </a:lnTo>
                    <a:lnTo>
                      <a:pt x="229" y="13"/>
                    </a:lnTo>
                    <a:lnTo>
                      <a:pt x="230" y="14"/>
                    </a:lnTo>
                    <a:lnTo>
                      <a:pt x="231" y="11"/>
                    </a:lnTo>
                    <a:lnTo>
                      <a:pt x="231" y="10"/>
                    </a:lnTo>
                    <a:lnTo>
                      <a:pt x="232" y="12"/>
                    </a:lnTo>
                    <a:lnTo>
                      <a:pt x="232" y="11"/>
                    </a:lnTo>
                    <a:lnTo>
                      <a:pt x="233" y="11"/>
                    </a:lnTo>
                    <a:lnTo>
                      <a:pt x="234" y="12"/>
                    </a:lnTo>
                    <a:lnTo>
                      <a:pt x="234" y="13"/>
                    </a:lnTo>
                    <a:lnTo>
                      <a:pt x="235" y="15"/>
                    </a:lnTo>
                    <a:lnTo>
                      <a:pt x="236" y="13"/>
                    </a:lnTo>
                    <a:lnTo>
                      <a:pt x="237" y="15"/>
                    </a:lnTo>
                    <a:lnTo>
                      <a:pt x="237" y="14"/>
                    </a:lnTo>
                    <a:lnTo>
                      <a:pt x="238" y="11"/>
                    </a:lnTo>
                    <a:lnTo>
                      <a:pt x="239" y="12"/>
                    </a:lnTo>
                    <a:lnTo>
                      <a:pt x="240" y="13"/>
                    </a:lnTo>
                    <a:lnTo>
                      <a:pt x="241" y="18"/>
                    </a:lnTo>
                    <a:lnTo>
                      <a:pt x="241" y="12"/>
                    </a:lnTo>
                    <a:lnTo>
                      <a:pt x="241" y="13"/>
                    </a:lnTo>
                    <a:lnTo>
                      <a:pt x="242" y="12"/>
                    </a:lnTo>
                    <a:lnTo>
                      <a:pt x="243" y="9"/>
                    </a:lnTo>
                    <a:lnTo>
                      <a:pt x="244" y="9"/>
                    </a:lnTo>
                    <a:lnTo>
                      <a:pt x="244" y="13"/>
                    </a:lnTo>
                    <a:lnTo>
                      <a:pt x="245" y="15"/>
                    </a:lnTo>
                    <a:lnTo>
                      <a:pt x="246" y="15"/>
                    </a:lnTo>
                    <a:lnTo>
                      <a:pt x="247" y="13"/>
                    </a:lnTo>
                    <a:lnTo>
                      <a:pt x="248" y="12"/>
                    </a:lnTo>
                    <a:lnTo>
                      <a:pt x="249" y="12"/>
                    </a:lnTo>
                    <a:lnTo>
                      <a:pt x="249" y="15"/>
                    </a:lnTo>
                    <a:lnTo>
                      <a:pt x="250" y="15"/>
                    </a:lnTo>
                    <a:lnTo>
                      <a:pt x="250" y="13"/>
                    </a:lnTo>
                    <a:lnTo>
                      <a:pt x="251" y="13"/>
                    </a:lnTo>
                    <a:lnTo>
                      <a:pt x="252" y="10"/>
                    </a:lnTo>
                    <a:lnTo>
                      <a:pt x="253" y="12"/>
                    </a:lnTo>
                    <a:lnTo>
                      <a:pt x="253" y="11"/>
                    </a:lnTo>
                    <a:lnTo>
                      <a:pt x="253" y="13"/>
                    </a:lnTo>
                    <a:lnTo>
                      <a:pt x="254" y="12"/>
                    </a:lnTo>
                    <a:lnTo>
                      <a:pt x="255" y="13"/>
                    </a:lnTo>
                    <a:lnTo>
                      <a:pt x="256" y="12"/>
                    </a:lnTo>
                    <a:lnTo>
                      <a:pt x="256" y="13"/>
                    </a:lnTo>
                    <a:lnTo>
                      <a:pt x="257" y="12"/>
                    </a:lnTo>
                    <a:lnTo>
                      <a:pt x="258" y="10"/>
                    </a:lnTo>
                    <a:lnTo>
                      <a:pt x="259" y="14"/>
                    </a:lnTo>
                    <a:lnTo>
                      <a:pt x="260" y="14"/>
                    </a:lnTo>
                    <a:lnTo>
                      <a:pt x="260" y="13"/>
                    </a:lnTo>
                    <a:lnTo>
                      <a:pt x="260" y="11"/>
                    </a:lnTo>
                    <a:lnTo>
                      <a:pt x="261" y="10"/>
                    </a:lnTo>
                    <a:lnTo>
                      <a:pt x="262" y="13"/>
                    </a:lnTo>
                    <a:lnTo>
                      <a:pt x="263" y="13"/>
                    </a:lnTo>
                    <a:lnTo>
                      <a:pt x="264" y="12"/>
                    </a:lnTo>
                    <a:lnTo>
                      <a:pt x="265" y="13"/>
                    </a:lnTo>
                    <a:lnTo>
                      <a:pt x="265" y="11"/>
                    </a:lnTo>
                    <a:lnTo>
                      <a:pt x="266" y="11"/>
                    </a:lnTo>
                    <a:lnTo>
                      <a:pt x="267" y="11"/>
                    </a:lnTo>
                    <a:lnTo>
                      <a:pt x="268" y="12"/>
                    </a:lnTo>
                    <a:lnTo>
                      <a:pt x="269" y="17"/>
                    </a:lnTo>
                    <a:lnTo>
                      <a:pt x="269" y="14"/>
                    </a:lnTo>
                    <a:lnTo>
                      <a:pt x="269" y="13"/>
                    </a:lnTo>
                    <a:lnTo>
                      <a:pt x="270" y="12"/>
                    </a:lnTo>
                    <a:lnTo>
                      <a:pt x="271" y="13"/>
                    </a:lnTo>
                    <a:lnTo>
                      <a:pt x="272" y="13"/>
                    </a:lnTo>
                    <a:lnTo>
                      <a:pt x="272" y="9"/>
                    </a:lnTo>
                    <a:lnTo>
                      <a:pt x="272" y="7"/>
                    </a:lnTo>
                    <a:lnTo>
                      <a:pt x="273" y="6"/>
                    </a:lnTo>
                    <a:lnTo>
                      <a:pt x="274" y="8"/>
                    </a:lnTo>
                    <a:lnTo>
                      <a:pt x="275" y="10"/>
                    </a:lnTo>
                    <a:lnTo>
                      <a:pt x="275" y="11"/>
                    </a:lnTo>
                    <a:lnTo>
                      <a:pt x="276" y="9"/>
                    </a:lnTo>
                    <a:lnTo>
                      <a:pt x="277" y="13"/>
                    </a:lnTo>
                    <a:lnTo>
                      <a:pt x="277" y="20"/>
                    </a:lnTo>
                    <a:lnTo>
                      <a:pt x="278" y="17"/>
                    </a:lnTo>
                    <a:lnTo>
                      <a:pt x="278" y="15"/>
                    </a:lnTo>
                    <a:lnTo>
                      <a:pt x="279" y="14"/>
                    </a:lnTo>
                    <a:lnTo>
                      <a:pt x="280" y="8"/>
                    </a:lnTo>
                    <a:lnTo>
                      <a:pt x="281" y="11"/>
                    </a:lnTo>
                    <a:lnTo>
                      <a:pt x="281" y="10"/>
                    </a:lnTo>
                    <a:lnTo>
                      <a:pt x="282" y="6"/>
                    </a:lnTo>
                    <a:lnTo>
                      <a:pt x="282" y="13"/>
                    </a:lnTo>
                    <a:lnTo>
                      <a:pt x="283" y="13"/>
                    </a:lnTo>
                    <a:lnTo>
                      <a:pt x="284" y="13"/>
                    </a:lnTo>
                    <a:lnTo>
                      <a:pt x="285" y="12"/>
                    </a:lnTo>
                    <a:lnTo>
                      <a:pt x="285" y="11"/>
                    </a:lnTo>
                    <a:lnTo>
                      <a:pt x="285" y="15"/>
                    </a:lnTo>
                    <a:lnTo>
                      <a:pt x="286" y="14"/>
                    </a:lnTo>
                    <a:lnTo>
                      <a:pt x="287" y="6"/>
                    </a:lnTo>
                    <a:lnTo>
                      <a:pt x="288" y="8"/>
                    </a:lnTo>
                    <a:lnTo>
                      <a:pt x="288" y="9"/>
                    </a:lnTo>
                    <a:lnTo>
                      <a:pt x="288" y="10"/>
                    </a:lnTo>
                    <a:lnTo>
                      <a:pt x="289" y="13"/>
                    </a:lnTo>
                    <a:lnTo>
                      <a:pt x="290" y="11"/>
                    </a:lnTo>
                    <a:lnTo>
                      <a:pt x="291" y="15"/>
                    </a:lnTo>
                    <a:lnTo>
                      <a:pt x="291" y="12"/>
                    </a:lnTo>
                    <a:lnTo>
                      <a:pt x="292" y="9"/>
                    </a:lnTo>
                    <a:lnTo>
                      <a:pt x="293" y="11"/>
                    </a:lnTo>
                    <a:lnTo>
                      <a:pt x="293" y="6"/>
                    </a:lnTo>
                    <a:lnTo>
                      <a:pt x="294" y="9"/>
                    </a:lnTo>
                    <a:lnTo>
                      <a:pt x="294" y="8"/>
                    </a:lnTo>
                    <a:lnTo>
                      <a:pt x="295" y="8"/>
                    </a:lnTo>
                    <a:lnTo>
                      <a:pt x="296" y="11"/>
                    </a:lnTo>
                    <a:lnTo>
                      <a:pt x="297" y="10"/>
                    </a:lnTo>
                    <a:lnTo>
                      <a:pt x="297" y="11"/>
                    </a:lnTo>
                    <a:lnTo>
                      <a:pt x="298" y="8"/>
                    </a:lnTo>
                    <a:lnTo>
                      <a:pt x="299" y="9"/>
                    </a:lnTo>
                    <a:lnTo>
                      <a:pt x="300" y="6"/>
                    </a:lnTo>
                    <a:lnTo>
                      <a:pt x="301" y="10"/>
                    </a:lnTo>
                    <a:lnTo>
                      <a:pt x="301" y="11"/>
                    </a:lnTo>
                    <a:lnTo>
                      <a:pt x="302" y="11"/>
                    </a:lnTo>
                    <a:lnTo>
                      <a:pt x="303" y="17"/>
                    </a:lnTo>
                    <a:lnTo>
                      <a:pt x="304" y="16"/>
                    </a:lnTo>
                    <a:lnTo>
                      <a:pt x="304" y="11"/>
                    </a:lnTo>
                    <a:lnTo>
                      <a:pt x="305" y="11"/>
                    </a:lnTo>
                    <a:lnTo>
                      <a:pt x="305" y="12"/>
                    </a:lnTo>
                    <a:lnTo>
                      <a:pt x="306" y="15"/>
                    </a:lnTo>
                    <a:lnTo>
                      <a:pt x="307" y="14"/>
                    </a:lnTo>
                    <a:lnTo>
                      <a:pt x="307" y="13"/>
                    </a:lnTo>
                    <a:lnTo>
                      <a:pt x="308" y="13"/>
                    </a:lnTo>
                    <a:lnTo>
                      <a:pt x="309" y="10"/>
                    </a:lnTo>
                    <a:lnTo>
                      <a:pt x="309" y="16"/>
                    </a:lnTo>
                    <a:lnTo>
                      <a:pt x="310" y="13"/>
                    </a:lnTo>
                    <a:lnTo>
                      <a:pt x="311" y="12"/>
                    </a:lnTo>
                    <a:lnTo>
                      <a:pt x="312" y="11"/>
                    </a:lnTo>
                    <a:lnTo>
                      <a:pt x="313" y="6"/>
                    </a:lnTo>
                    <a:lnTo>
                      <a:pt x="313" y="9"/>
                    </a:lnTo>
                    <a:lnTo>
                      <a:pt x="314" y="10"/>
                    </a:lnTo>
                    <a:lnTo>
                      <a:pt x="315" y="8"/>
                    </a:lnTo>
                    <a:lnTo>
                      <a:pt x="316" y="10"/>
                    </a:lnTo>
                    <a:lnTo>
                      <a:pt x="316" y="13"/>
                    </a:lnTo>
                    <a:lnTo>
                      <a:pt x="317" y="11"/>
                    </a:lnTo>
                    <a:lnTo>
                      <a:pt x="318" y="9"/>
                    </a:lnTo>
                    <a:lnTo>
                      <a:pt x="319" y="3"/>
                    </a:lnTo>
                    <a:lnTo>
                      <a:pt x="319" y="7"/>
                    </a:lnTo>
                    <a:lnTo>
                      <a:pt x="320" y="8"/>
                    </a:lnTo>
                    <a:lnTo>
                      <a:pt x="321" y="9"/>
                    </a:lnTo>
                    <a:lnTo>
                      <a:pt x="321" y="6"/>
                    </a:lnTo>
                    <a:lnTo>
                      <a:pt x="322" y="8"/>
                    </a:lnTo>
                    <a:lnTo>
                      <a:pt x="323" y="9"/>
                    </a:lnTo>
                    <a:lnTo>
                      <a:pt x="324" y="13"/>
                    </a:lnTo>
                    <a:lnTo>
                      <a:pt x="325" y="13"/>
                    </a:lnTo>
                    <a:lnTo>
                      <a:pt x="325" y="11"/>
                    </a:lnTo>
                    <a:lnTo>
                      <a:pt x="326" y="11"/>
                    </a:lnTo>
                    <a:lnTo>
                      <a:pt x="327" y="10"/>
                    </a:lnTo>
                    <a:lnTo>
                      <a:pt x="328" y="11"/>
                    </a:lnTo>
                    <a:lnTo>
                      <a:pt x="329" y="18"/>
                    </a:lnTo>
                    <a:lnTo>
                      <a:pt x="329" y="15"/>
                    </a:lnTo>
                    <a:lnTo>
                      <a:pt x="329" y="13"/>
                    </a:lnTo>
                    <a:lnTo>
                      <a:pt x="330" y="13"/>
                    </a:lnTo>
                    <a:lnTo>
                      <a:pt x="331" y="9"/>
                    </a:lnTo>
                    <a:lnTo>
                      <a:pt x="332" y="9"/>
                    </a:lnTo>
                    <a:lnTo>
                      <a:pt x="332" y="4"/>
                    </a:lnTo>
                    <a:lnTo>
                      <a:pt x="332" y="8"/>
                    </a:lnTo>
                    <a:lnTo>
                      <a:pt x="333" y="13"/>
                    </a:lnTo>
                    <a:lnTo>
                      <a:pt x="334" y="13"/>
                    </a:lnTo>
                    <a:lnTo>
                      <a:pt x="335" y="15"/>
                    </a:lnTo>
                    <a:lnTo>
                      <a:pt x="335" y="11"/>
                    </a:lnTo>
                    <a:lnTo>
                      <a:pt x="336" y="12"/>
                    </a:lnTo>
                    <a:lnTo>
                      <a:pt x="337" y="10"/>
                    </a:lnTo>
                    <a:lnTo>
                      <a:pt x="337" y="1"/>
                    </a:lnTo>
                    <a:lnTo>
                      <a:pt x="338" y="4"/>
                    </a:lnTo>
                    <a:lnTo>
                      <a:pt x="338" y="7"/>
                    </a:lnTo>
                    <a:lnTo>
                      <a:pt x="339" y="9"/>
                    </a:lnTo>
                    <a:lnTo>
                      <a:pt x="340" y="15"/>
                    </a:lnTo>
                    <a:lnTo>
                      <a:pt x="341" y="15"/>
                    </a:lnTo>
                    <a:lnTo>
                      <a:pt x="341" y="17"/>
                    </a:lnTo>
                    <a:lnTo>
                      <a:pt x="342" y="15"/>
                    </a:lnTo>
                    <a:lnTo>
                      <a:pt x="342" y="12"/>
                    </a:lnTo>
                    <a:lnTo>
                      <a:pt x="343" y="11"/>
                    </a:lnTo>
                    <a:lnTo>
                      <a:pt x="344" y="12"/>
                    </a:lnTo>
                    <a:lnTo>
                      <a:pt x="345" y="8"/>
                    </a:lnTo>
                    <a:lnTo>
                      <a:pt x="345" y="10"/>
                    </a:lnTo>
                    <a:lnTo>
                      <a:pt x="345" y="11"/>
                    </a:lnTo>
                    <a:lnTo>
                      <a:pt x="346" y="14"/>
                    </a:lnTo>
                    <a:lnTo>
                      <a:pt x="347" y="15"/>
                    </a:lnTo>
                    <a:lnTo>
                      <a:pt x="348" y="13"/>
                    </a:lnTo>
                    <a:lnTo>
                      <a:pt x="349" y="12"/>
                    </a:lnTo>
                    <a:lnTo>
                      <a:pt x="349" y="8"/>
                    </a:lnTo>
                    <a:lnTo>
                      <a:pt x="350" y="7"/>
                    </a:lnTo>
                    <a:lnTo>
                      <a:pt x="351" y="13"/>
                    </a:lnTo>
                    <a:lnTo>
                      <a:pt x="352" y="12"/>
                    </a:lnTo>
                    <a:lnTo>
                      <a:pt x="353" y="11"/>
                    </a:lnTo>
                    <a:lnTo>
                      <a:pt x="354" y="17"/>
                    </a:lnTo>
                    <a:lnTo>
                      <a:pt x="354" y="15"/>
                    </a:lnTo>
                    <a:lnTo>
                      <a:pt x="355" y="12"/>
                    </a:lnTo>
                    <a:lnTo>
                      <a:pt x="356" y="14"/>
                    </a:lnTo>
                    <a:lnTo>
                      <a:pt x="357" y="11"/>
                    </a:lnTo>
                    <a:lnTo>
                      <a:pt x="358" y="11"/>
                    </a:lnTo>
                    <a:lnTo>
                      <a:pt x="359" y="13"/>
                    </a:lnTo>
                    <a:lnTo>
                      <a:pt x="360" y="11"/>
                    </a:lnTo>
                    <a:lnTo>
                      <a:pt x="361" y="14"/>
                    </a:lnTo>
                    <a:lnTo>
                      <a:pt x="361" y="13"/>
                    </a:lnTo>
                    <a:lnTo>
                      <a:pt x="361" y="12"/>
                    </a:lnTo>
                    <a:lnTo>
                      <a:pt x="362" y="11"/>
                    </a:lnTo>
                    <a:lnTo>
                      <a:pt x="363" y="6"/>
                    </a:lnTo>
                    <a:lnTo>
                      <a:pt x="364" y="8"/>
                    </a:lnTo>
                    <a:lnTo>
                      <a:pt x="364" y="9"/>
                    </a:lnTo>
                    <a:lnTo>
                      <a:pt x="365" y="9"/>
                    </a:lnTo>
                    <a:lnTo>
                      <a:pt x="365" y="11"/>
                    </a:lnTo>
                    <a:lnTo>
                      <a:pt x="366" y="9"/>
                    </a:lnTo>
                    <a:lnTo>
                      <a:pt x="367" y="11"/>
                    </a:lnTo>
                    <a:lnTo>
                      <a:pt x="367" y="13"/>
                    </a:lnTo>
                    <a:lnTo>
                      <a:pt x="368" y="11"/>
                    </a:lnTo>
                    <a:lnTo>
                      <a:pt x="369" y="12"/>
                    </a:lnTo>
                    <a:lnTo>
                      <a:pt x="369" y="9"/>
                    </a:lnTo>
                    <a:lnTo>
                      <a:pt x="370" y="12"/>
                    </a:lnTo>
                    <a:lnTo>
                      <a:pt x="370" y="11"/>
                    </a:lnTo>
                    <a:lnTo>
                      <a:pt x="371" y="11"/>
                    </a:lnTo>
                    <a:lnTo>
                      <a:pt x="372" y="11"/>
                    </a:lnTo>
                    <a:lnTo>
                      <a:pt x="373" y="13"/>
                    </a:lnTo>
                    <a:lnTo>
                      <a:pt x="373" y="11"/>
                    </a:lnTo>
                    <a:lnTo>
                      <a:pt x="373" y="9"/>
                    </a:lnTo>
                    <a:lnTo>
                      <a:pt x="374" y="8"/>
                    </a:lnTo>
                    <a:lnTo>
                      <a:pt x="375" y="11"/>
                    </a:lnTo>
                    <a:lnTo>
                      <a:pt x="376" y="12"/>
                    </a:lnTo>
                    <a:lnTo>
                      <a:pt x="376" y="11"/>
                    </a:lnTo>
                    <a:lnTo>
                      <a:pt x="377" y="11"/>
                    </a:lnTo>
                    <a:lnTo>
                      <a:pt x="378" y="11"/>
                    </a:lnTo>
                    <a:lnTo>
                      <a:pt x="379" y="15"/>
                    </a:lnTo>
                    <a:lnTo>
                      <a:pt x="380" y="14"/>
                    </a:lnTo>
                    <a:lnTo>
                      <a:pt x="381" y="12"/>
                    </a:lnTo>
                    <a:lnTo>
                      <a:pt x="381" y="6"/>
                    </a:lnTo>
                    <a:lnTo>
                      <a:pt x="382" y="10"/>
                    </a:lnTo>
                    <a:lnTo>
                      <a:pt x="383" y="14"/>
                    </a:lnTo>
                    <a:lnTo>
                      <a:pt x="383" y="13"/>
                    </a:lnTo>
                    <a:lnTo>
                      <a:pt x="384" y="13"/>
                    </a:lnTo>
                    <a:lnTo>
                      <a:pt x="385" y="13"/>
                    </a:lnTo>
                    <a:lnTo>
                      <a:pt x="385" y="12"/>
                    </a:lnTo>
                    <a:lnTo>
                      <a:pt x="386" y="13"/>
                    </a:lnTo>
                    <a:lnTo>
                      <a:pt x="386" y="11"/>
                    </a:lnTo>
                    <a:lnTo>
                      <a:pt x="387" y="7"/>
                    </a:lnTo>
                    <a:lnTo>
                      <a:pt x="388" y="6"/>
                    </a:lnTo>
                    <a:lnTo>
                      <a:pt x="389" y="6"/>
                    </a:lnTo>
                    <a:lnTo>
                      <a:pt x="389" y="8"/>
                    </a:lnTo>
                    <a:lnTo>
                      <a:pt x="390" y="10"/>
                    </a:lnTo>
                    <a:lnTo>
                      <a:pt x="391" y="13"/>
                    </a:lnTo>
                    <a:lnTo>
                      <a:pt x="392" y="16"/>
                    </a:lnTo>
                    <a:lnTo>
                      <a:pt x="392" y="15"/>
                    </a:lnTo>
                    <a:lnTo>
                      <a:pt x="393" y="13"/>
                    </a:lnTo>
                    <a:lnTo>
                      <a:pt x="393" y="11"/>
                    </a:lnTo>
                    <a:lnTo>
                      <a:pt x="394" y="10"/>
                    </a:lnTo>
                    <a:lnTo>
                      <a:pt x="395" y="11"/>
                    </a:lnTo>
                    <a:lnTo>
                      <a:pt x="395" y="9"/>
                    </a:lnTo>
                    <a:lnTo>
                      <a:pt x="396" y="11"/>
                    </a:lnTo>
                    <a:lnTo>
                      <a:pt x="397" y="16"/>
                    </a:lnTo>
                    <a:lnTo>
                      <a:pt x="397" y="13"/>
                    </a:lnTo>
                    <a:lnTo>
                      <a:pt x="398" y="14"/>
                    </a:lnTo>
                    <a:lnTo>
                      <a:pt x="398" y="13"/>
                    </a:lnTo>
                    <a:lnTo>
                      <a:pt x="399" y="13"/>
                    </a:lnTo>
                    <a:lnTo>
                      <a:pt x="400" y="12"/>
                    </a:lnTo>
                    <a:lnTo>
                      <a:pt x="401" y="8"/>
                    </a:lnTo>
                    <a:lnTo>
                      <a:pt x="401" y="7"/>
                    </a:lnTo>
                    <a:lnTo>
                      <a:pt x="402" y="11"/>
                    </a:lnTo>
                    <a:lnTo>
                      <a:pt x="402" y="10"/>
                    </a:lnTo>
                    <a:lnTo>
                      <a:pt x="403" y="11"/>
                    </a:lnTo>
                    <a:lnTo>
                      <a:pt x="404" y="11"/>
                    </a:lnTo>
                    <a:lnTo>
                      <a:pt x="405" y="17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sz="1350"/>
              </a:p>
            </p:txBody>
          </p:sp>
          <p:sp>
            <p:nvSpPr>
              <p:cNvPr id="63570" name="Freeform 790"/>
              <p:cNvSpPr>
                <a:spLocks/>
              </p:cNvSpPr>
              <p:nvPr/>
            </p:nvSpPr>
            <p:spPr bwMode="auto">
              <a:xfrm>
                <a:off x="841375" y="2066925"/>
                <a:ext cx="728663" cy="2181225"/>
              </a:xfrm>
              <a:custGeom>
                <a:avLst/>
                <a:gdLst>
                  <a:gd name="T0" fmla="*/ 2147483647 w 459"/>
                  <a:gd name="T1" fmla="*/ 2147483647 h 1374"/>
                  <a:gd name="T2" fmla="*/ 2147483647 w 459"/>
                  <a:gd name="T3" fmla="*/ 2147483647 h 1374"/>
                  <a:gd name="T4" fmla="*/ 2147483647 w 459"/>
                  <a:gd name="T5" fmla="*/ 2147483647 h 1374"/>
                  <a:gd name="T6" fmla="*/ 2147483647 w 459"/>
                  <a:gd name="T7" fmla="*/ 2147483647 h 1374"/>
                  <a:gd name="T8" fmla="*/ 2147483647 w 459"/>
                  <a:gd name="T9" fmla="*/ 2147483647 h 1374"/>
                  <a:gd name="T10" fmla="*/ 2147483647 w 459"/>
                  <a:gd name="T11" fmla="*/ 2147483647 h 1374"/>
                  <a:gd name="T12" fmla="*/ 2147483647 w 459"/>
                  <a:gd name="T13" fmla="*/ 2147483647 h 1374"/>
                  <a:gd name="T14" fmla="*/ 2147483647 w 459"/>
                  <a:gd name="T15" fmla="*/ 2147483647 h 1374"/>
                  <a:gd name="T16" fmla="*/ 2147483647 w 459"/>
                  <a:gd name="T17" fmla="*/ 2147483647 h 1374"/>
                  <a:gd name="T18" fmla="*/ 2147483647 w 459"/>
                  <a:gd name="T19" fmla="*/ 2147483647 h 1374"/>
                  <a:gd name="T20" fmla="*/ 2147483647 w 459"/>
                  <a:gd name="T21" fmla="*/ 2147483647 h 1374"/>
                  <a:gd name="T22" fmla="*/ 2147483647 w 459"/>
                  <a:gd name="T23" fmla="*/ 2147483647 h 1374"/>
                  <a:gd name="T24" fmla="*/ 2147483647 w 459"/>
                  <a:gd name="T25" fmla="*/ 2147483647 h 1374"/>
                  <a:gd name="T26" fmla="*/ 2147483647 w 459"/>
                  <a:gd name="T27" fmla="*/ 2147483647 h 1374"/>
                  <a:gd name="T28" fmla="*/ 2147483647 w 459"/>
                  <a:gd name="T29" fmla="*/ 2147483647 h 1374"/>
                  <a:gd name="T30" fmla="*/ 2147483647 w 459"/>
                  <a:gd name="T31" fmla="*/ 2147483647 h 1374"/>
                  <a:gd name="T32" fmla="*/ 2147483647 w 459"/>
                  <a:gd name="T33" fmla="*/ 2147483647 h 1374"/>
                  <a:gd name="T34" fmla="*/ 2147483647 w 459"/>
                  <a:gd name="T35" fmla="*/ 2147483647 h 1374"/>
                  <a:gd name="T36" fmla="*/ 2147483647 w 459"/>
                  <a:gd name="T37" fmla="*/ 2147483647 h 1374"/>
                  <a:gd name="T38" fmla="*/ 2147483647 w 459"/>
                  <a:gd name="T39" fmla="*/ 2147483647 h 1374"/>
                  <a:gd name="T40" fmla="*/ 2147483647 w 459"/>
                  <a:gd name="T41" fmla="*/ 2147483647 h 1374"/>
                  <a:gd name="T42" fmla="*/ 2147483647 w 459"/>
                  <a:gd name="T43" fmla="*/ 2147483647 h 1374"/>
                  <a:gd name="T44" fmla="*/ 2147483647 w 459"/>
                  <a:gd name="T45" fmla="*/ 2147483647 h 1374"/>
                  <a:gd name="T46" fmla="*/ 2147483647 w 459"/>
                  <a:gd name="T47" fmla="*/ 2147483647 h 1374"/>
                  <a:gd name="T48" fmla="*/ 2147483647 w 459"/>
                  <a:gd name="T49" fmla="*/ 2147483647 h 1374"/>
                  <a:gd name="T50" fmla="*/ 2147483647 w 459"/>
                  <a:gd name="T51" fmla="*/ 2147483647 h 1374"/>
                  <a:gd name="T52" fmla="*/ 2147483647 w 459"/>
                  <a:gd name="T53" fmla="*/ 2147483647 h 1374"/>
                  <a:gd name="T54" fmla="*/ 2147483647 w 459"/>
                  <a:gd name="T55" fmla="*/ 2147483647 h 1374"/>
                  <a:gd name="T56" fmla="*/ 2147483647 w 459"/>
                  <a:gd name="T57" fmla="*/ 2147483647 h 1374"/>
                  <a:gd name="T58" fmla="*/ 2147483647 w 459"/>
                  <a:gd name="T59" fmla="*/ 2147483647 h 1374"/>
                  <a:gd name="T60" fmla="*/ 2147483647 w 459"/>
                  <a:gd name="T61" fmla="*/ 2147483647 h 1374"/>
                  <a:gd name="T62" fmla="*/ 2147483647 w 459"/>
                  <a:gd name="T63" fmla="*/ 2147483647 h 1374"/>
                  <a:gd name="T64" fmla="*/ 2147483647 w 459"/>
                  <a:gd name="T65" fmla="*/ 2147483647 h 1374"/>
                  <a:gd name="T66" fmla="*/ 2147483647 w 459"/>
                  <a:gd name="T67" fmla="*/ 2147483647 h 1374"/>
                  <a:gd name="T68" fmla="*/ 2147483647 w 459"/>
                  <a:gd name="T69" fmla="*/ 2147483647 h 1374"/>
                  <a:gd name="T70" fmla="*/ 2147483647 w 459"/>
                  <a:gd name="T71" fmla="*/ 2147483647 h 1374"/>
                  <a:gd name="T72" fmla="*/ 2147483647 w 459"/>
                  <a:gd name="T73" fmla="*/ 2147483647 h 1374"/>
                  <a:gd name="T74" fmla="*/ 2147483647 w 459"/>
                  <a:gd name="T75" fmla="*/ 2147483647 h 1374"/>
                  <a:gd name="T76" fmla="*/ 2147483647 w 459"/>
                  <a:gd name="T77" fmla="*/ 2147483647 h 1374"/>
                  <a:gd name="T78" fmla="*/ 2147483647 w 459"/>
                  <a:gd name="T79" fmla="*/ 2147483647 h 1374"/>
                  <a:gd name="T80" fmla="*/ 2147483647 w 459"/>
                  <a:gd name="T81" fmla="*/ 2147483647 h 1374"/>
                  <a:gd name="T82" fmla="*/ 2147483647 w 459"/>
                  <a:gd name="T83" fmla="*/ 2147483647 h 1374"/>
                  <a:gd name="T84" fmla="*/ 2147483647 w 459"/>
                  <a:gd name="T85" fmla="*/ 2147483647 h 1374"/>
                  <a:gd name="T86" fmla="*/ 2147483647 w 459"/>
                  <a:gd name="T87" fmla="*/ 2147483647 h 1374"/>
                  <a:gd name="T88" fmla="*/ 2147483647 w 459"/>
                  <a:gd name="T89" fmla="*/ 2147483647 h 1374"/>
                  <a:gd name="T90" fmla="*/ 2147483647 w 459"/>
                  <a:gd name="T91" fmla="*/ 2147483647 h 1374"/>
                  <a:gd name="T92" fmla="*/ 2147483647 w 459"/>
                  <a:gd name="T93" fmla="*/ 2147483647 h 1374"/>
                  <a:gd name="T94" fmla="*/ 2147483647 w 459"/>
                  <a:gd name="T95" fmla="*/ 2147483647 h 1374"/>
                  <a:gd name="T96" fmla="*/ 2147483647 w 459"/>
                  <a:gd name="T97" fmla="*/ 2147483647 h 1374"/>
                  <a:gd name="T98" fmla="*/ 2147483647 w 459"/>
                  <a:gd name="T99" fmla="*/ 2147483647 h 1374"/>
                  <a:gd name="T100" fmla="*/ 2147483647 w 459"/>
                  <a:gd name="T101" fmla="*/ 2147483647 h 1374"/>
                  <a:gd name="T102" fmla="*/ 2147483647 w 459"/>
                  <a:gd name="T103" fmla="*/ 2147483647 h 1374"/>
                  <a:gd name="T104" fmla="*/ 2147483647 w 459"/>
                  <a:gd name="T105" fmla="*/ 2147483647 h 1374"/>
                  <a:gd name="T106" fmla="*/ 2147483647 w 459"/>
                  <a:gd name="T107" fmla="*/ 2147483647 h 1374"/>
                  <a:gd name="T108" fmla="*/ 2147483647 w 459"/>
                  <a:gd name="T109" fmla="*/ 2147483647 h 1374"/>
                  <a:gd name="T110" fmla="*/ 2147483647 w 459"/>
                  <a:gd name="T111" fmla="*/ 2147483647 h 1374"/>
                  <a:gd name="T112" fmla="*/ 2147483647 w 459"/>
                  <a:gd name="T113" fmla="*/ 2147483647 h 1374"/>
                  <a:gd name="T114" fmla="*/ 2147483647 w 459"/>
                  <a:gd name="T115" fmla="*/ 2147483647 h 1374"/>
                  <a:gd name="T116" fmla="*/ 2147483647 w 459"/>
                  <a:gd name="T117" fmla="*/ 2147483647 h 1374"/>
                  <a:gd name="T118" fmla="*/ 2147483647 w 459"/>
                  <a:gd name="T119" fmla="*/ 2147483647 h 1374"/>
                  <a:gd name="T120" fmla="*/ 2147483647 w 459"/>
                  <a:gd name="T121" fmla="*/ 2147483647 h 1374"/>
                  <a:gd name="T122" fmla="*/ 2147483647 w 459"/>
                  <a:gd name="T123" fmla="*/ 2147483647 h 1374"/>
                  <a:gd name="T124" fmla="*/ 2147483647 w 459"/>
                  <a:gd name="T125" fmla="*/ 2147483647 h 137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59"/>
                  <a:gd name="T190" fmla="*/ 0 h 1374"/>
                  <a:gd name="T191" fmla="*/ 459 w 459"/>
                  <a:gd name="T192" fmla="*/ 1374 h 137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59" h="1374">
                    <a:moveTo>
                      <a:pt x="0" y="1187"/>
                    </a:moveTo>
                    <a:lnTo>
                      <a:pt x="1" y="1179"/>
                    </a:lnTo>
                    <a:lnTo>
                      <a:pt x="2" y="1181"/>
                    </a:lnTo>
                    <a:lnTo>
                      <a:pt x="2" y="1183"/>
                    </a:lnTo>
                    <a:lnTo>
                      <a:pt x="3" y="1182"/>
                    </a:lnTo>
                    <a:lnTo>
                      <a:pt x="3" y="1184"/>
                    </a:lnTo>
                    <a:lnTo>
                      <a:pt x="4" y="1184"/>
                    </a:lnTo>
                    <a:lnTo>
                      <a:pt x="5" y="1187"/>
                    </a:lnTo>
                    <a:lnTo>
                      <a:pt x="5" y="1181"/>
                    </a:lnTo>
                    <a:lnTo>
                      <a:pt x="6" y="1182"/>
                    </a:lnTo>
                    <a:lnTo>
                      <a:pt x="7" y="1180"/>
                    </a:lnTo>
                    <a:lnTo>
                      <a:pt x="7" y="1178"/>
                    </a:lnTo>
                    <a:lnTo>
                      <a:pt x="8" y="1183"/>
                    </a:lnTo>
                    <a:lnTo>
                      <a:pt x="8" y="1184"/>
                    </a:lnTo>
                    <a:lnTo>
                      <a:pt x="9" y="1177"/>
                    </a:lnTo>
                    <a:lnTo>
                      <a:pt x="10" y="1178"/>
                    </a:lnTo>
                    <a:lnTo>
                      <a:pt x="11" y="1180"/>
                    </a:lnTo>
                    <a:lnTo>
                      <a:pt x="11" y="1181"/>
                    </a:lnTo>
                    <a:lnTo>
                      <a:pt x="11" y="1178"/>
                    </a:lnTo>
                    <a:lnTo>
                      <a:pt x="12" y="1182"/>
                    </a:lnTo>
                    <a:lnTo>
                      <a:pt x="13" y="1185"/>
                    </a:lnTo>
                    <a:lnTo>
                      <a:pt x="14" y="1184"/>
                    </a:lnTo>
                    <a:lnTo>
                      <a:pt x="15" y="1185"/>
                    </a:lnTo>
                    <a:lnTo>
                      <a:pt x="16" y="1186"/>
                    </a:lnTo>
                    <a:lnTo>
                      <a:pt x="17" y="1186"/>
                    </a:lnTo>
                    <a:lnTo>
                      <a:pt x="18" y="1185"/>
                    </a:lnTo>
                    <a:lnTo>
                      <a:pt x="18" y="1187"/>
                    </a:lnTo>
                    <a:lnTo>
                      <a:pt x="19" y="1187"/>
                    </a:lnTo>
                    <a:lnTo>
                      <a:pt x="19" y="1185"/>
                    </a:lnTo>
                    <a:lnTo>
                      <a:pt x="20" y="1183"/>
                    </a:lnTo>
                    <a:lnTo>
                      <a:pt x="21" y="1181"/>
                    </a:lnTo>
                    <a:lnTo>
                      <a:pt x="21" y="1374"/>
                    </a:lnTo>
                    <a:lnTo>
                      <a:pt x="22" y="1352"/>
                    </a:lnTo>
                    <a:lnTo>
                      <a:pt x="23" y="1323"/>
                    </a:lnTo>
                    <a:lnTo>
                      <a:pt x="23" y="1300"/>
                    </a:lnTo>
                    <a:lnTo>
                      <a:pt x="24" y="1286"/>
                    </a:lnTo>
                    <a:lnTo>
                      <a:pt x="24" y="1278"/>
                    </a:lnTo>
                    <a:lnTo>
                      <a:pt x="25" y="1258"/>
                    </a:lnTo>
                    <a:lnTo>
                      <a:pt x="26" y="1253"/>
                    </a:lnTo>
                    <a:lnTo>
                      <a:pt x="27" y="1248"/>
                    </a:lnTo>
                    <a:lnTo>
                      <a:pt x="27" y="1244"/>
                    </a:lnTo>
                    <a:lnTo>
                      <a:pt x="27" y="1235"/>
                    </a:lnTo>
                    <a:lnTo>
                      <a:pt x="28" y="1230"/>
                    </a:lnTo>
                    <a:lnTo>
                      <a:pt x="29" y="1226"/>
                    </a:lnTo>
                    <a:lnTo>
                      <a:pt x="30" y="1224"/>
                    </a:lnTo>
                    <a:lnTo>
                      <a:pt x="30" y="1222"/>
                    </a:lnTo>
                    <a:lnTo>
                      <a:pt x="31" y="1221"/>
                    </a:lnTo>
                    <a:lnTo>
                      <a:pt x="31" y="1218"/>
                    </a:lnTo>
                    <a:lnTo>
                      <a:pt x="32" y="1215"/>
                    </a:lnTo>
                    <a:lnTo>
                      <a:pt x="33" y="1213"/>
                    </a:lnTo>
                    <a:lnTo>
                      <a:pt x="33" y="1208"/>
                    </a:lnTo>
                    <a:lnTo>
                      <a:pt x="34" y="1207"/>
                    </a:lnTo>
                    <a:lnTo>
                      <a:pt x="35" y="1206"/>
                    </a:lnTo>
                    <a:lnTo>
                      <a:pt x="35" y="1205"/>
                    </a:lnTo>
                    <a:lnTo>
                      <a:pt x="36" y="1203"/>
                    </a:lnTo>
                    <a:lnTo>
                      <a:pt x="37" y="1203"/>
                    </a:lnTo>
                    <a:lnTo>
                      <a:pt x="37" y="1205"/>
                    </a:lnTo>
                    <a:lnTo>
                      <a:pt x="38" y="1206"/>
                    </a:lnTo>
                    <a:lnTo>
                      <a:pt x="39" y="1203"/>
                    </a:lnTo>
                    <a:lnTo>
                      <a:pt x="40" y="1200"/>
                    </a:lnTo>
                    <a:lnTo>
                      <a:pt x="40" y="1198"/>
                    </a:lnTo>
                    <a:lnTo>
                      <a:pt x="41" y="1194"/>
                    </a:lnTo>
                    <a:lnTo>
                      <a:pt x="42" y="1198"/>
                    </a:lnTo>
                    <a:lnTo>
                      <a:pt x="43" y="1203"/>
                    </a:lnTo>
                    <a:lnTo>
                      <a:pt x="43" y="1200"/>
                    </a:lnTo>
                    <a:lnTo>
                      <a:pt x="44" y="1199"/>
                    </a:lnTo>
                    <a:lnTo>
                      <a:pt x="45" y="1197"/>
                    </a:lnTo>
                    <a:lnTo>
                      <a:pt x="46" y="1196"/>
                    </a:lnTo>
                    <a:lnTo>
                      <a:pt x="46" y="1192"/>
                    </a:lnTo>
                    <a:lnTo>
                      <a:pt x="47" y="1193"/>
                    </a:lnTo>
                    <a:lnTo>
                      <a:pt x="47" y="1194"/>
                    </a:lnTo>
                    <a:lnTo>
                      <a:pt x="48" y="1192"/>
                    </a:lnTo>
                    <a:lnTo>
                      <a:pt x="49" y="1193"/>
                    </a:lnTo>
                    <a:lnTo>
                      <a:pt x="50" y="1193"/>
                    </a:lnTo>
                    <a:lnTo>
                      <a:pt x="51" y="1196"/>
                    </a:lnTo>
                    <a:lnTo>
                      <a:pt x="51" y="1193"/>
                    </a:lnTo>
                    <a:lnTo>
                      <a:pt x="52" y="1195"/>
                    </a:lnTo>
                    <a:lnTo>
                      <a:pt x="52" y="1193"/>
                    </a:lnTo>
                    <a:lnTo>
                      <a:pt x="53" y="1189"/>
                    </a:lnTo>
                    <a:lnTo>
                      <a:pt x="54" y="1191"/>
                    </a:lnTo>
                    <a:lnTo>
                      <a:pt x="55" y="1191"/>
                    </a:lnTo>
                    <a:lnTo>
                      <a:pt x="55" y="1192"/>
                    </a:lnTo>
                    <a:lnTo>
                      <a:pt x="55" y="1193"/>
                    </a:lnTo>
                    <a:lnTo>
                      <a:pt x="56" y="1191"/>
                    </a:lnTo>
                    <a:lnTo>
                      <a:pt x="57" y="1198"/>
                    </a:lnTo>
                    <a:lnTo>
                      <a:pt x="58" y="1194"/>
                    </a:lnTo>
                    <a:lnTo>
                      <a:pt x="59" y="1193"/>
                    </a:lnTo>
                    <a:lnTo>
                      <a:pt x="59" y="1191"/>
                    </a:lnTo>
                    <a:lnTo>
                      <a:pt x="59" y="1185"/>
                    </a:lnTo>
                    <a:lnTo>
                      <a:pt x="60" y="1186"/>
                    </a:lnTo>
                    <a:lnTo>
                      <a:pt x="61" y="1187"/>
                    </a:lnTo>
                    <a:lnTo>
                      <a:pt x="62" y="1187"/>
                    </a:lnTo>
                    <a:lnTo>
                      <a:pt x="62" y="1189"/>
                    </a:lnTo>
                    <a:lnTo>
                      <a:pt x="63" y="1189"/>
                    </a:lnTo>
                    <a:lnTo>
                      <a:pt x="64" y="1191"/>
                    </a:lnTo>
                    <a:lnTo>
                      <a:pt x="65" y="1190"/>
                    </a:lnTo>
                    <a:lnTo>
                      <a:pt x="65" y="1191"/>
                    </a:lnTo>
                    <a:lnTo>
                      <a:pt x="66" y="1193"/>
                    </a:lnTo>
                    <a:lnTo>
                      <a:pt x="67" y="1189"/>
                    </a:lnTo>
                    <a:lnTo>
                      <a:pt x="67" y="1190"/>
                    </a:lnTo>
                    <a:lnTo>
                      <a:pt x="68" y="1190"/>
                    </a:lnTo>
                    <a:lnTo>
                      <a:pt x="68" y="1191"/>
                    </a:lnTo>
                    <a:lnTo>
                      <a:pt x="69" y="1193"/>
                    </a:lnTo>
                    <a:lnTo>
                      <a:pt x="70" y="1193"/>
                    </a:lnTo>
                    <a:lnTo>
                      <a:pt x="71" y="1186"/>
                    </a:lnTo>
                    <a:lnTo>
                      <a:pt x="71" y="1187"/>
                    </a:lnTo>
                    <a:lnTo>
                      <a:pt x="72" y="1189"/>
                    </a:lnTo>
                    <a:lnTo>
                      <a:pt x="73" y="1189"/>
                    </a:lnTo>
                    <a:lnTo>
                      <a:pt x="74" y="1185"/>
                    </a:lnTo>
                    <a:lnTo>
                      <a:pt x="74" y="1187"/>
                    </a:lnTo>
                    <a:lnTo>
                      <a:pt x="75" y="1191"/>
                    </a:lnTo>
                    <a:lnTo>
                      <a:pt x="75" y="1187"/>
                    </a:lnTo>
                    <a:lnTo>
                      <a:pt x="76" y="1189"/>
                    </a:lnTo>
                    <a:lnTo>
                      <a:pt x="77" y="1189"/>
                    </a:lnTo>
                    <a:lnTo>
                      <a:pt x="78" y="1189"/>
                    </a:lnTo>
                    <a:lnTo>
                      <a:pt x="78" y="1190"/>
                    </a:lnTo>
                    <a:lnTo>
                      <a:pt x="79" y="1191"/>
                    </a:lnTo>
                    <a:lnTo>
                      <a:pt x="79" y="1187"/>
                    </a:lnTo>
                    <a:lnTo>
                      <a:pt x="80" y="1186"/>
                    </a:lnTo>
                    <a:lnTo>
                      <a:pt x="81" y="1187"/>
                    </a:lnTo>
                    <a:lnTo>
                      <a:pt x="81" y="1188"/>
                    </a:lnTo>
                    <a:lnTo>
                      <a:pt x="82" y="1190"/>
                    </a:lnTo>
                    <a:lnTo>
                      <a:pt x="83" y="1192"/>
                    </a:lnTo>
                    <a:lnTo>
                      <a:pt x="83" y="1191"/>
                    </a:lnTo>
                    <a:lnTo>
                      <a:pt x="84" y="1194"/>
                    </a:lnTo>
                    <a:lnTo>
                      <a:pt x="84" y="1192"/>
                    </a:lnTo>
                    <a:lnTo>
                      <a:pt x="85" y="266"/>
                    </a:lnTo>
                    <a:lnTo>
                      <a:pt x="86" y="0"/>
                    </a:lnTo>
                    <a:lnTo>
                      <a:pt x="87" y="178"/>
                    </a:lnTo>
                    <a:lnTo>
                      <a:pt x="87" y="306"/>
                    </a:lnTo>
                    <a:lnTo>
                      <a:pt x="87" y="409"/>
                    </a:lnTo>
                    <a:lnTo>
                      <a:pt x="88" y="484"/>
                    </a:lnTo>
                    <a:lnTo>
                      <a:pt x="89" y="548"/>
                    </a:lnTo>
                    <a:lnTo>
                      <a:pt x="90" y="608"/>
                    </a:lnTo>
                    <a:lnTo>
                      <a:pt x="90" y="659"/>
                    </a:lnTo>
                    <a:lnTo>
                      <a:pt x="91" y="704"/>
                    </a:lnTo>
                    <a:lnTo>
                      <a:pt x="91" y="744"/>
                    </a:lnTo>
                    <a:lnTo>
                      <a:pt x="92" y="780"/>
                    </a:lnTo>
                    <a:lnTo>
                      <a:pt x="93" y="815"/>
                    </a:lnTo>
                    <a:lnTo>
                      <a:pt x="93" y="843"/>
                    </a:lnTo>
                    <a:lnTo>
                      <a:pt x="94" y="868"/>
                    </a:lnTo>
                    <a:lnTo>
                      <a:pt x="95" y="893"/>
                    </a:lnTo>
                    <a:lnTo>
                      <a:pt x="95" y="912"/>
                    </a:lnTo>
                    <a:lnTo>
                      <a:pt x="96" y="931"/>
                    </a:lnTo>
                    <a:lnTo>
                      <a:pt x="97" y="949"/>
                    </a:lnTo>
                    <a:lnTo>
                      <a:pt x="97" y="961"/>
                    </a:lnTo>
                    <a:lnTo>
                      <a:pt x="98" y="975"/>
                    </a:lnTo>
                    <a:lnTo>
                      <a:pt x="99" y="995"/>
                    </a:lnTo>
                    <a:lnTo>
                      <a:pt x="99" y="1004"/>
                    </a:lnTo>
                    <a:lnTo>
                      <a:pt x="100" y="1013"/>
                    </a:lnTo>
                    <a:lnTo>
                      <a:pt x="100" y="1021"/>
                    </a:lnTo>
                    <a:lnTo>
                      <a:pt x="101" y="1032"/>
                    </a:lnTo>
                    <a:lnTo>
                      <a:pt x="102" y="1037"/>
                    </a:lnTo>
                    <a:lnTo>
                      <a:pt x="103" y="1040"/>
                    </a:lnTo>
                    <a:lnTo>
                      <a:pt x="103" y="1044"/>
                    </a:lnTo>
                    <a:lnTo>
                      <a:pt x="103" y="1055"/>
                    </a:lnTo>
                    <a:lnTo>
                      <a:pt x="104" y="1057"/>
                    </a:lnTo>
                    <a:lnTo>
                      <a:pt x="105" y="1062"/>
                    </a:lnTo>
                    <a:lnTo>
                      <a:pt x="106" y="1065"/>
                    </a:lnTo>
                    <a:lnTo>
                      <a:pt x="106" y="1070"/>
                    </a:lnTo>
                    <a:lnTo>
                      <a:pt x="107" y="1078"/>
                    </a:lnTo>
                    <a:lnTo>
                      <a:pt x="108" y="1074"/>
                    </a:lnTo>
                    <a:lnTo>
                      <a:pt x="109" y="1079"/>
                    </a:lnTo>
                    <a:lnTo>
                      <a:pt x="109" y="1083"/>
                    </a:lnTo>
                    <a:lnTo>
                      <a:pt x="110" y="1086"/>
                    </a:lnTo>
                    <a:lnTo>
                      <a:pt x="111" y="1090"/>
                    </a:lnTo>
                    <a:lnTo>
                      <a:pt x="111" y="1092"/>
                    </a:lnTo>
                    <a:lnTo>
                      <a:pt x="112" y="1092"/>
                    </a:lnTo>
                    <a:lnTo>
                      <a:pt x="112" y="1093"/>
                    </a:lnTo>
                    <a:lnTo>
                      <a:pt x="113" y="1092"/>
                    </a:lnTo>
                    <a:lnTo>
                      <a:pt x="114" y="1097"/>
                    </a:lnTo>
                    <a:lnTo>
                      <a:pt x="115" y="1097"/>
                    </a:lnTo>
                    <a:lnTo>
                      <a:pt x="115" y="1094"/>
                    </a:lnTo>
                    <a:lnTo>
                      <a:pt x="115" y="1096"/>
                    </a:lnTo>
                    <a:lnTo>
                      <a:pt x="116" y="1095"/>
                    </a:lnTo>
                    <a:lnTo>
                      <a:pt x="117" y="1099"/>
                    </a:lnTo>
                    <a:lnTo>
                      <a:pt x="118" y="1104"/>
                    </a:lnTo>
                    <a:lnTo>
                      <a:pt x="119" y="1103"/>
                    </a:lnTo>
                    <a:lnTo>
                      <a:pt x="119" y="1102"/>
                    </a:lnTo>
                    <a:lnTo>
                      <a:pt x="120" y="1099"/>
                    </a:lnTo>
                    <a:lnTo>
                      <a:pt x="121" y="1100"/>
                    </a:lnTo>
                    <a:lnTo>
                      <a:pt x="122" y="1101"/>
                    </a:lnTo>
                    <a:lnTo>
                      <a:pt x="122" y="1100"/>
                    </a:lnTo>
                    <a:lnTo>
                      <a:pt x="123" y="1101"/>
                    </a:lnTo>
                    <a:lnTo>
                      <a:pt x="124" y="1104"/>
                    </a:lnTo>
                    <a:lnTo>
                      <a:pt x="125" y="1103"/>
                    </a:lnTo>
                    <a:lnTo>
                      <a:pt x="125" y="1106"/>
                    </a:lnTo>
                    <a:lnTo>
                      <a:pt x="126" y="1104"/>
                    </a:lnTo>
                    <a:lnTo>
                      <a:pt x="127" y="1101"/>
                    </a:lnTo>
                    <a:lnTo>
                      <a:pt x="127" y="1100"/>
                    </a:lnTo>
                    <a:lnTo>
                      <a:pt x="128" y="1101"/>
                    </a:lnTo>
                    <a:lnTo>
                      <a:pt x="128" y="1102"/>
                    </a:lnTo>
                    <a:lnTo>
                      <a:pt x="129" y="1104"/>
                    </a:lnTo>
                    <a:lnTo>
                      <a:pt x="130" y="1104"/>
                    </a:lnTo>
                    <a:lnTo>
                      <a:pt x="131" y="1106"/>
                    </a:lnTo>
                    <a:lnTo>
                      <a:pt x="131" y="1107"/>
                    </a:lnTo>
                    <a:lnTo>
                      <a:pt x="131" y="1106"/>
                    </a:lnTo>
                    <a:lnTo>
                      <a:pt x="132" y="1107"/>
                    </a:lnTo>
                    <a:lnTo>
                      <a:pt x="133" y="1107"/>
                    </a:lnTo>
                    <a:lnTo>
                      <a:pt x="134" y="1110"/>
                    </a:lnTo>
                    <a:lnTo>
                      <a:pt x="134" y="1109"/>
                    </a:lnTo>
                    <a:lnTo>
                      <a:pt x="135" y="1106"/>
                    </a:lnTo>
                    <a:lnTo>
                      <a:pt x="136" y="1111"/>
                    </a:lnTo>
                    <a:lnTo>
                      <a:pt x="137" y="1108"/>
                    </a:lnTo>
                    <a:lnTo>
                      <a:pt x="138" y="1107"/>
                    </a:lnTo>
                    <a:lnTo>
                      <a:pt x="138" y="1106"/>
                    </a:lnTo>
                    <a:lnTo>
                      <a:pt x="139" y="1107"/>
                    </a:lnTo>
                    <a:lnTo>
                      <a:pt x="139" y="1111"/>
                    </a:lnTo>
                    <a:lnTo>
                      <a:pt x="140" y="1107"/>
                    </a:lnTo>
                    <a:lnTo>
                      <a:pt x="141" y="1107"/>
                    </a:lnTo>
                    <a:lnTo>
                      <a:pt x="141" y="1108"/>
                    </a:lnTo>
                    <a:lnTo>
                      <a:pt x="142" y="1108"/>
                    </a:lnTo>
                    <a:lnTo>
                      <a:pt x="143" y="1101"/>
                    </a:lnTo>
                    <a:lnTo>
                      <a:pt x="144" y="1105"/>
                    </a:lnTo>
                    <a:lnTo>
                      <a:pt x="144" y="1106"/>
                    </a:lnTo>
                    <a:lnTo>
                      <a:pt x="145" y="1099"/>
                    </a:lnTo>
                    <a:lnTo>
                      <a:pt x="146" y="1103"/>
                    </a:lnTo>
                    <a:lnTo>
                      <a:pt x="147" y="1105"/>
                    </a:lnTo>
                    <a:lnTo>
                      <a:pt x="147" y="1107"/>
                    </a:lnTo>
                    <a:lnTo>
                      <a:pt x="147" y="1106"/>
                    </a:lnTo>
                    <a:lnTo>
                      <a:pt x="148" y="1106"/>
                    </a:lnTo>
                    <a:lnTo>
                      <a:pt x="149" y="1108"/>
                    </a:lnTo>
                    <a:lnTo>
                      <a:pt x="150" y="1112"/>
                    </a:lnTo>
                    <a:lnTo>
                      <a:pt x="150" y="1111"/>
                    </a:lnTo>
                    <a:lnTo>
                      <a:pt x="151" y="1110"/>
                    </a:lnTo>
                    <a:lnTo>
                      <a:pt x="152" y="1110"/>
                    </a:lnTo>
                    <a:lnTo>
                      <a:pt x="153" y="1106"/>
                    </a:lnTo>
                    <a:lnTo>
                      <a:pt x="154" y="1108"/>
                    </a:lnTo>
                    <a:lnTo>
                      <a:pt x="155" y="1111"/>
                    </a:lnTo>
                    <a:lnTo>
                      <a:pt x="155" y="1108"/>
                    </a:lnTo>
                    <a:lnTo>
                      <a:pt x="156" y="1108"/>
                    </a:lnTo>
                    <a:lnTo>
                      <a:pt x="157" y="1109"/>
                    </a:lnTo>
                    <a:lnTo>
                      <a:pt x="158" y="1106"/>
                    </a:lnTo>
                    <a:lnTo>
                      <a:pt x="159" y="1106"/>
                    </a:lnTo>
                    <a:lnTo>
                      <a:pt x="160" y="1102"/>
                    </a:lnTo>
                    <a:lnTo>
                      <a:pt x="160" y="1101"/>
                    </a:lnTo>
                    <a:lnTo>
                      <a:pt x="161" y="1101"/>
                    </a:lnTo>
                    <a:lnTo>
                      <a:pt x="162" y="1106"/>
                    </a:lnTo>
                    <a:lnTo>
                      <a:pt x="163" y="1103"/>
                    </a:lnTo>
                    <a:lnTo>
                      <a:pt x="163" y="1101"/>
                    </a:lnTo>
                    <a:lnTo>
                      <a:pt x="164" y="1101"/>
                    </a:lnTo>
                    <a:lnTo>
                      <a:pt x="165" y="1100"/>
                    </a:lnTo>
                    <a:lnTo>
                      <a:pt x="166" y="1098"/>
                    </a:lnTo>
                    <a:lnTo>
                      <a:pt x="166" y="1099"/>
                    </a:lnTo>
                    <a:lnTo>
                      <a:pt x="167" y="1098"/>
                    </a:lnTo>
                    <a:lnTo>
                      <a:pt x="167" y="1097"/>
                    </a:lnTo>
                    <a:lnTo>
                      <a:pt x="168" y="1104"/>
                    </a:lnTo>
                    <a:lnTo>
                      <a:pt x="169" y="1100"/>
                    </a:lnTo>
                    <a:lnTo>
                      <a:pt x="170" y="1100"/>
                    </a:lnTo>
                    <a:lnTo>
                      <a:pt x="171" y="1101"/>
                    </a:lnTo>
                    <a:lnTo>
                      <a:pt x="171" y="1099"/>
                    </a:lnTo>
                    <a:lnTo>
                      <a:pt x="172" y="1099"/>
                    </a:lnTo>
                    <a:lnTo>
                      <a:pt x="172" y="1097"/>
                    </a:lnTo>
                    <a:lnTo>
                      <a:pt x="173" y="1097"/>
                    </a:lnTo>
                    <a:lnTo>
                      <a:pt x="174" y="1098"/>
                    </a:lnTo>
                    <a:lnTo>
                      <a:pt x="175" y="1099"/>
                    </a:lnTo>
                    <a:lnTo>
                      <a:pt x="175" y="1097"/>
                    </a:lnTo>
                    <a:lnTo>
                      <a:pt x="175" y="1095"/>
                    </a:lnTo>
                    <a:lnTo>
                      <a:pt x="176" y="1099"/>
                    </a:lnTo>
                    <a:lnTo>
                      <a:pt x="177" y="1098"/>
                    </a:lnTo>
                    <a:lnTo>
                      <a:pt x="178" y="1093"/>
                    </a:lnTo>
                    <a:lnTo>
                      <a:pt x="179" y="1095"/>
                    </a:lnTo>
                    <a:lnTo>
                      <a:pt x="179" y="1096"/>
                    </a:lnTo>
                    <a:lnTo>
                      <a:pt x="179" y="1097"/>
                    </a:lnTo>
                    <a:lnTo>
                      <a:pt x="180" y="1095"/>
                    </a:lnTo>
                    <a:lnTo>
                      <a:pt x="181" y="1094"/>
                    </a:lnTo>
                    <a:lnTo>
                      <a:pt x="182" y="1097"/>
                    </a:lnTo>
                    <a:lnTo>
                      <a:pt x="183" y="1097"/>
                    </a:lnTo>
                    <a:lnTo>
                      <a:pt x="183" y="1099"/>
                    </a:lnTo>
                    <a:lnTo>
                      <a:pt x="184" y="1094"/>
                    </a:lnTo>
                    <a:lnTo>
                      <a:pt x="185" y="1099"/>
                    </a:lnTo>
                    <a:lnTo>
                      <a:pt x="185" y="1102"/>
                    </a:lnTo>
                    <a:lnTo>
                      <a:pt x="186" y="1102"/>
                    </a:lnTo>
                    <a:lnTo>
                      <a:pt x="187" y="1107"/>
                    </a:lnTo>
                    <a:lnTo>
                      <a:pt x="187" y="1106"/>
                    </a:lnTo>
                    <a:lnTo>
                      <a:pt x="188" y="1104"/>
                    </a:lnTo>
                    <a:lnTo>
                      <a:pt x="188" y="1103"/>
                    </a:lnTo>
                    <a:lnTo>
                      <a:pt x="189" y="1103"/>
                    </a:lnTo>
                    <a:lnTo>
                      <a:pt x="190" y="1104"/>
                    </a:lnTo>
                    <a:lnTo>
                      <a:pt x="191" y="1102"/>
                    </a:lnTo>
                    <a:lnTo>
                      <a:pt x="191" y="1101"/>
                    </a:lnTo>
                    <a:lnTo>
                      <a:pt x="191" y="1102"/>
                    </a:lnTo>
                    <a:lnTo>
                      <a:pt x="192" y="1103"/>
                    </a:lnTo>
                    <a:lnTo>
                      <a:pt x="193" y="1103"/>
                    </a:lnTo>
                    <a:lnTo>
                      <a:pt x="194" y="1099"/>
                    </a:lnTo>
                    <a:lnTo>
                      <a:pt x="194" y="1097"/>
                    </a:lnTo>
                    <a:lnTo>
                      <a:pt x="195" y="1100"/>
                    </a:lnTo>
                    <a:lnTo>
                      <a:pt x="196" y="1096"/>
                    </a:lnTo>
                    <a:lnTo>
                      <a:pt x="197" y="1097"/>
                    </a:lnTo>
                    <a:lnTo>
                      <a:pt x="197" y="1100"/>
                    </a:lnTo>
                    <a:lnTo>
                      <a:pt x="198" y="1101"/>
                    </a:lnTo>
                    <a:lnTo>
                      <a:pt x="199" y="1096"/>
                    </a:lnTo>
                    <a:lnTo>
                      <a:pt x="199" y="1099"/>
                    </a:lnTo>
                    <a:lnTo>
                      <a:pt x="200" y="1100"/>
                    </a:lnTo>
                    <a:lnTo>
                      <a:pt x="201" y="1104"/>
                    </a:lnTo>
                    <a:lnTo>
                      <a:pt x="201" y="1103"/>
                    </a:lnTo>
                    <a:lnTo>
                      <a:pt x="202" y="1101"/>
                    </a:lnTo>
                    <a:lnTo>
                      <a:pt x="203" y="1101"/>
                    </a:lnTo>
                    <a:lnTo>
                      <a:pt x="204" y="1101"/>
                    </a:lnTo>
                    <a:lnTo>
                      <a:pt x="204" y="1104"/>
                    </a:lnTo>
                    <a:lnTo>
                      <a:pt x="205" y="1103"/>
                    </a:lnTo>
                    <a:lnTo>
                      <a:pt x="206" y="1104"/>
                    </a:lnTo>
                    <a:lnTo>
                      <a:pt x="207" y="1103"/>
                    </a:lnTo>
                    <a:lnTo>
                      <a:pt x="207" y="1101"/>
                    </a:lnTo>
                    <a:lnTo>
                      <a:pt x="208" y="1104"/>
                    </a:lnTo>
                    <a:lnTo>
                      <a:pt x="209" y="1103"/>
                    </a:lnTo>
                    <a:lnTo>
                      <a:pt x="210" y="1094"/>
                    </a:lnTo>
                    <a:lnTo>
                      <a:pt x="210" y="1099"/>
                    </a:lnTo>
                    <a:lnTo>
                      <a:pt x="211" y="1101"/>
                    </a:lnTo>
                    <a:lnTo>
                      <a:pt x="212" y="1101"/>
                    </a:lnTo>
                    <a:lnTo>
                      <a:pt x="213" y="1101"/>
                    </a:lnTo>
                    <a:lnTo>
                      <a:pt x="214" y="1101"/>
                    </a:lnTo>
                    <a:lnTo>
                      <a:pt x="215" y="1099"/>
                    </a:lnTo>
                    <a:lnTo>
                      <a:pt x="215" y="1101"/>
                    </a:lnTo>
                    <a:lnTo>
                      <a:pt x="216" y="1101"/>
                    </a:lnTo>
                    <a:lnTo>
                      <a:pt x="216" y="1096"/>
                    </a:lnTo>
                    <a:lnTo>
                      <a:pt x="217" y="1104"/>
                    </a:lnTo>
                    <a:lnTo>
                      <a:pt x="218" y="1104"/>
                    </a:lnTo>
                    <a:lnTo>
                      <a:pt x="219" y="1104"/>
                    </a:lnTo>
                    <a:lnTo>
                      <a:pt x="220" y="1104"/>
                    </a:lnTo>
                    <a:lnTo>
                      <a:pt x="220" y="1106"/>
                    </a:lnTo>
                    <a:lnTo>
                      <a:pt x="221" y="1106"/>
                    </a:lnTo>
                    <a:lnTo>
                      <a:pt x="222" y="1105"/>
                    </a:lnTo>
                    <a:lnTo>
                      <a:pt x="223" y="1107"/>
                    </a:lnTo>
                    <a:lnTo>
                      <a:pt x="223" y="1106"/>
                    </a:lnTo>
                    <a:lnTo>
                      <a:pt x="224" y="1106"/>
                    </a:lnTo>
                    <a:lnTo>
                      <a:pt x="225" y="1106"/>
                    </a:lnTo>
                    <a:lnTo>
                      <a:pt x="226" y="1111"/>
                    </a:lnTo>
                    <a:lnTo>
                      <a:pt x="226" y="1109"/>
                    </a:lnTo>
                    <a:lnTo>
                      <a:pt x="227" y="1108"/>
                    </a:lnTo>
                    <a:lnTo>
                      <a:pt x="228" y="1099"/>
                    </a:lnTo>
                    <a:lnTo>
                      <a:pt x="229" y="1102"/>
                    </a:lnTo>
                    <a:lnTo>
                      <a:pt x="229" y="1104"/>
                    </a:lnTo>
                    <a:lnTo>
                      <a:pt x="230" y="1106"/>
                    </a:lnTo>
                    <a:lnTo>
                      <a:pt x="231" y="1108"/>
                    </a:lnTo>
                    <a:lnTo>
                      <a:pt x="232" y="1108"/>
                    </a:lnTo>
                    <a:lnTo>
                      <a:pt x="232" y="1107"/>
                    </a:lnTo>
                    <a:lnTo>
                      <a:pt x="232" y="1111"/>
                    </a:lnTo>
                    <a:lnTo>
                      <a:pt x="233" y="1110"/>
                    </a:lnTo>
                    <a:lnTo>
                      <a:pt x="234" y="1108"/>
                    </a:lnTo>
                    <a:lnTo>
                      <a:pt x="235" y="1108"/>
                    </a:lnTo>
                    <a:lnTo>
                      <a:pt x="235" y="1112"/>
                    </a:lnTo>
                    <a:lnTo>
                      <a:pt x="235" y="1114"/>
                    </a:lnTo>
                    <a:lnTo>
                      <a:pt x="236" y="1114"/>
                    </a:lnTo>
                    <a:lnTo>
                      <a:pt x="237" y="1111"/>
                    </a:lnTo>
                    <a:lnTo>
                      <a:pt x="238" y="1108"/>
                    </a:lnTo>
                    <a:lnTo>
                      <a:pt x="239" y="1111"/>
                    </a:lnTo>
                    <a:lnTo>
                      <a:pt x="239" y="1110"/>
                    </a:lnTo>
                    <a:lnTo>
                      <a:pt x="240" y="1108"/>
                    </a:lnTo>
                    <a:lnTo>
                      <a:pt x="241" y="1108"/>
                    </a:lnTo>
                    <a:lnTo>
                      <a:pt x="242" y="1110"/>
                    </a:lnTo>
                    <a:lnTo>
                      <a:pt x="243" y="1111"/>
                    </a:lnTo>
                    <a:lnTo>
                      <a:pt x="244" y="1111"/>
                    </a:lnTo>
                    <a:lnTo>
                      <a:pt x="245" y="1108"/>
                    </a:lnTo>
                    <a:lnTo>
                      <a:pt x="245" y="1111"/>
                    </a:lnTo>
                    <a:lnTo>
                      <a:pt x="246" y="1111"/>
                    </a:lnTo>
                    <a:lnTo>
                      <a:pt x="247" y="1111"/>
                    </a:lnTo>
                    <a:lnTo>
                      <a:pt x="248" y="1106"/>
                    </a:lnTo>
                    <a:lnTo>
                      <a:pt x="248" y="1107"/>
                    </a:lnTo>
                    <a:lnTo>
                      <a:pt x="248" y="1108"/>
                    </a:lnTo>
                    <a:lnTo>
                      <a:pt x="249" y="1106"/>
                    </a:lnTo>
                    <a:lnTo>
                      <a:pt x="250" y="1110"/>
                    </a:lnTo>
                    <a:lnTo>
                      <a:pt x="251" y="1109"/>
                    </a:lnTo>
                    <a:lnTo>
                      <a:pt x="251" y="1113"/>
                    </a:lnTo>
                    <a:lnTo>
                      <a:pt x="251" y="1111"/>
                    </a:lnTo>
                    <a:lnTo>
                      <a:pt x="252" y="1109"/>
                    </a:lnTo>
                    <a:lnTo>
                      <a:pt x="253" y="1108"/>
                    </a:lnTo>
                    <a:lnTo>
                      <a:pt x="254" y="1103"/>
                    </a:lnTo>
                    <a:lnTo>
                      <a:pt x="255" y="1107"/>
                    </a:lnTo>
                    <a:lnTo>
                      <a:pt x="255" y="1106"/>
                    </a:lnTo>
                    <a:lnTo>
                      <a:pt x="256" y="1110"/>
                    </a:lnTo>
                    <a:lnTo>
                      <a:pt x="257" y="1109"/>
                    </a:lnTo>
                    <a:lnTo>
                      <a:pt x="258" y="1109"/>
                    </a:lnTo>
                    <a:lnTo>
                      <a:pt x="259" y="1105"/>
                    </a:lnTo>
                    <a:lnTo>
                      <a:pt x="260" y="1104"/>
                    </a:lnTo>
                    <a:lnTo>
                      <a:pt x="260" y="1106"/>
                    </a:lnTo>
                    <a:lnTo>
                      <a:pt x="261" y="1102"/>
                    </a:lnTo>
                    <a:lnTo>
                      <a:pt x="262" y="1104"/>
                    </a:lnTo>
                    <a:lnTo>
                      <a:pt x="263" y="1104"/>
                    </a:lnTo>
                    <a:lnTo>
                      <a:pt x="264" y="1107"/>
                    </a:lnTo>
                    <a:lnTo>
                      <a:pt x="264" y="1103"/>
                    </a:lnTo>
                    <a:lnTo>
                      <a:pt x="265" y="1103"/>
                    </a:lnTo>
                    <a:lnTo>
                      <a:pt x="266" y="1102"/>
                    </a:lnTo>
                    <a:lnTo>
                      <a:pt x="267" y="1103"/>
                    </a:lnTo>
                    <a:lnTo>
                      <a:pt x="267" y="1101"/>
                    </a:lnTo>
                    <a:lnTo>
                      <a:pt x="267" y="1102"/>
                    </a:lnTo>
                    <a:lnTo>
                      <a:pt x="268" y="1101"/>
                    </a:lnTo>
                    <a:lnTo>
                      <a:pt x="269" y="1102"/>
                    </a:lnTo>
                    <a:lnTo>
                      <a:pt x="270" y="1108"/>
                    </a:lnTo>
                    <a:lnTo>
                      <a:pt x="270" y="1105"/>
                    </a:lnTo>
                    <a:lnTo>
                      <a:pt x="271" y="1106"/>
                    </a:lnTo>
                    <a:lnTo>
                      <a:pt x="272" y="1105"/>
                    </a:lnTo>
                    <a:lnTo>
                      <a:pt x="273" y="1105"/>
                    </a:lnTo>
                    <a:lnTo>
                      <a:pt x="273" y="1106"/>
                    </a:lnTo>
                    <a:lnTo>
                      <a:pt x="274" y="1105"/>
                    </a:lnTo>
                    <a:lnTo>
                      <a:pt x="275" y="1106"/>
                    </a:lnTo>
                    <a:lnTo>
                      <a:pt x="276" y="1106"/>
                    </a:lnTo>
                    <a:lnTo>
                      <a:pt x="276" y="1110"/>
                    </a:lnTo>
                    <a:lnTo>
                      <a:pt x="277" y="1108"/>
                    </a:lnTo>
                    <a:lnTo>
                      <a:pt x="278" y="1106"/>
                    </a:lnTo>
                    <a:lnTo>
                      <a:pt x="279" y="1106"/>
                    </a:lnTo>
                    <a:lnTo>
                      <a:pt x="280" y="1102"/>
                    </a:lnTo>
                    <a:lnTo>
                      <a:pt x="280" y="1103"/>
                    </a:lnTo>
                    <a:lnTo>
                      <a:pt x="281" y="1103"/>
                    </a:lnTo>
                    <a:lnTo>
                      <a:pt x="282" y="1100"/>
                    </a:lnTo>
                    <a:lnTo>
                      <a:pt x="283" y="1103"/>
                    </a:lnTo>
                    <a:lnTo>
                      <a:pt x="283" y="1101"/>
                    </a:lnTo>
                    <a:lnTo>
                      <a:pt x="283" y="1104"/>
                    </a:lnTo>
                    <a:lnTo>
                      <a:pt x="284" y="1103"/>
                    </a:lnTo>
                    <a:lnTo>
                      <a:pt x="285" y="1102"/>
                    </a:lnTo>
                    <a:lnTo>
                      <a:pt x="286" y="1101"/>
                    </a:lnTo>
                    <a:lnTo>
                      <a:pt x="286" y="1103"/>
                    </a:lnTo>
                    <a:lnTo>
                      <a:pt x="287" y="1104"/>
                    </a:lnTo>
                    <a:lnTo>
                      <a:pt x="288" y="1105"/>
                    </a:lnTo>
                    <a:lnTo>
                      <a:pt x="288" y="1102"/>
                    </a:lnTo>
                    <a:lnTo>
                      <a:pt x="289" y="1101"/>
                    </a:lnTo>
                    <a:lnTo>
                      <a:pt x="289" y="1100"/>
                    </a:lnTo>
                    <a:lnTo>
                      <a:pt x="290" y="1100"/>
                    </a:lnTo>
                    <a:lnTo>
                      <a:pt x="291" y="1101"/>
                    </a:lnTo>
                    <a:lnTo>
                      <a:pt x="292" y="1100"/>
                    </a:lnTo>
                    <a:lnTo>
                      <a:pt x="292" y="1099"/>
                    </a:lnTo>
                    <a:lnTo>
                      <a:pt x="293" y="1100"/>
                    </a:lnTo>
                    <a:lnTo>
                      <a:pt x="294" y="1101"/>
                    </a:lnTo>
                    <a:lnTo>
                      <a:pt x="295" y="1101"/>
                    </a:lnTo>
                    <a:lnTo>
                      <a:pt x="295" y="1102"/>
                    </a:lnTo>
                    <a:lnTo>
                      <a:pt x="295" y="1095"/>
                    </a:lnTo>
                    <a:lnTo>
                      <a:pt x="296" y="1099"/>
                    </a:lnTo>
                    <a:lnTo>
                      <a:pt x="297" y="1099"/>
                    </a:lnTo>
                    <a:lnTo>
                      <a:pt x="298" y="1095"/>
                    </a:lnTo>
                    <a:lnTo>
                      <a:pt x="298" y="1096"/>
                    </a:lnTo>
                    <a:lnTo>
                      <a:pt x="299" y="1096"/>
                    </a:lnTo>
                    <a:lnTo>
                      <a:pt x="299" y="1097"/>
                    </a:lnTo>
                    <a:lnTo>
                      <a:pt x="300" y="1101"/>
                    </a:lnTo>
                    <a:lnTo>
                      <a:pt x="301" y="1100"/>
                    </a:lnTo>
                    <a:lnTo>
                      <a:pt x="302" y="1097"/>
                    </a:lnTo>
                    <a:lnTo>
                      <a:pt x="302" y="1103"/>
                    </a:lnTo>
                    <a:lnTo>
                      <a:pt x="303" y="1099"/>
                    </a:lnTo>
                    <a:lnTo>
                      <a:pt x="304" y="1097"/>
                    </a:lnTo>
                    <a:lnTo>
                      <a:pt x="305" y="1093"/>
                    </a:lnTo>
                    <a:lnTo>
                      <a:pt x="305" y="1094"/>
                    </a:lnTo>
                    <a:lnTo>
                      <a:pt x="306" y="1094"/>
                    </a:lnTo>
                    <a:lnTo>
                      <a:pt x="307" y="1093"/>
                    </a:lnTo>
                    <a:lnTo>
                      <a:pt x="308" y="1096"/>
                    </a:lnTo>
                    <a:lnTo>
                      <a:pt x="308" y="1093"/>
                    </a:lnTo>
                    <a:lnTo>
                      <a:pt x="308" y="1092"/>
                    </a:lnTo>
                    <a:lnTo>
                      <a:pt x="309" y="1088"/>
                    </a:lnTo>
                    <a:lnTo>
                      <a:pt x="310" y="1088"/>
                    </a:lnTo>
                    <a:lnTo>
                      <a:pt x="311" y="1090"/>
                    </a:lnTo>
                    <a:lnTo>
                      <a:pt x="311" y="1080"/>
                    </a:lnTo>
                    <a:lnTo>
                      <a:pt x="311" y="1085"/>
                    </a:lnTo>
                    <a:lnTo>
                      <a:pt x="312" y="1087"/>
                    </a:lnTo>
                    <a:lnTo>
                      <a:pt x="313" y="1088"/>
                    </a:lnTo>
                    <a:lnTo>
                      <a:pt x="314" y="1096"/>
                    </a:lnTo>
                    <a:lnTo>
                      <a:pt x="314" y="1095"/>
                    </a:lnTo>
                    <a:lnTo>
                      <a:pt x="315" y="1095"/>
                    </a:lnTo>
                    <a:lnTo>
                      <a:pt x="316" y="1092"/>
                    </a:lnTo>
                    <a:lnTo>
                      <a:pt x="317" y="1094"/>
                    </a:lnTo>
                    <a:lnTo>
                      <a:pt x="317" y="1095"/>
                    </a:lnTo>
                    <a:lnTo>
                      <a:pt x="318" y="1094"/>
                    </a:lnTo>
                    <a:lnTo>
                      <a:pt x="319" y="1094"/>
                    </a:lnTo>
                    <a:lnTo>
                      <a:pt x="320" y="1095"/>
                    </a:lnTo>
                    <a:lnTo>
                      <a:pt x="321" y="1097"/>
                    </a:lnTo>
                    <a:lnTo>
                      <a:pt x="321" y="1094"/>
                    </a:lnTo>
                    <a:lnTo>
                      <a:pt x="322" y="1095"/>
                    </a:lnTo>
                    <a:lnTo>
                      <a:pt x="323" y="1095"/>
                    </a:lnTo>
                    <a:lnTo>
                      <a:pt x="324" y="1098"/>
                    </a:lnTo>
                    <a:lnTo>
                      <a:pt x="324" y="1099"/>
                    </a:lnTo>
                    <a:lnTo>
                      <a:pt x="325" y="1099"/>
                    </a:lnTo>
                    <a:lnTo>
                      <a:pt x="326" y="1100"/>
                    </a:lnTo>
                    <a:lnTo>
                      <a:pt x="327" y="1101"/>
                    </a:lnTo>
                    <a:lnTo>
                      <a:pt x="327" y="1102"/>
                    </a:lnTo>
                    <a:lnTo>
                      <a:pt x="327" y="1108"/>
                    </a:lnTo>
                    <a:lnTo>
                      <a:pt x="328" y="1104"/>
                    </a:lnTo>
                    <a:lnTo>
                      <a:pt x="329" y="1104"/>
                    </a:lnTo>
                    <a:lnTo>
                      <a:pt x="330" y="1104"/>
                    </a:lnTo>
                    <a:lnTo>
                      <a:pt x="330" y="1105"/>
                    </a:lnTo>
                    <a:lnTo>
                      <a:pt x="331" y="1104"/>
                    </a:lnTo>
                    <a:lnTo>
                      <a:pt x="332" y="1106"/>
                    </a:lnTo>
                    <a:lnTo>
                      <a:pt x="332" y="1104"/>
                    </a:lnTo>
                    <a:lnTo>
                      <a:pt x="333" y="1104"/>
                    </a:lnTo>
                    <a:lnTo>
                      <a:pt x="333" y="1105"/>
                    </a:lnTo>
                    <a:lnTo>
                      <a:pt x="334" y="1103"/>
                    </a:lnTo>
                    <a:lnTo>
                      <a:pt x="335" y="1105"/>
                    </a:lnTo>
                    <a:lnTo>
                      <a:pt x="336" y="1107"/>
                    </a:lnTo>
                    <a:lnTo>
                      <a:pt x="336" y="1105"/>
                    </a:lnTo>
                    <a:lnTo>
                      <a:pt x="337" y="1104"/>
                    </a:lnTo>
                    <a:lnTo>
                      <a:pt x="338" y="1107"/>
                    </a:lnTo>
                    <a:lnTo>
                      <a:pt x="339" y="1108"/>
                    </a:lnTo>
                    <a:lnTo>
                      <a:pt x="339" y="1111"/>
                    </a:lnTo>
                    <a:lnTo>
                      <a:pt x="339" y="1109"/>
                    </a:lnTo>
                    <a:lnTo>
                      <a:pt x="340" y="1110"/>
                    </a:lnTo>
                    <a:lnTo>
                      <a:pt x="341" y="1108"/>
                    </a:lnTo>
                    <a:lnTo>
                      <a:pt x="342" y="1113"/>
                    </a:lnTo>
                    <a:lnTo>
                      <a:pt x="343" y="1114"/>
                    </a:lnTo>
                    <a:lnTo>
                      <a:pt x="343" y="1111"/>
                    </a:lnTo>
                    <a:lnTo>
                      <a:pt x="343" y="1117"/>
                    </a:lnTo>
                    <a:lnTo>
                      <a:pt x="344" y="1115"/>
                    </a:lnTo>
                    <a:lnTo>
                      <a:pt x="345" y="1113"/>
                    </a:lnTo>
                    <a:lnTo>
                      <a:pt x="346" y="1112"/>
                    </a:lnTo>
                    <a:lnTo>
                      <a:pt x="346" y="1116"/>
                    </a:lnTo>
                    <a:lnTo>
                      <a:pt x="347" y="1111"/>
                    </a:lnTo>
                    <a:lnTo>
                      <a:pt x="348" y="1112"/>
                    </a:lnTo>
                    <a:lnTo>
                      <a:pt x="348" y="1111"/>
                    </a:lnTo>
                    <a:lnTo>
                      <a:pt x="349" y="1110"/>
                    </a:lnTo>
                    <a:lnTo>
                      <a:pt x="350" y="1110"/>
                    </a:lnTo>
                    <a:lnTo>
                      <a:pt x="351" y="1111"/>
                    </a:lnTo>
                    <a:lnTo>
                      <a:pt x="352" y="1117"/>
                    </a:lnTo>
                    <a:lnTo>
                      <a:pt x="352" y="1116"/>
                    </a:lnTo>
                    <a:lnTo>
                      <a:pt x="352" y="1117"/>
                    </a:lnTo>
                    <a:lnTo>
                      <a:pt x="353" y="1116"/>
                    </a:lnTo>
                    <a:lnTo>
                      <a:pt x="354" y="1114"/>
                    </a:lnTo>
                    <a:lnTo>
                      <a:pt x="355" y="1111"/>
                    </a:lnTo>
                    <a:lnTo>
                      <a:pt x="355" y="1104"/>
                    </a:lnTo>
                    <a:lnTo>
                      <a:pt x="355" y="1106"/>
                    </a:lnTo>
                    <a:lnTo>
                      <a:pt x="356" y="1107"/>
                    </a:lnTo>
                    <a:lnTo>
                      <a:pt x="357" y="1107"/>
                    </a:lnTo>
                    <a:lnTo>
                      <a:pt x="358" y="1108"/>
                    </a:lnTo>
                    <a:lnTo>
                      <a:pt x="358" y="1109"/>
                    </a:lnTo>
                    <a:lnTo>
                      <a:pt x="359" y="1108"/>
                    </a:lnTo>
                    <a:lnTo>
                      <a:pt x="360" y="1107"/>
                    </a:lnTo>
                    <a:lnTo>
                      <a:pt x="360" y="1106"/>
                    </a:lnTo>
                    <a:lnTo>
                      <a:pt x="361" y="1108"/>
                    </a:lnTo>
                    <a:lnTo>
                      <a:pt x="362" y="1108"/>
                    </a:lnTo>
                    <a:lnTo>
                      <a:pt x="362" y="1101"/>
                    </a:lnTo>
                    <a:lnTo>
                      <a:pt x="363" y="1104"/>
                    </a:lnTo>
                    <a:lnTo>
                      <a:pt x="364" y="1105"/>
                    </a:lnTo>
                    <a:lnTo>
                      <a:pt x="364" y="1108"/>
                    </a:lnTo>
                    <a:lnTo>
                      <a:pt x="365" y="1109"/>
                    </a:lnTo>
                    <a:lnTo>
                      <a:pt x="365" y="1108"/>
                    </a:lnTo>
                    <a:lnTo>
                      <a:pt x="366" y="1109"/>
                    </a:lnTo>
                    <a:lnTo>
                      <a:pt x="367" y="1108"/>
                    </a:lnTo>
                    <a:lnTo>
                      <a:pt x="368" y="1106"/>
                    </a:lnTo>
                    <a:lnTo>
                      <a:pt x="369" y="1105"/>
                    </a:lnTo>
                    <a:lnTo>
                      <a:pt x="370" y="1104"/>
                    </a:lnTo>
                    <a:lnTo>
                      <a:pt x="371" y="1106"/>
                    </a:lnTo>
                    <a:lnTo>
                      <a:pt x="371" y="1108"/>
                    </a:lnTo>
                    <a:lnTo>
                      <a:pt x="372" y="1108"/>
                    </a:lnTo>
                    <a:lnTo>
                      <a:pt x="373" y="1108"/>
                    </a:lnTo>
                    <a:lnTo>
                      <a:pt x="374" y="1110"/>
                    </a:lnTo>
                    <a:lnTo>
                      <a:pt x="374" y="1104"/>
                    </a:lnTo>
                    <a:lnTo>
                      <a:pt x="375" y="1106"/>
                    </a:lnTo>
                    <a:lnTo>
                      <a:pt x="376" y="1105"/>
                    </a:lnTo>
                    <a:lnTo>
                      <a:pt x="376" y="1106"/>
                    </a:lnTo>
                    <a:lnTo>
                      <a:pt x="377" y="1106"/>
                    </a:lnTo>
                    <a:lnTo>
                      <a:pt x="378" y="1110"/>
                    </a:lnTo>
                    <a:lnTo>
                      <a:pt x="379" y="1106"/>
                    </a:lnTo>
                    <a:lnTo>
                      <a:pt x="380" y="1105"/>
                    </a:lnTo>
                    <a:lnTo>
                      <a:pt x="380" y="1101"/>
                    </a:lnTo>
                    <a:lnTo>
                      <a:pt x="381" y="1103"/>
                    </a:lnTo>
                    <a:lnTo>
                      <a:pt x="382" y="1102"/>
                    </a:lnTo>
                    <a:lnTo>
                      <a:pt x="383" y="1103"/>
                    </a:lnTo>
                    <a:lnTo>
                      <a:pt x="384" y="1098"/>
                    </a:lnTo>
                    <a:lnTo>
                      <a:pt x="384" y="1100"/>
                    </a:lnTo>
                    <a:lnTo>
                      <a:pt x="384" y="1101"/>
                    </a:lnTo>
                    <a:lnTo>
                      <a:pt x="385" y="1099"/>
                    </a:lnTo>
                    <a:lnTo>
                      <a:pt x="386" y="1101"/>
                    </a:lnTo>
                    <a:lnTo>
                      <a:pt x="387" y="1101"/>
                    </a:lnTo>
                    <a:lnTo>
                      <a:pt x="388" y="1095"/>
                    </a:lnTo>
                    <a:lnTo>
                      <a:pt x="388" y="1098"/>
                    </a:lnTo>
                    <a:lnTo>
                      <a:pt x="389" y="1099"/>
                    </a:lnTo>
                    <a:lnTo>
                      <a:pt x="390" y="1099"/>
                    </a:lnTo>
                    <a:lnTo>
                      <a:pt x="391" y="1100"/>
                    </a:lnTo>
                    <a:lnTo>
                      <a:pt x="392" y="1103"/>
                    </a:lnTo>
                    <a:lnTo>
                      <a:pt x="392" y="1102"/>
                    </a:lnTo>
                    <a:lnTo>
                      <a:pt x="393" y="1103"/>
                    </a:lnTo>
                    <a:lnTo>
                      <a:pt x="394" y="1092"/>
                    </a:lnTo>
                    <a:lnTo>
                      <a:pt x="395" y="1096"/>
                    </a:lnTo>
                    <a:lnTo>
                      <a:pt x="396" y="1098"/>
                    </a:lnTo>
                    <a:lnTo>
                      <a:pt x="396" y="1099"/>
                    </a:lnTo>
                    <a:lnTo>
                      <a:pt x="396" y="1094"/>
                    </a:lnTo>
                    <a:lnTo>
                      <a:pt x="397" y="1099"/>
                    </a:lnTo>
                    <a:lnTo>
                      <a:pt x="398" y="1100"/>
                    </a:lnTo>
                    <a:lnTo>
                      <a:pt x="399" y="1100"/>
                    </a:lnTo>
                    <a:lnTo>
                      <a:pt x="399" y="1098"/>
                    </a:lnTo>
                    <a:lnTo>
                      <a:pt x="400" y="1098"/>
                    </a:lnTo>
                    <a:lnTo>
                      <a:pt x="401" y="1099"/>
                    </a:lnTo>
                    <a:lnTo>
                      <a:pt x="402" y="1102"/>
                    </a:lnTo>
                    <a:lnTo>
                      <a:pt x="403" y="1101"/>
                    </a:lnTo>
                    <a:lnTo>
                      <a:pt x="403" y="1100"/>
                    </a:lnTo>
                    <a:lnTo>
                      <a:pt x="404" y="1099"/>
                    </a:lnTo>
                    <a:lnTo>
                      <a:pt x="404" y="1101"/>
                    </a:lnTo>
                    <a:lnTo>
                      <a:pt x="405" y="1100"/>
                    </a:lnTo>
                    <a:lnTo>
                      <a:pt x="406" y="1099"/>
                    </a:lnTo>
                    <a:lnTo>
                      <a:pt x="406" y="1097"/>
                    </a:lnTo>
                    <a:lnTo>
                      <a:pt x="407" y="1099"/>
                    </a:lnTo>
                    <a:lnTo>
                      <a:pt x="408" y="1101"/>
                    </a:lnTo>
                    <a:lnTo>
                      <a:pt x="408" y="1100"/>
                    </a:lnTo>
                    <a:lnTo>
                      <a:pt x="409" y="1102"/>
                    </a:lnTo>
                    <a:lnTo>
                      <a:pt x="409" y="1103"/>
                    </a:lnTo>
                    <a:lnTo>
                      <a:pt x="410" y="1101"/>
                    </a:lnTo>
                    <a:lnTo>
                      <a:pt x="411" y="1097"/>
                    </a:lnTo>
                    <a:lnTo>
                      <a:pt x="412" y="1098"/>
                    </a:lnTo>
                    <a:lnTo>
                      <a:pt x="412" y="1099"/>
                    </a:lnTo>
                    <a:lnTo>
                      <a:pt x="413" y="1095"/>
                    </a:lnTo>
                    <a:lnTo>
                      <a:pt x="414" y="1097"/>
                    </a:lnTo>
                    <a:lnTo>
                      <a:pt x="415" y="1097"/>
                    </a:lnTo>
                    <a:lnTo>
                      <a:pt x="415" y="1101"/>
                    </a:lnTo>
                    <a:lnTo>
                      <a:pt x="415" y="1102"/>
                    </a:lnTo>
                    <a:lnTo>
                      <a:pt x="416" y="1104"/>
                    </a:lnTo>
                    <a:lnTo>
                      <a:pt x="417" y="1103"/>
                    </a:lnTo>
                    <a:lnTo>
                      <a:pt x="418" y="1103"/>
                    </a:lnTo>
                    <a:lnTo>
                      <a:pt x="418" y="1102"/>
                    </a:lnTo>
                    <a:lnTo>
                      <a:pt x="419" y="1104"/>
                    </a:lnTo>
                    <a:lnTo>
                      <a:pt x="420" y="1100"/>
                    </a:lnTo>
                    <a:lnTo>
                      <a:pt x="420" y="1104"/>
                    </a:lnTo>
                    <a:lnTo>
                      <a:pt x="421" y="1103"/>
                    </a:lnTo>
                    <a:lnTo>
                      <a:pt x="422" y="1102"/>
                    </a:lnTo>
                    <a:lnTo>
                      <a:pt x="422" y="1106"/>
                    </a:lnTo>
                    <a:lnTo>
                      <a:pt x="423" y="1103"/>
                    </a:lnTo>
                    <a:lnTo>
                      <a:pt x="424" y="1102"/>
                    </a:lnTo>
                    <a:lnTo>
                      <a:pt x="424" y="1101"/>
                    </a:lnTo>
                    <a:lnTo>
                      <a:pt x="425" y="1097"/>
                    </a:lnTo>
                    <a:lnTo>
                      <a:pt x="425" y="1098"/>
                    </a:lnTo>
                    <a:lnTo>
                      <a:pt x="426" y="1099"/>
                    </a:lnTo>
                    <a:lnTo>
                      <a:pt x="427" y="1099"/>
                    </a:lnTo>
                    <a:lnTo>
                      <a:pt x="428" y="1100"/>
                    </a:lnTo>
                    <a:lnTo>
                      <a:pt x="428" y="1099"/>
                    </a:lnTo>
                    <a:lnTo>
                      <a:pt x="428" y="1101"/>
                    </a:lnTo>
                    <a:lnTo>
                      <a:pt x="429" y="1104"/>
                    </a:lnTo>
                    <a:lnTo>
                      <a:pt x="430" y="1103"/>
                    </a:lnTo>
                    <a:lnTo>
                      <a:pt x="431" y="1101"/>
                    </a:lnTo>
                    <a:lnTo>
                      <a:pt x="432" y="1101"/>
                    </a:lnTo>
                    <a:lnTo>
                      <a:pt x="432" y="1100"/>
                    </a:lnTo>
                    <a:lnTo>
                      <a:pt x="433" y="1099"/>
                    </a:lnTo>
                    <a:lnTo>
                      <a:pt x="434" y="1101"/>
                    </a:lnTo>
                    <a:lnTo>
                      <a:pt x="434" y="1103"/>
                    </a:lnTo>
                    <a:lnTo>
                      <a:pt x="435" y="1102"/>
                    </a:lnTo>
                    <a:lnTo>
                      <a:pt x="436" y="1107"/>
                    </a:lnTo>
                    <a:lnTo>
                      <a:pt x="436" y="1103"/>
                    </a:lnTo>
                    <a:lnTo>
                      <a:pt x="437" y="1101"/>
                    </a:lnTo>
                    <a:lnTo>
                      <a:pt x="438" y="1098"/>
                    </a:lnTo>
                    <a:lnTo>
                      <a:pt x="439" y="1099"/>
                    </a:lnTo>
                    <a:lnTo>
                      <a:pt x="440" y="1098"/>
                    </a:lnTo>
                    <a:lnTo>
                      <a:pt x="440" y="1099"/>
                    </a:lnTo>
                    <a:lnTo>
                      <a:pt x="440" y="1103"/>
                    </a:lnTo>
                    <a:lnTo>
                      <a:pt x="441" y="1101"/>
                    </a:lnTo>
                    <a:lnTo>
                      <a:pt x="442" y="1100"/>
                    </a:lnTo>
                    <a:lnTo>
                      <a:pt x="443" y="1099"/>
                    </a:lnTo>
                    <a:lnTo>
                      <a:pt x="444" y="1099"/>
                    </a:lnTo>
                    <a:lnTo>
                      <a:pt x="444" y="1097"/>
                    </a:lnTo>
                    <a:lnTo>
                      <a:pt x="445" y="1091"/>
                    </a:lnTo>
                    <a:lnTo>
                      <a:pt x="446" y="1092"/>
                    </a:lnTo>
                    <a:lnTo>
                      <a:pt x="447" y="1094"/>
                    </a:lnTo>
                    <a:lnTo>
                      <a:pt x="447" y="1095"/>
                    </a:lnTo>
                    <a:lnTo>
                      <a:pt x="448" y="1088"/>
                    </a:lnTo>
                    <a:lnTo>
                      <a:pt x="448" y="1090"/>
                    </a:lnTo>
                    <a:lnTo>
                      <a:pt x="449" y="1094"/>
                    </a:lnTo>
                    <a:lnTo>
                      <a:pt x="450" y="1094"/>
                    </a:lnTo>
                    <a:lnTo>
                      <a:pt x="450" y="1098"/>
                    </a:lnTo>
                    <a:lnTo>
                      <a:pt x="451" y="1097"/>
                    </a:lnTo>
                    <a:lnTo>
                      <a:pt x="452" y="1097"/>
                    </a:lnTo>
                    <a:lnTo>
                      <a:pt x="452" y="1101"/>
                    </a:lnTo>
                    <a:lnTo>
                      <a:pt x="453" y="1101"/>
                    </a:lnTo>
                    <a:lnTo>
                      <a:pt x="453" y="1099"/>
                    </a:lnTo>
                    <a:lnTo>
                      <a:pt x="454" y="1099"/>
                    </a:lnTo>
                    <a:lnTo>
                      <a:pt x="455" y="1104"/>
                    </a:lnTo>
                    <a:lnTo>
                      <a:pt x="456" y="1102"/>
                    </a:lnTo>
                    <a:lnTo>
                      <a:pt x="456" y="1101"/>
                    </a:lnTo>
                    <a:lnTo>
                      <a:pt x="456" y="1097"/>
                    </a:lnTo>
                    <a:lnTo>
                      <a:pt x="457" y="1098"/>
                    </a:lnTo>
                    <a:lnTo>
                      <a:pt x="458" y="1097"/>
                    </a:lnTo>
                    <a:lnTo>
                      <a:pt x="459" y="1097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sz="1350"/>
              </a:p>
            </p:txBody>
          </p:sp>
          <p:sp>
            <p:nvSpPr>
              <p:cNvPr id="63571" name="Freeform 791"/>
              <p:cNvSpPr>
                <a:spLocks/>
              </p:cNvSpPr>
              <p:nvPr/>
            </p:nvSpPr>
            <p:spPr bwMode="auto">
              <a:xfrm>
                <a:off x="1570038" y="3789363"/>
                <a:ext cx="728663" cy="1646238"/>
              </a:xfrm>
              <a:custGeom>
                <a:avLst/>
                <a:gdLst>
                  <a:gd name="T0" fmla="*/ 2147483647 w 459"/>
                  <a:gd name="T1" fmla="*/ 2147483647 h 1037"/>
                  <a:gd name="T2" fmla="*/ 2147483647 w 459"/>
                  <a:gd name="T3" fmla="*/ 2147483647 h 1037"/>
                  <a:gd name="T4" fmla="*/ 2147483647 w 459"/>
                  <a:gd name="T5" fmla="*/ 2147483647 h 1037"/>
                  <a:gd name="T6" fmla="*/ 2147483647 w 459"/>
                  <a:gd name="T7" fmla="*/ 2147483647 h 1037"/>
                  <a:gd name="T8" fmla="*/ 2147483647 w 459"/>
                  <a:gd name="T9" fmla="*/ 2147483647 h 1037"/>
                  <a:gd name="T10" fmla="*/ 2147483647 w 459"/>
                  <a:gd name="T11" fmla="*/ 2147483647 h 1037"/>
                  <a:gd name="T12" fmla="*/ 2147483647 w 459"/>
                  <a:gd name="T13" fmla="*/ 2147483647 h 1037"/>
                  <a:gd name="T14" fmla="*/ 2147483647 w 459"/>
                  <a:gd name="T15" fmla="*/ 2147483647 h 1037"/>
                  <a:gd name="T16" fmla="*/ 2147483647 w 459"/>
                  <a:gd name="T17" fmla="*/ 2147483647 h 1037"/>
                  <a:gd name="T18" fmla="*/ 2147483647 w 459"/>
                  <a:gd name="T19" fmla="*/ 2147483647 h 1037"/>
                  <a:gd name="T20" fmla="*/ 2147483647 w 459"/>
                  <a:gd name="T21" fmla="*/ 2147483647 h 1037"/>
                  <a:gd name="T22" fmla="*/ 2147483647 w 459"/>
                  <a:gd name="T23" fmla="*/ 2147483647 h 1037"/>
                  <a:gd name="T24" fmla="*/ 2147483647 w 459"/>
                  <a:gd name="T25" fmla="*/ 2147483647 h 1037"/>
                  <a:gd name="T26" fmla="*/ 2147483647 w 459"/>
                  <a:gd name="T27" fmla="*/ 2147483647 h 1037"/>
                  <a:gd name="T28" fmla="*/ 2147483647 w 459"/>
                  <a:gd name="T29" fmla="*/ 2147483647 h 1037"/>
                  <a:gd name="T30" fmla="*/ 2147483647 w 459"/>
                  <a:gd name="T31" fmla="*/ 2147483647 h 1037"/>
                  <a:gd name="T32" fmla="*/ 2147483647 w 459"/>
                  <a:gd name="T33" fmla="*/ 2147483647 h 1037"/>
                  <a:gd name="T34" fmla="*/ 2147483647 w 459"/>
                  <a:gd name="T35" fmla="*/ 2147483647 h 1037"/>
                  <a:gd name="T36" fmla="*/ 2147483647 w 459"/>
                  <a:gd name="T37" fmla="*/ 2147483647 h 1037"/>
                  <a:gd name="T38" fmla="*/ 2147483647 w 459"/>
                  <a:gd name="T39" fmla="*/ 2147483647 h 1037"/>
                  <a:gd name="T40" fmla="*/ 2147483647 w 459"/>
                  <a:gd name="T41" fmla="*/ 2147483647 h 1037"/>
                  <a:gd name="T42" fmla="*/ 2147483647 w 459"/>
                  <a:gd name="T43" fmla="*/ 2147483647 h 1037"/>
                  <a:gd name="T44" fmla="*/ 2147483647 w 459"/>
                  <a:gd name="T45" fmla="*/ 2147483647 h 1037"/>
                  <a:gd name="T46" fmla="*/ 2147483647 w 459"/>
                  <a:gd name="T47" fmla="*/ 2147483647 h 1037"/>
                  <a:gd name="T48" fmla="*/ 2147483647 w 459"/>
                  <a:gd name="T49" fmla="*/ 2147483647 h 1037"/>
                  <a:gd name="T50" fmla="*/ 2147483647 w 459"/>
                  <a:gd name="T51" fmla="*/ 2147483647 h 1037"/>
                  <a:gd name="T52" fmla="*/ 2147483647 w 459"/>
                  <a:gd name="T53" fmla="*/ 2147483647 h 1037"/>
                  <a:gd name="T54" fmla="*/ 2147483647 w 459"/>
                  <a:gd name="T55" fmla="*/ 2147483647 h 1037"/>
                  <a:gd name="T56" fmla="*/ 2147483647 w 459"/>
                  <a:gd name="T57" fmla="*/ 2147483647 h 1037"/>
                  <a:gd name="T58" fmla="*/ 2147483647 w 459"/>
                  <a:gd name="T59" fmla="*/ 2147483647 h 1037"/>
                  <a:gd name="T60" fmla="*/ 2147483647 w 459"/>
                  <a:gd name="T61" fmla="*/ 2147483647 h 1037"/>
                  <a:gd name="T62" fmla="*/ 2147483647 w 459"/>
                  <a:gd name="T63" fmla="*/ 2147483647 h 1037"/>
                  <a:gd name="T64" fmla="*/ 2147483647 w 459"/>
                  <a:gd name="T65" fmla="*/ 2147483647 h 1037"/>
                  <a:gd name="T66" fmla="*/ 2147483647 w 459"/>
                  <a:gd name="T67" fmla="*/ 2147483647 h 1037"/>
                  <a:gd name="T68" fmla="*/ 2147483647 w 459"/>
                  <a:gd name="T69" fmla="*/ 2147483647 h 1037"/>
                  <a:gd name="T70" fmla="*/ 2147483647 w 459"/>
                  <a:gd name="T71" fmla="*/ 2147483647 h 1037"/>
                  <a:gd name="T72" fmla="*/ 2147483647 w 459"/>
                  <a:gd name="T73" fmla="*/ 2147483647 h 1037"/>
                  <a:gd name="T74" fmla="*/ 2147483647 w 459"/>
                  <a:gd name="T75" fmla="*/ 2147483647 h 1037"/>
                  <a:gd name="T76" fmla="*/ 2147483647 w 459"/>
                  <a:gd name="T77" fmla="*/ 2147483647 h 1037"/>
                  <a:gd name="T78" fmla="*/ 2147483647 w 459"/>
                  <a:gd name="T79" fmla="*/ 2147483647 h 1037"/>
                  <a:gd name="T80" fmla="*/ 2147483647 w 459"/>
                  <a:gd name="T81" fmla="*/ 2147483647 h 1037"/>
                  <a:gd name="T82" fmla="*/ 2147483647 w 459"/>
                  <a:gd name="T83" fmla="*/ 2147483647 h 1037"/>
                  <a:gd name="T84" fmla="*/ 2147483647 w 459"/>
                  <a:gd name="T85" fmla="*/ 2147483647 h 1037"/>
                  <a:gd name="T86" fmla="*/ 2147483647 w 459"/>
                  <a:gd name="T87" fmla="*/ 2147483647 h 1037"/>
                  <a:gd name="T88" fmla="*/ 2147483647 w 459"/>
                  <a:gd name="T89" fmla="*/ 2147483647 h 1037"/>
                  <a:gd name="T90" fmla="*/ 2147483647 w 459"/>
                  <a:gd name="T91" fmla="*/ 2147483647 h 1037"/>
                  <a:gd name="T92" fmla="*/ 2147483647 w 459"/>
                  <a:gd name="T93" fmla="*/ 2147483647 h 1037"/>
                  <a:gd name="T94" fmla="*/ 2147483647 w 459"/>
                  <a:gd name="T95" fmla="*/ 2147483647 h 1037"/>
                  <a:gd name="T96" fmla="*/ 2147483647 w 459"/>
                  <a:gd name="T97" fmla="*/ 2147483647 h 1037"/>
                  <a:gd name="T98" fmla="*/ 2147483647 w 459"/>
                  <a:gd name="T99" fmla="*/ 2147483647 h 1037"/>
                  <a:gd name="T100" fmla="*/ 2147483647 w 459"/>
                  <a:gd name="T101" fmla="*/ 2147483647 h 1037"/>
                  <a:gd name="T102" fmla="*/ 2147483647 w 459"/>
                  <a:gd name="T103" fmla="*/ 2147483647 h 1037"/>
                  <a:gd name="T104" fmla="*/ 2147483647 w 459"/>
                  <a:gd name="T105" fmla="*/ 2147483647 h 1037"/>
                  <a:gd name="T106" fmla="*/ 2147483647 w 459"/>
                  <a:gd name="T107" fmla="*/ 2147483647 h 1037"/>
                  <a:gd name="T108" fmla="*/ 2147483647 w 459"/>
                  <a:gd name="T109" fmla="*/ 2147483647 h 1037"/>
                  <a:gd name="T110" fmla="*/ 2147483647 w 459"/>
                  <a:gd name="T111" fmla="*/ 2147483647 h 1037"/>
                  <a:gd name="T112" fmla="*/ 2147483647 w 459"/>
                  <a:gd name="T113" fmla="*/ 2147483647 h 1037"/>
                  <a:gd name="T114" fmla="*/ 2147483647 w 459"/>
                  <a:gd name="T115" fmla="*/ 2147483647 h 1037"/>
                  <a:gd name="T116" fmla="*/ 2147483647 w 459"/>
                  <a:gd name="T117" fmla="*/ 2147483647 h 1037"/>
                  <a:gd name="T118" fmla="*/ 2147483647 w 459"/>
                  <a:gd name="T119" fmla="*/ 2147483647 h 1037"/>
                  <a:gd name="T120" fmla="*/ 2147483647 w 459"/>
                  <a:gd name="T121" fmla="*/ 2147483647 h 1037"/>
                  <a:gd name="T122" fmla="*/ 2147483647 w 459"/>
                  <a:gd name="T123" fmla="*/ 2147483647 h 1037"/>
                  <a:gd name="T124" fmla="*/ 2147483647 w 459"/>
                  <a:gd name="T125" fmla="*/ 2147483647 h 103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59"/>
                  <a:gd name="T190" fmla="*/ 0 h 1037"/>
                  <a:gd name="T191" fmla="*/ 459 w 459"/>
                  <a:gd name="T192" fmla="*/ 1037 h 103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59" h="1037">
                    <a:moveTo>
                      <a:pt x="0" y="12"/>
                    </a:moveTo>
                    <a:lnTo>
                      <a:pt x="0" y="12"/>
                    </a:lnTo>
                    <a:lnTo>
                      <a:pt x="1" y="16"/>
                    </a:lnTo>
                    <a:lnTo>
                      <a:pt x="1" y="14"/>
                    </a:lnTo>
                    <a:lnTo>
                      <a:pt x="2" y="12"/>
                    </a:lnTo>
                    <a:lnTo>
                      <a:pt x="3" y="8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5" y="3"/>
                    </a:lnTo>
                    <a:lnTo>
                      <a:pt x="5" y="6"/>
                    </a:lnTo>
                    <a:lnTo>
                      <a:pt x="6" y="8"/>
                    </a:lnTo>
                    <a:lnTo>
                      <a:pt x="7" y="10"/>
                    </a:lnTo>
                    <a:lnTo>
                      <a:pt x="7" y="14"/>
                    </a:lnTo>
                    <a:lnTo>
                      <a:pt x="8" y="12"/>
                    </a:lnTo>
                    <a:lnTo>
                      <a:pt x="9" y="13"/>
                    </a:lnTo>
                    <a:lnTo>
                      <a:pt x="9" y="11"/>
                    </a:lnTo>
                    <a:lnTo>
                      <a:pt x="10" y="8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2" y="13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3" y="9"/>
                    </a:lnTo>
                    <a:lnTo>
                      <a:pt x="14" y="9"/>
                    </a:lnTo>
                    <a:lnTo>
                      <a:pt x="15" y="9"/>
                    </a:lnTo>
                    <a:lnTo>
                      <a:pt x="16" y="7"/>
                    </a:lnTo>
                    <a:lnTo>
                      <a:pt x="16" y="9"/>
                    </a:lnTo>
                    <a:lnTo>
                      <a:pt x="17" y="7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19" y="7"/>
                    </a:lnTo>
                    <a:lnTo>
                      <a:pt x="20" y="8"/>
                    </a:lnTo>
                    <a:lnTo>
                      <a:pt x="21" y="16"/>
                    </a:lnTo>
                    <a:lnTo>
                      <a:pt x="22" y="12"/>
                    </a:lnTo>
                    <a:lnTo>
                      <a:pt x="23" y="5"/>
                    </a:lnTo>
                    <a:lnTo>
                      <a:pt x="24" y="9"/>
                    </a:lnTo>
                    <a:lnTo>
                      <a:pt x="25" y="9"/>
                    </a:lnTo>
                    <a:lnTo>
                      <a:pt x="26" y="17"/>
                    </a:lnTo>
                    <a:lnTo>
                      <a:pt x="26" y="15"/>
                    </a:lnTo>
                    <a:lnTo>
                      <a:pt x="27" y="13"/>
                    </a:lnTo>
                    <a:lnTo>
                      <a:pt x="28" y="18"/>
                    </a:lnTo>
                    <a:lnTo>
                      <a:pt x="29" y="16"/>
                    </a:lnTo>
                    <a:lnTo>
                      <a:pt x="29" y="15"/>
                    </a:lnTo>
                    <a:lnTo>
                      <a:pt x="30" y="9"/>
                    </a:lnTo>
                    <a:lnTo>
                      <a:pt x="31" y="10"/>
                    </a:lnTo>
                    <a:lnTo>
                      <a:pt x="32" y="11"/>
                    </a:lnTo>
                    <a:lnTo>
                      <a:pt x="33" y="14"/>
                    </a:lnTo>
                    <a:lnTo>
                      <a:pt x="33" y="12"/>
                    </a:lnTo>
                    <a:lnTo>
                      <a:pt x="34" y="11"/>
                    </a:lnTo>
                    <a:lnTo>
                      <a:pt x="35" y="11"/>
                    </a:lnTo>
                    <a:lnTo>
                      <a:pt x="35" y="9"/>
                    </a:lnTo>
                    <a:lnTo>
                      <a:pt x="36" y="9"/>
                    </a:lnTo>
                    <a:lnTo>
                      <a:pt x="37" y="8"/>
                    </a:lnTo>
                    <a:lnTo>
                      <a:pt x="37" y="5"/>
                    </a:lnTo>
                    <a:lnTo>
                      <a:pt x="38" y="5"/>
                    </a:lnTo>
                    <a:lnTo>
                      <a:pt x="39" y="3"/>
                    </a:lnTo>
                    <a:lnTo>
                      <a:pt x="40" y="5"/>
                    </a:lnTo>
                    <a:lnTo>
                      <a:pt x="41" y="6"/>
                    </a:lnTo>
                    <a:lnTo>
                      <a:pt x="41" y="5"/>
                    </a:lnTo>
                    <a:lnTo>
                      <a:pt x="41" y="6"/>
                    </a:lnTo>
                    <a:lnTo>
                      <a:pt x="42" y="8"/>
                    </a:lnTo>
                    <a:lnTo>
                      <a:pt x="43" y="7"/>
                    </a:lnTo>
                    <a:lnTo>
                      <a:pt x="44" y="8"/>
                    </a:lnTo>
                    <a:lnTo>
                      <a:pt x="45" y="9"/>
                    </a:lnTo>
                    <a:lnTo>
                      <a:pt x="45" y="8"/>
                    </a:lnTo>
                    <a:lnTo>
                      <a:pt x="46" y="12"/>
                    </a:lnTo>
                    <a:lnTo>
                      <a:pt x="47" y="11"/>
                    </a:lnTo>
                    <a:lnTo>
                      <a:pt x="48" y="10"/>
                    </a:lnTo>
                    <a:lnTo>
                      <a:pt x="48" y="8"/>
                    </a:lnTo>
                    <a:lnTo>
                      <a:pt x="49" y="4"/>
                    </a:lnTo>
                    <a:lnTo>
                      <a:pt x="49" y="6"/>
                    </a:lnTo>
                    <a:lnTo>
                      <a:pt x="50" y="7"/>
                    </a:lnTo>
                    <a:lnTo>
                      <a:pt x="51" y="6"/>
                    </a:lnTo>
                    <a:lnTo>
                      <a:pt x="51" y="9"/>
                    </a:lnTo>
                    <a:lnTo>
                      <a:pt x="52" y="9"/>
                    </a:lnTo>
                    <a:lnTo>
                      <a:pt x="53" y="6"/>
                    </a:lnTo>
                    <a:lnTo>
                      <a:pt x="53" y="7"/>
                    </a:lnTo>
                    <a:lnTo>
                      <a:pt x="54" y="7"/>
                    </a:lnTo>
                    <a:lnTo>
                      <a:pt x="54" y="5"/>
                    </a:lnTo>
                    <a:lnTo>
                      <a:pt x="55" y="5"/>
                    </a:lnTo>
                    <a:lnTo>
                      <a:pt x="56" y="1"/>
                    </a:lnTo>
                    <a:lnTo>
                      <a:pt x="57" y="3"/>
                    </a:lnTo>
                    <a:lnTo>
                      <a:pt x="57" y="5"/>
                    </a:lnTo>
                    <a:lnTo>
                      <a:pt x="58" y="7"/>
                    </a:lnTo>
                    <a:lnTo>
                      <a:pt x="59" y="7"/>
                    </a:lnTo>
                    <a:lnTo>
                      <a:pt x="60" y="7"/>
                    </a:lnTo>
                    <a:lnTo>
                      <a:pt x="61" y="6"/>
                    </a:lnTo>
                    <a:lnTo>
                      <a:pt x="61" y="3"/>
                    </a:lnTo>
                    <a:lnTo>
                      <a:pt x="62" y="0"/>
                    </a:lnTo>
                    <a:lnTo>
                      <a:pt x="63" y="7"/>
                    </a:lnTo>
                    <a:lnTo>
                      <a:pt x="64" y="7"/>
                    </a:lnTo>
                    <a:lnTo>
                      <a:pt x="64" y="9"/>
                    </a:lnTo>
                    <a:lnTo>
                      <a:pt x="65" y="11"/>
                    </a:lnTo>
                    <a:lnTo>
                      <a:pt x="65" y="12"/>
                    </a:lnTo>
                    <a:lnTo>
                      <a:pt x="66" y="10"/>
                    </a:lnTo>
                    <a:lnTo>
                      <a:pt x="67" y="7"/>
                    </a:lnTo>
                    <a:lnTo>
                      <a:pt x="67" y="5"/>
                    </a:lnTo>
                    <a:lnTo>
                      <a:pt x="68" y="8"/>
                    </a:lnTo>
                    <a:lnTo>
                      <a:pt x="69" y="9"/>
                    </a:lnTo>
                    <a:lnTo>
                      <a:pt x="70" y="10"/>
                    </a:lnTo>
                    <a:lnTo>
                      <a:pt x="70" y="12"/>
                    </a:lnTo>
                    <a:lnTo>
                      <a:pt x="71" y="9"/>
                    </a:lnTo>
                    <a:lnTo>
                      <a:pt x="72" y="13"/>
                    </a:lnTo>
                    <a:lnTo>
                      <a:pt x="73" y="13"/>
                    </a:lnTo>
                    <a:lnTo>
                      <a:pt x="73" y="12"/>
                    </a:lnTo>
                    <a:lnTo>
                      <a:pt x="74" y="14"/>
                    </a:lnTo>
                    <a:lnTo>
                      <a:pt x="75" y="13"/>
                    </a:lnTo>
                    <a:lnTo>
                      <a:pt x="76" y="12"/>
                    </a:lnTo>
                    <a:lnTo>
                      <a:pt x="76" y="11"/>
                    </a:lnTo>
                    <a:lnTo>
                      <a:pt x="77" y="13"/>
                    </a:lnTo>
                    <a:lnTo>
                      <a:pt x="78" y="14"/>
                    </a:lnTo>
                    <a:lnTo>
                      <a:pt x="79" y="13"/>
                    </a:lnTo>
                    <a:lnTo>
                      <a:pt x="80" y="11"/>
                    </a:lnTo>
                    <a:lnTo>
                      <a:pt x="81" y="14"/>
                    </a:lnTo>
                    <a:lnTo>
                      <a:pt x="81" y="9"/>
                    </a:lnTo>
                    <a:lnTo>
                      <a:pt x="82" y="10"/>
                    </a:lnTo>
                    <a:lnTo>
                      <a:pt x="82" y="12"/>
                    </a:lnTo>
                    <a:lnTo>
                      <a:pt x="83" y="14"/>
                    </a:lnTo>
                    <a:lnTo>
                      <a:pt x="84" y="12"/>
                    </a:lnTo>
                    <a:lnTo>
                      <a:pt x="85" y="15"/>
                    </a:lnTo>
                    <a:lnTo>
                      <a:pt x="85" y="23"/>
                    </a:lnTo>
                    <a:lnTo>
                      <a:pt x="86" y="22"/>
                    </a:lnTo>
                    <a:lnTo>
                      <a:pt x="86" y="20"/>
                    </a:lnTo>
                    <a:lnTo>
                      <a:pt x="87" y="19"/>
                    </a:lnTo>
                    <a:lnTo>
                      <a:pt x="88" y="23"/>
                    </a:lnTo>
                    <a:lnTo>
                      <a:pt x="89" y="22"/>
                    </a:lnTo>
                    <a:lnTo>
                      <a:pt x="89" y="19"/>
                    </a:lnTo>
                    <a:lnTo>
                      <a:pt x="89" y="17"/>
                    </a:lnTo>
                    <a:lnTo>
                      <a:pt x="90" y="19"/>
                    </a:lnTo>
                    <a:lnTo>
                      <a:pt x="91" y="19"/>
                    </a:lnTo>
                    <a:lnTo>
                      <a:pt x="92" y="17"/>
                    </a:lnTo>
                    <a:lnTo>
                      <a:pt x="92" y="15"/>
                    </a:lnTo>
                    <a:lnTo>
                      <a:pt x="93" y="14"/>
                    </a:lnTo>
                    <a:lnTo>
                      <a:pt x="94" y="14"/>
                    </a:lnTo>
                    <a:lnTo>
                      <a:pt x="95" y="7"/>
                    </a:lnTo>
                    <a:lnTo>
                      <a:pt x="95" y="10"/>
                    </a:lnTo>
                    <a:lnTo>
                      <a:pt x="96" y="12"/>
                    </a:lnTo>
                    <a:lnTo>
                      <a:pt x="97" y="12"/>
                    </a:lnTo>
                    <a:lnTo>
                      <a:pt x="97" y="7"/>
                    </a:lnTo>
                    <a:lnTo>
                      <a:pt x="98" y="10"/>
                    </a:lnTo>
                    <a:lnTo>
                      <a:pt x="98" y="12"/>
                    </a:lnTo>
                    <a:lnTo>
                      <a:pt x="99" y="13"/>
                    </a:lnTo>
                    <a:lnTo>
                      <a:pt x="100" y="10"/>
                    </a:lnTo>
                    <a:lnTo>
                      <a:pt x="101" y="12"/>
                    </a:lnTo>
                    <a:lnTo>
                      <a:pt x="101" y="11"/>
                    </a:lnTo>
                    <a:lnTo>
                      <a:pt x="101" y="10"/>
                    </a:lnTo>
                    <a:lnTo>
                      <a:pt x="102" y="11"/>
                    </a:lnTo>
                    <a:lnTo>
                      <a:pt x="103" y="12"/>
                    </a:lnTo>
                    <a:lnTo>
                      <a:pt x="104" y="11"/>
                    </a:lnTo>
                    <a:lnTo>
                      <a:pt x="105" y="8"/>
                    </a:lnTo>
                    <a:lnTo>
                      <a:pt x="105" y="10"/>
                    </a:lnTo>
                    <a:lnTo>
                      <a:pt x="106" y="10"/>
                    </a:lnTo>
                    <a:lnTo>
                      <a:pt x="107" y="9"/>
                    </a:lnTo>
                    <a:lnTo>
                      <a:pt x="108" y="7"/>
                    </a:lnTo>
                    <a:lnTo>
                      <a:pt x="108" y="10"/>
                    </a:lnTo>
                    <a:lnTo>
                      <a:pt x="109" y="12"/>
                    </a:lnTo>
                    <a:lnTo>
                      <a:pt x="109" y="9"/>
                    </a:lnTo>
                    <a:lnTo>
                      <a:pt x="110" y="9"/>
                    </a:lnTo>
                    <a:lnTo>
                      <a:pt x="111" y="7"/>
                    </a:lnTo>
                    <a:lnTo>
                      <a:pt x="111" y="8"/>
                    </a:lnTo>
                    <a:lnTo>
                      <a:pt x="112" y="7"/>
                    </a:lnTo>
                    <a:lnTo>
                      <a:pt x="113" y="9"/>
                    </a:lnTo>
                    <a:lnTo>
                      <a:pt x="113" y="6"/>
                    </a:lnTo>
                    <a:lnTo>
                      <a:pt x="114" y="9"/>
                    </a:lnTo>
                    <a:lnTo>
                      <a:pt x="115" y="11"/>
                    </a:lnTo>
                    <a:lnTo>
                      <a:pt x="116" y="9"/>
                    </a:lnTo>
                    <a:lnTo>
                      <a:pt x="117" y="11"/>
                    </a:lnTo>
                    <a:lnTo>
                      <a:pt x="117" y="12"/>
                    </a:lnTo>
                    <a:lnTo>
                      <a:pt x="118" y="11"/>
                    </a:lnTo>
                    <a:lnTo>
                      <a:pt x="119" y="12"/>
                    </a:lnTo>
                    <a:lnTo>
                      <a:pt x="120" y="14"/>
                    </a:lnTo>
                    <a:lnTo>
                      <a:pt x="121" y="14"/>
                    </a:lnTo>
                    <a:lnTo>
                      <a:pt x="121" y="13"/>
                    </a:lnTo>
                    <a:lnTo>
                      <a:pt x="122" y="13"/>
                    </a:lnTo>
                    <a:lnTo>
                      <a:pt x="123" y="15"/>
                    </a:lnTo>
                    <a:lnTo>
                      <a:pt x="123" y="14"/>
                    </a:lnTo>
                    <a:lnTo>
                      <a:pt x="124" y="14"/>
                    </a:lnTo>
                    <a:lnTo>
                      <a:pt x="125" y="14"/>
                    </a:lnTo>
                    <a:lnTo>
                      <a:pt x="125" y="12"/>
                    </a:lnTo>
                    <a:lnTo>
                      <a:pt x="126" y="13"/>
                    </a:lnTo>
                    <a:lnTo>
                      <a:pt x="127" y="9"/>
                    </a:lnTo>
                    <a:lnTo>
                      <a:pt x="127" y="12"/>
                    </a:lnTo>
                    <a:lnTo>
                      <a:pt x="128" y="14"/>
                    </a:lnTo>
                    <a:lnTo>
                      <a:pt x="129" y="13"/>
                    </a:lnTo>
                    <a:lnTo>
                      <a:pt x="130" y="5"/>
                    </a:lnTo>
                    <a:lnTo>
                      <a:pt x="130" y="8"/>
                    </a:lnTo>
                    <a:lnTo>
                      <a:pt x="130" y="9"/>
                    </a:lnTo>
                    <a:lnTo>
                      <a:pt x="131" y="10"/>
                    </a:lnTo>
                    <a:lnTo>
                      <a:pt x="132" y="3"/>
                    </a:lnTo>
                    <a:lnTo>
                      <a:pt x="133" y="6"/>
                    </a:lnTo>
                    <a:lnTo>
                      <a:pt x="133" y="7"/>
                    </a:lnTo>
                    <a:lnTo>
                      <a:pt x="133" y="5"/>
                    </a:lnTo>
                    <a:lnTo>
                      <a:pt x="134" y="3"/>
                    </a:lnTo>
                    <a:lnTo>
                      <a:pt x="135" y="5"/>
                    </a:lnTo>
                    <a:lnTo>
                      <a:pt x="136" y="2"/>
                    </a:lnTo>
                    <a:lnTo>
                      <a:pt x="136" y="4"/>
                    </a:lnTo>
                    <a:lnTo>
                      <a:pt x="137" y="5"/>
                    </a:lnTo>
                    <a:lnTo>
                      <a:pt x="138" y="5"/>
                    </a:lnTo>
                    <a:lnTo>
                      <a:pt x="139" y="9"/>
                    </a:lnTo>
                    <a:lnTo>
                      <a:pt x="139" y="7"/>
                    </a:lnTo>
                    <a:lnTo>
                      <a:pt x="140" y="7"/>
                    </a:lnTo>
                    <a:lnTo>
                      <a:pt x="141" y="7"/>
                    </a:lnTo>
                    <a:lnTo>
                      <a:pt x="142" y="7"/>
                    </a:lnTo>
                    <a:lnTo>
                      <a:pt x="142" y="5"/>
                    </a:lnTo>
                    <a:lnTo>
                      <a:pt x="143" y="5"/>
                    </a:lnTo>
                    <a:lnTo>
                      <a:pt x="144" y="7"/>
                    </a:lnTo>
                    <a:lnTo>
                      <a:pt x="145" y="6"/>
                    </a:lnTo>
                    <a:lnTo>
                      <a:pt x="146" y="9"/>
                    </a:lnTo>
                    <a:lnTo>
                      <a:pt x="146" y="8"/>
                    </a:lnTo>
                    <a:lnTo>
                      <a:pt x="146" y="7"/>
                    </a:lnTo>
                    <a:lnTo>
                      <a:pt x="147" y="7"/>
                    </a:lnTo>
                    <a:lnTo>
                      <a:pt x="148" y="11"/>
                    </a:lnTo>
                    <a:lnTo>
                      <a:pt x="149" y="7"/>
                    </a:lnTo>
                    <a:lnTo>
                      <a:pt x="149" y="9"/>
                    </a:lnTo>
                    <a:lnTo>
                      <a:pt x="150" y="12"/>
                    </a:lnTo>
                    <a:lnTo>
                      <a:pt x="151" y="10"/>
                    </a:lnTo>
                    <a:lnTo>
                      <a:pt x="152" y="10"/>
                    </a:lnTo>
                    <a:lnTo>
                      <a:pt x="153" y="8"/>
                    </a:lnTo>
                    <a:lnTo>
                      <a:pt x="153" y="9"/>
                    </a:lnTo>
                    <a:lnTo>
                      <a:pt x="154" y="10"/>
                    </a:lnTo>
                    <a:lnTo>
                      <a:pt x="155" y="15"/>
                    </a:lnTo>
                    <a:lnTo>
                      <a:pt x="155" y="13"/>
                    </a:lnTo>
                    <a:lnTo>
                      <a:pt x="156" y="13"/>
                    </a:lnTo>
                    <a:lnTo>
                      <a:pt x="157" y="12"/>
                    </a:lnTo>
                    <a:lnTo>
                      <a:pt x="157" y="17"/>
                    </a:lnTo>
                    <a:lnTo>
                      <a:pt x="158" y="16"/>
                    </a:lnTo>
                    <a:lnTo>
                      <a:pt x="158" y="10"/>
                    </a:lnTo>
                    <a:lnTo>
                      <a:pt x="159" y="10"/>
                    </a:lnTo>
                    <a:lnTo>
                      <a:pt x="160" y="14"/>
                    </a:lnTo>
                    <a:lnTo>
                      <a:pt x="161" y="13"/>
                    </a:lnTo>
                    <a:lnTo>
                      <a:pt x="161" y="12"/>
                    </a:lnTo>
                    <a:lnTo>
                      <a:pt x="162" y="13"/>
                    </a:lnTo>
                    <a:lnTo>
                      <a:pt x="163" y="16"/>
                    </a:lnTo>
                    <a:lnTo>
                      <a:pt x="164" y="16"/>
                    </a:lnTo>
                    <a:lnTo>
                      <a:pt x="164" y="18"/>
                    </a:lnTo>
                    <a:lnTo>
                      <a:pt x="165" y="15"/>
                    </a:lnTo>
                    <a:lnTo>
                      <a:pt x="165" y="16"/>
                    </a:lnTo>
                    <a:lnTo>
                      <a:pt x="166" y="16"/>
                    </a:lnTo>
                    <a:lnTo>
                      <a:pt x="167" y="21"/>
                    </a:lnTo>
                    <a:lnTo>
                      <a:pt x="168" y="18"/>
                    </a:lnTo>
                    <a:lnTo>
                      <a:pt x="168" y="12"/>
                    </a:lnTo>
                    <a:lnTo>
                      <a:pt x="169" y="15"/>
                    </a:lnTo>
                    <a:lnTo>
                      <a:pt x="169" y="16"/>
                    </a:lnTo>
                    <a:lnTo>
                      <a:pt x="170" y="18"/>
                    </a:lnTo>
                    <a:lnTo>
                      <a:pt x="171" y="21"/>
                    </a:lnTo>
                    <a:lnTo>
                      <a:pt x="172" y="19"/>
                    </a:lnTo>
                    <a:lnTo>
                      <a:pt x="173" y="19"/>
                    </a:lnTo>
                    <a:lnTo>
                      <a:pt x="174" y="18"/>
                    </a:lnTo>
                    <a:lnTo>
                      <a:pt x="174" y="19"/>
                    </a:lnTo>
                    <a:lnTo>
                      <a:pt x="175" y="19"/>
                    </a:lnTo>
                    <a:lnTo>
                      <a:pt x="176" y="19"/>
                    </a:lnTo>
                    <a:lnTo>
                      <a:pt x="177" y="17"/>
                    </a:lnTo>
                    <a:lnTo>
                      <a:pt x="177" y="21"/>
                    </a:lnTo>
                    <a:lnTo>
                      <a:pt x="178" y="21"/>
                    </a:lnTo>
                    <a:lnTo>
                      <a:pt x="179" y="20"/>
                    </a:lnTo>
                    <a:lnTo>
                      <a:pt x="180" y="19"/>
                    </a:lnTo>
                    <a:lnTo>
                      <a:pt x="180" y="26"/>
                    </a:lnTo>
                    <a:lnTo>
                      <a:pt x="181" y="23"/>
                    </a:lnTo>
                    <a:lnTo>
                      <a:pt x="181" y="21"/>
                    </a:lnTo>
                    <a:lnTo>
                      <a:pt x="182" y="19"/>
                    </a:lnTo>
                    <a:lnTo>
                      <a:pt x="183" y="23"/>
                    </a:lnTo>
                    <a:lnTo>
                      <a:pt x="183" y="19"/>
                    </a:lnTo>
                    <a:lnTo>
                      <a:pt x="184" y="18"/>
                    </a:lnTo>
                    <a:lnTo>
                      <a:pt x="185" y="16"/>
                    </a:lnTo>
                    <a:lnTo>
                      <a:pt x="185" y="18"/>
                    </a:lnTo>
                    <a:lnTo>
                      <a:pt x="186" y="18"/>
                    </a:lnTo>
                    <a:lnTo>
                      <a:pt x="187" y="12"/>
                    </a:lnTo>
                    <a:lnTo>
                      <a:pt x="188" y="13"/>
                    </a:lnTo>
                    <a:lnTo>
                      <a:pt x="189" y="12"/>
                    </a:lnTo>
                    <a:lnTo>
                      <a:pt x="190" y="19"/>
                    </a:lnTo>
                    <a:lnTo>
                      <a:pt x="190" y="14"/>
                    </a:lnTo>
                    <a:lnTo>
                      <a:pt x="190" y="13"/>
                    </a:lnTo>
                    <a:lnTo>
                      <a:pt x="191" y="10"/>
                    </a:lnTo>
                    <a:lnTo>
                      <a:pt x="192" y="9"/>
                    </a:lnTo>
                    <a:lnTo>
                      <a:pt x="193" y="9"/>
                    </a:lnTo>
                    <a:lnTo>
                      <a:pt x="193" y="10"/>
                    </a:lnTo>
                    <a:lnTo>
                      <a:pt x="193" y="12"/>
                    </a:lnTo>
                    <a:lnTo>
                      <a:pt x="194" y="12"/>
                    </a:lnTo>
                    <a:lnTo>
                      <a:pt x="195" y="10"/>
                    </a:lnTo>
                    <a:lnTo>
                      <a:pt x="196" y="12"/>
                    </a:lnTo>
                    <a:lnTo>
                      <a:pt x="196" y="16"/>
                    </a:lnTo>
                    <a:lnTo>
                      <a:pt x="197" y="15"/>
                    </a:lnTo>
                    <a:lnTo>
                      <a:pt x="197" y="12"/>
                    </a:lnTo>
                    <a:lnTo>
                      <a:pt x="198" y="11"/>
                    </a:lnTo>
                    <a:lnTo>
                      <a:pt x="199" y="10"/>
                    </a:lnTo>
                    <a:lnTo>
                      <a:pt x="199" y="8"/>
                    </a:lnTo>
                    <a:lnTo>
                      <a:pt x="200" y="7"/>
                    </a:lnTo>
                    <a:lnTo>
                      <a:pt x="201" y="10"/>
                    </a:lnTo>
                    <a:lnTo>
                      <a:pt x="202" y="7"/>
                    </a:lnTo>
                    <a:lnTo>
                      <a:pt x="202" y="8"/>
                    </a:lnTo>
                    <a:lnTo>
                      <a:pt x="203" y="7"/>
                    </a:lnTo>
                    <a:lnTo>
                      <a:pt x="204" y="9"/>
                    </a:lnTo>
                    <a:lnTo>
                      <a:pt x="205" y="7"/>
                    </a:lnTo>
                    <a:lnTo>
                      <a:pt x="206" y="7"/>
                    </a:lnTo>
                    <a:lnTo>
                      <a:pt x="206" y="5"/>
                    </a:lnTo>
                    <a:lnTo>
                      <a:pt x="206" y="7"/>
                    </a:lnTo>
                    <a:lnTo>
                      <a:pt x="207" y="9"/>
                    </a:lnTo>
                    <a:lnTo>
                      <a:pt x="208" y="10"/>
                    </a:lnTo>
                    <a:lnTo>
                      <a:pt x="209" y="12"/>
                    </a:lnTo>
                    <a:lnTo>
                      <a:pt x="209" y="11"/>
                    </a:lnTo>
                    <a:lnTo>
                      <a:pt x="209" y="18"/>
                    </a:lnTo>
                    <a:lnTo>
                      <a:pt x="210" y="15"/>
                    </a:lnTo>
                    <a:lnTo>
                      <a:pt x="211" y="16"/>
                    </a:lnTo>
                    <a:lnTo>
                      <a:pt x="212" y="15"/>
                    </a:lnTo>
                    <a:lnTo>
                      <a:pt x="212" y="12"/>
                    </a:lnTo>
                    <a:lnTo>
                      <a:pt x="213" y="12"/>
                    </a:lnTo>
                    <a:lnTo>
                      <a:pt x="214" y="12"/>
                    </a:lnTo>
                    <a:lnTo>
                      <a:pt x="215" y="18"/>
                    </a:lnTo>
                    <a:lnTo>
                      <a:pt x="215" y="12"/>
                    </a:lnTo>
                    <a:lnTo>
                      <a:pt x="216" y="11"/>
                    </a:lnTo>
                    <a:lnTo>
                      <a:pt x="217" y="10"/>
                    </a:lnTo>
                    <a:lnTo>
                      <a:pt x="218" y="5"/>
                    </a:lnTo>
                    <a:lnTo>
                      <a:pt x="218" y="7"/>
                    </a:lnTo>
                    <a:lnTo>
                      <a:pt x="218" y="2"/>
                    </a:lnTo>
                    <a:lnTo>
                      <a:pt x="219" y="3"/>
                    </a:lnTo>
                    <a:lnTo>
                      <a:pt x="220" y="8"/>
                    </a:lnTo>
                    <a:lnTo>
                      <a:pt x="221" y="7"/>
                    </a:lnTo>
                    <a:lnTo>
                      <a:pt x="221" y="10"/>
                    </a:lnTo>
                    <a:lnTo>
                      <a:pt x="221" y="15"/>
                    </a:lnTo>
                    <a:lnTo>
                      <a:pt x="222" y="12"/>
                    </a:lnTo>
                    <a:lnTo>
                      <a:pt x="223" y="7"/>
                    </a:lnTo>
                    <a:lnTo>
                      <a:pt x="224" y="5"/>
                    </a:lnTo>
                    <a:lnTo>
                      <a:pt x="224" y="3"/>
                    </a:lnTo>
                    <a:lnTo>
                      <a:pt x="225" y="5"/>
                    </a:lnTo>
                    <a:lnTo>
                      <a:pt x="226" y="6"/>
                    </a:lnTo>
                    <a:lnTo>
                      <a:pt x="227" y="9"/>
                    </a:lnTo>
                    <a:lnTo>
                      <a:pt x="228" y="9"/>
                    </a:lnTo>
                    <a:lnTo>
                      <a:pt x="228" y="12"/>
                    </a:lnTo>
                    <a:lnTo>
                      <a:pt x="229" y="10"/>
                    </a:lnTo>
                    <a:lnTo>
                      <a:pt x="230" y="10"/>
                    </a:lnTo>
                    <a:lnTo>
                      <a:pt x="230" y="9"/>
                    </a:lnTo>
                    <a:lnTo>
                      <a:pt x="231" y="1"/>
                    </a:lnTo>
                    <a:lnTo>
                      <a:pt x="231" y="7"/>
                    </a:lnTo>
                    <a:lnTo>
                      <a:pt x="232" y="11"/>
                    </a:lnTo>
                    <a:lnTo>
                      <a:pt x="233" y="16"/>
                    </a:lnTo>
                    <a:lnTo>
                      <a:pt x="234" y="17"/>
                    </a:lnTo>
                    <a:lnTo>
                      <a:pt x="234" y="16"/>
                    </a:lnTo>
                    <a:lnTo>
                      <a:pt x="234" y="13"/>
                    </a:lnTo>
                    <a:lnTo>
                      <a:pt x="235" y="12"/>
                    </a:lnTo>
                    <a:lnTo>
                      <a:pt x="236" y="9"/>
                    </a:lnTo>
                    <a:lnTo>
                      <a:pt x="237" y="12"/>
                    </a:lnTo>
                    <a:lnTo>
                      <a:pt x="237" y="10"/>
                    </a:lnTo>
                    <a:lnTo>
                      <a:pt x="238" y="10"/>
                    </a:lnTo>
                    <a:lnTo>
                      <a:pt x="239" y="10"/>
                    </a:lnTo>
                    <a:lnTo>
                      <a:pt x="240" y="10"/>
                    </a:lnTo>
                    <a:lnTo>
                      <a:pt x="240" y="9"/>
                    </a:lnTo>
                    <a:lnTo>
                      <a:pt x="241" y="7"/>
                    </a:lnTo>
                    <a:lnTo>
                      <a:pt x="241" y="3"/>
                    </a:lnTo>
                    <a:lnTo>
                      <a:pt x="242" y="4"/>
                    </a:lnTo>
                    <a:lnTo>
                      <a:pt x="243" y="3"/>
                    </a:lnTo>
                    <a:lnTo>
                      <a:pt x="243" y="5"/>
                    </a:lnTo>
                    <a:lnTo>
                      <a:pt x="244" y="7"/>
                    </a:lnTo>
                    <a:lnTo>
                      <a:pt x="245" y="6"/>
                    </a:lnTo>
                    <a:lnTo>
                      <a:pt x="246" y="7"/>
                    </a:lnTo>
                    <a:lnTo>
                      <a:pt x="246" y="6"/>
                    </a:lnTo>
                    <a:lnTo>
                      <a:pt x="247" y="9"/>
                    </a:lnTo>
                    <a:lnTo>
                      <a:pt x="247" y="14"/>
                    </a:lnTo>
                    <a:lnTo>
                      <a:pt x="248" y="12"/>
                    </a:lnTo>
                    <a:lnTo>
                      <a:pt x="249" y="10"/>
                    </a:lnTo>
                    <a:lnTo>
                      <a:pt x="250" y="9"/>
                    </a:lnTo>
                    <a:lnTo>
                      <a:pt x="250" y="4"/>
                    </a:lnTo>
                    <a:lnTo>
                      <a:pt x="250" y="6"/>
                    </a:lnTo>
                    <a:lnTo>
                      <a:pt x="251" y="9"/>
                    </a:lnTo>
                    <a:lnTo>
                      <a:pt x="252" y="9"/>
                    </a:lnTo>
                    <a:lnTo>
                      <a:pt x="253" y="9"/>
                    </a:lnTo>
                    <a:lnTo>
                      <a:pt x="253" y="10"/>
                    </a:lnTo>
                    <a:lnTo>
                      <a:pt x="253" y="14"/>
                    </a:lnTo>
                    <a:lnTo>
                      <a:pt x="254" y="12"/>
                    </a:lnTo>
                    <a:lnTo>
                      <a:pt x="255" y="11"/>
                    </a:lnTo>
                    <a:lnTo>
                      <a:pt x="256" y="11"/>
                    </a:lnTo>
                    <a:lnTo>
                      <a:pt x="256" y="15"/>
                    </a:lnTo>
                    <a:lnTo>
                      <a:pt x="257" y="16"/>
                    </a:lnTo>
                    <a:lnTo>
                      <a:pt x="257" y="15"/>
                    </a:lnTo>
                    <a:lnTo>
                      <a:pt x="258" y="14"/>
                    </a:lnTo>
                    <a:lnTo>
                      <a:pt x="259" y="18"/>
                    </a:lnTo>
                    <a:lnTo>
                      <a:pt x="259" y="16"/>
                    </a:lnTo>
                    <a:lnTo>
                      <a:pt x="260" y="18"/>
                    </a:lnTo>
                    <a:lnTo>
                      <a:pt x="261" y="18"/>
                    </a:lnTo>
                    <a:lnTo>
                      <a:pt x="262" y="16"/>
                    </a:lnTo>
                    <a:lnTo>
                      <a:pt x="262" y="14"/>
                    </a:lnTo>
                    <a:lnTo>
                      <a:pt x="263" y="12"/>
                    </a:lnTo>
                    <a:lnTo>
                      <a:pt x="264" y="14"/>
                    </a:lnTo>
                    <a:lnTo>
                      <a:pt x="265" y="916"/>
                    </a:lnTo>
                    <a:lnTo>
                      <a:pt x="265" y="1037"/>
                    </a:lnTo>
                    <a:lnTo>
                      <a:pt x="265" y="882"/>
                    </a:lnTo>
                    <a:lnTo>
                      <a:pt x="266" y="774"/>
                    </a:lnTo>
                    <a:lnTo>
                      <a:pt x="267" y="693"/>
                    </a:lnTo>
                    <a:lnTo>
                      <a:pt x="268" y="627"/>
                    </a:lnTo>
                    <a:lnTo>
                      <a:pt x="269" y="571"/>
                    </a:lnTo>
                    <a:lnTo>
                      <a:pt x="269" y="520"/>
                    </a:lnTo>
                    <a:lnTo>
                      <a:pt x="269" y="476"/>
                    </a:lnTo>
                    <a:lnTo>
                      <a:pt x="270" y="442"/>
                    </a:lnTo>
                    <a:lnTo>
                      <a:pt x="271" y="411"/>
                    </a:lnTo>
                    <a:lnTo>
                      <a:pt x="272" y="381"/>
                    </a:lnTo>
                    <a:lnTo>
                      <a:pt x="272" y="361"/>
                    </a:lnTo>
                    <a:lnTo>
                      <a:pt x="273" y="334"/>
                    </a:lnTo>
                    <a:lnTo>
                      <a:pt x="274" y="310"/>
                    </a:lnTo>
                    <a:lnTo>
                      <a:pt x="274" y="286"/>
                    </a:lnTo>
                    <a:lnTo>
                      <a:pt x="275" y="272"/>
                    </a:lnTo>
                    <a:lnTo>
                      <a:pt x="275" y="254"/>
                    </a:lnTo>
                    <a:lnTo>
                      <a:pt x="276" y="240"/>
                    </a:lnTo>
                    <a:lnTo>
                      <a:pt x="277" y="229"/>
                    </a:lnTo>
                    <a:lnTo>
                      <a:pt x="278" y="223"/>
                    </a:lnTo>
                    <a:lnTo>
                      <a:pt x="278" y="211"/>
                    </a:lnTo>
                    <a:lnTo>
                      <a:pt x="278" y="198"/>
                    </a:lnTo>
                    <a:lnTo>
                      <a:pt x="279" y="187"/>
                    </a:lnTo>
                    <a:lnTo>
                      <a:pt x="280" y="181"/>
                    </a:lnTo>
                    <a:lnTo>
                      <a:pt x="281" y="174"/>
                    </a:lnTo>
                    <a:lnTo>
                      <a:pt x="281" y="168"/>
                    </a:lnTo>
                    <a:lnTo>
                      <a:pt x="281" y="156"/>
                    </a:lnTo>
                    <a:lnTo>
                      <a:pt x="282" y="154"/>
                    </a:lnTo>
                    <a:lnTo>
                      <a:pt x="283" y="152"/>
                    </a:lnTo>
                    <a:lnTo>
                      <a:pt x="284" y="149"/>
                    </a:lnTo>
                    <a:lnTo>
                      <a:pt x="284" y="143"/>
                    </a:lnTo>
                    <a:lnTo>
                      <a:pt x="285" y="143"/>
                    </a:lnTo>
                    <a:lnTo>
                      <a:pt x="285" y="139"/>
                    </a:lnTo>
                    <a:lnTo>
                      <a:pt x="286" y="136"/>
                    </a:lnTo>
                    <a:lnTo>
                      <a:pt x="287" y="130"/>
                    </a:lnTo>
                    <a:lnTo>
                      <a:pt x="288" y="128"/>
                    </a:lnTo>
                    <a:lnTo>
                      <a:pt x="288" y="125"/>
                    </a:lnTo>
                    <a:lnTo>
                      <a:pt x="289" y="121"/>
                    </a:lnTo>
                    <a:lnTo>
                      <a:pt x="290" y="121"/>
                    </a:lnTo>
                    <a:lnTo>
                      <a:pt x="291" y="120"/>
                    </a:lnTo>
                    <a:lnTo>
                      <a:pt x="291" y="125"/>
                    </a:lnTo>
                    <a:lnTo>
                      <a:pt x="292" y="122"/>
                    </a:lnTo>
                    <a:lnTo>
                      <a:pt x="293" y="122"/>
                    </a:lnTo>
                    <a:lnTo>
                      <a:pt x="294" y="118"/>
                    </a:lnTo>
                    <a:lnTo>
                      <a:pt x="294" y="115"/>
                    </a:lnTo>
                    <a:lnTo>
                      <a:pt x="295" y="114"/>
                    </a:lnTo>
                    <a:lnTo>
                      <a:pt x="296" y="111"/>
                    </a:lnTo>
                    <a:lnTo>
                      <a:pt x="297" y="113"/>
                    </a:lnTo>
                    <a:lnTo>
                      <a:pt x="297" y="111"/>
                    </a:lnTo>
                    <a:lnTo>
                      <a:pt x="297" y="110"/>
                    </a:lnTo>
                    <a:lnTo>
                      <a:pt x="298" y="109"/>
                    </a:lnTo>
                    <a:lnTo>
                      <a:pt x="299" y="109"/>
                    </a:lnTo>
                    <a:lnTo>
                      <a:pt x="300" y="108"/>
                    </a:lnTo>
                    <a:lnTo>
                      <a:pt x="300" y="102"/>
                    </a:lnTo>
                    <a:lnTo>
                      <a:pt x="301" y="103"/>
                    </a:lnTo>
                    <a:lnTo>
                      <a:pt x="302" y="104"/>
                    </a:lnTo>
                    <a:lnTo>
                      <a:pt x="302" y="106"/>
                    </a:lnTo>
                    <a:lnTo>
                      <a:pt x="303" y="102"/>
                    </a:lnTo>
                    <a:lnTo>
                      <a:pt x="304" y="104"/>
                    </a:lnTo>
                    <a:lnTo>
                      <a:pt x="305" y="108"/>
                    </a:lnTo>
                    <a:lnTo>
                      <a:pt x="306" y="106"/>
                    </a:lnTo>
                    <a:lnTo>
                      <a:pt x="306" y="105"/>
                    </a:lnTo>
                    <a:lnTo>
                      <a:pt x="307" y="104"/>
                    </a:lnTo>
                    <a:lnTo>
                      <a:pt x="308" y="108"/>
                    </a:lnTo>
                    <a:lnTo>
                      <a:pt x="309" y="106"/>
                    </a:lnTo>
                    <a:lnTo>
                      <a:pt x="310" y="106"/>
                    </a:lnTo>
                    <a:lnTo>
                      <a:pt x="310" y="104"/>
                    </a:lnTo>
                    <a:lnTo>
                      <a:pt x="310" y="105"/>
                    </a:lnTo>
                    <a:lnTo>
                      <a:pt x="311" y="104"/>
                    </a:lnTo>
                    <a:lnTo>
                      <a:pt x="312" y="103"/>
                    </a:lnTo>
                    <a:lnTo>
                      <a:pt x="313" y="102"/>
                    </a:lnTo>
                    <a:lnTo>
                      <a:pt x="313" y="103"/>
                    </a:lnTo>
                    <a:lnTo>
                      <a:pt x="314" y="103"/>
                    </a:lnTo>
                    <a:lnTo>
                      <a:pt x="315" y="102"/>
                    </a:lnTo>
                    <a:lnTo>
                      <a:pt x="316" y="102"/>
                    </a:lnTo>
                    <a:lnTo>
                      <a:pt x="316" y="99"/>
                    </a:lnTo>
                    <a:lnTo>
                      <a:pt x="317" y="104"/>
                    </a:lnTo>
                    <a:lnTo>
                      <a:pt x="318" y="105"/>
                    </a:lnTo>
                    <a:lnTo>
                      <a:pt x="319" y="106"/>
                    </a:lnTo>
                    <a:lnTo>
                      <a:pt x="320" y="105"/>
                    </a:lnTo>
                    <a:lnTo>
                      <a:pt x="321" y="103"/>
                    </a:lnTo>
                    <a:lnTo>
                      <a:pt x="322" y="99"/>
                    </a:lnTo>
                    <a:lnTo>
                      <a:pt x="322" y="102"/>
                    </a:lnTo>
                    <a:lnTo>
                      <a:pt x="323" y="100"/>
                    </a:lnTo>
                    <a:lnTo>
                      <a:pt x="324" y="100"/>
                    </a:lnTo>
                    <a:lnTo>
                      <a:pt x="325" y="100"/>
                    </a:lnTo>
                    <a:lnTo>
                      <a:pt x="325" y="101"/>
                    </a:lnTo>
                    <a:lnTo>
                      <a:pt x="325" y="102"/>
                    </a:lnTo>
                    <a:lnTo>
                      <a:pt x="326" y="104"/>
                    </a:lnTo>
                    <a:lnTo>
                      <a:pt x="327" y="102"/>
                    </a:lnTo>
                    <a:lnTo>
                      <a:pt x="328" y="104"/>
                    </a:lnTo>
                    <a:lnTo>
                      <a:pt x="329" y="99"/>
                    </a:lnTo>
                    <a:lnTo>
                      <a:pt x="329" y="100"/>
                    </a:lnTo>
                    <a:lnTo>
                      <a:pt x="330" y="101"/>
                    </a:lnTo>
                    <a:lnTo>
                      <a:pt x="331" y="103"/>
                    </a:lnTo>
                    <a:lnTo>
                      <a:pt x="332" y="103"/>
                    </a:lnTo>
                    <a:lnTo>
                      <a:pt x="332" y="102"/>
                    </a:lnTo>
                    <a:lnTo>
                      <a:pt x="333" y="105"/>
                    </a:lnTo>
                    <a:lnTo>
                      <a:pt x="334" y="103"/>
                    </a:lnTo>
                    <a:lnTo>
                      <a:pt x="334" y="102"/>
                    </a:lnTo>
                    <a:lnTo>
                      <a:pt x="335" y="102"/>
                    </a:lnTo>
                    <a:lnTo>
                      <a:pt x="335" y="95"/>
                    </a:lnTo>
                    <a:lnTo>
                      <a:pt x="336" y="99"/>
                    </a:lnTo>
                    <a:lnTo>
                      <a:pt x="337" y="99"/>
                    </a:lnTo>
                    <a:lnTo>
                      <a:pt x="338" y="100"/>
                    </a:lnTo>
                    <a:lnTo>
                      <a:pt x="338" y="102"/>
                    </a:lnTo>
                    <a:lnTo>
                      <a:pt x="339" y="104"/>
                    </a:lnTo>
                    <a:lnTo>
                      <a:pt x="340" y="100"/>
                    </a:lnTo>
                    <a:lnTo>
                      <a:pt x="341" y="99"/>
                    </a:lnTo>
                    <a:lnTo>
                      <a:pt x="341" y="100"/>
                    </a:lnTo>
                    <a:lnTo>
                      <a:pt x="341" y="94"/>
                    </a:lnTo>
                    <a:lnTo>
                      <a:pt x="342" y="99"/>
                    </a:lnTo>
                    <a:lnTo>
                      <a:pt x="343" y="100"/>
                    </a:lnTo>
                    <a:lnTo>
                      <a:pt x="344" y="102"/>
                    </a:lnTo>
                    <a:lnTo>
                      <a:pt x="344" y="107"/>
                    </a:lnTo>
                    <a:lnTo>
                      <a:pt x="345" y="106"/>
                    </a:lnTo>
                    <a:lnTo>
                      <a:pt x="346" y="102"/>
                    </a:lnTo>
                    <a:lnTo>
                      <a:pt x="346" y="101"/>
                    </a:lnTo>
                    <a:lnTo>
                      <a:pt x="347" y="97"/>
                    </a:lnTo>
                    <a:lnTo>
                      <a:pt x="348" y="99"/>
                    </a:lnTo>
                    <a:lnTo>
                      <a:pt x="349" y="95"/>
                    </a:lnTo>
                    <a:lnTo>
                      <a:pt x="350" y="102"/>
                    </a:lnTo>
                    <a:lnTo>
                      <a:pt x="351" y="102"/>
                    </a:lnTo>
                    <a:lnTo>
                      <a:pt x="351" y="107"/>
                    </a:lnTo>
                    <a:lnTo>
                      <a:pt x="352" y="104"/>
                    </a:lnTo>
                    <a:lnTo>
                      <a:pt x="353" y="102"/>
                    </a:lnTo>
                    <a:lnTo>
                      <a:pt x="354" y="102"/>
                    </a:lnTo>
                    <a:lnTo>
                      <a:pt x="354" y="101"/>
                    </a:lnTo>
                    <a:lnTo>
                      <a:pt x="355" y="99"/>
                    </a:lnTo>
                    <a:lnTo>
                      <a:pt x="356" y="99"/>
                    </a:lnTo>
                    <a:lnTo>
                      <a:pt x="357" y="101"/>
                    </a:lnTo>
                    <a:lnTo>
                      <a:pt x="357" y="100"/>
                    </a:lnTo>
                    <a:lnTo>
                      <a:pt x="357" y="97"/>
                    </a:lnTo>
                    <a:lnTo>
                      <a:pt x="358" y="95"/>
                    </a:lnTo>
                    <a:lnTo>
                      <a:pt x="359" y="96"/>
                    </a:lnTo>
                    <a:lnTo>
                      <a:pt x="360" y="98"/>
                    </a:lnTo>
                    <a:lnTo>
                      <a:pt x="360" y="104"/>
                    </a:lnTo>
                    <a:lnTo>
                      <a:pt x="361" y="101"/>
                    </a:lnTo>
                    <a:lnTo>
                      <a:pt x="362" y="100"/>
                    </a:lnTo>
                    <a:lnTo>
                      <a:pt x="363" y="104"/>
                    </a:lnTo>
                    <a:lnTo>
                      <a:pt x="363" y="100"/>
                    </a:lnTo>
                    <a:lnTo>
                      <a:pt x="364" y="100"/>
                    </a:lnTo>
                    <a:lnTo>
                      <a:pt x="365" y="99"/>
                    </a:lnTo>
                    <a:lnTo>
                      <a:pt x="366" y="97"/>
                    </a:lnTo>
                    <a:lnTo>
                      <a:pt x="366" y="98"/>
                    </a:lnTo>
                    <a:lnTo>
                      <a:pt x="366" y="100"/>
                    </a:lnTo>
                    <a:lnTo>
                      <a:pt x="367" y="102"/>
                    </a:lnTo>
                    <a:lnTo>
                      <a:pt x="368" y="102"/>
                    </a:lnTo>
                    <a:lnTo>
                      <a:pt x="369" y="100"/>
                    </a:lnTo>
                    <a:lnTo>
                      <a:pt x="370" y="101"/>
                    </a:lnTo>
                    <a:lnTo>
                      <a:pt x="370" y="104"/>
                    </a:lnTo>
                    <a:lnTo>
                      <a:pt x="370" y="101"/>
                    </a:lnTo>
                    <a:lnTo>
                      <a:pt x="371" y="100"/>
                    </a:lnTo>
                    <a:lnTo>
                      <a:pt x="372" y="97"/>
                    </a:lnTo>
                    <a:lnTo>
                      <a:pt x="373" y="100"/>
                    </a:lnTo>
                    <a:lnTo>
                      <a:pt x="374" y="100"/>
                    </a:lnTo>
                    <a:lnTo>
                      <a:pt x="375" y="100"/>
                    </a:lnTo>
                    <a:lnTo>
                      <a:pt x="376" y="100"/>
                    </a:lnTo>
                    <a:lnTo>
                      <a:pt x="376" y="101"/>
                    </a:lnTo>
                    <a:lnTo>
                      <a:pt x="377" y="103"/>
                    </a:lnTo>
                    <a:lnTo>
                      <a:pt x="378" y="100"/>
                    </a:lnTo>
                    <a:lnTo>
                      <a:pt x="379" y="100"/>
                    </a:lnTo>
                    <a:lnTo>
                      <a:pt x="379" y="99"/>
                    </a:lnTo>
                    <a:lnTo>
                      <a:pt x="380" y="99"/>
                    </a:lnTo>
                    <a:lnTo>
                      <a:pt x="381" y="96"/>
                    </a:lnTo>
                    <a:lnTo>
                      <a:pt x="382" y="95"/>
                    </a:lnTo>
                    <a:lnTo>
                      <a:pt x="382" y="97"/>
                    </a:lnTo>
                    <a:lnTo>
                      <a:pt x="382" y="96"/>
                    </a:lnTo>
                    <a:lnTo>
                      <a:pt x="383" y="103"/>
                    </a:lnTo>
                    <a:lnTo>
                      <a:pt x="384" y="102"/>
                    </a:lnTo>
                    <a:lnTo>
                      <a:pt x="385" y="101"/>
                    </a:lnTo>
                    <a:lnTo>
                      <a:pt x="385" y="100"/>
                    </a:lnTo>
                    <a:lnTo>
                      <a:pt x="385" y="97"/>
                    </a:lnTo>
                    <a:lnTo>
                      <a:pt x="386" y="97"/>
                    </a:lnTo>
                    <a:lnTo>
                      <a:pt x="387" y="98"/>
                    </a:lnTo>
                    <a:lnTo>
                      <a:pt x="388" y="99"/>
                    </a:lnTo>
                    <a:lnTo>
                      <a:pt x="389" y="103"/>
                    </a:lnTo>
                    <a:lnTo>
                      <a:pt x="389" y="101"/>
                    </a:lnTo>
                    <a:lnTo>
                      <a:pt x="390" y="102"/>
                    </a:lnTo>
                    <a:lnTo>
                      <a:pt x="390" y="104"/>
                    </a:lnTo>
                    <a:lnTo>
                      <a:pt x="391" y="103"/>
                    </a:lnTo>
                    <a:lnTo>
                      <a:pt x="392" y="102"/>
                    </a:lnTo>
                    <a:lnTo>
                      <a:pt x="392" y="101"/>
                    </a:lnTo>
                    <a:lnTo>
                      <a:pt x="393" y="96"/>
                    </a:lnTo>
                    <a:lnTo>
                      <a:pt x="394" y="97"/>
                    </a:lnTo>
                    <a:lnTo>
                      <a:pt x="394" y="99"/>
                    </a:lnTo>
                    <a:lnTo>
                      <a:pt x="395" y="99"/>
                    </a:lnTo>
                    <a:lnTo>
                      <a:pt x="395" y="106"/>
                    </a:lnTo>
                    <a:lnTo>
                      <a:pt x="396" y="104"/>
                    </a:lnTo>
                    <a:lnTo>
                      <a:pt x="397" y="102"/>
                    </a:lnTo>
                    <a:lnTo>
                      <a:pt x="398" y="101"/>
                    </a:lnTo>
                    <a:lnTo>
                      <a:pt x="399" y="99"/>
                    </a:lnTo>
                    <a:lnTo>
                      <a:pt x="400" y="99"/>
                    </a:lnTo>
                    <a:lnTo>
                      <a:pt x="401" y="99"/>
                    </a:lnTo>
                    <a:lnTo>
                      <a:pt x="402" y="103"/>
                    </a:lnTo>
                    <a:lnTo>
                      <a:pt x="402" y="100"/>
                    </a:lnTo>
                    <a:lnTo>
                      <a:pt x="403" y="100"/>
                    </a:lnTo>
                    <a:lnTo>
                      <a:pt x="404" y="100"/>
                    </a:lnTo>
                    <a:lnTo>
                      <a:pt x="404" y="93"/>
                    </a:lnTo>
                    <a:lnTo>
                      <a:pt x="405" y="96"/>
                    </a:lnTo>
                    <a:lnTo>
                      <a:pt x="406" y="99"/>
                    </a:lnTo>
                    <a:lnTo>
                      <a:pt x="407" y="99"/>
                    </a:lnTo>
                    <a:lnTo>
                      <a:pt x="408" y="100"/>
                    </a:lnTo>
                    <a:lnTo>
                      <a:pt x="409" y="107"/>
                    </a:lnTo>
                    <a:lnTo>
                      <a:pt x="410" y="106"/>
                    </a:lnTo>
                    <a:lnTo>
                      <a:pt x="410" y="103"/>
                    </a:lnTo>
                    <a:lnTo>
                      <a:pt x="411" y="101"/>
                    </a:lnTo>
                    <a:lnTo>
                      <a:pt x="411" y="99"/>
                    </a:lnTo>
                    <a:lnTo>
                      <a:pt x="412" y="99"/>
                    </a:lnTo>
                    <a:lnTo>
                      <a:pt x="413" y="99"/>
                    </a:lnTo>
                    <a:lnTo>
                      <a:pt x="414" y="100"/>
                    </a:lnTo>
                    <a:lnTo>
                      <a:pt x="414" y="93"/>
                    </a:lnTo>
                    <a:lnTo>
                      <a:pt x="414" y="98"/>
                    </a:lnTo>
                    <a:lnTo>
                      <a:pt x="415" y="100"/>
                    </a:lnTo>
                    <a:lnTo>
                      <a:pt x="416" y="98"/>
                    </a:lnTo>
                    <a:lnTo>
                      <a:pt x="417" y="99"/>
                    </a:lnTo>
                    <a:lnTo>
                      <a:pt x="418" y="99"/>
                    </a:lnTo>
                    <a:lnTo>
                      <a:pt x="418" y="96"/>
                    </a:lnTo>
                    <a:lnTo>
                      <a:pt x="419" y="99"/>
                    </a:lnTo>
                    <a:lnTo>
                      <a:pt x="420" y="99"/>
                    </a:lnTo>
                    <a:lnTo>
                      <a:pt x="421" y="100"/>
                    </a:lnTo>
                    <a:lnTo>
                      <a:pt x="422" y="100"/>
                    </a:lnTo>
                    <a:lnTo>
                      <a:pt x="422" y="102"/>
                    </a:lnTo>
                    <a:lnTo>
                      <a:pt x="423" y="99"/>
                    </a:lnTo>
                    <a:lnTo>
                      <a:pt x="423" y="98"/>
                    </a:lnTo>
                    <a:lnTo>
                      <a:pt x="424" y="100"/>
                    </a:lnTo>
                    <a:lnTo>
                      <a:pt x="425" y="97"/>
                    </a:lnTo>
                    <a:lnTo>
                      <a:pt x="426" y="99"/>
                    </a:lnTo>
                    <a:lnTo>
                      <a:pt x="426" y="100"/>
                    </a:lnTo>
                    <a:lnTo>
                      <a:pt x="426" y="101"/>
                    </a:lnTo>
                    <a:lnTo>
                      <a:pt x="427" y="108"/>
                    </a:lnTo>
                    <a:lnTo>
                      <a:pt x="428" y="102"/>
                    </a:lnTo>
                    <a:lnTo>
                      <a:pt x="429" y="102"/>
                    </a:lnTo>
                    <a:lnTo>
                      <a:pt x="430" y="102"/>
                    </a:lnTo>
                    <a:lnTo>
                      <a:pt x="430" y="101"/>
                    </a:lnTo>
                    <a:lnTo>
                      <a:pt x="430" y="99"/>
                    </a:lnTo>
                    <a:lnTo>
                      <a:pt x="431" y="100"/>
                    </a:lnTo>
                    <a:lnTo>
                      <a:pt x="432" y="102"/>
                    </a:lnTo>
                    <a:lnTo>
                      <a:pt x="433" y="104"/>
                    </a:lnTo>
                    <a:lnTo>
                      <a:pt x="433" y="100"/>
                    </a:lnTo>
                    <a:lnTo>
                      <a:pt x="434" y="102"/>
                    </a:lnTo>
                    <a:lnTo>
                      <a:pt x="434" y="104"/>
                    </a:lnTo>
                    <a:lnTo>
                      <a:pt x="435" y="102"/>
                    </a:lnTo>
                    <a:lnTo>
                      <a:pt x="436" y="102"/>
                    </a:lnTo>
                    <a:lnTo>
                      <a:pt x="436" y="101"/>
                    </a:lnTo>
                    <a:lnTo>
                      <a:pt x="437" y="99"/>
                    </a:lnTo>
                    <a:lnTo>
                      <a:pt x="438" y="99"/>
                    </a:lnTo>
                    <a:lnTo>
                      <a:pt x="439" y="99"/>
                    </a:lnTo>
                    <a:lnTo>
                      <a:pt x="440" y="100"/>
                    </a:lnTo>
                    <a:lnTo>
                      <a:pt x="441" y="99"/>
                    </a:lnTo>
                    <a:lnTo>
                      <a:pt x="442" y="95"/>
                    </a:lnTo>
                    <a:lnTo>
                      <a:pt x="442" y="97"/>
                    </a:lnTo>
                    <a:lnTo>
                      <a:pt x="443" y="99"/>
                    </a:lnTo>
                    <a:lnTo>
                      <a:pt x="444" y="100"/>
                    </a:lnTo>
                    <a:lnTo>
                      <a:pt x="445" y="100"/>
                    </a:lnTo>
                    <a:lnTo>
                      <a:pt x="446" y="99"/>
                    </a:lnTo>
                    <a:lnTo>
                      <a:pt x="446" y="100"/>
                    </a:lnTo>
                    <a:lnTo>
                      <a:pt x="447" y="100"/>
                    </a:lnTo>
                    <a:lnTo>
                      <a:pt x="448" y="99"/>
                    </a:lnTo>
                    <a:lnTo>
                      <a:pt x="448" y="100"/>
                    </a:lnTo>
                    <a:lnTo>
                      <a:pt x="449" y="100"/>
                    </a:lnTo>
                    <a:lnTo>
                      <a:pt x="450" y="100"/>
                    </a:lnTo>
                    <a:lnTo>
                      <a:pt x="450" y="98"/>
                    </a:lnTo>
                    <a:lnTo>
                      <a:pt x="451" y="98"/>
                    </a:lnTo>
                    <a:lnTo>
                      <a:pt x="452" y="99"/>
                    </a:lnTo>
                    <a:lnTo>
                      <a:pt x="453" y="94"/>
                    </a:lnTo>
                    <a:lnTo>
                      <a:pt x="454" y="95"/>
                    </a:lnTo>
                    <a:lnTo>
                      <a:pt x="454" y="97"/>
                    </a:lnTo>
                    <a:lnTo>
                      <a:pt x="455" y="95"/>
                    </a:lnTo>
                    <a:lnTo>
                      <a:pt x="455" y="99"/>
                    </a:lnTo>
                    <a:lnTo>
                      <a:pt x="456" y="99"/>
                    </a:lnTo>
                    <a:lnTo>
                      <a:pt x="457" y="99"/>
                    </a:lnTo>
                    <a:lnTo>
                      <a:pt x="458" y="102"/>
                    </a:lnTo>
                    <a:lnTo>
                      <a:pt x="458" y="100"/>
                    </a:lnTo>
                    <a:lnTo>
                      <a:pt x="458" y="99"/>
                    </a:lnTo>
                    <a:lnTo>
                      <a:pt x="459" y="100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sz="1350"/>
              </a:p>
            </p:txBody>
          </p:sp>
          <p:sp>
            <p:nvSpPr>
              <p:cNvPr id="63572" name="Freeform 792"/>
              <p:cNvSpPr>
                <a:spLocks/>
              </p:cNvSpPr>
              <p:nvPr/>
            </p:nvSpPr>
            <p:spPr bwMode="auto">
              <a:xfrm>
                <a:off x="2298700" y="3930650"/>
                <a:ext cx="635000" cy="26988"/>
              </a:xfrm>
              <a:custGeom>
                <a:avLst/>
                <a:gdLst>
                  <a:gd name="T0" fmla="*/ 2147483647 w 400"/>
                  <a:gd name="T1" fmla="*/ 2147483647 h 17"/>
                  <a:gd name="T2" fmla="*/ 2147483647 w 400"/>
                  <a:gd name="T3" fmla="*/ 2147483647 h 17"/>
                  <a:gd name="T4" fmla="*/ 2147483647 w 400"/>
                  <a:gd name="T5" fmla="*/ 2147483647 h 17"/>
                  <a:gd name="T6" fmla="*/ 2147483647 w 400"/>
                  <a:gd name="T7" fmla="*/ 2147483647 h 17"/>
                  <a:gd name="T8" fmla="*/ 2147483647 w 400"/>
                  <a:gd name="T9" fmla="*/ 2147483647 h 17"/>
                  <a:gd name="T10" fmla="*/ 2147483647 w 400"/>
                  <a:gd name="T11" fmla="*/ 2147483647 h 17"/>
                  <a:gd name="T12" fmla="*/ 2147483647 w 400"/>
                  <a:gd name="T13" fmla="*/ 2147483647 h 17"/>
                  <a:gd name="T14" fmla="*/ 2147483647 w 400"/>
                  <a:gd name="T15" fmla="*/ 2147483647 h 17"/>
                  <a:gd name="T16" fmla="*/ 2147483647 w 400"/>
                  <a:gd name="T17" fmla="*/ 2147483647 h 17"/>
                  <a:gd name="T18" fmla="*/ 2147483647 w 400"/>
                  <a:gd name="T19" fmla="*/ 2147483647 h 17"/>
                  <a:gd name="T20" fmla="*/ 2147483647 w 400"/>
                  <a:gd name="T21" fmla="*/ 2147483647 h 17"/>
                  <a:gd name="T22" fmla="*/ 2147483647 w 400"/>
                  <a:gd name="T23" fmla="*/ 2147483647 h 17"/>
                  <a:gd name="T24" fmla="*/ 2147483647 w 400"/>
                  <a:gd name="T25" fmla="*/ 2147483647 h 17"/>
                  <a:gd name="T26" fmla="*/ 2147483647 w 400"/>
                  <a:gd name="T27" fmla="*/ 2147483647 h 17"/>
                  <a:gd name="T28" fmla="*/ 2147483647 w 400"/>
                  <a:gd name="T29" fmla="*/ 2147483647 h 17"/>
                  <a:gd name="T30" fmla="*/ 2147483647 w 400"/>
                  <a:gd name="T31" fmla="*/ 2147483647 h 17"/>
                  <a:gd name="T32" fmla="*/ 2147483647 w 400"/>
                  <a:gd name="T33" fmla="*/ 2147483647 h 17"/>
                  <a:gd name="T34" fmla="*/ 2147483647 w 400"/>
                  <a:gd name="T35" fmla="*/ 2147483647 h 17"/>
                  <a:gd name="T36" fmla="*/ 2147483647 w 400"/>
                  <a:gd name="T37" fmla="*/ 2147483647 h 17"/>
                  <a:gd name="T38" fmla="*/ 2147483647 w 400"/>
                  <a:gd name="T39" fmla="*/ 2147483647 h 17"/>
                  <a:gd name="T40" fmla="*/ 2147483647 w 400"/>
                  <a:gd name="T41" fmla="*/ 2147483647 h 17"/>
                  <a:gd name="T42" fmla="*/ 2147483647 w 400"/>
                  <a:gd name="T43" fmla="*/ 2147483647 h 17"/>
                  <a:gd name="T44" fmla="*/ 2147483647 w 400"/>
                  <a:gd name="T45" fmla="*/ 2147483647 h 17"/>
                  <a:gd name="T46" fmla="*/ 2147483647 w 400"/>
                  <a:gd name="T47" fmla="*/ 2147483647 h 17"/>
                  <a:gd name="T48" fmla="*/ 2147483647 w 400"/>
                  <a:gd name="T49" fmla="*/ 2147483647 h 17"/>
                  <a:gd name="T50" fmla="*/ 2147483647 w 400"/>
                  <a:gd name="T51" fmla="*/ 2147483647 h 17"/>
                  <a:gd name="T52" fmla="*/ 2147483647 w 400"/>
                  <a:gd name="T53" fmla="*/ 2147483647 h 17"/>
                  <a:gd name="T54" fmla="*/ 2147483647 w 400"/>
                  <a:gd name="T55" fmla="*/ 2147483647 h 17"/>
                  <a:gd name="T56" fmla="*/ 2147483647 w 400"/>
                  <a:gd name="T57" fmla="*/ 2147483647 h 17"/>
                  <a:gd name="T58" fmla="*/ 2147483647 w 400"/>
                  <a:gd name="T59" fmla="*/ 2147483647 h 17"/>
                  <a:gd name="T60" fmla="*/ 2147483647 w 400"/>
                  <a:gd name="T61" fmla="*/ 2147483647 h 17"/>
                  <a:gd name="T62" fmla="*/ 2147483647 w 400"/>
                  <a:gd name="T63" fmla="*/ 2147483647 h 17"/>
                  <a:gd name="T64" fmla="*/ 2147483647 w 400"/>
                  <a:gd name="T65" fmla="*/ 2147483647 h 17"/>
                  <a:gd name="T66" fmla="*/ 2147483647 w 400"/>
                  <a:gd name="T67" fmla="*/ 2147483647 h 17"/>
                  <a:gd name="T68" fmla="*/ 2147483647 w 400"/>
                  <a:gd name="T69" fmla="*/ 2147483647 h 17"/>
                  <a:gd name="T70" fmla="*/ 2147483647 w 400"/>
                  <a:gd name="T71" fmla="*/ 2147483647 h 17"/>
                  <a:gd name="T72" fmla="*/ 2147483647 w 400"/>
                  <a:gd name="T73" fmla="*/ 2147483647 h 17"/>
                  <a:gd name="T74" fmla="*/ 2147483647 w 400"/>
                  <a:gd name="T75" fmla="*/ 2147483647 h 17"/>
                  <a:gd name="T76" fmla="*/ 2147483647 w 400"/>
                  <a:gd name="T77" fmla="*/ 2147483647 h 17"/>
                  <a:gd name="T78" fmla="*/ 2147483647 w 400"/>
                  <a:gd name="T79" fmla="*/ 2147483647 h 17"/>
                  <a:gd name="T80" fmla="*/ 2147483647 w 400"/>
                  <a:gd name="T81" fmla="*/ 2147483647 h 17"/>
                  <a:gd name="T82" fmla="*/ 2147483647 w 400"/>
                  <a:gd name="T83" fmla="*/ 2147483647 h 17"/>
                  <a:gd name="T84" fmla="*/ 2147483647 w 400"/>
                  <a:gd name="T85" fmla="*/ 2147483647 h 17"/>
                  <a:gd name="T86" fmla="*/ 2147483647 w 400"/>
                  <a:gd name="T87" fmla="*/ 2147483647 h 17"/>
                  <a:gd name="T88" fmla="*/ 2147483647 w 400"/>
                  <a:gd name="T89" fmla="*/ 2147483647 h 17"/>
                  <a:gd name="T90" fmla="*/ 2147483647 w 400"/>
                  <a:gd name="T91" fmla="*/ 2147483647 h 17"/>
                  <a:gd name="T92" fmla="*/ 2147483647 w 400"/>
                  <a:gd name="T93" fmla="*/ 2147483647 h 17"/>
                  <a:gd name="T94" fmla="*/ 2147483647 w 400"/>
                  <a:gd name="T95" fmla="*/ 2147483647 h 17"/>
                  <a:gd name="T96" fmla="*/ 2147483647 w 400"/>
                  <a:gd name="T97" fmla="*/ 2147483647 h 17"/>
                  <a:gd name="T98" fmla="*/ 2147483647 w 400"/>
                  <a:gd name="T99" fmla="*/ 2147483647 h 17"/>
                  <a:gd name="T100" fmla="*/ 2147483647 w 400"/>
                  <a:gd name="T101" fmla="*/ 2147483647 h 17"/>
                  <a:gd name="T102" fmla="*/ 2147483647 w 400"/>
                  <a:gd name="T103" fmla="*/ 2147483647 h 17"/>
                  <a:gd name="T104" fmla="*/ 2147483647 w 400"/>
                  <a:gd name="T105" fmla="*/ 2147483647 h 17"/>
                  <a:gd name="T106" fmla="*/ 2147483647 w 400"/>
                  <a:gd name="T107" fmla="*/ 2147483647 h 17"/>
                  <a:gd name="T108" fmla="*/ 2147483647 w 400"/>
                  <a:gd name="T109" fmla="*/ 2147483647 h 17"/>
                  <a:gd name="T110" fmla="*/ 2147483647 w 400"/>
                  <a:gd name="T111" fmla="*/ 2147483647 h 17"/>
                  <a:gd name="T112" fmla="*/ 2147483647 w 400"/>
                  <a:gd name="T113" fmla="*/ 2147483647 h 17"/>
                  <a:gd name="T114" fmla="*/ 2147483647 w 400"/>
                  <a:gd name="T115" fmla="*/ 2147483647 h 17"/>
                  <a:gd name="T116" fmla="*/ 2147483647 w 400"/>
                  <a:gd name="T117" fmla="*/ 2147483647 h 17"/>
                  <a:gd name="T118" fmla="*/ 2147483647 w 400"/>
                  <a:gd name="T119" fmla="*/ 2147483647 h 17"/>
                  <a:gd name="T120" fmla="*/ 2147483647 w 400"/>
                  <a:gd name="T121" fmla="*/ 2147483647 h 1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00"/>
                  <a:gd name="T184" fmla="*/ 0 h 17"/>
                  <a:gd name="T185" fmla="*/ 400 w 400"/>
                  <a:gd name="T186" fmla="*/ 17 h 1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00" h="17">
                    <a:moveTo>
                      <a:pt x="0" y="11"/>
                    </a:moveTo>
                    <a:lnTo>
                      <a:pt x="1" y="8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3" y="9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8" y="11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1" y="13"/>
                    </a:lnTo>
                    <a:lnTo>
                      <a:pt x="11" y="11"/>
                    </a:lnTo>
                    <a:lnTo>
                      <a:pt x="12" y="11"/>
                    </a:lnTo>
                    <a:lnTo>
                      <a:pt x="12" y="6"/>
                    </a:lnTo>
                    <a:lnTo>
                      <a:pt x="13" y="8"/>
                    </a:lnTo>
                    <a:lnTo>
                      <a:pt x="14" y="9"/>
                    </a:lnTo>
                    <a:lnTo>
                      <a:pt x="15" y="10"/>
                    </a:lnTo>
                    <a:lnTo>
                      <a:pt x="16" y="10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0"/>
                    </a:lnTo>
                    <a:lnTo>
                      <a:pt x="19" y="10"/>
                    </a:lnTo>
                    <a:lnTo>
                      <a:pt x="19" y="13"/>
                    </a:lnTo>
                    <a:lnTo>
                      <a:pt x="20" y="11"/>
                    </a:lnTo>
                    <a:lnTo>
                      <a:pt x="21" y="10"/>
                    </a:lnTo>
                    <a:lnTo>
                      <a:pt x="22" y="13"/>
                    </a:lnTo>
                    <a:lnTo>
                      <a:pt x="23" y="11"/>
                    </a:lnTo>
                    <a:lnTo>
                      <a:pt x="23" y="10"/>
                    </a:lnTo>
                    <a:lnTo>
                      <a:pt x="24" y="8"/>
                    </a:lnTo>
                    <a:lnTo>
                      <a:pt x="24" y="10"/>
                    </a:lnTo>
                    <a:lnTo>
                      <a:pt x="25" y="10"/>
                    </a:lnTo>
                    <a:lnTo>
                      <a:pt x="26" y="1"/>
                    </a:lnTo>
                    <a:lnTo>
                      <a:pt x="27" y="8"/>
                    </a:lnTo>
                    <a:lnTo>
                      <a:pt x="27" y="7"/>
                    </a:lnTo>
                    <a:lnTo>
                      <a:pt x="28" y="13"/>
                    </a:lnTo>
                    <a:lnTo>
                      <a:pt x="29" y="12"/>
                    </a:lnTo>
                    <a:lnTo>
                      <a:pt x="30" y="11"/>
                    </a:lnTo>
                    <a:lnTo>
                      <a:pt x="30" y="10"/>
                    </a:lnTo>
                    <a:lnTo>
                      <a:pt x="31" y="7"/>
                    </a:lnTo>
                    <a:lnTo>
                      <a:pt x="31" y="9"/>
                    </a:lnTo>
                    <a:lnTo>
                      <a:pt x="32" y="9"/>
                    </a:lnTo>
                    <a:lnTo>
                      <a:pt x="33" y="5"/>
                    </a:lnTo>
                    <a:lnTo>
                      <a:pt x="34" y="7"/>
                    </a:lnTo>
                    <a:lnTo>
                      <a:pt x="34" y="8"/>
                    </a:lnTo>
                    <a:lnTo>
                      <a:pt x="35" y="9"/>
                    </a:lnTo>
                    <a:lnTo>
                      <a:pt x="35" y="15"/>
                    </a:lnTo>
                    <a:lnTo>
                      <a:pt x="36" y="11"/>
                    </a:lnTo>
                    <a:lnTo>
                      <a:pt x="37" y="10"/>
                    </a:lnTo>
                    <a:lnTo>
                      <a:pt x="37" y="8"/>
                    </a:lnTo>
                    <a:lnTo>
                      <a:pt x="38" y="7"/>
                    </a:lnTo>
                    <a:lnTo>
                      <a:pt x="39" y="8"/>
                    </a:lnTo>
                    <a:lnTo>
                      <a:pt x="39" y="9"/>
                    </a:lnTo>
                    <a:lnTo>
                      <a:pt x="40" y="8"/>
                    </a:lnTo>
                    <a:lnTo>
                      <a:pt x="40" y="10"/>
                    </a:lnTo>
                    <a:lnTo>
                      <a:pt x="41" y="10"/>
                    </a:lnTo>
                    <a:lnTo>
                      <a:pt x="42" y="8"/>
                    </a:lnTo>
                    <a:lnTo>
                      <a:pt x="43" y="12"/>
                    </a:lnTo>
                    <a:lnTo>
                      <a:pt x="43" y="11"/>
                    </a:lnTo>
                    <a:lnTo>
                      <a:pt x="43" y="10"/>
                    </a:lnTo>
                    <a:lnTo>
                      <a:pt x="44" y="10"/>
                    </a:lnTo>
                    <a:lnTo>
                      <a:pt x="45" y="11"/>
                    </a:lnTo>
                    <a:lnTo>
                      <a:pt x="46" y="10"/>
                    </a:lnTo>
                    <a:lnTo>
                      <a:pt x="46" y="6"/>
                    </a:lnTo>
                    <a:lnTo>
                      <a:pt x="47" y="10"/>
                    </a:lnTo>
                    <a:lnTo>
                      <a:pt x="47" y="13"/>
                    </a:lnTo>
                    <a:lnTo>
                      <a:pt x="48" y="11"/>
                    </a:lnTo>
                    <a:lnTo>
                      <a:pt x="49" y="13"/>
                    </a:lnTo>
                    <a:lnTo>
                      <a:pt x="49" y="11"/>
                    </a:lnTo>
                    <a:lnTo>
                      <a:pt x="50" y="11"/>
                    </a:lnTo>
                    <a:lnTo>
                      <a:pt x="51" y="11"/>
                    </a:lnTo>
                    <a:lnTo>
                      <a:pt x="51" y="5"/>
                    </a:lnTo>
                    <a:lnTo>
                      <a:pt x="52" y="7"/>
                    </a:lnTo>
                    <a:lnTo>
                      <a:pt x="53" y="8"/>
                    </a:lnTo>
                    <a:lnTo>
                      <a:pt x="53" y="9"/>
                    </a:lnTo>
                    <a:lnTo>
                      <a:pt x="54" y="11"/>
                    </a:lnTo>
                    <a:lnTo>
                      <a:pt x="55" y="10"/>
                    </a:lnTo>
                    <a:lnTo>
                      <a:pt x="55" y="11"/>
                    </a:lnTo>
                    <a:lnTo>
                      <a:pt x="56" y="14"/>
                    </a:lnTo>
                    <a:lnTo>
                      <a:pt x="56" y="11"/>
                    </a:lnTo>
                    <a:lnTo>
                      <a:pt x="57" y="11"/>
                    </a:lnTo>
                    <a:lnTo>
                      <a:pt x="58" y="12"/>
                    </a:lnTo>
                    <a:lnTo>
                      <a:pt x="59" y="13"/>
                    </a:lnTo>
                    <a:lnTo>
                      <a:pt x="59" y="11"/>
                    </a:lnTo>
                    <a:lnTo>
                      <a:pt x="60" y="11"/>
                    </a:lnTo>
                    <a:lnTo>
                      <a:pt x="61" y="4"/>
                    </a:lnTo>
                    <a:lnTo>
                      <a:pt x="62" y="8"/>
                    </a:lnTo>
                    <a:lnTo>
                      <a:pt x="62" y="9"/>
                    </a:lnTo>
                    <a:lnTo>
                      <a:pt x="63" y="10"/>
                    </a:lnTo>
                    <a:lnTo>
                      <a:pt x="63" y="12"/>
                    </a:lnTo>
                    <a:lnTo>
                      <a:pt x="64" y="11"/>
                    </a:lnTo>
                    <a:lnTo>
                      <a:pt x="65" y="10"/>
                    </a:lnTo>
                    <a:lnTo>
                      <a:pt x="65" y="11"/>
                    </a:lnTo>
                    <a:lnTo>
                      <a:pt x="66" y="13"/>
                    </a:lnTo>
                    <a:lnTo>
                      <a:pt x="67" y="11"/>
                    </a:lnTo>
                    <a:lnTo>
                      <a:pt x="67" y="15"/>
                    </a:lnTo>
                    <a:lnTo>
                      <a:pt x="68" y="14"/>
                    </a:lnTo>
                    <a:lnTo>
                      <a:pt x="68" y="12"/>
                    </a:lnTo>
                    <a:lnTo>
                      <a:pt x="69" y="11"/>
                    </a:lnTo>
                    <a:lnTo>
                      <a:pt x="70" y="0"/>
                    </a:lnTo>
                    <a:lnTo>
                      <a:pt x="71" y="6"/>
                    </a:lnTo>
                    <a:lnTo>
                      <a:pt x="72" y="8"/>
                    </a:lnTo>
                    <a:lnTo>
                      <a:pt x="72" y="10"/>
                    </a:lnTo>
                    <a:lnTo>
                      <a:pt x="73" y="11"/>
                    </a:lnTo>
                    <a:lnTo>
                      <a:pt x="74" y="11"/>
                    </a:lnTo>
                    <a:lnTo>
                      <a:pt x="75" y="11"/>
                    </a:lnTo>
                    <a:lnTo>
                      <a:pt x="75" y="8"/>
                    </a:lnTo>
                    <a:lnTo>
                      <a:pt x="75" y="9"/>
                    </a:lnTo>
                    <a:lnTo>
                      <a:pt x="76" y="10"/>
                    </a:lnTo>
                    <a:lnTo>
                      <a:pt x="77" y="4"/>
                    </a:lnTo>
                    <a:lnTo>
                      <a:pt x="78" y="6"/>
                    </a:lnTo>
                    <a:lnTo>
                      <a:pt x="78" y="8"/>
                    </a:lnTo>
                    <a:lnTo>
                      <a:pt x="79" y="11"/>
                    </a:lnTo>
                    <a:lnTo>
                      <a:pt x="79" y="14"/>
                    </a:lnTo>
                    <a:lnTo>
                      <a:pt x="80" y="12"/>
                    </a:lnTo>
                    <a:lnTo>
                      <a:pt x="81" y="12"/>
                    </a:lnTo>
                    <a:lnTo>
                      <a:pt x="82" y="10"/>
                    </a:lnTo>
                    <a:lnTo>
                      <a:pt x="83" y="10"/>
                    </a:lnTo>
                    <a:lnTo>
                      <a:pt x="83" y="11"/>
                    </a:lnTo>
                    <a:lnTo>
                      <a:pt x="84" y="14"/>
                    </a:lnTo>
                    <a:lnTo>
                      <a:pt x="84" y="11"/>
                    </a:lnTo>
                    <a:lnTo>
                      <a:pt x="85" y="11"/>
                    </a:lnTo>
                    <a:lnTo>
                      <a:pt x="86" y="10"/>
                    </a:lnTo>
                    <a:lnTo>
                      <a:pt x="87" y="13"/>
                    </a:lnTo>
                    <a:lnTo>
                      <a:pt x="87" y="11"/>
                    </a:lnTo>
                    <a:lnTo>
                      <a:pt x="87" y="8"/>
                    </a:lnTo>
                    <a:lnTo>
                      <a:pt x="88" y="10"/>
                    </a:lnTo>
                    <a:lnTo>
                      <a:pt x="89" y="10"/>
                    </a:lnTo>
                    <a:lnTo>
                      <a:pt x="90" y="8"/>
                    </a:lnTo>
                    <a:lnTo>
                      <a:pt x="90" y="11"/>
                    </a:lnTo>
                    <a:lnTo>
                      <a:pt x="91" y="10"/>
                    </a:lnTo>
                    <a:lnTo>
                      <a:pt x="92" y="10"/>
                    </a:lnTo>
                    <a:lnTo>
                      <a:pt x="93" y="10"/>
                    </a:lnTo>
                    <a:lnTo>
                      <a:pt x="94" y="11"/>
                    </a:lnTo>
                    <a:lnTo>
                      <a:pt x="95" y="10"/>
                    </a:lnTo>
                    <a:lnTo>
                      <a:pt x="96" y="11"/>
                    </a:lnTo>
                    <a:lnTo>
                      <a:pt x="97" y="11"/>
                    </a:lnTo>
                    <a:lnTo>
                      <a:pt x="98" y="12"/>
                    </a:lnTo>
                    <a:lnTo>
                      <a:pt x="99" y="12"/>
                    </a:lnTo>
                    <a:lnTo>
                      <a:pt x="99" y="11"/>
                    </a:lnTo>
                    <a:lnTo>
                      <a:pt x="100" y="7"/>
                    </a:lnTo>
                    <a:lnTo>
                      <a:pt x="100" y="8"/>
                    </a:lnTo>
                    <a:lnTo>
                      <a:pt x="101" y="9"/>
                    </a:lnTo>
                    <a:lnTo>
                      <a:pt x="102" y="10"/>
                    </a:lnTo>
                    <a:lnTo>
                      <a:pt x="103" y="8"/>
                    </a:lnTo>
                    <a:lnTo>
                      <a:pt x="104" y="10"/>
                    </a:lnTo>
                    <a:lnTo>
                      <a:pt x="105" y="8"/>
                    </a:lnTo>
                    <a:lnTo>
                      <a:pt x="106" y="10"/>
                    </a:lnTo>
                    <a:lnTo>
                      <a:pt x="106" y="13"/>
                    </a:lnTo>
                    <a:lnTo>
                      <a:pt x="107" y="10"/>
                    </a:lnTo>
                    <a:lnTo>
                      <a:pt x="107" y="9"/>
                    </a:lnTo>
                    <a:lnTo>
                      <a:pt x="108" y="10"/>
                    </a:lnTo>
                    <a:lnTo>
                      <a:pt x="109" y="11"/>
                    </a:lnTo>
                    <a:lnTo>
                      <a:pt x="110" y="10"/>
                    </a:lnTo>
                    <a:lnTo>
                      <a:pt x="111" y="10"/>
                    </a:lnTo>
                    <a:lnTo>
                      <a:pt x="111" y="15"/>
                    </a:lnTo>
                    <a:lnTo>
                      <a:pt x="112" y="12"/>
                    </a:lnTo>
                    <a:lnTo>
                      <a:pt x="113" y="11"/>
                    </a:lnTo>
                    <a:lnTo>
                      <a:pt x="113" y="10"/>
                    </a:lnTo>
                    <a:lnTo>
                      <a:pt x="114" y="9"/>
                    </a:lnTo>
                    <a:lnTo>
                      <a:pt x="115" y="10"/>
                    </a:lnTo>
                    <a:lnTo>
                      <a:pt x="116" y="10"/>
                    </a:lnTo>
                    <a:lnTo>
                      <a:pt x="116" y="11"/>
                    </a:lnTo>
                    <a:lnTo>
                      <a:pt x="117" y="10"/>
                    </a:lnTo>
                    <a:lnTo>
                      <a:pt x="118" y="10"/>
                    </a:lnTo>
                    <a:lnTo>
                      <a:pt x="119" y="11"/>
                    </a:lnTo>
                    <a:lnTo>
                      <a:pt x="119" y="12"/>
                    </a:lnTo>
                    <a:lnTo>
                      <a:pt x="119" y="11"/>
                    </a:lnTo>
                    <a:lnTo>
                      <a:pt x="120" y="10"/>
                    </a:lnTo>
                    <a:lnTo>
                      <a:pt x="121" y="6"/>
                    </a:lnTo>
                    <a:lnTo>
                      <a:pt x="122" y="7"/>
                    </a:lnTo>
                    <a:lnTo>
                      <a:pt x="122" y="10"/>
                    </a:lnTo>
                    <a:lnTo>
                      <a:pt x="123" y="9"/>
                    </a:lnTo>
                    <a:lnTo>
                      <a:pt x="124" y="11"/>
                    </a:lnTo>
                    <a:lnTo>
                      <a:pt x="125" y="11"/>
                    </a:lnTo>
                    <a:lnTo>
                      <a:pt x="126" y="10"/>
                    </a:lnTo>
                    <a:lnTo>
                      <a:pt x="127" y="10"/>
                    </a:lnTo>
                    <a:lnTo>
                      <a:pt x="128" y="7"/>
                    </a:lnTo>
                    <a:lnTo>
                      <a:pt x="128" y="8"/>
                    </a:lnTo>
                    <a:lnTo>
                      <a:pt x="129" y="11"/>
                    </a:lnTo>
                    <a:lnTo>
                      <a:pt x="130" y="9"/>
                    </a:lnTo>
                    <a:lnTo>
                      <a:pt x="131" y="10"/>
                    </a:lnTo>
                    <a:lnTo>
                      <a:pt x="131" y="11"/>
                    </a:lnTo>
                    <a:lnTo>
                      <a:pt x="131" y="10"/>
                    </a:lnTo>
                    <a:lnTo>
                      <a:pt x="132" y="9"/>
                    </a:lnTo>
                    <a:lnTo>
                      <a:pt x="133" y="9"/>
                    </a:lnTo>
                    <a:lnTo>
                      <a:pt x="134" y="9"/>
                    </a:lnTo>
                    <a:lnTo>
                      <a:pt x="135" y="4"/>
                    </a:lnTo>
                    <a:lnTo>
                      <a:pt x="135" y="9"/>
                    </a:lnTo>
                    <a:lnTo>
                      <a:pt x="136" y="9"/>
                    </a:lnTo>
                    <a:lnTo>
                      <a:pt x="137" y="6"/>
                    </a:lnTo>
                    <a:lnTo>
                      <a:pt x="138" y="10"/>
                    </a:lnTo>
                    <a:lnTo>
                      <a:pt x="138" y="6"/>
                    </a:lnTo>
                    <a:lnTo>
                      <a:pt x="139" y="8"/>
                    </a:lnTo>
                    <a:lnTo>
                      <a:pt x="140" y="10"/>
                    </a:lnTo>
                    <a:lnTo>
                      <a:pt x="141" y="10"/>
                    </a:lnTo>
                    <a:lnTo>
                      <a:pt x="142" y="10"/>
                    </a:lnTo>
                    <a:lnTo>
                      <a:pt x="143" y="10"/>
                    </a:lnTo>
                    <a:lnTo>
                      <a:pt x="144" y="9"/>
                    </a:lnTo>
                    <a:lnTo>
                      <a:pt x="144" y="8"/>
                    </a:lnTo>
                    <a:lnTo>
                      <a:pt x="144" y="10"/>
                    </a:lnTo>
                    <a:lnTo>
                      <a:pt x="145" y="9"/>
                    </a:lnTo>
                    <a:lnTo>
                      <a:pt x="146" y="10"/>
                    </a:lnTo>
                    <a:lnTo>
                      <a:pt x="147" y="12"/>
                    </a:lnTo>
                    <a:lnTo>
                      <a:pt x="147" y="10"/>
                    </a:lnTo>
                    <a:lnTo>
                      <a:pt x="148" y="10"/>
                    </a:lnTo>
                    <a:lnTo>
                      <a:pt x="149" y="10"/>
                    </a:lnTo>
                    <a:lnTo>
                      <a:pt x="150" y="10"/>
                    </a:lnTo>
                    <a:lnTo>
                      <a:pt x="150" y="4"/>
                    </a:lnTo>
                    <a:lnTo>
                      <a:pt x="151" y="7"/>
                    </a:lnTo>
                    <a:lnTo>
                      <a:pt x="151" y="9"/>
                    </a:lnTo>
                    <a:lnTo>
                      <a:pt x="152" y="11"/>
                    </a:lnTo>
                    <a:lnTo>
                      <a:pt x="153" y="10"/>
                    </a:lnTo>
                    <a:lnTo>
                      <a:pt x="154" y="10"/>
                    </a:lnTo>
                    <a:lnTo>
                      <a:pt x="154" y="9"/>
                    </a:lnTo>
                    <a:lnTo>
                      <a:pt x="155" y="9"/>
                    </a:lnTo>
                    <a:lnTo>
                      <a:pt x="155" y="8"/>
                    </a:lnTo>
                    <a:lnTo>
                      <a:pt x="156" y="8"/>
                    </a:lnTo>
                    <a:lnTo>
                      <a:pt x="157" y="8"/>
                    </a:lnTo>
                    <a:lnTo>
                      <a:pt x="157" y="12"/>
                    </a:lnTo>
                    <a:lnTo>
                      <a:pt x="158" y="13"/>
                    </a:lnTo>
                    <a:lnTo>
                      <a:pt x="159" y="11"/>
                    </a:lnTo>
                    <a:lnTo>
                      <a:pt x="160" y="11"/>
                    </a:lnTo>
                    <a:lnTo>
                      <a:pt x="160" y="15"/>
                    </a:lnTo>
                    <a:lnTo>
                      <a:pt x="161" y="14"/>
                    </a:lnTo>
                    <a:lnTo>
                      <a:pt x="162" y="11"/>
                    </a:lnTo>
                    <a:lnTo>
                      <a:pt x="163" y="10"/>
                    </a:lnTo>
                    <a:lnTo>
                      <a:pt x="163" y="11"/>
                    </a:lnTo>
                    <a:lnTo>
                      <a:pt x="163" y="10"/>
                    </a:lnTo>
                    <a:lnTo>
                      <a:pt x="164" y="8"/>
                    </a:lnTo>
                    <a:lnTo>
                      <a:pt x="165" y="10"/>
                    </a:lnTo>
                    <a:lnTo>
                      <a:pt x="166" y="10"/>
                    </a:lnTo>
                    <a:lnTo>
                      <a:pt x="166" y="9"/>
                    </a:lnTo>
                    <a:lnTo>
                      <a:pt x="167" y="1"/>
                    </a:lnTo>
                    <a:lnTo>
                      <a:pt x="167" y="6"/>
                    </a:lnTo>
                    <a:lnTo>
                      <a:pt x="168" y="8"/>
                    </a:lnTo>
                    <a:lnTo>
                      <a:pt x="169" y="9"/>
                    </a:lnTo>
                    <a:lnTo>
                      <a:pt x="169" y="10"/>
                    </a:lnTo>
                    <a:lnTo>
                      <a:pt x="170" y="10"/>
                    </a:lnTo>
                    <a:lnTo>
                      <a:pt x="171" y="11"/>
                    </a:lnTo>
                    <a:lnTo>
                      <a:pt x="172" y="11"/>
                    </a:lnTo>
                    <a:lnTo>
                      <a:pt x="173" y="10"/>
                    </a:lnTo>
                    <a:lnTo>
                      <a:pt x="174" y="10"/>
                    </a:lnTo>
                    <a:lnTo>
                      <a:pt x="175" y="8"/>
                    </a:lnTo>
                    <a:lnTo>
                      <a:pt x="176" y="10"/>
                    </a:lnTo>
                    <a:lnTo>
                      <a:pt x="176" y="12"/>
                    </a:lnTo>
                    <a:lnTo>
                      <a:pt x="177" y="11"/>
                    </a:lnTo>
                    <a:lnTo>
                      <a:pt x="178" y="11"/>
                    </a:lnTo>
                    <a:lnTo>
                      <a:pt x="179" y="16"/>
                    </a:lnTo>
                    <a:lnTo>
                      <a:pt x="179" y="13"/>
                    </a:lnTo>
                    <a:lnTo>
                      <a:pt x="179" y="12"/>
                    </a:lnTo>
                    <a:lnTo>
                      <a:pt x="180" y="10"/>
                    </a:lnTo>
                    <a:lnTo>
                      <a:pt x="181" y="9"/>
                    </a:lnTo>
                    <a:lnTo>
                      <a:pt x="182" y="10"/>
                    </a:lnTo>
                    <a:lnTo>
                      <a:pt x="183" y="10"/>
                    </a:lnTo>
                    <a:lnTo>
                      <a:pt x="184" y="11"/>
                    </a:lnTo>
                    <a:lnTo>
                      <a:pt x="185" y="10"/>
                    </a:lnTo>
                    <a:lnTo>
                      <a:pt x="185" y="7"/>
                    </a:lnTo>
                    <a:lnTo>
                      <a:pt x="186" y="8"/>
                    </a:lnTo>
                    <a:lnTo>
                      <a:pt x="187" y="9"/>
                    </a:lnTo>
                    <a:lnTo>
                      <a:pt x="188" y="10"/>
                    </a:lnTo>
                    <a:lnTo>
                      <a:pt x="188" y="11"/>
                    </a:lnTo>
                    <a:lnTo>
                      <a:pt x="188" y="10"/>
                    </a:lnTo>
                    <a:lnTo>
                      <a:pt x="189" y="10"/>
                    </a:lnTo>
                    <a:lnTo>
                      <a:pt x="190" y="8"/>
                    </a:lnTo>
                    <a:lnTo>
                      <a:pt x="191" y="11"/>
                    </a:lnTo>
                    <a:lnTo>
                      <a:pt x="191" y="10"/>
                    </a:lnTo>
                    <a:lnTo>
                      <a:pt x="191" y="15"/>
                    </a:lnTo>
                    <a:lnTo>
                      <a:pt x="192" y="13"/>
                    </a:lnTo>
                    <a:lnTo>
                      <a:pt x="193" y="13"/>
                    </a:lnTo>
                    <a:lnTo>
                      <a:pt x="194" y="10"/>
                    </a:lnTo>
                    <a:lnTo>
                      <a:pt x="195" y="8"/>
                    </a:lnTo>
                    <a:lnTo>
                      <a:pt x="195" y="9"/>
                    </a:lnTo>
                    <a:lnTo>
                      <a:pt x="196" y="10"/>
                    </a:lnTo>
                    <a:lnTo>
                      <a:pt x="197" y="15"/>
                    </a:lnTo>
                    <a:lnTo>
                      <a:pt x="198" y="11"/>
                    </a:lnTo>
                    <a:lnTo>
                      <a:pt x="198" y="12"/>
                    </a:lnTo>
                    <a:lnTo>
                      <a:pt x="199" y="11"/>
                    </a:lnTo>
                    <a:lnTo>
                      <a:pt x="200" y="8"/>
                    </a:lnTo>
                    <a:lnTo>
                      <a:pt x="200" y="9"/>
                    </a:lnTo>
                    <a:lnTo>
                      <a:pt x="201" y="10"/>
                    </a:lnTo>
                    <a:lnTo>
                      <a:pt x="201" y="4"/>
                    </a:lnTo>
                    <a:lnTo>
                      <a:pt x="202" y="7"/>
                    </a:lnTo>
                    <a:lnTo>
                      <a:pt x="203" y="8"/>
                    </a:lnTo>
                    <a:lnTo>
                      <a:pt x="204" y="6"/>
                    </a:lnTo>
                    <a:lnTo>
                      <a:pt x="204" y="10"/>
                    </a:lnTo>
                    <a:lnTo>
                      <a:pt x="205" y="9"/>
                    </a:lnTo>
                    <a:lnTo>
                      <a:pt x="206" y="9"/>
                    </a:lnTo>
                    <a:lnTo>
                      <a:pt x="207" y="5"/>
                    </a:lnTo>
                    <a:lnTo>
                      <a:pt x="207" y="8"/>
                    </a:lnTo>
                    <a:lnTo>
                      <a:pt x="207" y="6"/>
                    </a:lnTo>
                    <a:lnTo>
                      <a:pt x="208" y="5"/>
                    </a:lnTo>
                    <a:lnTo>
                      <a:pt x="209" y="8"/>
                    </a:lnTo>
                    <a:lnTo>
                      <a:pt x="210" y="8"/>
                    </a:lnTo>
                    <a:lnTo>
                      <a:pt x="210" y="10"/>
                    </a:lnTo>
                    <a:lnTo>
                      <a:pt x="211" y="15"/>
                    </a:lnTo>
                    <a:lnTo>
                      <a:pt x="211" y="13"/>
                    </a:lnTo>
                    <a:lnTo>
                      <a:pt x="212" y="11"/>
                    </a:lnTo>
                    <a:lnTo>
                      <a:pt x="213" y="13"/>
                    </a:lnTo>
                    <a:lnTo>
                      <a:pt x="214" y="10"/>
                    </a:lnTo>
                    <a:lnTo>
                      <a:pt x="215" y="9"/>
                    </a:lnTo>
                    <a:lnTo>
                      <a:pt x="216" y="9"/>
                    </a:lnTo>
                    <a:lnTo>
                      <a:pt x="216" y="10"/>
                    </a:lnTo>
                    <a:lnTo>
                      <a:pt x="217" y="10"/>
                    </a:lnTo>
                    <a:lnTo>
                      <a:pt x="217" y="12"/>
                    </a:lnTo>
                    <a:lnTo>
                      <a:pt x="218" y="7"/>
                    </a:lnTo>
                    <a:lnTo>
                      <a:pt x="219" y="9"/>
                    </a:lnTo>
                    <a:lnTo>
                      <a:pt x="220" y="9"/>
                    </a:lnTo>
                    <a:lnTo>
                      <a:pt x="220" y="10"/>
                    </a:lnTo>
                    <a:lnTo>
                      <a:pt x="220" y="7"/>
                    </a:lnTo>
                    <a:lnTo>
                      <a:pt x="221" y="8"/>
                    </a:lnTo>
                    <a:lnTo>
                      <a:pt x="222" y="9"/>
                    </a:lnTo>
                    <a:lnTo>
                      <a:pt x="223" y="10"/>
                    </a:lnTo>
                    <a:lnTo>
                      <a:pt x="224" y="10"/>
                    </a:lnTo>
                    <a:lnTo>
                      <a:pt x="225" y="7"/>
                    </a:lnTo>
                    <a:lnTo>
                      <a:pt x="226" y="8"/>
                    </a:lnTo>
                    <a:lnTo>
                      <a:pt x="226" y="10"/>
                    </a:lnTo>
                    <a:lnTo>
                      <a:pt x="227" y="11"/>
                    </a:lnTo>
                    <a:lnTo>
                      <a:pt x="228" y="11"/>
                    </a:lnTo>
                    <a:lnTo>
                      <a:pt x="229" y="11"/>
                    </a:lnTo>
                    <a:lnTo>
                      <a:pt x="229" y="15"/>
                    </a:lnTo>
                    <a:lnTo>
                      <a:pt x="230" y="13"/>
                    </a:lnTo>
                    <a:lnTo>
                      <a:pt x="231" y="10"/>
                    </a:lnTo>
                    <a:lnTo>
                      <a:pt x="232" y="10"/>
                    </a:lnTo>
                    <a:lnTo>
                      <a:pt x="232" y="11"/>
                    </a:lnTo>
                    <a:lnTo>
                      <a:pt x="232" y="10"/>
                    </a:lnTo>
                    <a:lnTo>
                      <a:pt x="233" y="8"/>
                    </a:lnTo>
                    <a:lnTo>
                      <a:pt x="234" y="9"/>
                    </a:lnTo>
                    <a:lnTo>
                      <a:pt x="235" y="10"/>
                    </a:lnTo>
                    <a:lnTo>
                      <a:pt x="236" y="11"/>
                    </a:lnTo>
                    <a:lnTo>
                      <a:pt x="236" y="4"/>
                    </a:lnTo>
                    <a:lnTo>
                      <a:pt x="236" y="7"/>
                    </a:lnTo>
                    <a:lnTo>
                      <a:pt x="237" y="10"/>
                    </a:lnTo>
                    <a:lnTo>
                      <a:pt x="238" y="9"/>
                    </a:lnTo>
                    <a:lnTo>
                      <a:pt x="239" y="5"/>
                    </a:lnTo>
                    <a:lnTo>
                      <a:pt x="239" y="9"/>
                    </a:lnTo>
                    <a:lnTo>
                      <a:pt x="239" y="8"/>
                    </a:lnTo>
                    <a:lnTo>
                      <a:pt x="240" y="10"/>
                    </a:lnTo>
                    <a:lnTo>
                      <a:pt x="241" y="10"/>
                    </a:lnTo>
                    <a:lnTo>
                      <a:pt x="242" y="10"/>
                    </a:lnTo>
                    <a:lnTo>
                      <a:pt x="243" y="11"/>
                    </a:lnTo>
                    <a:lnTo>
                      <a:pt x="244" y="11"/>
                    </a:lnTo>
                    <a:lnTo>
                      <a:pt x="244" y="10"/>
                    </a:lnTo>
                    <a:lnTo>
                      <a:pt x="245" y="13"/>
                    </a:lnTo>
                    <a:lnTo>
                      <a:pt x="245" y="10"/>
                    </a:lnTo>
                    <a:lnTo>
                      <a:pt x="246" y="8"/>
                    </a:lnTo>
                    <a:lnTo>
                      <a:pt x="247" y="8"/>
                    </a:lnTo>
                    <a:lnTo>
                      <a:pt x="248" y="10"/>
                    </a:lnTo>
                    <a:lnTo>
                      <a:pt x="248" y="13"/>
                    </a:lnTo>
                    <a:lnTo>
                      <a:pt x="248" y="10"/>
                    </a:lnTo>
                    <a:lnTo>
                      <a:pt x="249" y="11"/>
                    </a:lnTo>
                    <a:lnTo>
                      <a:pt x="250" y="16"/>
                    </a:lnTo>
                    <a:lnTo>
                      <a:pt x="251" y="13"/>
                    </a:lnTo>
                    <a:lnTo>
                      <a:pt x="251" y="12"/>
                    </a:lnTo>
                    <a:lnTo>
                      <a:pt x="251" y="11"/>
                    </a:lnTo>
                    <a:lnTo>
                      <a:pt x="252" y="9"/>
                    </a:lnTo>
                    <a:lnTo>
                      <a:pt x="253" y="9"/>
                    </a:lnTo>
                    <a:lnTo>
                      <a:pt x="254" y="8"/>
                    </a:lnTo>
                    <a:lnTo>
                      <a:pt x="255" y="11"/>
                    </a:lnTo>
                    <a:lnTo>
                      <a:pt x="255" y="17"/>
                    </a:lnTo>
                    <a:lnTo>
                      <a:pt x="255" y="15"/>
                    </a:lnTo>
                    <a:lnTo>
                      <a:pt x="256" y="12"/>
                    </a:lnTo>
                    <a:lnTo>
                      <a:pt x="257" y="10"/>
                    </a:lnTo>
                    <a:lnTo>
                      <a:pt x="258" y="11"/>
                    </a:lnTo>
                    <a:lnTo>
                      <a:pt x="259" y="11"/>
                    </a:lnTo>
                    <a:lnTo>
                      <a:pt x="260" y="13"/>
                    </a:lnTo>
                    <a:lnTo>
                      <a:pt x="260" y="11"/>
                    </a:lnTo>
                    <a:lnTo>
                      <a:pt x="261" y="11"/>
                    </a:lnTo>
                    <a:lnTo>
                      <a:pt x="261" y="10"/>
                    </a:lnTo>
                    <a:lnTo>
                      <a:pt x="262" y="8"/>
                    </a:lnTo>
                    <a:lnTo>
                      <a:pt x="263" y="10"/>
                    </a:lnTo>
                    <a:lnTo>
                      <a:pt x="264" y="9"/>
                    </a:lnTo>
                    <a:lnTo>
                      <a:pt x="264" y="7"/>
                    </a:lnTo>
                    <a:lnTo>
                      <a:pt x="264" y="8"/>
                    </a:lnTo>
                    <a:lnTo>
                      <a:pt x="265" y="8"/>
                    </a:lnTo>
                    <a:lnTo>
                      <a:pt x="266" y="7"/>
                    </a:lnTo>
                    <a:lnTo>
                      <a:pt x="267" y="8"/>
                    </a:lnTo>
                    <a:lnTo>
                      <a:pt x="267" y="10"/>
                    </a:lnTo>
                    <a:lnTo>
                      <a:pt x="268" y="15"/>
                    </a:lnTo>
                    <a:lnTo>
                      <a:pt x="269" y="13"/>
                    </a:lnTo>
                    <a:lnTo>
                      <a:pt x="270" y="11"/>
                    </a:lnTo>
                    <a:lnTo>
                      <a:pt x="270" y="10"/>
                    </a:lnTo>
                    <a:lnTo>
                      <a:pt x="271" y="6"/>
                    </a:lnTo>
                    <a:lnTo>
                      <a:pt x="272" y="7"/>
                    </a:lnTo>
                    <a:lnTo>
                      <a:pt x="272" y="8"/>
                    </a:lnTo>
                    <a:lnTo>
                      <a:pt x="273" y="8"/>
                    </a:lnTo>
                    <a:lnTo>
                      <a:pt x="273" y="5"/>
                    </a:lnTo>
                    <a:lnTo>
                      <a:pt x="274" y="7"/>
                    </a:lnTo>
                    <a:lnTo>
                      <a:pt x="275" y="7"/>
                    </a:lnTo>
                    <a:lnTo>
                      <a:pt x="276" y="8"/>
                    </a:lnTo>
                    <a:lnTo>
                      <a:pt x="277" y="9"/>
                    </a:lnTo>
                    <a:lnTo>
                      <a:pt x="277" y="1"/>
                    </a:lnTo>
                    <a:lnTo>
                      <a:pt x="278" y="9"/>
                    </a:lnTo>
                    <a:lnTo>
                      <a:pt x="279" y="10"/>
                    </a:lnTo>
                    <a:lnTo>
                      <a:pt x="280" y="9"/>
                    </a:lnTo>
                    <a:lnTo>
                      <a:pt x="280" y="12"/>
                    </a:lnTo>
                    <a:lnTo>
                      <a:pt x="280" y="13"/>
                    </a:lnTo>
                    <a:lnTo>
                      <a:pt x="281" y="12"/>
                    </a:lnTo>
                    <a:lnTo>
                      <a:pt x="282" y="10"/>
                    </a:lnTo>
                    <a:lnTo>
                      <a:pt x="283" y="13"/>
                    </a:lnTo>
                    <a:lnTo>
                      <a:pt x="283" y="12"/>
                    </a:lnTo>
                    <a:lnTo>
                      <a:pt x="283" y="11"/>
                    </a:lnTo>
                    <a:lnTo>
                      <a:pt x="284" y="10"/>
                    </a:lnTo>
                    <a:lnTo>
                      <a:pt x="285" y="10"/>
                    </a:lnTo>
                    <a:lnTo>
                      <a:pt x="286" y="10"/>
                    </a:lnTo>
                    <a:lnTo>
                      <a:pt x="287" y="13"/>
                    </a:lnTo>
                    <a:lnTo>
                      <a:pt x="288" y="13"/>
                    </a:lnTo>
                    <a:lnTo>
                      <a:pt x="288" y="12"/>
                    </a:lnTo>
                    <a:lnTo>
                      <a:pt x="289" y="10"/>
                    </a:lnTo>
                    <a:lnTo>
                      <a:pt x="289" y="6"/>
                    </a:lnTo>
                    <a:lnTo>
                      <a:pt x="290" y="9"/>
                    </a:lnTo>
                    <a:lnTo>
                      <a:pt x="291" y="10"/>
                    </a:lnTo>
                    <a:lnTo>
                      <a:pt x="292" y="10"/>
                    </a:lnTo>
                    <a:lnTo>
                      <a:pt x="293" y="10"/>
                    </a:lnTo>
                    <a:lnTo>
                      <a:pt x="294" y="14"/>
                    </a:lnTo>
                    <a:lnTo>
                      <a:pt x="295" y="12"/>
                    </a:lnTo>
                    <a:lnTo>
                      <a:pt x="296" y="11"/>
                    </a:lnTo>
                    <a:lnTo>
                      <a:pt x="296" y="8"/>
                    </a:lnTo>
                    <a:lnTo>
                      <a:pt x="296" y="7"/>
                    </a:lnTo>
                    <a:lnTo>
                      <a:pt x="297" y="8"/>
                    </a:lnTo>
                    <a:lnTo>
                      <a:pt x="298" y="8"/>
                    </a:lnTo>
                    <a:lnTo>
                      <a:pt x="299" y="8"/>
                    </a:lnTo>
                    <a:lnTo>
                      <a:pt x="299" y="10"/>
                    </a:lnTo>
                    <a:lnTo>
                      <a:pt x="300" y="10"/>
                    </a:lnTo>
                    <a:lnTo>
                      <a:pt x="300" y="6"/>
                    </a:lnTo>
                    <a:lnTo>
                      <a:pt x="301" y="9"/>
                    </a:lnTo>
                    <a:lnTo>
                      <a:pt x="302" y="9"/>
                    </a:lnTo>
                    <a:lnTo>
                      <a:pt x="303" y="2"/>
                    </a:lnTo>
                    <a:lnTo>
                      <a:pt x="304" y="7"/>
                    </a:lnTo>
                    <a:lnTo>
                      <a:pt x="305" y="8"/>
                    </a:lnTo>
                    <a:lnTo>
                      <a:pt x="305" y="4"/>
                    </a:lnTo>
                    <a:lnTo>
                      <a:pt x="306" y="8"/>
                    </a:lnTo>
                    <a:lnTo>
                      <a:pt x="307" y="8"/>
                    </a:lnTo>
                    <a:lnTo>
                      <a:pt x="308" y="8"/>
                    </a:lnTo>
                    <a:lnTo>
                      <a:pt x="308" y="6"/>
                    </a:lnTo>
                    <a:lnTo>
                      <a:pt x="308" y="8"/>
                    </a:lnTo>
                    <a:lnTo>
                      <a:pt x="309" y="9"/>
                    </a:lnTo>
                    <a:lnTo>
                      <a:pt x="310" y="8"/>
                    </a:lnTo>
                    <a:lnTo>
                      <a:pt x="311" y="8"/>
                    </a:lnTo>
                    <a:lnTo>
                      <a:pt x="311" y="10"/>
                    </a:lnTo>
                    <a:lnTo>
                      <a:pt x="312" y="11"/>
                    </a:lnTo>
                    <a:lnTo>
                      <a:pt x="313" y="9"/>
                    </a:lnTo>
                    <a:lnTo>
                      <a:pt x="314" y="10"/>
                    </a:lnTo>
                    <a:lnTo>
                      <a:pt x="315" y="15"/>
                    </a:lnTo>
                    <a:lnTo>
                      <a:pt x="316" y="13"/>
                    </a:lnTo>
                    <a:lnTo>
                      <a:pt x="316" y="11"/>
                    </a:lnTo>
                    <a:lnTo>
                      <a:pt x="317" y="10"/>
                    </a:lnTo>
                    <a:lnTo>
                      <a:pt x="318" y="11"/>
                    </a:lnTo>
                    <a:lnTo>
                      <a:pt x="318" y="10"/>
                    </a:lnTo>
                    <a:lnTo>
                      <a:pt x="319" y="17"/>
                    </a:lnTo>
                    <a:lnTo>
                      <a:pt x="320" y="10"/>
                    </a:lnTo>
                    <a:lnTo>
                      <a:pt x="320" y="9"/>
                    </a:lnTo>
                    <a:lnTo>
                      <a:pt x="321" y="9"/>
                    </a:lnTo>
                    <a:lnTo>
                      <a:pt x="321" y="8"/>
                    </a:lnTo>
                    <a:lnTo>
                      <a:pt x="322" y="8"/>
                    </a:lnTo>
                    <a:lnTo>
                      <a:pt x="323" y="9"/>
                    </a:lnTo>
                    <a:lnTo>
                      <a:pt x="324" y="10"/>
                    </a:lnTo>
                    <a:lnTo>
                      <a:pt x="324" y="8"/>
                    </a:lnTo>
                    <a:lnTo>
                      <a:pt x="325" y="8"/>
                    </a:lnTo>
                    <a:lnTo>
                      <a:pt x="326" y="8"/>
                    </a:lnTo>
                    <a:lnTo>
                      <a:pt x="327" y="9"/>
                    </a:lnTo>
                    <a:lnTo>
                      <a:pt x="327" y="10"/>
                    </a:lnTo>
                    <a:lnTo>
                      <a:pt x="328" y="6"/>
                    </a:lnTo>
                    <a:lnTo>
                      <a:pt x="329" y="7"/>
                    </a:lnTo>
                    <a:lnTo>
                      <a:pt x="330" y="8"/>
                    </a:lnTo>
                    <a:lnTo>
                      <a:pt x="331" y="13"/>
                    </a:lnTo>
                    <a:lnTo>
                      <a:pt x="332" y="10"/>
                    </a:lnTo>
                    <a:lnTo>
                      <a:pt x="332" y="8"/>
                    </a:lnTo>
                    <a:lnTo>
                      <a:pt x="333" y="6"/>
                    </a:lnTo>
                    <a:lnTo>
                      <a:pt x="333" y="10"/>
                    </a:lnTo>
                    <a:lnTo>
                      <a:pt x="334" y="9"/>
                    </a:lnTo>
                    <a:lnTo>
                      <a:pt x="335" y="8"/>
                    </a:lnTo>
                    <a:lnTo>
                      <a:pt x="336" y="10"/>
                    </a:lnTo>
                    <a:lnTo>
                      <a:pt x="336" y="8"/>
                    </a:lnTo>
                    <a:lnTo>
                      <a:pt x="337" y="9"/>
                    </a:lnTo>
                    <a:lnTo>
                      <a:pt x="337" y="10"/>
                    </a:lnTo>
                    <a:lnTo>
                      <a:pt x="338" y="14"/>
                    </a:lnTo>
                    <a:lnTo>
                      <a:pt x="339" y="11"/>
                    </a:lnTo>
                    <a:lnTo>
                      <a:pt x="340" y="11"/>
                    </a:lnTo>
                    <a:lnTo>
                      <a:pt x="340" y="10"/>
                    </a:lnTo>
                    <a:lnTo>
                      <a:pt x="340" y="13"/>
                    </a:lnTo>
                    <a:lnTo>
                      <a:pt x="341" y="11"/>
                    </a:lnTo>
                    <a:lnTo>
                      <a:pt x="342" y="10"/>
                    </a:lnTo>
                    <a:lnTo>
                      <a:pt x="343" y="7"/>
                    </a:lnTo>
                    <a:lnTo>
                      <a:pt x="343" y="8"/>
                    </a:lnTo>
                    <a:lnTo>
                      <a:pt x="344" y="7"/>
                    </a:lnTo>
                    <a:lnTo>
                      <a:pt x="344" y="13"/>
                    </a:lnTo>
                    <a:lnTo>
                      <a:pt x="345" y="11"/>
                    </a:lnTo>
                    <a:lnTo>
                      <a:pt x="346" y="10"/>
                    </a:lnTo>
                    <a:lnTo>
                      <a:pt x="346" y="9"/>
                    </a:lnTo>
                    <a:lnTo>
                      <a:pt x="347" y="12"/>
                    </a:lnTo>
                    <a:lnTo>
                      <a:pt x="348" y="8"/>
                    </a:lnTo>
                    <a:lnTo>
                      <a:pt x="349" y="8"/>
                    </a:lnTo>
                    <a:lnTo>
                      <a:pt x="349" y="13"/>
                    </a:lnTo>
                    <a:lnTo>
                      <a:pt x="350" y="11"/>
                    </a:lnTo>
                    <a:lnTo>
                      <a:pt x="351" y="10"/>
                    </a:lnTo>
                    <a:lnTo>
                      <a:pt x="352" y="14"/>
                    </a:lnTo>
                    <a:lnTo>
                      <a:pt x="352" y="13"/>
                    </a:lnTo>
                    <a:lnTo>
                      <a:pt x="352" y="11"/>
                    </a:lnTo>
                    <a:lnTo>
                      <a:pt x="353" y="11"/>
                    </a:lnTo>
                    <a:lnTo>
                      <a:pt x="354" y="6"/>
                    </a:lnTo>
                    <a:lnTo>
                      <a:pt x="355" y="8"/>
                    </a:lnTo>
                    <a:lnTo>
                      <a:pt x="356" y="8"/>
                    </a:lnTo>
                    <a:lnTo>
                      <a:pt x="356" y="10"/>
                    </a:lnTo>
                    <a:lnTo>
                      <a:pt x="356" y="17"/>
                    </a:lnTo>
                    <a:lnTo>
                      <a:pt x="357" y="14"/>
                    </a:lnTo>
                    <a:lnTo>
                      <a:pt x="358" y="12"/>
                    </a:lnTo>
                    <a:lnTo>
                      <a:pt x="359" y="11"/>
                    </a:lnTo>
                    <a:lnTo>
                      <a:pt x="359" y="7"/>
                    </a:lnTo>
                    <a:lnTo>
                      <a:pt x="360" y="9"/>
                    </a:lnTo>
                    <a:lnTo>
                      <a:pt x="360" y="14"/>
                    </a:lnTo>
                    <a:lnTo>
                      <a:pt x="361" y="12"/>
                    </a:lnTo>
                    <a:lnTo>
                      <a:pt x="362" y="10"/>
                    </a:lnTo>
                    <a:lnTo>
                      <a:pt x="363" y="15"/>
                    </a:lnTo>
                    <a:lnTo>
                      <a:pt x="364" y="14"/>
                    </a:lnTo>
                    <a:lnTo>
                      <a:pt x="364" y="13"/>
                    </a:lnTo>
                    <a:lnTo>
                      <a:pt x="365" y="11"/>
                    </a:lnTo>
                    <a:lnTo>
                      <a:pt x="365" y="14"/>
                    </a:lnTo>
                    <a:lnTo>
                      <a:pt x="366" y="14"/>
                    </a:lnTo>
                    <a:lnTo>
                      <a:pt x="367" y="13"/>
                    </a:lnTo>
                    <a:lnTo>
                      <a:pt x="368" y="10"/>
                    </a:lnTo>
                    <a:lnTo>
                      <a:pt x="368" y="11"/>
                    </a:lnTo>
                    <a:lnTo>
                      <a:pt x="369" y="11"/>
                    </a:lnTo>
                    <a:lnTo>
                      <a:pt x="370" y="6"/>
                    </a:lnTo>
                    <a:lnTo>
                      <a:pt x="371" y="6"/>
                    </a:lnTo>
                    <a:lnTo>
                      <a:pt x="371" y="7"/>
                    </a:lnTo>
                    <a:lnTo>
                      <a:pt x="372" y="8"/>
                    </a:lnTo>
                    <a:lnTo>
                      <a:pt x="372" y="6"/>
                    </a:lnTo>
                    <a:lnTo>
                      <a:pt x="373" y="6"/>
                    </a:lnTo>
                    <a:lnTo>
                      <a:pt x="374" y="8"/>
                    </a:lnTo>
                    <a:lnTo>
                      <a:pt x="375" y="4"/>
                    </a:lnTo>
                    <a:lnTo>
                      <a:pt x="376" y="6"/>
                    </a:lnTo>
                    <a:lnTo>
                      <a:pt x="376" y="9"/>
                    </a:lnTo>
                    <a:lnTo>
                      <a:pt x="377" y="10"/>
                    </a:lnTo>
                    <a:lnTo>
                      <a:pt x="378" y="10"/>
                    </a:lnTo>
                    <a:lnTo>
                      <a:pt x="379" y="11"/>
                    </a:lnTo>
                    <a:lnTo>
                      <a:pt x="380" y="10"/>
                    </a:lnTo>
                    <a:lnTo>
                      <a:pt x="380" y="8"/>
                    </a:lnTo>
                    <a:lnTo>
                      <a:pt x="381" y="10"/>
                    </a:lnTo>
                    <a:lnTo>
                      <a:pt x="382" y="9"/>
                    </a:lnTo>
                    <a:lnTo>
                      <a:pt x="383" y="10"/>
                    </a:lnTo>
                    <a:lnTo>
                      <a:pt x="384" y="9"/>
                    </a:lnTo>
                    <a:lnTo>
                      <a:pt x="384" y="12"/>
                    </a:lnTo>
                    <a:lnTo>
                      <a:pt x="384" y="13"/>
                    </a:lnTo>
                    <a:lnTo>
                      <a:pt x="385" y="11"/>
                    </a:lnTo>
                    <a:lnTo>
                      <a:pt x="386" y="11"/>
                    </a:lnTo>
                    <a:lnTo>
                      <a:pt x="387" y="10"/>
                    </a:lnTo>
                    <a:lnTo>
                      <a:pt x="388" y="9"/>
                    </a:lnTo>
                    <a:lnTo>
                      <a:pt x="388" y="4"/>
                    </a:lnTo>
                    <a:lnTo>
                      <a:pt x="389" y="10"/>
                    </a:lnTo>
                    <a:lnTo>
                      <a:pt x="390" y="10"/>
                    </a:lnTo>
                    <a:lnTo>
                      <a:pt x="391" y="11"/>
                    </a:lnTo>
                    <a:lnTo>
                      <a:pt x="392" y="13"/>
                    </a:lnTo>
                    <a:lnTo>
                      <a:pt x="392" y="11"/>
                    </a:lnTo>
                    <a:lnTo>
                      <a:pt x="393" y="9"/>
                    </a:lnTo>
                    <a:lnTo>
                      <a:pt x="393" y="5"/>
                    </a:lnTo>
                    <a:lnTo>
                      <a:pt x="394" y="8"/>
                    </a:lnTo>
                    <a:lnTo>
                      <a:pt x="395" y="7"/>
                    </a:lnTo>
                    <a:lnTo>
                      <a:pt x="396" y="8"/>
                    </a:lnTo>
                    <a:lnTo>
                      <a:pt x="397" y="10"/>
                    </a:lnTo>
                    <a:lnTo>
                      <a:pt x="398" y="10"/>
                    </a:lnTo>
                    <a:lnTo>
                      <a:pt x="399" y="11"/>
                    </a:lnTo>
                    <a:lnTo>
                      <a:pt x="400" y="11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sz="1350"/>
              </a:p>
            </p:txBody>
          </p:sp>
          <p:sp>
            <p:nvSpPr>
              <p:cNvPr id="63573" name="Freeform 793"/>
              <p:cNvSpPr>
                <a:spLocks/>
              </p:cNvSpPr>
              <p:nvPr/>
            </p:nvSpPr>
            <p:spPr bwMode="auto">
              <a:xfrm>
                <a:off x="841375" y="1928813"/>
                <a:ext cx="723900" cy="2308225"/>
              </a:xfrm>
              <a:custGeom>
                <a:avLst/>
                <a:gdLst>
                  <a:gd name="T0" fmla="*/ 2147483647 w 456"/>
                  <a:gd name="T1" fmla="*/ 2147483647 h 1454"/>
                  <a:gd name="T2" fmla="*/ 2147483647 w 456"/>
                  <a:gd name="T3" fmla="*/ 2147483647 h 1454"/>
                  <a:gd name="T4" fmla="*/ 2147483647 w 456"/>
                  <a:gd name="T5" fmla="*/ 2147483647 h 1454"/>
                  <a:gd name="T6" fmla="*/ 2147483647 w 456"/>
                  <a:gd name="T7" fmla="*/ 2147483647 h 1454"/>
                  <a:gd name="T8" fmla="*/ 2147483647 w 456"/>
                  <a:gd name="T9" fmla="*/ 2147483647 h 1454"/>
                  <a:gd name="T10" fmla="*/ 2147483647 w 456"/>
                  <a:gd name="T11" fmla="*/ 2147483647 h 1454"/>
                  <a:gd name="T12" fmla="*/ 2147483647 w 456"/>
                  <a:gd name="T13" fmla="*/ 2147483647 h 1454"/>
                  <a:gd name="T14" fmla="*/ 2147483647 w 456"/>
                  <a:gd name="T15" fmla="*/ 2147483647 h 1454"/>
                  <a:gd name="T16" fmla="*/ 2147483647 w 456"/>
                  <a:gd name="T17" fmla="*/ 2147483647 h 1454"/>
                  <a:gd name="T18" fmla="*/ 2147483647 w 456"/>
                  <a:gd name="T19" fmla="*/ 2147483647 h 1454"/>
                  <a:gd name="T20" fmla="*/ 2147483647 w 456"/>
                  <a:gd name="T21" fmla="*/ 2147483647 h 1454"/>
                  <a:gd name="T22" fmla="*/ 2147483647 w 456"/>
                  <a:gd name="T23" fmla="*/ 2147483647 h 1454"/>
                  <a:gd name="T24" fmla="*/ 2147483647 w 456"/>
                  <a:gd name="T25" fmla="*/ 2147483647 h 1454"/>
                  <a:gd name="T26" fmla="*/ 2147483647 w 456"/>
                  <a:gd name="T27" fmla="*/ 2147483647 h 1454"/>
                  <a:gd name="T28" fmla="*/ 2147483647 w 456"/>
                  <a:gd name="T29" fmla="*/ 2147483647 h 1454"/>
                  <a:gd name="T30" fmla="*/ 2147483647 w 456"/>
                  <a:gd name="T31" fmla="*/ 2147483647 h 1454"/>
                  <a:gd name="T32" fmla="*/ 2147483647 w 456"/>
                  <a:gd name="T33" fmla="*/ 2147483647 h 1454"/>
                  <a:gd name="T34" fmla="*/ 2147483647 w 456"/>
                  <a:gd name="T35" fmla="*/ 2147483647 h 1454"/>
                  <a:gd name="T36" fmla="*/ 2147483647 w 456"/>
                  <a:gd name="T37" fmla="*/ 2147483647 h 1454"/>
                  <a:gd name="T38" fmla="*/ 2147483647 w 456"/>
                  <a:gd name="T39" fmla="*/ 2147483647 h 1454"/>
                  <a:gd name="T40" fmla="*/ 2147483647 w 456"/>
                  <a:gd name="T41" fmla="*/ 2147483647 h 1454"/>
                  <a:gd name="T42" fmla="*/ 2147483647 w 456"/>
                  <a:gd name="T43" fmla="*/ 2147483647 h 1454"/>
                  <a:gd name="T44" fmla="*/ 2147483647 w 456"/>
                  <a:gd name="T45" fmla="*/ 2147483647 h 1454"/>
                  <a:gd name="T46" fmla="*/ 2147483647 w 456"/>
                  <a:gd name="T47" fmla="*/ 2147483647 h 1454"/>
                  <a:gd name="T48" fmla="*/ 2147483647 w 456"/>
                  <a:gd name="T49" fmla="*/ 2147483647 h 1454"/>
                  <a:gd name="T50" fmla="*/ 2147483647 w 456"/>
                  <a:gd name="T51" fmla="*/ 2147483647 h 1454"/>
                  <a:gd name="T52" fmla="*/ 2147483647 w 456"/>
                  <a:gd name="T53" fmla="*/ 2147483647 h 1454"/>
                  <a:gd name="T54" fmla="*/ 2147483647 w 456"/>
                  <a:gd name="T55" fmla="*/ 2147483647 h 1454"/>
                  <a:gd name="T56" fmla="*/ 2147483647 w 456"/>
                  <a:gd name="T57" fmla="*/ 2147483647 h 1454"/>
                  <a:gd name="T58" fmla="*/ 2147483647 w 456"/>
                  <a:gd name="T59" fmla="*/ 2147483647 h 1454"/>
                  <a:gd name="T60" fmla="*/ 2147483647 w 456"/>
                  <a:gd name="T61" fmla="*/ 2147483647 h 1454"/>
                  <a:gd name="T62" fmla="*/ 2147483647 w 456"/>
                  <a:gd name="T63" fmla="*/ 2147483647 h 1454"/>
                  <a:gd name="T64" fmla="*/ 2147483647 w 456"/>
                  <a:gd name="T65" fmla="*/ 2147483647 h 1454"/>
                  <a:gd name="T66" fmla="*/ 2147483647 w 456"/>
                  <a:gd name="T67" fmla="*/ 2147483647 h 1454"/>
                  <a:gd name="T68" fmla="*/ 2147483647 w 456"/>
                  <a:gd name="T69" fmla="*/ 2147483647 h 1454"/>
                  <a:gd name="T70" fmla="*/ 2147483647 w 456"/>
                  <a:gd name="T71" fmla="*/ 2147483647 h 1454"/>
                  <a:gd name="T72" fmla="*/ 2147483647 w 456"/>
                  <a:gd name="T73" fmla="*/ 2147483647 h 1454"/>
                  <a:gd name="T74" fmla="*/ 2147483647 w 456"/>
                  <a:gd name="T75" fmla="*/ 2147483647 h 1454"/>
                  <a:gd name="T76" fmla="*/ 2147483647 w 456"/>
                  <a:gd name="T77" fmla="*/ 2147483647 h 1454"/>
                  <a:gd name="T78" fmla="*/ 2147483647 w 456"/>
                  <a:gd name="T79" fmla="*/ 2147483647 h 1454"/>
                  <a:gd name="T80" fmla="*/ 2147483647 w 456"/>
                  <a:gd name="T81" fmla="*/ 2147483647 h 1454"/>
                  <a:gd name="T82" fmla="*/ 2147483647 w 456"/>
                  <a:gd name="T83" fmla="*/ 2147483647 h 1454"/>
                  <a:gd name="T84" fmla="*/ 2147483647 w 456"/>
                  <a:gd name="T85" fmla="*/ 2147483647 h 1454"/>
                  <a:gd name="T86" fmla="*/ 2147483647 w 456"/>
                  <a:gd name="T87" fmla="*/ 2147483647 h 1454"/>
                  <a:gd name="T88" fmla="*/ 2147483647 w 456"/>
                  <a:gd name="T89" fmla="*/ 2147483647 h 1454"/>
                  <a:gd name="T90" fmla="*/ 2147483647 w 456"/>
                  <a:gd name="T91" fmla="*/ 2147483647 h 1454"/>
                  <a:gd name="T92" fmla="*/ 2147483647 w 456"/>
                  <a:gd name="T93" fmla="*/ 2147483647 h 1454"/>
                  <a:gd name="T94" fmla="*/ 2147483647 w 456"/>
                  <a:gd name="T95" fmla="*/ 2147483647 h 1454"/>
                  <a:gd name="T96" fmla="*/ 2147483647 w 456"/>
                  <a:gd name="T97" fmla="*/ 2147483647 h 1454"/>
                  <a:gd name="T98" fmla="*/ 2147483647 w 456"/>
                  <a:gd name="T99" fmla="*/ 2147483647 h 1454"/>
                  <a:gd name="T100" fmla="*/ 2147483647 w 456"/>
                  <a:gd name="T101" fmla="*/ 2147483647 h 1454"/>
                  <a:gd name="T102" fmla="*/ 2147483647 w 456"/>
                  <a:gd name="T103" fmla="*/ 2147483647 h 1454"/>
                  <a:gd name="T104" fmla="*/ 2147483647 w 456"/>
                  <a:gd name="T105" fmla="*/ 2147483647 h 1454"/>
                  <a:gd name="T106" fmla="*/ 2147483647 w 456"/>
                  <a:gd name="T107" fmla="*/ 2147483647 h 1454"/>
                  <a:gd name="T108" fmla="*/ 2147483647 w 456"/>
                  <a:gd name="T109" fmla="*/ 2147483647 h 1454"/>
                  <a:gd name="T110" fmla="*/ 2147483647 w 456"/>
                  <a:gd name="T111" fmla="*/ 2147483647 h 1454"/>
                  <a:gd name="T112" fmla="*/ 2147483647 w 456"/>
                  <a:gd name="T113" fmla="*/ 2147483647 h 1454"/>
                  <a:gd name="T114" fmla="*/ 2147483647 w 456"/>
                  <a:gd name="T115" fmla="*/ 2147483647 h 1454"/>
                  <a:gd name="T116" fmla="*/ 2147483647 w 456"/>
                  <a:gd name="T117" fmla="*/ 2147483647 h 1454"/>
                  <a:gd name="T118" fmla="*/ 2147483647 w 456"/>
                  <a:gd name="T119" fmla="*/ 2147483647 h 1454"/>
                  <a:gd name="T120" fmla="*/ 2147483647 w 456"/>
                  <a:gd name="T121" fmla="*/ 2147483647 h 1454"/>
                  <a:gd name="T122" fmla="*/ 2147483647 w 456"/>
                  <a:gd name="T123" fmla="*/ 2147483647 h 1454"/>
                  <a:gd name="T124" fmla="*/ 2147483647 w 456"/>
                  <a:gd name="T125" fmla="*/ 2147483647 h 145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56"/>
                  <a:gd name="T190" fmla="*/ 0 h 1454"/>
                  <a:gd name="T191" fmla="*/ 456 w 456"/>
                  <a:gd name="T192" fmla="*/ 1454 h 145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56" h="1454">
                    <a:moveTo>
                      <a:pt x="0" y="1274"/>
                    </a:moveTo>
                    <a:lnTo>
                      <a:pt x="1" y="1271"/>
                    </a:lnTo>
                    <a:lnTo>
                      <a:pt x="2" y="1272"/>
                    </a:lnTo>
                    <a:lnTo>
                      <a:pt x="2" y="1274"/>
                    </a:lnTo>
                    <a:lnTo>
                      <a:pt x="3" y="1273"/>
                    </a:lnTo>
                    <a:lnTo>
                      <a:pt x="3" y="1272"/>
                    </a:lnTo>
                    <a:lnTo>
                      <a:pt x="4" y="1272"/>
                    </a:lnTo>
                    <a:lnTo>
                      <a:pt x="5" y="1271"/>
                    </a:lnTo>
                    <a:lnTo>
                      <a:pt x="5" y="1274"/>
                    </a:lnTo>
                    <a:lnTo>
                      <a:pt x="6" y="1273"/>
                    </a:lnTo>
                    <a:lnTo>
                      <a:pt x="7" y="1273"/>
                    </a:lnTo>
                    <a:lnTo>
                      <a:pt x="7" y="1270"/>
                    </a:lnTo>
                    <a:lnTo>
                      <a:pt x="8" y="1269"/>
                    </a:lnTo>
                    <a:lnTo>
                      <a:pt x="8" y="1271"/>
                    </a:lnTo>
                    <a:lnTo>
                      <a:pt x="9" y="1271"/>
                    </a:lnTo>
                    <a:lnTo>
                      <a:pt x="10" y="1271"/>
                    </a:lnTo>
                    <a:lnTo>
                      <a:pt x="11" y="1273"/>
                    </a:lnTo>
                    <a:lnTo>
                      <a:pt x="11" y="1272"/>
                    </a:lnTo>
                    <a:lnTo>
                      <a:pt x="11" y="1271"/>
                    </a:lnTo>
                    <a:lnTo>
                      <a:pt x="12" y="1271"/>
                    </a:lnTo>
                    <a:lnTo>
                      <a:pt x="13" y="1272"/>
                    </a:lnTo>
                    <a:lnTo>
                      <a:pt x="14" y="1272"/>
                    </a:lnTo>
                    <a:lnTo>
                      <a:pt x="14" y="1276"/>
                    </a:lnTo>
                    <a:lnTo>
                      <a:pt x="14" y="1274"/>
                    </a:lnTo>
                    <a:lnTo>
                      <a:pt x="15" y="1274"/>
                    </a:lnTo>
                    <a:lnTo>
                      <a:pt x="16" y="1274"/>
                    </a:lnTo>
                    <a:lnTo>
                      <a:pt x="17" y="1280"/>
                    </a:lnTo>
                    <a:lnTo>
                      <a:pt x="18" y="1277"/>
                    </a:lnTo>
                    <a:lnTo>
                      <a:pt x="18" y="1275"/>
                    </a:lnTo>
                    <a:lnTo>
                      <a:pt x="19" y="1274"/>
                    </a:lnTo>
                    <a:lnTo>
                      <a:pt x="19" y="1272"/>
                    </a:lnTo>
                    <a:lnTo>
                      <a:pt x="20" y="1272"/>
                    </a:lnTo>
                    <a:lnTo>
                      <a:pt x="21" y="1272"/>
                    </a:lnTo>
                    <a:lnTo>
                      <a:pt x="21" y="1454"/>
                    </a:lnTo>
                    <a:lnTo>
                      <a:pt x="22" y="1438"/>
                    </a:lnTo>
                    <a:lnTo>
                      <a:pt x="23" y="1407"/>
                    </a:lnTo>
                    <a:lnTo>
                      <a:pt x="23" y="1386"/>
                    </a:lnTo>
                    <a:lnTo>
                      <a:pt x="24" y="1368"/>
                    </a:lnTo>
                    <a:lnTo>
                      <a:pt x="24" y="1361"/>
                    </a:lnTo>
                    <a:lnTo>
                      <a:pt x="25" y="1352"/>
                    </a:lnTo>
                    <a:lnTo>
                      <a:pt x="26" y="1345"/>
                    </a:lnTo>
                    <a:lnTo>
                      <a:pt x="27" y="1333"/>
                    </a:lnTo>
                    <a:lnTo>
                      <a:pt x="27" y="1329"/>
                    </a:lnTo>
                    <a:lnTo>
                      <a:pt x="27" y="1326"/>
                    </a:lnTo>
                    <a:lnTo>
                      <a:pt x="28" y="1324"/>
                    </a:lnTo>
                    <a:lnTo>
                      <a:pt x="29" y="1318"/>
                    </a:lnTo>
                    <a:lnTo>
                      <a:pt x="30" y="1315"/>
                    </a:lnTo>
                    <a:lnTo>
                      <a:pt x="31" y="1310"/>
                    </a:lnTo>
                    <a:lnTo>
                      <a:pt x="32" y="1306"/>
                    </a:lnTo>
                    <a:lnTo>
                      <a:pt x="33" y="1300"/>
                    </a:lnTo>
                    <a:lnTo>
                      <a:pt x="33" y="1298"/>
                    </a:lnTo>
                    <a:lnTo>
                      <a:pt x="34" y="1296"/>
                    </a:lnTo>
                    <a:lnTo>
                      <a:pt x="35" y="1295"/>
                    </a:lnTo>
                    <a:lnTo>
                      <a:pt x="35" y="1290"/>
                    </a:lnTo>
                    <a:lnTo>
                      <a:pt x="36" y="1290"/>
                    </a:lnTo>
                    <a:lnTo>
                      <a:pt x="37" y="1292"/>
                    </a:lnTo>
                    <a:lnTo>
                      <a:pt x="37" y="1290"/>
                    </a:lnTo>
                    <a:lnTo>
                      <a:pt x="38" y="1290"/>
                    </a:lnTo>
                    <a:lnTo>
                      <a:pt x="39" y="1289"/>
                    </a:lnTo>
                    <a:lnTo>
                      <a:pt x="39" y="1288"/>
                    </a:lnTo>
                    <a:lnTo>
                      <a:pt x="40" y="1282"/>
                    </a:lnTo>
                    <a:lnTo>
                      <a:pt x="40" y="1288"/>
                    </a:lnTo>
                    <a:lnTo>
                      <a:pt x="41" y="1286"/>
                    </a:lnTo>
                    <a:lnTo>
                      <a:pt x="42" y="1285"/>
                    </a:lnTo>
                    <a:lnTo>
                      <a:pt x="43" y="1287"/>
                    </a:lnTo>
                    <a:lnTo>
                      <a:pt x="43" y="1285"/>
                    </a:lnTo>
                    <a:lnTo>
                      <a:pt x="44" y="1283"/>
                    </a:lnTo>
                    <a:lnTo>
                      <a:pt x="45" y="1278"/>
                    </a:lnTo>
                    <a:lnTo>
                      <a:pt x="46" y="1280"/>
                    </a:lnTo>
                    <a:lnTo>
                      <a:pt x="46" y="1278"/>
                    </a:lnTo>
                    <a:lnTo>
                      <a:pt x="47" y="1280"/>
                    </a:lnTo>
                    <a:lnTo>
                      <a:pt x="47" y="1281"/>
                    </a:lnTo>
                    <a:lnTo>
                      <a:pt x="48" y="1282"/>
                    </a:lnTo>
                    <a:lnTo>
                      <a:pt x="49" y="1287"/>
                    </a:lnTo>
                    <a:lnTo>
                      <a:pt x="50" y="1285"/>
                    </a:lnTo>
                    <a:lnTo>
                      <a:pt x="51" y="1283"/>
                    </a:lnTo>
                    <a:lnTo>
                      <a:pt x="51" y="1281"/>
                    </a:lnTo>
                    <a:lnTo>
                      <a:pt x="52" y="1279"/>
                    </a:lnTo>
                    <a:lnTo>
                      <a:pt x="52" y="1280"/>
                    </a:lnTo>
                    <a:lnTo>
                      <a:pt x="53" y="1279"/>
                    </a:lnTo>
                    <a:lnTo>
                      <a:pt x="54" y="1281"/>
                    </a:lnTo>
                    <a:lnTo>
                      <a:pt x="55" y="1282"/>
                    </a:lnTo>
                    <a:lnTo>
                      <a:pt x="55" y="1281"/>
                    </a:lnTo>
                    <a:lnTo>
                      <a:pt x="56" y="1281"/>
                    </a:lnTo>
                    <a:lnTo>
                      <a:pt x="57" y="1281"/>
                    </a:lnTo>
                    <a:lnTo>
                      <a:pt x="58" y="1281"/>
                    </a:lnTo>
                    <a:lnTo>
                      <a:pt x="59" y="1271"/>
                    </a:lnTo>
                    <a:lnTo>
                      <a:pt x="59" y="1274"/>
                    </a:lnTo>
                    <a:lnTo>
                      <a:pt x="59" y="1277"/>
                    </a:lnTo>
                    <a:lnTo>
                      <a:pt x="60" y="1278"/>
                    </a:lnTo>
                    <a:lnTo>
                      <a:pt x="61" y="1277"/>
                    </a:lnTo>
                    <a:lnTo>
                      <a:pt x="62" y="1280"/>
                    </a:lnTo>
                    <a:lnTo>
                      <a:pt x="63" y="1281"/>
                    </a:lnTo>
                    <a:lnTo>
                      <a:pt x="63" y="1276"/>
                    </a:lnTo>
                    <a:lnTo>
                      <a:pt x="64" y="1278"/>
                    </a:lnTo>
                    <a:lnTo>
                      <a:pt x="65" y="1278"/>
                    </a:lnTo>
                    <a:lnTo>
                      <a:pt x="65" y="1284"/>
                    </a:lnTo>
                    <a:lnTo>
                      <a:pt x="66" y="1282"/>
                    </a:lnTo>
                    <a:lnTo>
                      <a:pt x="67" y="1281"/>
                    </a:lnTo>
                    <a:lnTo>
                      <a:pt x="68" y="1280"/>
                    </a:lnTo>
                    <a:lnTo>
                      <a:pt x="68" y="1281"/>
                    </a:lnTo>
                    <a:lnTo>
                      <a:pt x="69" y="1279"/>
                    </a:lnTo>
                    <a:lnTo>
                      <a:pt x="70" y="1279"/>
                    </a:lnTo>
                    <a:lnTo>
                      <a:pt x="71" y="1280"/>
                    </a:lnTo>
                    <a:lnTo>
                      <a:pt x="71" y="1274"/>
                    </a:lnTo>
                    <a:lnTo>
                      <a:pt x="72" y="1276"/>
                    </a:lnTo>
                    <a:lnTo>
                      <a:pt x="73" y="1279"/>
                    </a:lnTo>
                    <a:lnTo>
                      <a:pt x="74" y="1279"/>
                    </a:lnTo>
                    <a:lnTo>
                      <a:pt x="74" y="1274"/>
                    </a:lnTo>
                    <a:lnTo>
                      <a:pt x="75" y="1274"/>
                    </a:lnTo>
                    <a:lnTo>
                      <a:pt x="75" y="1277"/>
                    </a:lnTo>
                    <a:lnTo>
                      <a:pt x="76" y="1278"/>
                    </a:lnTo>
                    <a:lnTo>
                      <a:pt x="77" y="1281"/>
                    </a:lnTo>
                    <a:lnTo>
                      <a:pt x="78" y="1281"/>
                    </a:lnTo>
                    <a:lnTo>
                      <a:pt x="78" y="1280"/>
                    </a:lnTo>
                    <a:lnTo>
                      <a:pt x="79" y="1283"/>
                    </a:lnTo>
                    <a:lnTo>
                      <a:pt x="79" y="1281"/>
                    </a:lnTo>
                    <a:lnTo>
                      <a:pt x="80" y="1279"/>
                    </a:lnTo>
                    <a:lnTo>
                      <a:pt x="81" y="1280"/>
                    </a:lnTo>
                    <a:lnTo>
                      <a:pt x="81" y="1285"/>
                    </a:lnTo>
                    <a:lnTo>
                      <a:pt x="82" y="1281"/>
                    </a:lnTo>
                    <a:lnTo>
                      <a:pt x="83" y="1282"/>
                    </a:lnTo>
                    <a:lnTo>
                      <a:pt x="83" y="1281"/>
                    </a:lnTo>
                    <a:lnTo>
                      <a:pt x="84" y="1284"/>
                    </a:lnTo>
                    <a:lnTo>
                      <a:pt x="84" y="1281"/>
                    </a:lnTo>
                    <a:lnTo>
                      <a:pt x="85" y="360"/>
                    </a:lnTo>
                    <a:lnTo>
                      <a:pt x="86" y="0"/>
                    </a:lnTo>
                    <a:lnTo>
                      <a:pt x="87" y="175"/>
                    </a:lnTo>
                    <a:lnTo>
                      <a:pt x="87" y="303"/>
                    </a:lnTo>
                    <a:lnTo>
                      <a:pt x="87" y="408"/>
                    </a:lnTo>
                    <a:lnTo>
                      <a:pt x="88" y="491"/>
                    </a:lnTo>
                    <a:lnTo>
                      <a:pt x="89" y="563"/>
                    </a:lnTo>
                    <a:lnTo>
                      <a:pt x="90" y="627"/>
                    </a:lnTo>
                    <a:lnTo>
                      <a:pt x="90" y="685"/>
                    </a:lnTo>
                    <a:lnTo>
                      <a:pt x="91" y="736"/>
                    </a:lnTo>
                    <a:lnTo>
                      <a:pt x="91" y="780"/>
                    </a:lnTo>
                    <a:lnTo>
                      <a:pt x="92" y="819"/>
                    </a:lnTo>
                    <a:lnTo>
                      <a:pt x="93" y="851"/>
                    </a:lnTo>
                    <a:lnTo>
                      <a:pt x="93" y="886"/>
                    </a:lnTo>
                    <a:lnTo>
                      <a:pt x="94" y="916"/>
                    </a:lnTo>
                    <a:lnTo>
                      <a:pt x="95" y="942"/>
                    </a:lnTo>
                    <a:lnTo>
                      <a:pt x="95" y="964"/>
                    </a:lnTo>
                    <a:lnTo>
                      <a:pt x="96" y="988"/>
                    </a:lnTo>
                    <a:lnTo>
                      <a:pt x="97" y="1006"/>
                    </a:lnTo>
                    <a:lnTo>
                      <a:pt x="97" y="1022"/>
                    </a:lnTo>
                    <a:lnTo>
                      <a:pt x="98" y="1039"/>
                    </a:lnTo>
                    <a:lnTo>
                      <a:pt x="99" y="1054"/>
                    </a:lnTo>
                    <a:lnTo>
                      <a:pt x="99" y="1067"/>
                    </a:lnTo>
                    <a:lnTo>
                      <a:pt x="100" y="1079"/>
                    </a:lnTo>
                    <a:lnTo>
                      <a:pt x="100" y="1087"/>
                    </a:lnTo>
                    <a:lnTo>
                      <a:pt x="101" y="1097"/>
                    </a:lnTo>
                    <a:lnTo>
                      <a:pt x="102" y="1105"/>
                    </a:lnTo>
                    <a:lnTo>
                      <a:pt x="103" y="1114"/>
                    </a:lnTo>
                    <a:lnTo>
                      <a:pt x="103" y="1121"/>
                    </a:lnTo>
                    <a:lnTo>
                      <a:pt x="103" y="1126"/>
                    </a:lnTo>
                    <a:lnTo>
                      <a:pt x="104" y="1130"/>
                    </a:lnTo>
                    <a:lnTo>
                      <a:pt x="105" y="1137"/>
                    </a:lnTo>
                    <a:lnTo>
                      <a:pt x="106" y="1141"/>
                    </a:lnTo>
                    <a:lnTo>
                      <a:pt x="106" y="1145"/>
                    </a:lnTo>
                    <a:lnTo>
                      <a:pt x="107" y="1151"/>
                    </a:lnTo>
                    <a:lnTo>
                      <a:pt x="107" y="1153"/>
                    </a:lnTo>
                    <a:lnTo>
                      <a:pt x="108" y="1154"/>
                    </a:lnTo>
                    <a:lnTo>
                      <a:pt x="109" y="1158"/>
                    </a:lnTo>
                    <a:lnTo>
                      <a:pt x="110" y="1160"/>
                    </a:lnTo>
                    <a:lnTo>
                      <a:pt x="111" y="1163"/>
                    </a:lnTo>
                    <a:lnTo>
                      <a:pt x="112" y="1167"/>
                    </a:lnTo>
                    <a:lnTo>
                      <a:pt x="112" y="1166"/>
                    </a:lnTo>
                    <a:lnTo>
                      <a:pt x="113" y="1169"/>
                    </a:lnTo>
                    <a:lnTo>
                      <a:pt x="114" y="1170"/>
                    </a:lnTo>
                    <a:lnTo>
                      <a:pt x="115" y="1168"/>
                    </a:lnTo>
                    <a:lnTo>
                      <a:pt x="115" y="1169"/>
                    </a:lnTo>
                    <a:lnTo>
                      <a:pt x="115" y="1167"/>
                    </a:lnTo>
                    <a:lnTo>
                      <a:pt x="116" y="1172"/>
                    </a:lnTo>
                    <a:lnTo>
                      <a:pt x="117" y="1172"/>
                    </a:lnTo>
                    <a:lnTo>
                      <a:pt x="118" y="1173"/>
                    </a:lnTo>
                    <a:lnTo>
                      <a:pt x="119" y="1176"/>
                    </a:lnTo>
                    <a:lnTo>
                      <a:pt x="119" y="1178"/>
                    </a:lnTo>
                    <a:lnTo>
                      <a:pt x="119" y="1175"/>
                    </a:lnTo>
                    <a:lnTo>
                      <a:pt x="120" y="1175"/>
                    </a:lnTo>
                    <a:lnTo>
                      <a:pt x="121" y="1174"/>
                    </a:lnTo>
                    <a:lnTo>
                      <a:pt x="122" y="1175"/>
                    </a:lnTo>
                    <a:lnTo>
                      <a:pt x="123" y="1174"/>
                    </a:lnTo>
                    <a:lnTo>
                      <a:pt x="123" y="1170"/>
                    </a:lnTo>
                    <a:lnTo>
                      <a:pt x="124" y="1172"/>
                    </a:lnTo>
                    <a:lnTo>
                      <a:pt x="125" y="1174"/>
                    </a:lnTo>
                    <a:lnTo>
                      <a:pt x="125" y="1177"/>
                    </a:lnTo>
                    <a:lnTo>
                      <a:pt x="126" y="1176"/>
                    </a:lnTo>
                    <a:lnTo>
                      <a:pt x="127" y="1176"/>
                    </a:lnTo>
                    <a:lnTo>
                      <a:pt x="127" y="1177"/>
                    </a:lnTo>
                    <a:lnTo>
                      <a:pt x="128" y="1174"/>
                    </a:lnTo>
                    <a:lnTo>
                      <a:pt x="129" y="1173"/>
                    </a:lnTo>
                    <a:lnTo>
                      <a:pt x="130" y="1174"/>
                    </a:lnTo>
                    <a:lnTo>
                      <a:pt x="131" y="1175"/>
                    </a:lnTo>
                    <a:lnTo>
                      <a:pt x="131" y="1177"/>
                    </a:lnTo>
                    <a:lnTo>
                      <a:pt x="131" y="1172"/>
                    </a:lnTo>
                    <a:lnTo>
                      <a:pt x="132" y="1172"/>
                    </a:lnTo>
                    <a:lnTo>
                      <a:pt x="133" y="1175"/>
                    </a:lnTo>
                    <a:lnTo>
                      <a:pt x="134" y="1174"/>
                    </a:lnTo>
                    <a:lnTo>
                      <a:pt x="134" y="1172"/>
                    </a:lnTo>
                    <a:lnTo>
                      <a:pt x="135" y="1171"/>
                    </a:lnTo>
                    <a:lnTo>
                      <a:pt x="135" y="1172"/>
                    </a:lnTo>
                    <a:lnTo>
                      <a:pt x="136" y="1174"/>
                    </a:lnTo>
                    <a:lnTo>
                      <a:pt x="137" y="1175"/>
                    </a:lnTo>
                    <a:lnTo>
                      <a:pt x="138" y="1177"/>
                    </a:lnTo>
                    <a:lnTo>
                      <a:pt x="138" y="1175"/>
                    </a:lnTo>
                    <a:lnTo>
                      <a:pt x="139" y="1175"/>
                    </a:lnTo>
                    <a:lnTo>
                      <a:pt x="139" y="1174"/>
                    </a:lnTo>
                    <a:lnTo>
                      <a:pt x="140" y="1174"/>
                    </a:lnTo>
                    <a:lnTo>
                      <a:pt x="141" y="1174"/>
                    </a:lnTo>
                    <a:lnTo>
                      <a:pt x="141" y="1177"/>
                    </a:lnTo>
                    <a:lnTo>
                      <a:pt x="142" y="1178"/>
                    </a:lnTo>
                    <a:lnTo>
                      <a:pt x="143" y="1178"/>
                    </a:lnTo>
                    <a:lnTo>
                      <a:pt x="143" y="1175"/>
                    </a:lnTo>
                    <a:lnTo>
                      <a:pt x="144" y="1175"/>
                    </a:lnTo>
                    <a:lnTo>
                      <a:pt x="145" y="1174"/>
                    </a:lnTo>
                    <a:lnTo>
                      <a:pt x="146" y="1174"/>
                    </a:lnTo>
                    <a:lnTo>
                      <a:pt x="147" y="1175"/>
                    </a:lnTo>
                    <a:lnTo>
                      <a:pt x="147" y="1172"/>
                    </a:lnTo>
                    <a:lnTo>
                      <a:pt x="147" y="1171"/>
                    </a:lnTo>
                    <a:lnTo>
                      <a:pt x="148" y="1172"/>
                    </a:lnTo>
                    <a:lnTo>
                      <a:pt x="149" y="1174"/>
                    </a:lnTo>
                    <a:lnTo>
                      <a:pt x="150" y="1174"/>
                    </a:lnTo>
                    <a:lnTo>
                      <a:pt x="151" y="1172"/>
                    </a:lnTo>
                    <a:lnTo>
                      <a:pt x="151" y="1174"/>
                    </a:lnTo>
                    <a:lnTo>
                      <a:pt x="152" y="1175"/>
                    </a:lnTo>
                    <a:lnTo>
                      <a:pt x="153" y="1175"/>
                    </a:lnTo>
                    <a:lnTo>
                      <a:pt x="154" y="1176"/>
                    </a:lnTo>
                    <a:lnTo>
                      <a:pt x="155" y="1178"/>
                    </a:lnTo>
                    <a:lnTo>
                      <a:pt x="155" y="1180"/>
                    </a:lnTo>
                    <a:lnTo>
                      <a:pt x="156" y="1177"/>
                    </a:lnTo>
                    <a:lnTo>
                      <a:pt x="156" y="1175"/>
                    </a:lnTo>
                    <a:lnTo>
                      <a:pt x="157" y="1177"/>
                    </a:lnTo>
                    <a:lnTo>
                      <a:pt x="158" y="1175"/>
                    </a:lnTo>
                    <a:lnTo>
                      <a:pt x="159" y="1174"/>
                    </a:lnTo>
                    <a:lnTo>
                      <a:pt x="160" y="1174"/>
                    </a:lnTo>
                    <a:lnTo>
                      <a:pt x="160" y="1173"/>
                    </a:lnTo>
                    <a:lnTo>
                      <a:pt x="160" y="1175"/>
                    </a:lnTo>
                    <a:lnTo>
                      <a:pt x="161" y="1174"/>
                    </a:lnTo>
                    <a:lnTo>
                      <a:pt x="162" y="1174"/>
                    </a:lnTo>
                    <a:lnTo>
                      <a:pt x="163" y="1177"/>
                    </a:lnTo>
                    <a:lnTo>
                      <a:pt x="163" y="1175"/>
                    </a:lnTo>
                    <a:lnTo>
                      <a:pt x="164" y="1174"/>
                    </a:lnTo>
                    <a:lnTo>
                      <a:pt x="165" y="1175"/>
                    </a:lnTo>
                    <a:lnTo>
                      <a:pt x="166" y="1174"/>
                    </a:lnTo>
                    <a:lnTo>
                      <a:pt x="167" y="1169"/>
                    </a:lnTo>
                    <a:lnTo>
                      <a:pt x="168" y="1169"/>
                    </a:lnTo>
                    <a:lnTo>
                      <a:pt x="169" y="1171"/>
                    </a:lnTo>
                    <a:lnTo>
                      <a:pt x="169" y="1168"/>
                    </a:lnTo>
                    <a:lnTo>
                      <a:pt x="170" y="1172"/>
                    </a:lnTo>
                    <a:lnTo>
                      <a:pt x="171" y="1172"/>
                    </a:lnTo>
                    <a:lnTo>
                      <a:pt x="171" y="1173"/>
                    </a:lnTo>
                    <a:lnTo>
                      <a:pt x="172" y="1170"/>
                    </a:lnTo>
                    <a:lnTo>
                      <a:pt x="172" y="1171"/>
                    </a:lnTo>
                    <a:lnTo>
                      <a:pt x="173" y="1173"/>
                    </a:lnTo>
                    <a:lnTo>
                      <a:pt x="174" y="1172"/>
                    </a:lnTo>
                    <a:lnTo>
                      <a:pt x="175" y="1172"/>
                    </a:lnTo>
                    <a:lnTo>
                      <a:pt x="175" y="1171"/>
                    </a:lnTo>
                    <a:lnTo>
                      <a:pt x="175" y="1173"/>
                    </a:lnTo>
                    <a:lnTo>
                      <a:pt x="176" y="1173"/>
                    </a:lnTo>
                    <a:lnTo>
                      <a:pt x="177" y="1171"/>
                    </a:lnTo>
                    <a:lnTo>
                      <a:pt x="178" y="1170"/>
                    </a:lnTo>
                    <a:lnTo>
                      <a:pt x="179" y="1170"/>
                    </a:lnTo>
                    <a:lnTo>
                      <a:pt x="179" y="1169"/>
                    </a:lnTo>
                    <a:lnTo>
                      <a:pt x="179" y="1170"/>
                    </a:lnTo>
                    <a:lnTo>
                      <a:pt x="180" y="1169"/>
                    </a:lnTo>
                    <a:lnTo>
                      <a:pt x="181" y="1169"/>
                    </a:lnTo>
                    <a:lnTo>
                      <a:pt x="182" y="1170"/>
                    </a:lnTo>
                    <a:lnTo>
                      <a:pt x="182" y="1168"/>
                    </a:lnTo>
                    <a:lnTo>
                      <a:pt x="183" y="1163"/>
                    </a:lnTo>
                    <a:lnTo>
                      <a:pt x="183" y="1164"/>
                    </a:lnTo>
                    <a:lnTo>
                      <a:pt x="184" y="1166"/>
                    </a:lnTo>
                    <a:lnTo>
                      <a:pt x="185" y="1166"/>
                    </a:lnTo>
                    <a:lnTo>
                      <a:pt x="185" y="1168"/>
                    </a:lnTo>
                    <a:lnTo>
                      <a:pt x="186" y="1168"/>
                    </a:lnTo>
                    <a:lnTo>
                      <a:pt x="187" y="1168"/>
                    </a:lnTo>
                    <a:lnTo>
                      <a:pt x="188" y="1166"/>
                    </a:lnTo>
                    <a:lnTo>
                      <a:pt x="188" y="1163"/>
                    </a:lnTo>
                    <a:lnTo>
                      <a:pt x="189" y="1166"/>
                    </a:lnTo>
                    <a:lnTo>
                      <a:pt x="190" y="1167"/>
                    </a:lnTo>
                    <a:lnTo>
                      <a:pt x="191" y="1168"/>
                    </a:lnTo>
                    <a:lnTo>
                      <a:pt x="191" y="1170"/>
                    </a:lnTo>
                    <a:lnTo>
                      <a:pt x="192" y="1170"/>
                    </a:lnTo>
                    <a:lnTo>
                      <a:pt x="193" y="1170"/>
                    </a:lnTo>
                    <a:lnTo>
                      <a:pt x="194" y="1174"/>
                    </a:lnTo>
                    <a:lnTo>
                      <a:pt x="195" y="1173"/>
                    </a:lnTo>
                    <a:lnTo>
                      <a:pt x="195" y="1174"/>
                    </a:lnTo>
                    <a:lnTo>
                      <a:pt x="196" y="1174"/>
                    </a:lnTo>
                    <a:lnTo>
                      <a:pt x="197" y="1173"/>
                    </a:lnTo>
                    <a:lnTo>
                      <a:pt x="197" y="1176"/>
                    </a:lnTo>
                    <a:lnTo>
                      <a:pt x="198" y="1175"/>
                    </a:lnTo>
                    <a:lnTo>
                      <a:pt x="199" y="1173"/>
                    </a:lnTo>
                    <a:lnTo>
                      <a:pt x="199" y="1174"/>
                    </a:lnTo>
                    <a:lnTo>
                      <a:pt x="200" y="1172"/>
                    </a:lnTo>
                    <a:lnTo>
                      <a:pt x="201" y="1172"/>
                    </a:lnTo>
                    <a:lnTo>
                      <a:pt x="201" y="1174"/>
                    </a:lnTo>
                    <a:lnTo>
                      <a:pt x="202" y="1173"/>
                    </a:lnTo>
                    <a:lnTo>
                      <a:pt x="203" y="1174"/>
                    </a:lnTo>
                    <a:lnTo>
                      <a:pt x="204" y="1175"/>
                    </a:lnTo>
                    <a:lnTo>
                      <a:pt x="204" y="1180"/>
                    </a:lnTo>
                    <a:lnTo>
                      <a:pt x="204" y="1178"/>
                    </a:lnTo>
                    <a:lnTo>
                      <a:pt x="205" y="1176"/>
                    </a:lnTo>
                    <a:lnTo>
                      <a:pt x="206" y="1177"/>
                    </a:lnTo>
                    <a:lnTo>
                      <a:pt x="207" y="1179"/>
                    </a:lnTo>
                    <a:lnTo>
                      <a:pt x="207" y="1177"/>
                    </a:lnTo>
                    <a:lnTo>
                      <a:pt x="208" y="1176"/>
                    </a:lnTo>
                    <a:lnTo>
                      <a:pt x="209" y="1176"/>
                    </a:lnTo>
                    <a:lnTo>
                      <a:pt x="210" y="1176"/>
                    </a:lnTo>
                    <a:lnTo>
                      <a:pt x="210" y="1175"/>
                    </a:lnTo>
                    <a:lnTo>
                      <a:pt x="211" y="1173"/>
                    </a:lnTo>
                    <a:lnTo>
                      <a:pt x="212" y="1175"/>
                    </a:lnTo>
                    <a:lnTo>
                      <a:pt x="213" y="1175"/>
                    </a:lnTo>
                    <a:lnTo>
                      <a:pt x="213" y="1178"/>
                    </a:lnTo>
                    <a:lnTo>
                      <a:pt x="214" y="1177"/>
                    </a:lnTo>
                    <a:lnTo>
                      <a:pt x="215" y="1176"/>
                    </a:lnTo>
                    <a:lnTo>
                      <a:pt x="215" y="1177"/>
                    </a:lnTo>
                    <a:lnTo>
                      <a:pt x="216" y="1181"/>
                    </a:lnTo>
                    <a:lnTo>
                      <a:pt x="216" y="1178"/>
                    </a:lnTo>
                    <a:lnTo>
                      <a:pt x="217" y="1182"/>
                    </a:lnTo>
                    <a:lnTo>
                      <a:pt x="218" y="1179"/>
                    </a:lnTo>
                    <a:lnTo>
                      <a:pt x="219" y="1178"/>
                    </a:lnTo>
                    <a:lnTo>
                      <a:pt x="220" y="1176"/>
                    </a:lnTo>
                    <a:lnTo>
                      <a:pt x="220" y="1173"/>
                    </a:lnTo>
                    <a:lnTo>
                      <a:pt x="220" y="1175"/>
                    </a:lnTo>
                    <a:lnTo>
                      <a:pt x="221" y="1174"/>
                    </a:lnTo>
                    <a:lnTo>
                      <a:pt x="222" y="1175"/>
                    </a:lnTo>
                    <a:lnTo>
                      <a:pt x="223" y="1181"/>
                    </a:lnTo>
                    <a:lnTo>
                      <a:pt x="223" y="1177"/>
                    </a:lnTo>
                    <a:lnTo>
                      <a:pt x="224" y="1177"/>
                    </a:lnTo>
                    <a:lnTo>
                      <a:pt x="225" y="1178"/>
                    </a:lnTo>
                    <a:lnTo>
                      <a:pt x="226" y="1180"/>
                    </a:lnTo>
                    <a:lnTo>
                      <a:pt x="226" y="1177"/>
                    </a:lnTo>
                    <a:lnTo>
                      <a:pt x="227" y="1170"/>
                    </a:lnTo>
                    <a:lnTo>
                      <a:pt x="227" y="1171"/>
                    </a:lnTo>
                    <a:lnTo>
                      <a:pt x="228" y="1172"/>
                    </a:lnTo>
                    <a:lnTo>
                      <a:pt x="229" y="1172"/>
                    </a:lnTo>
                    <a:lnTo>
                      <a:pt x="229" y="1170"/>
                    </a:lnTo>
                    <a:lnTo>
                      <a:pt x="230" y="1169"/>
                    </a:lnTo>
                    <a:lnTo>
                      <a:pt x="231" y="1169"/>
                    </a:lnTo>
                    <a:lnTo>
                      <a:pt x="232" y="1170"/>
                    </a:lnTo>
                    <a:lnTo>
                      <a:pt x="232" y="1168"/>
                    </a:lnTo>
                    <a:lnTo>
                      <a:pt x="232" y="1169"/>
                    </a:lnTo>
                    <a:lnTo>
                      <a:pt x="233" y="1169"/>
                    </a:lnTo>
                    <a:lnTo>
                      <a:pt x="234" y="1168"/>
                    </a:lnTo>
                    <a:lnTo>
                      <a:pt x="235" y="1170"/>
                    </a:lnTo>
                    <a:lnTo>
                      <a:pt x="235" y="1169"/>
                    </a:lnTo>
                    <a:lnTo>
                      <a:pt x="235" y="1171"/>
                    </a:lnTo>
                    <a:lnTo>
                      <a:pt x="236" y="1176"/>
                    </a:lnTo>
                    <a:lnTo>
                      <a:pt x="237" y="1175"/>
                    </a:lnTo>
                    <a:lnTo>
                      <a:pt x="238" y="1174"/>
                    </a:lnTo>
                    <a:lnTo>
                      <a:pt x="239" y="1173"/>
                    </a:lnTo>
                    <a:lnTo>
                      <a:pt x="239" y="1174"/>
                    </a:lnTo>
                    <a:lnTo>
                      <a:pt x="239" y="1175"/>
                    </a:lnTo>
                    <a:lnTo>
                      <a:pt x="240" y="1176"/>
                    </a:lnTo>
                    <a:lnTo>
                      <a:pt x="241" y="1175"/>
                    </a:lnTo>
                    <a:lnTo>
                      <a:pt x="242" y="1177"/>
                    </a:lnTo>
                    <a:lnTo>
                      <a:pt x="242" y="1175"/>
                    </a:lnTo>
                    <a:lnTo>
                      <a:pt x="243" y="1173"/>
                    </a:lnTo>
                    <a:lnTo>
                      <a:pt x="243" y="1174"/>
                    </a:lnTo>
                    <a:lnTo>
                      <a:pt x="244" y="1177"/>
                    </a:lnTo>
                    <a:lnTo>
                      <a:pt x="245" y="1177"/>
                    </a:lnTo>
                    <a:lnTo>
                      <a:pt x="245" y="1179"/>
                    </a:lnTo>
                    <a:lnTo>
                      <a:pt x="246" y="1177"/>
                    </a:lnTo>
                    <a:lnTo>
                      <a:pt x="247" y="1176"/>
                    </a:lnTo>
                    <a:lnTo>
                      <a:pt x="248" y="1175"/>
                    </a:lnTo>
                    <a:lnTo>
                      <a:pt x="248" y="1178"/>
                    </a:lnTo>
                    <a:lnTo>
                      <a:pt x="248" y="1177"/>
                    </a:lnTo>
                    <a:lnTo>
                      <a:pt x="249" y="1176"/>
                    </a:lnTo>
                    <a:lnTo>
                      <a:pt x="250" y="1176"/>
                    </a:lnTo>
                    <a:lnTo>
                      <a:pt x="251" y="1172"/>
                    </a:lnTo>
                    <a:lnTo>
                      <a:pt x="251" y="1174"/>
                    </a:lnTo>
                    <a:lnTo>
                      <a:pt x="252" y="1176"/>
                    </a:lnTo>
                    <a:lnTo>
                      <a:pt x="253" y="1177"/>
                    </a:lnTo>
                    <a:lnTo>
                      <a:pt x="254" y="1176"/>
                    </a:lnTo>
                    <a:lnTo>
                      <a:pt x="254" y="1174"/>
                    </a:lnTo>
                    <a:lnTo>
                      <a:pt x="255" y="1175"/>
                    </a:lnTo>
                    <a:lnTo>
                      <a:pt x="255" y="1174"/>
                    </a:lnTo>
                    <a:lnTo>
                      <a:pt x="256" y="1173"/>
                    </a:lnTo>
                    <a:lnTo>
                      <a:pt x="257" y="1174"/>
                    </a:lnTo>
                    <a:lnTo>
                      <a:pt x="257" y="1175"/>
                    </a:lnTo>
                    <a:lnTo>
                      <a:pt x="258" y="1172"/>
                    </a:lnTo>
                    <a:lnTo>
                      <a:pt x="259" y="1173"/>
                    </a:lnTo>
                    <a:lnTo>
                      <a:pt x="260" y="1172"/>
                    </a:lnTo>
                    <a:lnTo>
                      <a:pt x="261" y="1172"/>
                    </a:lnTo>
                    <a:lnTo>
                      <a:pt x="261" y="1166"/>
                    </a:lnTo>
                    <a:lnTo>
                      <a:pt x="262" y="1170"/>
                    </a:lnTo>
                    <a:lnTo>
                      <a:pt x="263" y="1172"/>
                    </a:lnTo>
                    <a:lnTo>
                      <a:pt x="264" y="1171"/>
                    </a:lnTo>
                    <a:lnTo>
                      <a:pt x="264" y="1167"/>
                    </a:lnTo>
                    <a:lnTo>
                      <a:pt x="264" y="1170"/>
                    </a:lnTo>
                    <a:lnTo>
                      <a:pt x="265" y="1170"/>
                    </a:lnTo>
                    <a:lnTo>
                      <a:pt x="266" y="1172"/>
                    </a:lnTo>
                    <a:lnTo>
                      <a:pt x="267" y="1167"/>
                    </a:lnTo>
                    <a:lnTo>
                      <a:pt x="267" y="1166"/>
                    </a:lnTo>
                    <a:lnTo>
                      <a:pt x="267" y="1168"/>
                    </a:lnTo>
                    <a:lnTo>
                      <a:pt x="268" y="1172"/>
                    </a:lnTo>
                    <a:lnTo>
                      <a:pt x="269" y="1171"/>
                    </a:lnTo>
                    <a:lnTo>
                      <a:pt x="270" y="1171"/>
                    </a:lnTo>
                    <a:lnTo>
                      <a:pt x="271" y="1175"/>
                    </a:lnTo>
                    <a:lnTo>
                      <a:pt x="271" y="1173"/>
                    </a:lnTo>
                    <a:lnTo>
                      <a:pt x="272" y="1172"/>
                    </a:lnTo>
                    <a:lnTo>
                      <a:pt x="273" y="1172"/>
                    </a:lnTo>
                    <a:lnTo>
                      <a:pt x="273" y="1175"/>
                    </a:lnTo>
                    <a:lnTo>
                      <a:pt x="274" y="1174"/>
                    </a:lnTo>
                    <a:lnTo>
                      <a:pt x="275" y="1174"/>
                    </a:lnTo>
                    <a:lnTo>
                      <a:pt x="276" y="1171"/>
                    </a:lnTo>
                    <a:lnTo>
                      <a:pt x="276" y="1179"/>
                    </a:lnTo>
                    <a:lnTo>
                      <a:pt x="276" y="1177"/>
                    </a:lnTo>
                    <a:lnTo>
                      <a:pt x="277" y="1176"/>
                    </a:lnTo>
                    <a:lnTo>
                      <a:pt x="278" y="1172"/>
                    </a:lnTo>
                    <a:lnTo>
                      <a:pt x="279" y="1172"/>
                    </a:lnTo>
                    <a:lnTo>
                      <a:pt x="280" y="1171"/>
                    </a:lnTo>
                    <a:lnTo>
                      <a:pt x="280" y="1170"/>
                    </a:lnTo>
                    <a:lnTo>
                      <a:pt x="280" y="1174"/>
                    </a:lnTo>
                    <a:lnTo>
                      <a:pt x="281" y="1173"/>
                    </a:lnTo>
                    <a:lnTo>
                      <a:pt x="282" y="1171"/>
                    </a:lnTo>
                    <a:lnTo>
                      <a:pt x="283" y="1170"/>
                    </a:lnTo>
                    <a:lnTo>
                      <a:pt x="283" y="1167"/>
                    </a:lnTo>
                    <a:lnTo>
                      <a:pt x="284" y="1166"/>
                    </a:lnTo>
                    <a:lnTo>
                      <a:pt x="285" y="1169"/>
                    </a:lnTo>
                    <a:lnTo>
                      <a:pt x="286" y="1168"/>
                    </a:lnTo>
                    <a:lnTo>
                      <a:pt x="286" y="1167"/>
                    </a:lnTo>
                    <a:lnTo>
                      <a:pt x="287" y="1171"/>
                    </a:lnTo>
                    <a:lnTo>
                      <a:pt x="288" y="1169"/>
                    </a:lnTo>
                    <a:lnTo>
                      <a:pt x="288" y="1167"/>
                    </a:lnTo>
                    <a:lnTo>
                      <a:pt x="289" y="1165"/>
                    </a:lnTo>
                    <a:lnTo>
                      <a:pt x="289" y="1162"/>
                    </a:lnTo>
                    <a:lnTo>
                      <a:pt x="290" y="1161"/>
                    </a:lnTo>
                    <a:lnTo>
                      <a:pt x="291" y="1162"/>
                    </a:lnTo>
                    <a:lnTo>
                      <a:pt x="292" y="1161"/>
                    </a:lnTo>
                    <a:lnTo>
                      <a:pt x="292" y="1163"/>
                    </a:lnTo>
                    <a:lnTo>
                      <a:pt x="292" y="1165"/>
                    </a:lnTo>
                    <a:lnTo>
                      <a:pt x="293" y="1165"/>
                    </a:lnTo>
                    <a:lnTo>
                      <a:pt x="294" y="1167"/>
                    </a:lnTo>
                    <a:lnTo>
                      <a:pt x="295" y="1169"/>
                    </a:lnTo>
                    <a:lnTo>
                      <a:pt x="295" y="1168"/>
                    </a:lnTo>
                    <a:lnTo>
                      <a:pt x="296" y="1168"/>
                    </a:lnTo>
                    <a:lnTo>
                      <a:pt x="297" y="1169"/>
                    </a:lnTo>
                    <a:lnTo>
                      <a:pt x="298" y="1170"/>
                    </a:lnTo>
                    <a:lnTo>
                      <a:pt x="299" y="1170"/>
                    </a:lnTo>
                    <a:lnTo>
                      <a:pt x="299" y="1172"/>
                    </a:lnTo>
                    <a:lnTo>
                      <a:pt x="300" y="1170"/>
                    </a:lnTo>
                    <a:lnTo>
                      <a:pt x="301" y="1168"/>
                    </a:lnTo>
                    <a:lnTo>
                      <a:pt x="302" y="1168"/>
                    </a:lnTo>
                    <a:lnTo>
                      <a:pt x="302" y="1167"/>
                    </a:lnTo>
                    <a:lnTo>
                      <a:pt x="303" y="1169"/>
                    </a:lnTo>
                    <a:lnTo>
                      <a:pt x="304" y="1165"/>
                    </a:lnTo>
                    <a:lnTo>
                      <a:pt x="305" y="1167"/>
                    </a:lnTo>
                    <a:lnTo>
                      <a:pt x="306" y="1165"/>
                    </a:lnTo>
                    <a:lnTo>
                      <a:pt x="307" y="1165"/>
                    </a:lnTo>
                    <a:lnTo>
                      <a:pt x="308" y="1166"/>
                    </a:lnTo>
                    <a:lnTo>
                      <a:pt x="308" y="1169"/>
                    </a:lnTo>
                    <a:lnTo>
                      <a:pt x="308" y="1167"/>
                    </a:lnTo>
                    <a:lnTo>
                      <a:pt x="309" y="1167"/>
                    </a:lnTo>
                    <a:lnTo>
                      <a:pt x="310" y="1168"/>
                    </a:lnTo>
                    <a:lnTo>
                      <a:pt x="311" y="1165"/>
                    </a:lnTo>
                    <a:lnTo>
                      <a:pt x="312" y="1161"/>
                    </a:lnTo>
                    <a:lnTo>
                      <a:pt x="313" y="1168"/>
                    </a:lnTo>
                    <a:lnTo>
                      <a:pt x="314" y="1170"/>
                    </a:lnTo>
                    <a:lnTo>
                      <a:pt x="315" y="1168"/>
                    </a:lnTo>
                    <a:lnTo>
                      <a:pt x="315" y="1170"/>
                    </a:lnTo>
                    <a:lnTo>
                      <a:pt x="316" y="1168"/>
                    </a:lnTo>
                    <a:lnTo>
                      <a:pt x="317" y="1168"/>
                    </a:lnTo>
                    <a:lnTo>
                      <a:pt x="317" y="1165"/>
                    </a:lnTo>
                    <a:lnTo>
                      <a:pt x="318" y="1167"/>
                    </a:lnTo>
                    <a:lnTo>
                      <a:pt x="319" y="1167"/>
                    </a:lnTo>
                    <a:lnTo>
                      <a:pt x="320" y="1167"/>
                    </a:lnTo>
                    <a:lnTo>
                      <a:pt x="321" y="1167"/>
                    </a:lnTo>
                    <a:lnTo>
                      <a:pt x="322" y="1167"/>
                    </a:lnTo>
                    <a:lnTo>
                      <a:pt x="323" y="1165"/>
                    </a:lnTo>
                    <a:lnTo>
                      <a:pt x="324" y="1167"/>
                    </a:lnTo>
                    <a:lnTo>
                      <a:pt x="324" y="1170"/>
                    </a:lnTo>
                    <a:lnTo>
                      <a:pt x="325" y="1168"/>
                    </a:lnTo>
                    <a:lnTo>
                      <a:pt x="326" y="1169"/>
                    </a:lnTo>
                    <a:lnTo>
                      <a:pt x="327" y="1168"/>
                    </a:lnTo>
                    <a:lnTo>
                      <a:pt x="327" y="1165"/>
                    </a:lnTo>
                    <a:lnTo>
                      <a:pt x="327" y="1167"/>
                    </a:lnTo>
                    <a:lnTo>
                      <a:pt x="328" y="1164"/>
                    </a:lnTo>
                    <a:lnTo>
                      <a:pt x="329" y="1167"/>
                    </a:lnTo>
                    <a:lnTo>
                      <a:pt x="330" y="1167"/>
                    </a:lnTo>
                    <a:lnTo>
                      <a:pt x="331" y="1162"/>
                    </a:lnTo>
                    <a:lnTo>
                      <a:pt x="332" y="1162"/>
                    </a:lnTo>
                    <a:lnTo>
                      <a:pt x="332" y="1165"/>
                    </a:lnTo>
                    <a:lnTo>
                      <a:pt x="333" y="1165"/>
                    </a:lnTo>
                    <a:lnTo>
                      <a:pt x="333" y="1166"/>
                    </a:lnTo>
                    <a:lnTo>
                      <a:pt x="334" y="1168"/>
                    </a:lnTo>
                    <a:lnTo>
                      <a:pt x="335" y="1167"/>
                    </a:lnTo>
                    <a:lnTo>
                      <a:pt x="336" y="1168"/>
                    </a:lnTo>
                    <a:lnTo>
                      <a:pt x="336" y="1165"/>
                    </a:lnTo>
                    <a:lnTo>
                      <a:pt x="337" y="1165"/>
                    </a:lnTo>
                    <a:lnTo>
                      <a:pt x="338" y="1170"/>
                    </a:lnTo>
                    <a:lnTo>
                      <a:pt x="339" y="1167"/>
                    </a:lnTo>
                    <a:lnTo>
                      <a:pt x="339" y="1168"/>
                    </a:lnTo>
                    <a:lnTo>
                      <a:pt x="339" y="1169"/>
                    </a:lnTo>
                    <a:lnTo>
                      <a:pt x="340" y="1172"/>
                    </a:lnTo>
                    <a:lnTo>
                      <a:pt x="341" y="1172"/>
                    </a:lnTo>
                    <a:lnTo>
                      <a:pt x="342" y="1169"/>
                    </a:lnTo>
                    <a:lnTo>
                      <a:pt x="343" y="1168"/>
                    </a:lnTo>
                    <a:lnTo>
                      <a:pt x="343" y="1167"/>
                    </a:lnTo>
                    <a:lnTo>
                      <a:pt x="344" y="1162"/>
                    </a:lnTo>
                    <a:lnTo>
                      <a:pt x="345" y="1163"/>
                    </a:lnTo>
                    <a:lnTo>
                      <a:pt x="346" y="1160"/>
                    </a:lnTo>
                    <a:lnTo>
                      <a:pt x="347" y="1161"/>
                    </a:lnTo>
                    <a:lnTo>
                      <a:pt x="348" y="1161"/>
                    </a:lnTo>
                    <a:lnTo>
                      <a:pt x="348" y="1162"/>
                    </a:lnTo>
                    <a:lnTo>
                      <a:pt x="349" y="1163"/>
                    </a:lnTo>
                    <a:lnTo>
                      <a:pt x="349" y="1161"/>
                    </a:lnTo>
                    <a:lnTo>
                      <a:pt x="350" y="1161"/>
                    </a:lnTo>
                    <a:lnTo>
                      <a:pt x="351" y="1160"/>
                    </a:lnTo>
                    <a:lnTo>
                      <a:pt x="352" y="1160"/>
                    </a:lnTo>
                    <a:lnTo>
                      <a:pt x="352" y="1161"/>
                    </a:lnTo>
                    <a:lnTo>
                      <a:pt x="353" y="1161"/>
                    </a:lnTo>
                    <a:lnTo>
                      <a:pt x="354" y="1158"/>
                    </a:lnTo>
                    <a:lnTo>
                      <a:pt x="355" y="1161"/>
                    </a:lnTo>
                    <a:lnTo>
                      <a:pt x="355" y="1163"/>
                    </a:lnTo>
                    <a:lnTo>
                      <a:pt x="356" y="1168"/>
                    </a:lnTo>
                    <a:lnTo>
                      <a:pt x="357" y="1167"/>
                    </a:lnTo>
                    <a:lnTo>
                      <a:pt x="358" y="1166"/>
                    </a:lnTo>
                    <a:lnTo>
                      <a:pt x="359" y="1168"/>
                    </a:lnTo>
                    <a:lnTo>
                      <a:pt x="360" y="1166"/>
                    </a:lnTo>
                    <a:lnTo>
                      <a:pt x="361" y="1167"/>
                    </a:lnTo>
                    <a:lnTo>
                      <a:pt x="362" y="1166"/>
                    </a:lnTo>
                    <a:lnTo>
                      <a:pt x="362" y="1165"/>
                    </a:lnTo>
                    <a:lnTo>
                      <a:pt x="363" y="1165"/>
                    </a:lnTo>
                    <a:lnTo>
                      <a:pt x="364" y="1162"/>
                    </a:lnTo>
                    <a:lnTo>
                      <a:pt x="364" y="1163"/>
                    </a:lnTo>
                    <a:lnTo>
                      <a:pt x="365" y="1164"/>
                    </a:lnTo>
                    <a:lnTo>
                      <a:pt x="365" y="1165"/>
                    </a:lnTo>
                    <a:lnTo>
                      <a:pt x="366" y="1165"/>
                    </a:lnTo>
                    <a:lnTo>
                      <a:pt x="367" y="1165"/>
                    </a:lnTo>
                    <a:lnTo>
                      <a:pt x="368" y="1166"/>
                    </a:lnTo>
                    <a:lnTo>
                      <a:pt x="368" y="1165"/>
                    </a:lnTo>
                    <a:lnTo>
                      <a:pt x="368" y="1163"/>
                    </a:lnTo>
                    <a:lnTo>
                      <a:pt x="369" y="1164"/>
                    </a:lnTo>
                    <a:lnTo>
                      <a:pt x="370" y="1167"/>
                    </a:lnTo>
                    <a:lnTo>
                      <a:pt x="371" y="1168"/>
                    </a:lnTo>
                    <a:lnTo>
                      <a:pt x="371" y="1167"/>
                    </a:lnTo>
                    <a:lnTo>
                      <a:pt x="372" y="1168"/>
                    </a:lnTo>
                    <a:lnTo>
                      <a:pt x="373" y="1168"/>
                    </a:lnTo>
                    <a:lnTo>
                      <a:pt x="374" y="1167"/>
                    </a:lnTo>
                    <a:lnTo>
                      <a:pt x="375" y="1170"/>
                    </a:lnTo>
                    <a:lnTo>
                      <a:pt x="376" y="1167"/>
                    </a:lnTo>
                    <a:lnTo>
                      <a:pt x="377" y="1163"/>
                    </a:lnTo>
                    <a:lnTo>
                      <a:pt x="377" y="1170"/>
                    </a:lnTo>
                    <a:lnTo>
                      <a:pt x="378" y="1169"/>
                    </a:lnTo>
                    <a:lnTo>
                      <a:pt x="379" y="1167"/>
                    </a:lnTo>
                    <a:lnTo>
                      <a:pt x="380" y="1167"/>
                    </a:lnTo>
                    <a:lnTo>
                      <a:pt x="380" y="1165"/>
                    </a:lnTo>
                    <a:lnTo>
                      <a:pt x="381" y="1165"/>
                    </a:lnTo>
                    <a:lnTo>
                      <a:pt x="382" y="1160"/>
                    </a:lnTo>
                    <a:lnTo>
                      <a:pt x="383" y="1163"/>
                    </a:lnTo>
                    <a:lnTo>
                      <a:pt x="384" y="1162"/>
                    </a:lnTo>
                    <a:lnTo>
                      <a:pt x="384" y="1163"/>
                    </a:lnTo>
                    <a:lnTo>
                      <a:pt x="385" y="1163"/>
                    </a:lnTo>
                    <a:lnTo>
                      <a:pt x="386" y="1164"/>
                    </a:lnTo>
                    <a:lnTo>
                      <a:pt x="387" y="1162"/>
                    </a:lnTo>
                    <a:lnTo>
                      <a:pt x="387" y="1163"/>
                    </a:lnTo>
                    <a:lnTo>
                      <a:pt x="388" y="1163"/>
                    </a:lnTo>
                    <a:lnTo>
                      <a:pt x="388" y="1170"/>
                    </a:lnTo>
                    <a:lnTo>
                      <a:pt x="389" y="1168"/>
                    </a:lnTo>
                    <a:lnTo>
                      <a:pt x="390" y="1165"/>
                    </a:lnTo>
                    <a:lnTo>
                      <a:pt x="390" y="1163"/>
                    </a:lnTo>
                    <a:lnTo>
                      <a:pt x="391" y="1163"/>
                    </a:lnTo>
                    <a:lnTo>
                      <a:pt x="392" y="1169"/>
                    </a:lnTo>
                    <a:lnTo>
                      <a:pt x="392" y="1166"/>
                    </a:lnTo>
                    <a:lnTo>
                      <a:pt x="393" y="1164"/>
                    </a:lnTo>
                    <a:lnTo>
                      <a:pt x="393" y="1163"/>
                    </a:lnTo>
                    <a:lnTo>
                      <a:pt x="394" y="1163"/>
                    </a:lnTo>
                    <a:lnTo>
                      <a:pt x="395" y="1162"/>
                    </a:lnTo>
                    <a:lnTo>
                      <a:pt x="396" y="1165"/>
                    </a:lnTo>
                    <a:lnTo>
                      <a:pt x="396" y="1161"/>
                    </a:lnTo>
                    <a:lnTo>
                      <a:pt x="396" y="1160"/>
                    </a:lnTo>
                    <a:lnTo>
                      <a:pt x="397" y="1161"/>
                    </a:lnTo>
                    <a:lnTo>
                      <a:pt x="398" y="1159"/>
                    </a:lnTo>
                    <a:lnTo>
                      <a:pt x="399" y="1160"/>
                    </a:lnTo>
                    <a:lnTo>
                      <a:pt x="399" y="1161"/>
                    </a:lnTo>
                    <a:lnTo>
                      <a:pt x="399" y="1162"/>
                    </a:lnTo>
                    <a:lnTo>
                      <a:pt x="400" y="1158"/>
                    </a:lnTo>
                    <a:lnTo>
                      <a:pt x="401" y="1161"/>
                    </a:lnTo>
                    <a:lnTo>
                      <a:pt x="402" y="1163"/>
                    </a:lnTo>
                    <a:lnTo>
                      <a:pt x="403" y="1165"/>
                    </a:lnTo>
                    <a:lnTo>
                      <a:pt x="404" y="1163"/>
                    </a:lnTo>
                    <a:lnTo>
                      <a:pt x="404" y="1164"/>
                    </a:lnTo>
                    <a:lnTo>
                      <a:pt x="405" y="1170"/>
                    </a:lnTo>
                    <a:lnTo>
                      <a:pt x="406" y="1168"/>
                    </a:lnTo>
                    <a:lnTo>
                      <a:pt x="406" y="1166"/>
                    </a:lnTo>
                    <a:lnTo>
                      <a:pt x="407" y="1167"/>
                    </a:lnTo>
                    <a:lnTo>
                      <a:pt x="408" y="1168"/>
                    </a:lnTo>
                    <a:lnTo>
                      <a:pt x="408" y="1167"/>
                    </a:lnTo>
                    <a:lnTo>
                      <a:pt x="409" y="1167"/>
                    </a:lnTo>
                    <a:lnTo>
                      <a:pt x="409" y="1168"/>
                    </a:lnTo>
                    <a:lnTo>
                      <a:pt x="410" y="1165"/>
                    </a:lnTo>
                    <a:lnTo>
                      <a:pt x="411" y="1166"/>
                    </a:lnTo>
                    <a:lnTo>
                      <a:pt x="412" y="1165"/>
                    </a:lnTo>
                    <a:lnTo>
                      <a:pt x="412" y="1163"/>
                    </a:lnTo>
                    <a:lnTo>
                      <a:pt x="413" y="1163"/>
                    </a:lnTo>
                    <a:lnTo>
                      <a:pt x="414" y="1160"/>
                    </a:lnTo>
                    <a:lnTo>
                      <a:pt x="415" y="1166"/>
                    </a:lnTo>
                    <a:lnTo>
                      <a:pt x="415" y="1165"/>
                    </a:lnTo>
                    <a:lnTo>
                      <a:pt x="415" y="1166"/>
                    </a:lnTo>
                    <a:lnTo>
                      <a:pt x="416" y="1166"/>
                    </a:lnTo>
                    <a:lnTo>
                      <a:pt x="417" y="1165"/>
                    </a:lnTo>
                    <a:lnTo>
                      <a:pt x="418" y="1164"/>
                    </a:lnTo>
                    <a:lnTo>
                      <a:pt x="418" y="1163"/>
                    </a:lnTo>
                    <a:lnTo>
                      <a:pt x="419" y="1165"/>
                    </a:lnTo>
                    <a:lnTo>
                      <a:pt x="420" y="1166"/>
                    </a:lnTo>
                    <a:lnTo>
                      <a:pt x="420" y="1165"/>
                    </a:lnTo>
                    <a:lnTo>
                      <a:pt x="421" y="1165"/>
                    </a:lnTo>
                    <a:lnTo>
                      <a:pt x="422" y="1164"/>
                    </a:lnTo>
                    <a:lnTo>
                      <a:pt x="423" y="1164"/>
                    </a:lnTo>
                    <a:lnTo>
                      <a:pt x="424" y="1165"/>
                    </a:lnTo>
                    <a:lnTo>
                      <a:pt x="424" y="1168"/>
                    </a:lnTo>
                    <a:lnTo>
                      <a:pt x="425" y="1167"/>
                    </a:lnTo>
                    <a:lnTo>
                      <a:pt x="425" y="1165"/>
                    </a:lnTo>
                    <a:lnTo>
                      <a:pt x="426" y="1167"/>
                    </a:lnTo>
                    <a:lnTo>
                      <a:pt x="427" y="1165"/>
                    </a:lnTo>
                    <a:lnTo>
                      <a:pt x="428" y="1163"/>
                    </a:lnTo>
                    <a:lnTo>
                      <a:pt x="428" y="1161"/>
                    </a:lnTo>
                    <a:lnTo>
                      <a:pt x="428" y="1159"/>
                    </a:lnTo>
                    <a:lnTo>
                      <a:pt x="429" y="1161"/>
                    </a:lnTo>
                    <a:lnTo>
                      <a:pt x="430" y="1155"/>
                    </a:lnTo>
                    <a:lnTo>
                      <a:pt x="431" y="1158"/>
                    </a:lnTo>
                    <a:lnTo>
                      <a:pt x="432" y="1158"/>
                    </a:lnTo>
                    <a:lnTo>
                      <a:pt x="432" y="1154"/>
                    </a:lnTo>
                    <a:lnTo>
                      <a:pt x="433" y="1152"/>
                    </a:lnTo>
                    <a:lnTo>
                      <a:pt x="434" y="1156"/>
                    </a:lnTo>
                    <a:lnTo>
                      <a:pt x="435" y="1157"/>
                    </a:lnTo>
                    <a:lnTo>
                      <a:pt x="436" y="1158"/>
                    </a:lnTo>
                    <a:lnTo>
                      <a:pt x="437" y="1160"/>
                    </a:lnTo>
                    <a:lnTo>
                      <a:pt x="437" y="1156"/>
                    </a:lnTo>
                    <a:lnTo>
                      <a:pt x="438" y="1156"/>
                    </a:lnTo>
                    <a:lnTo>
                      <a:pt x="439" y="1158"/>
                    </a:lnTo>
                    <a:lnTo>
                      <a:pt x="440" y="1163"/>
                    </a:lnTo>
                    <a:lnTo>
                      <a:pt x="440" y="1162"/>
                    </a:lnTo>
                    <a:lnTo>
                      <a:pt x="440" y="1161"/>
                    </a:lnTo>
                    <a:lnTo>
                      <a:pt x="441" y="1161"/>
                    </a:lnTo>
                    <a:lnTo>
                      <a:pt x="442" y="1160"/>
                    </a:lnTo>
                    <a:lnTo>
                      <a:pt x="443" y="1164"/>
                    </a:lnTo>
                    <a:lnTo>
                      <a:pt x="444" y="1164"/>
                    </a:lnTo>
                    <a:lnTo>
                      <a:pt x="444" y="1163"/>
                    </a:lnTo>
                    <a:lnTo>
                      <a:pt x="445" y="1162"/>
                    </a:lnTo>
                    <a:lnTo>
                      <a:pt x="446" y="1163"/>
                    </a:lnTo>
                    <a:lnTo>
                      <a:pt x="447" y="1161"/>
                    </a:lnTo>
                    <a:lnTo>
                      <a:pt x="448" y="1162"/>
                    </a:lnTo>
                    <a:lnTo>
                      <a:pt x="448" y="1163"/>
                    </a:lnTo>
                    <a:lnTo>
                      <a:pt x="449" y="1158"/>
                    </a:lnTo>
                    <a:lnTo>
                      <a:pt x="450" y="1160"/>
                    </a:lnTo>
                    <a:lnTo>
                      <a:pt x="450" y="1161"/>
                    </a:lnTo>
                    <a:lnTo>
                      <a:pt x="451" y="1163"/>
                    </a:lnTo>
                    <a:lnTo>
                      <a:pt x="452" y="1160"/>
                    </a:lnTo>
                    <a:lnTo>
                      <a:pt x="452" y="1161"/>
                    </a:lnTo>
                    <a:lnTo>
                      <a:pt x="453" y="1165"/>
                    </a:lnTo>
                    <a:lnTo>
                      <a:pt x="453" y="1163"/>
                    </a:lnTo>
                    <a:lnTo>
                      <a:pt x="454" y="1161"/>
                    </a:lnTo>
                    <a:lnTo>
                      <a:pt x="455" y="1163"/>
                    </a:lnTo>
                    <a:lnTo>
                      <a:pt x="456" y="1167"/>
                    </a:lnTo>
                    <a:lnTo>
                      <a:pt x="456" y="1166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sz="1350"/>
              </a:p>
            </p:txBody>
          </p:sp>
          <p:sp>
            <p:nvSpPr>
              <p:cNvPr id="63574" name="Freeform 794"/>
              <p:cNvSpPr>
                <a:spLocks/>
              </p:cNvSpPr>
              <p:nvPr/>
            </p:nvSpPr>
            <p:spPr bwMode="auto">
              <a:xfrm>
                <a:off x="1565275" y="3640138"/>
                <a:ext cx="725488" cy="1841500"/>
              </a:xfrm>
              <a:custGeom>
                <a:avLst/>
                <a:gdLst>
                  <a:gd name="T0" fmla="*/ 2147483647 w 457"/>
                  <a:gd name="T1" fmla="*/ 2147483647 h 1160"/>
                  <a:gd name="T2" fmla="*/ 2147483647 w 457"/>
                  <a:gd name="T3" fmla="*/ 2147483647 h 1160"/>
                  <a:gd name="T4" fmla="*/ 2147483647 w 457"/>
                  <a:gd name="T5" fmla="*/ 2147483647 h 1160"/>
                  <a:gd name="T6" fmla="*/ 2147483647 w 457"/>
                  <a:gd name="T7" fmla="*/ 2147483647 h 1160"/>
                  <a:gd name="T8" fmla="*/ 2147483647 w 457"/>
                  <a:gd name="T9" fmla="*/ 2147483647 h 1160"/>
                  <a:gd name="T10" fmla="*/ 2147483647 w 457"/>
                  <a:gd name="T11" fmla="*/ 2147483647 h 1160"/>
                  <a:gd name="T12" fmla="*/ 2147483647 w 457"/>
                  <a:gd name="T13" fmla="*/ 2147483647 h 1160"/>
                  <a:gd name="T14" fmla="*/ 2147483647 w 457"/>
                  <a:gd name="T15" fmla="*/ 2147483647 h 1160"/>
                  <a:gd name="T16" fmla="*/ 2147483647 w 457"/>
                  <a:gd name="T17" fmla="*/ 2147483647 h 1160"/>
                  <a:gd name="T18" fmla="*/ 2147483647 w 457"/>
                  <a:gd name="T19" fmla="*/ 2147483647 h 1160"/>
                  <a:gd name="T20" fmla="*/ 2147483647 w 457"/>
                  <a:gd name="T21" fmla="*/ 2147483647 h 1160"/>
                  <a:gd name="T22" fmla="*/ 2147483647 w 457"/>
                  <a:gd name="T23" fmla="*/ 2147483647 h 1160"/>
                  <a:gd name="T24" fmla="*/ 2147483647 w 457"/>
                  <a:gd name="T25" fmla="*/ 2147483647 h 1160"/>
                  <a:gd name="T26" fmla="*/ 2147483647 w 457"/>
                  <a:gd name="T27" fmla="*/ 2147483647 h 1160"/>
                  <a:gd name="T28" fmla="*/ 2147483647 w 457"/>
                  <a:gd name="T29" fmla="*/ 2147483647 h 1160"/>
                  <a:gd name="T30" fmla="*/ 2147483647 w 457"/>
                  <a:gd name="T31" fmla="*/ 2147483647 h 1160"/>
                  <a:gd name="T32" fmla="*/ 2147483647 w 457"/>
                  <a:gd name="T33" fmla="*/ 2147483647 h 1160"/>
                  <a:gd name="T34" fmla="*/ 2147483647 w 457"/>
                  <a:gd name="T35" fmla="*/ 2147483647 h 1160"/>
                  <a:gd name="T36" fmla="*/ 2147483647 w 457"/>
                  <a:gd name="T37" fmla="*/ 2147483647 h 1160"/>
                  <a:gd name="T38" fmla="*/ 2147483647 w 457"/>
                  <a:gd name="T39" fmla="*/ 2147483647 h 1160"/>
                  <a:gd name="T40" fmla="*/ 2147483647 w 457"/>
                  <a:gd name="T41" fmla="*/ 2147483647 h 1160"/>
                  <a:gd name="T42" fmla="*/ 2147483647 w 457"/>
                  <a:gd name="T43" fmla="*/ 2147483647 h 1160"/>
                  <a:gd name="T44" fmla="*/ 2147483647 w 457"/>
                  <a:gd name="T45" fmla="*/ 2147483647 h 1160"/>
                  <a:gd name="T46" fmla="*/ 2147483647 w 457"/>
                  <a:gd name="T47" fmla="*/ 2147483647 h 1160"/>
                  <a:gd name="T48" fmla="*/ 2147483647 w 457"/>
                  <a:gd name="T49" fmla="*/ 2147483647 h 1160"/>
                  <a:gd name="T50" fmla="*/ 2147483647 w 457"/>
                  <a:gd name="T51" fmla="*/ 2147483647 h 1160"/>
                  <a:gd name="T52" fmla="*/ 2147483647 w 457"/>
                  <a:gd name="T53" fmla="*/ 2147483647 h 1160"/>
                  <a:gd name="T54" fmla="*/ 2147483647 w 457"/>
                  <a:gd name="T55" fmla="*/ 2147483647 h 1160"/>
                  <a:gd name="T56" fmla="*/ 2147483647 w 457"/>
                  <a:gd name="T57" fmla="*/ 2147483647 h 1160"/>
                  <a:gd name="T58" fmla="*/ 2147483647 w 457"/>
                  <a:gd name="T59" fmla="*/ 2147483647 h 1160"/>
                  <a:gd name="T60" fmla="*/ 2147483647 w 457"/>
                  <a:gd name="T61" fmla="*/ 2147483647 h 1160"/>
                  <a:gd name="T62" fmla="*/ 2147483647 w 457"/>
                  <a:gd name="T63" fmla="*/ 2147483647 h 1160"/>
                  <a:gd name="T64" fmla="*/ 2147483647 w 457"/>
                  <a:gd name="T65" fmla="*/ 2147483647 h 1160"/>
                  <a:gd name="T66" fmla="*/ 2147483647 w 457"/>
                  <a:gd name="T67" fmla="*/ 2147483647 h 1160"/>
                  <a:gd name="T68" fmla="*/ 2147483647 w 457"/>
                  <a:gd name="T69" fmla="*/ 2147483647 h 1160"/>
                  <a:gd name="T70" fmla="*/ 2147483647 w 457"/>
                  <a:gd name="T71" fmla="*/ 2147483647 h 1160"/>
                  <a:gd name="T72" fmla="*/ 2147483647 w 457"/>
                  <a:gd name="T73" fmla="*/ 2147483647 h 1160"/>
                  <a:gd name="T74" fmla="*/ 2147483647 w 457"/>
                  <a:gd name="T75" fmla="*/ 2147483647 h 1160"/>
                  <a:gd name="T76" fmla="*/ 2147483647 w 457"/>
                  <a:gd name="T77" fmla="*/ 2147483647 h 1160"/>
                  <a:gd name="T78" fmla="*/ 2147483647 w 457"/>
                  <a:gd name="T79" fmla="*/ 2147483647 h 1160"/>
                  <a:gd name="T80" fmla="*/ 2147483647 w 457"/>
                  <a:gd name="T81" fmla="*/ 2147483647 h 1160"/>
                  <a:gd name="T82" fmla="*/ 2147483647 w 457"/>
                  <a:gd name="T83" fmla="*/ 2147483647 h 1160"/>
                  <a:gd name="T84" fmla="*/ 2147483647 w 457"/>
                  <a:gd name="T85" fmla="*/ 2147483647 h 1160"/>
                  <a:gd name="T86" fmla="*/ 2147483647 w 457"/>
                  <a:gd name="T87" fmla="*/ 2147483647 h 1160"/>
                  <a:gd name="T88" fmla="*/ 2147483647 w 457"/>
                  <a:gd name="T89" fmla="*/ 2147483647 h 1160"/>
                  <a:gd name="T90" fmla="*/ 2147483647 w 457"/>
                  <a:gd name="T91" fmla="*/ 2147483647 h 1160"/>
                  <a:gd name="T92" fmla="*/ 2147483647 w 457"/>
                  <a:gd name="T93" fmla="*/ 2147483647 h 1160"/>
                  <a:gd name="T94" fmla="*/ 2147483647 w 457"/>
                  <a:gd name="T95" fmla="*/ 2147483647 h 1160"/>
                  <a:gd name="T96" fmla="*/ 2147483647 w 457"/>
                  <a:gd name="T97" fmla="*/ 2147483647 h 1160"/>
                  <a:gd name="T98" fmla="*/ 2147483647 w 457"/>
                  <a:gd name="T99" fmla="*/ 2147483647 h 1160"/>
                  <a:gd name="T100" fmla="*/ 2147483647 w 457"/>
                  <a:gd name="T101" fmla="*/ 2147483647 h 1160"/>
                  <a:gd name="T102" fmla="*/ 2147483647 w 457"/>
                  <a:gd name="T103" fmla="*/ 2147483647 h 1160"/>
                  <a:gd name="T104" fmla="*/ 2147483647 w 457"/>
                  <a:gd name="T105" fmla="*/ 2147483647 h 1160"/>
                  <a:gd name="T106" fmla="*/ 2147483647 w 457"/>
                  <a:gd name="T107" fmla="*/ 2147483647 h 1160"/>
                  <a:gd name="T108" fmla="*/ 2147483647 w 457"/>
                  <a:gd name="T109" fmla="*/ 2147483647 h 1160"/>
                  <a:gd name="T110" fmla="*/ 2147483647 w 457"/>
                  <a:gd name="T111" fmla="*/ 2147483647 h 1160"/>
                  <a:gd name="T112" fmla="*/ 2147483647 w 457"/>
                  <a:gd name="T113" fmla="*/ 2147483647 h 1160"/>
                  <a:gd name="T114" fmla="*/ 2147483647 w 457"/>
                  <a:gd name="T115" fmla="*/ 2147483647 h 1160"/>
                  <a:gd name="T116" fmla="*/ 2147483647 w 457"/>
                  <a:gd name="T117" fmla="*/ 2147483647 h 1160"/>
                  <a:gd name="T118" fmla="*/ 2147483647 w 457"/>
                  <a:gd name="T119" fmla="*/ 2147483647 h 1160"/>
                  <a:gd name="T120" fmla="*/ 2147483647 w 457"/>
                  <a:gd name="T121" fmla="*/ 2147483647 h 1160"/>
                  <a:gd name="T122" fmla="*/ 2147483647 w 457"/>
                  <a:gd name="T123" fmla="*/ 2147483647 h 1160"/>
                  <a:gd name="T124" fmla="*/ 2147483647 w 457"/>
                  <a:gd name="T125" fmla="*/ 2147483647 h 116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57"/>
                  <a:gd name="T190" fmla="*/ 0 h 1160"/>
                  <a:gd name="T191" fmla="*/ 457 w 457"/>
                  <a:gd name="T192" fmla="*/ 1160 h 116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57" h="1160">
                    <a:moveTo>
                      <a:pt x="0" y="88"/>
                    </a:moveTo>
                    <a:lnTo>
                      <a:pt x="0" y="82"/>
                    </a:lnTo>
                    <a:lnTo>
                      <a:pt x="1" y="82"/>
                    </a:lnTo>
                    <a:lnTo>
                      <a:pt x="2" y="79"/>
                    </a:lnTo>
                    <a:lnTo>
                      <a:pt x="3" y="80"/>
                    </a:lnTo>
                    <a:lnTo>
                      <a:pt x="4" y="81"/>
                    </a:lnTo>
                    <a:lnTo>
                      <a:pt x="4" y="80"/>
                    </a:lnTo>
                    <a:lnTo>
                      <a:pt x="5" y="82"/>
                    </a:lnTo>
                    <a:lnTo>
                      <a:pt x="6" y="81"/>
                    </a:lnTo>
                    <a:lnTo>
                      <a:pt x="7" y="80"/>
                    </a:lnTo>
                    <a:lnTo>
                      <a:pt x="7" y="82"/>
                    </a:lnTo>
                    <a:lnTo>
                      <a:pt x="8" y="82"/>
                    </a:lnTo>
                    <a:lnTo>
                      <a:pt x="8" y="81"/>
                    </a:lnTo>
                    <a:lnTo>
                      <a:pt x="9" y="79"/>
                    </a:lnTo>
                    <a:lnTo>
                      <a:pt x="10" y="79"/>
                    </a:lnTo>
                    <a:lnTo>
                      <a:pt x="10" y="80"/>
                    </a:lnTo>
                    <a:lnTo>
                      <a:pt x="11" y="82"/>
                    </a:lnTo>
                    <a:lnTo>
                      <a:pt x="12" y="83"/>
                    </a:lnTo>
                    <a:lnTo>
                      <a:pt x="12" y="82"/>
                    </a:lnTo>
                    <a:lnTo>
                      <a:pt x="13" y="80"/>
                    </a:lnTo>
                    <a:lnTo>
                      <a:pt x="14" y="78"/>
                    </a:lnTo>
                    <a:lnTo>
                      <a:pt x="15" y="79"/>
                    </a:lnTo>
                    <a:lnTo>
                      <a:pt x="16" y="78"/>
                    </a:lnTo>
                    <a:lnTo>
                      <a:pt x="17" y="78"/>
                    </a:lnTo>
                    <a:lnTo>
                      <a:pt x="18" y="83"/>
                    </a:lnTo>
                    <a:lnTo>
                      <a:pt x="19" y="77"/>
                    </a:lnTo>
                    <a:lnTo>
                      <a:pt x="19" y="76"/>
                    </a:lnTo>
                    <a:lnTo>
                      <a:pt x="20" y="76"/>
                    </a:lnTo>
                    <a:lnTo>
                      <a:pt x="21" y="74"/>
                    </a:lnTo>
                    <a:lnTo>
                      <a:pt x="22" y="73"/>
                    </a:lnTo>
                    <a:lnTo>
                      <a:pt x="22" y="72"/>
                    </a:lnTo>
                    <a:lnTo>
                      <a:pt x="23" y="75"/>
                    </a:lnTo>
                    <a:lnTo>
                      <a:pt x="24" y="75"/>
                    </a:lnTo>
                    <a:lnTo>
                      <a:pt x="24" y="73"/>
                    </a:lnTo>
                    <a:lnTo>
                      <a:pt x="25" y="68"/>
                    </a:lnTo>
                    <a:lnTo>
                      <a:pt x="25" y="69"/>
                    </a:lnTo>
                    <a:lnTo>
                      <a:pt x="26" y="68"/>
                    </a:lnTo>
                    <a:lnTo>
                      <a:pt x="27" y="69"/>
                    </a:lnTo>
                    <a:lnTo>
                      <a:pt x="28" y="64"/>
                    </a:lnTo>
                    <a:lnTo>
                      <a:pt x="28" y="67"/>
                    </a:lnTo>
                    <a:lnTo>
                      <a:pt x="29" y="67"/>
                    </a:lnTo>
                    <a:lnTo>
                      <a:pt x="29" y="68"/>
                    </a:lnTo>
                    <a:lnTo>
                      <a:pt x="30" y="66"/>
                    </a:lnTo>
                    <a:lnTo>
                      <a:pt x="31" y="69"/>
                    </a:lnTo>
                    <a:lnTo>
                      <a:pt x="32" y="69"/>
                    </a:lnTo>
                    <a:lnTo>
                      <a:pt x="32" y="70"/>
                    </a:lnTo>
                    <a:lnTo>
                      <a:pt x="32" y="65"/>
                    </a:lnTo>
                    <a:lnTo>
                      <a:pt x="33" y="66"/>
                    </a:lnTo>
                    <a:lnTo>
                      <a:pt x="34" y="66"/>
                    </a:lnTo>
                    <a:lnTo>
                      <a:pt x="35" y="70"/>
                    </a:lnTo>
                    <a:lnTo>
                      <a:pt x="35" y="67"/>
                    </a:lnTo>
                    <a:lnTo>
                      <a:pt x="36" y="65"/>
                    </a:lnTo>
                    <a:lnTo>
                      <a:pt x="36" y="62"/>
                    </a:lnTo>
                    <a:lnTo>
                      <a:pt x="37" y="57"/>
                    </a:lnTo>
                    <a:lnTo>
                      <a:pt x="38" y="59"/>
                    </a:lnTo>
                    <a:lnTo>
                      <a:pt x="38" y="57"/>
                    </a:lnTo>
                    <a:lnTo>
                      <a:pt x="39" y="57"/>
                    </a:lnTo>
                    <a:lnTo>
                      <a:pt x="40" y="57"/>
                    </a:lnTo>
                    <a:lnTo>
                      <a:pt x="40" y="55"/>
                    </a:lnTo>
                    <a:lnTo>
                      <a:pt x="41" y="53"/>
                    </a:lnTo>
                    <a:lnTo>
                      <a:pt x="41" y="51"/>
                    </a:lnTo>
                    <a:lnTo>
                      <a:pt x="42" y="53"/>
                    </a:lnTo>
                    <a:lnTo>
                      <a:pt x="43" y="51"/>
                    </a:lnTo>
                    <a:lnTo>
                      <a:pt x="44" y="45"/>
                    </a:lnTo>
                    <a:lnTo>
                      <a:pt x="44" y="46"/>
                    </a:lnTo>
                    <a:lnTo>
                      <a:pt x="45" y="47"/>
                    </a:lnTo>
                    <a:lnTo>
                      <a:pt x="46" y="52"/>
                    </a:lnTo>
                    <a:lnTo>
                      <a:pt x="47" y="51"/>
                    </a:lnTo>
                    <a:lnTo>
                      <a:pt x="48" y="48"/>
                    </a:lnTo>
                    <a:lnTo>
                      <a:pt x="48" y="51"/>
                    </a:lnTo>
                    <a:lnTo>
                      <a:pt x="48" y="48"/>
                    </a:lnTo>
                    <a:lnTo>
                      <a:pt x="49" y="45"/>
                    </a:lnTo>
                    <a:lnTo>
                      <a:pt x="50" y="44"/>
                    </a:lnTo>
                    <a:lnTo>
                      <a:pt x="51" y="41"/>
                    </a:lnTo>
                    <a:lnTo>
                      <a:pt x="51" y="40"/>
                    </a:lnTo>
                    <a:lnTo>
                      <a:pt x="52" y="43"/>
                    </a:lnTo>
                    <a:lnTo>
                      <a:pt x="53" y="46"/>
                    </a:lnTo>
                    <a:lnTo>
                      <a:pt x="54" y="45"/>
                    </a:lnTo>
                    <a:lnTo>
                      <a:pt x="54" y="43"/>
                    </a:lnTo>
                    <a:lnTo>
                      <a:pt x="55" y="43"/>
                    </a:lnTo>
                    <a:lnTo>
                      <a:pt x="56" y="43"/>
                    </a:lnTo>
                    <a:lnTo>
                      <a:pt x="56" y="44"/>
                    </a:lnTo>
                    <a:lnTo>
                      <a:pt x="57" y="49"/>
                    </a:lnTo>
                    <a:lnTo>
                      <a:pt x="57" y="47"/>
                    </a:lnTo>
                    <a:lnTo>
                      <a:pt x="58" y="47"/>
                    </a:lnTo>
                    <a:lnTo>
                      <a:pt x="59" y="46"/>
                    </a:lnTo>
                    <a:lnTo>
                      <a:pt x="60" y="48"/>
                    </a:lnTo>
                    <a:lnTo>
                      <a:pt x="60" y="47"/>
                    </a:lnTo>
                    <a:lnTo>
                      <a:pt x="60" y="46"/>
                    </a:lnTo>
                    <a:lnTo>
                      <a:pt x="61" y="45"/>
                    </a:lnTo>
                    <a:lnTo>
                      <a:pt x="62" y="41"/>
                    </a:lnTo>
                    <a:lnTo>
                      <a:pt x="63" y="42"/>
                    </a:lnTo>
                    <a:lnTo>
                      <a:pt x="63" y="44"/>
                    </a:lnTo>
                    <a:lnTo>
                      <a:pt x="64" y="44"/>
                    </a:lnTo>
                    <a:lnTo>
                      <a:pt x="64" y="42"/>
                    </a:lnTo>
                    <a:lnTo>
                      <a:pt x="65" y="43"/>
                    </a:lnTo>
                    <a:lnTo>
                      <a:pt x="66" y="41"/>
                    </a:lnTo>
                    <a:lnTo>
                      <a:pt x="67" y="42"/>
                    </a:lnTo>
                    <a:lnTo>
                      <a:pt x="67" y="41"/>
                    </a:lnTo>
                    <a:lnTo>
                      <a:pt x="68" y="40"/>
                    </a:lnTo>
                    <a:lnTo>
                      <a:pt x="69" y="39"/>
                    </a:lnTo>
                    <a:lnTo>
                      <a:pt x="70" y="37"/>
                    </a:lnTo>
                    <a:lnTo>
                      <a:pt x="70" y="39"/>
                    </a:lnTo>
                    <a:lnTo>
                      <a:pt x="71" y="39"/>
                    </a:lnTo>
                    <a:lnTo>
                      <a:pt x="72" y="44"/>
                    </a:lnTo>
                    <a:lnTo>
                      <a:pt x="73" y="43"/>
                    </a:lnTo>
                    <a:lnTo>
                      <a:pt x="73" y="41"/>
                    </a:lnTo>
                    <a:lnTo>
                      <a:pt x="74" y="39"/>
                    </a:lnTo>
                    <a:lnTo>
                      <a:pt x="75" y="41"/>
                    </a:lnTo>
                    <a:lnTo>
                      <a:pt x="76" y="39"/>
                    </a:lnTo>
                    <a:lnTo>
                      <a:pt x="76" y="37"/>
                    </a:lnTo>
                    <a:lnTo>
                      <a:pt x="76" y="38"/>
                    </a:lnTo>
                    <a:lnTo>
                      <a:pt x="77" y="39"/>
                    </a:lnTo>
                    <a:lnTo>
                      <a:pt x="78" y="39"/>
                    </a:lnTo>
                    <a:lnTo>
                      <a:pt x="79" y="41"/>
                    </a:lnTo>
                    <a:lnTo>
                      <a:pt x="79" y="40"/>
                    </a:lnTo>
                    <a:lnTo>
                      <a:pt x="80" y="40"/>
                    </a:lnTo>
                    <a:lnTo>
                      <a:pt x="80" y="39"/>
                    </a:lnTo>
                    <a:lnTo>
                      <a:pt x="81" y="38"/>
                    </a:lnTo>
                    <a:lnTo>
                      <a:pt x="82" y="37"/>
                    </a:lnTo>
                    <a:lnTo>
                      <a:pt x="82" y="39"/>
                    </a:lnTo>
                    <a:lnTo>
                      <a:pt x="83" y="41"/>
                    </a:lnTo>
                    <a:lnTo>
                      <a:pt x="84" y="38"/>
                    </a:lnTo>
                    <a:lnTo>
                      <a:pt x="84" y="39"/>
                    </a:lnTo>
                    <a:lnTo>
                      <a:pt x="85" y="44"/>
                    </a:lnTo>
                    <a:lnTo>
                      <a:pt x="85" y="40"/>
                    </a:lnTo>
                    <a:lnTo>
                      <a:pt x="86" y="40"/>
                    </a:lnTo>
                    <a:lnTo>
                      <a:pt x="87" y="39"/>
                    </a:lnTo>
                    <a:lnTo>
                      <a:pt x="88" y="42"/>
                    </a:lnTo>
                    <a:lnTo>
                      <a:pt x="89" y="41"/>
                    </a:lnTo>
                    <a:lnTo>
                      <a:pt x="89" y="39"/>
                    </a:lnTo>
                    <a:lnTo>
                      <a:pt x="90" y="39"/>
                    </a:lnTo>
                    <a:lnTo>
                      <a:pt x="91" y="38"/>
                    </a:lnTo>
                    <a:lnTo>
                      <a:pt x="92" y="37"/>
                    </a:lnTo>
                    <a:lnTo>
                      <a:pt x="92" y="35"/>
                    </a:lnTo>
                    <a:lnTo>
                      <a:pt x="92" y="37"/>
                    </a:lnTo>
                    <a:lnTo>
                      <a:pt x="93" y="37"/>
                    </a:lnTo>
                    <a:lnTo>
                      <a:pt x="94" y="39"/>
                    </a:lnTo>
                    <a:lnTo>
                      <a:pt x="95" y="34"/>
                    </a:lnTo>
                    <a:lnTo>
                      <a:pt x="95" y="35"/>
                    </a:lnTo>
                    <a:lnTo>
                      <a:pt x="96" y="36"/>
                    </a:lnTo>
                    <a:lnTo>
                      <a:pt x="96" y="38"/>
                    </a:lnTo>
                    <a:lnTo>
                      <a:pt x="97" y="37"/>
                    </a:lnTo>
                    <a:lnTo>
                      <a:pt x="98" y="37"/>
                    </a:lnTo>
                    <a:lnTo>
                      <a:pt x="98" y="44"/>
                    </a:lnTo>
                    <a:lnTo>
                      <a:pt x="99" y="43"/>
                    </a:lnTo>
                    <a:lnTo>
                      <a:pt x="100" y="40"/>
                    </a:lnTo>
                    <a:lnTo>
                      <a:pt x="100" y="39"/>
                    </a:lnTo>
                    <a:lnTo>
                      <a:pt x="101" y="39"/>
                    </a:lnTo>
                    <a:lnTo>
                      <a:pt x="101" y="40"/>
                    </a:lnTo>
                    <a:lnTo>
                      <a:pt x="102" y="44"/>
                    </a:lnTo>
                    <a:lnTo>
                      <a:pt x="103" y="43"/>
                    </a:lnTo>
                    <a:lnTo>
                      <a:pt x="104" y="45"/>
                    </a:lnTo>
                    <a:lnTo>
                      <a:pt x="104" y="43"/>
                    </a:lnTo>
                    <a:lnTo>
                      <a:pt x="104" y="41"/>
                    </a:lnTo>
                    <a:lnTo>
                      <a:pt x="105" y="40"/>
                    </a:lnTo>
                    <a:lnTo>
                      <a:pt x="106" y="41"/>
                    </a:lnTo>
                    <a:lnTo>
                      <a:pt x="107" y="36"/>
                    </a:lnTo>
                    <a:lnTo>
                      <a:pt x="108" y="35"/>
                    </a:lnTo>
                    <a:lnTo>
                      <a:pt x="108" y="37"/>
                    </a:lnTo>
                    <a:lnTo>
                      <a:pt x="109" y="35"/>
                    </a:lnTo>
                    <a:lnTo>
                      <a:pt x="110" y="34"/>
                    </a:lnTo>
                    <a:lnTo>
                      <a:pt x="111" y="36"/>
                    </a:lnTo>
                    <a:lnTo>
                      <a:pt x="111" y="37"/>
                    </a:lnTo>
                    <a:lnTo>
                      <a:pt x="112" y="39"/>
                    </a:lnTo>
                    <a:lnTo>
                      <a:pt x="112" y="36"/>
                    </a:lnTo>
                    <a:lnTo>
                      <a:pt x="113" y="31"/>
                    </a:lnTo>
                    <a:lnTo>
                      <a:pt x="114" y="32"/>
                    </a:lnTo>
                    <a:lnTo>
                      <a:pt x="114" y="30"/>
                    </a:lnTo>
                    <a:lnTo>
                      <a:pt x="115" y="30"/>
                    </a:lnTo>
                    <a:lnTo>
                      <a:pt x="116" y="30"/>
                    </a:lnTo>
                    <a:lnTo>
                      <a:pt x="116" y="27"/>
                    </a:lnTo>
                    <a:lnTo>
                      <a:pt x="117" y="27"/>
                    </a:lnTo>
                    <a:lnTo>
                      <a:pt x="118" y="25"/>
                    </a:lnTo>
                    <a:lnTo>
                      <a:pt x="119" y="25"/>
                    </a:lnTo>
                    <a:lnTo>
                      <a:pt x="120" y="23"/>
                    </a:lnTo>
                    <a:lnTo>
                      <a:pt x="120" y="26"/>
                    </a:lnTo>
                    <a:lnTo>
                      <a:pt x="120" y="25"/>
                    </a:lnTo>
                    <a:lnTo>
                      <a:pt x="121" y="23"/>
                    </a:lnTo>
                    <a:lnTo>
                      <a:pt x="122" y="22"/>
                    </a:lnTo>
                    <a:lnTo>
                      <a:pt x="123" y="23"/>
                    </a:lnTo>
                    <a:lnTo>
                      <a:pt x="124" y="23"/>
                    </a:lnTo>
                    <a:lnTo>
                      <a:pt x="124" y="20"/>
                    </a:lnTo>
                    <a:lnTo>
                      <a:pt x="125" y="19"/>
                    </a:lnTo>
                    <a:lnTo>
                      <a:pt x="126" y="20"/>
                    </a:lnTo>
                    <a:lnTo>
                      <a:pt x="126" y="17"/>
                    </a:lnTo>
                    <a:lnTo>
                      <a:pt x="127" y="22"/>
                    </a:lnTo>
                    <a:lnTo>
                      <a:pt x="128" y="23"/>
                    </a:lnTo>
                    <a:lnTo>
                      <a:pt x="128" y="25"/>
                    </a:lnTo>
                    <a:lnTo>
                      <a:pt x="129" y="20"/>
                    </a:lnTo>
                    <a:lnTo>
                      <a:pt x="130" y="25"/>
                    </a:lnTo>
                    <a:lnTo>
                      <a:pt x="130" y="24"/>
                    </a:lnTo>
                    <a:lnTo>
                      <a:pt x="131" y="24"/>
                    </a:lnTo>
                    <a:lnTo>
                      <a:pt x="132" y="20"/>
                    </a:lnTo>
                    <a:lnTo>
                      <a:pt x="133" y="23"/>
                    </a:lnTo>
                    <a:lnTo>
                      <a:pt x="133" y="22"/>
                    </a:lnTo>
                    <a:lnTo>
                      <a:pt x="133" y="19"/>
                    </a:lnTo>
                    <a:lnTo>
                      <a:pt x="134" y="25"/>
                    </a:lnTo>
                    <a:lnTo>
                      <a:pt x="135" y="25"/>
                    </a:lnTo>
                    <a:lnTo>
                      <a:pt x="136" y="25"/>
                    </a:lnTo>
                    <a:lnTo>
                      <a:pt x="136" y="23"/>
                    </a:lnTo>
                    <a:lnTo>
                      <a:pt x="137" y="22"/>
                    </a:lnTo>
                    <a:lnTo>
                      <a:pt x="138" y="22"/>
                    </a:lnTo>
                    <a:lnTo>
                      <a:pt x="139" y="25"/>
                    </a:lnTo>
                    <a:lnTo>
                      <a:pt x="140" y="23"/>
                    </a:lnTo>
                    <a:lnTo>
                      <a:pt x="140" y="22"/>
                    </a:lnTo>
                    <a:lnTo>
                      <a:pt x="141" y="21"/>
                    </a:lnTo>
                    <a:lnTo>
                      <a:pt x="142" y="20"/>
                    </a:lnTo>
                    <a:lnTo>
                      <a:pt x="142" y="14"/>
                    </a:lnTo>
                    <a:lnTo>
                      <a:pt x="143" y="20"/>
                    </a:lnTo>
                    <a:lnTo>
                      <a:pt x="144" y="22"/>
                    </a:lnTo>
                    <a:lnTo>
                      <a:pt x="144" y="21"/>
                    </a:lnTo>
                    <a:lnTo>
                      <a:pt x="145" y="16"/>
                    </a:lnTo>
                    <a:lnTo>
                      <a:pt x="145" y="18"/>
                    </a:lnTo>
                    <a:lnTo>
                      <a:pt x="146" y="19"/>
                    </a:lnTo>
                    <a:lnTo>
                      <a:pt x="147" y="20"/>
                    </a:lnTo>
                    <a:lnTo>
                      <a:pt x="148" y="22"/>
                    </a:lnTo>
                    <a:lnTo>
                      <a:pt x="149" y="27"/>
                    </a:lnTo>
                    <a:lnTo>
                      <a:pt x="149" y="23"/>
                    </a:lnTo>
                    <a:lnTo>
                      <a:pt x="149" y="26"/>
                    </a:lnTo>
                    <a:lnTo>
                      <a:pt x="150" y="23"/>
                    </a:lnTo>
                    <a:lnTo>
                      <a:pt x="151" y="21"/>
                    </a:lnTo>
                    <a:lnTo>
                      <a:pt x="152" y="19"/>
                    </a:lnTo>
                    <a:lnTo>
                      <a:pt x="152" y="17"/>
                    </a:lnTo>
                    <a:lnTo>
                      <a:pt x="153" y="18"/>
                    </a:lnTo>
                    <a:lnTo>
                      <a:pt x="154" y="16"/>
                    </a:lnTo>
                    <a:lnTo>
                      <a:pt x="155" y="19"/>
                    </a:lnTo>
                    <a:lnTo>
                      <a:pt x="155" y="20"/>
                    </a:lnTo>
                    <a:lnTo>
                      <a:pt x="156" y="17"/>
                    </a:lnTo>
                    <a:lnTo>
                      <a:pt x="157" y="14"/>
                    </a:lnTo>
                    <a:lnTo>
                      <a:pt x="158" y="20"/>
                    </a:lnTo>
                    <a:lnTo>
                      <a:pt x="158" y="16"/>
                    </a:lnTo>
                    <a:lnTo>
                      <a:pt x="159" y="10"/>
                    </a:lnTo>
                    <a:lnTo>
                      <a:pt x="160" y="12"/>
                    </a:lnTo>
                    <a:lnTo>
                      <a:pt x="160" y="13"/>
                    </a:lnTo>
                    <a:lnTo>
                      <a:pt x="161" y="14"/>
                    </a:lnTo>
                    <a:lnTo>
                      <a:pt x="161" y="10"/>
                    </a:lnTo>
                    <a:lnTo>
                      <a:pt x="162" y="12"/>
                    </a:lnTo>
                    <a:lnTo>
                      <a:pt x="163" y="13"/>
                    </a:lnTo>
                    <a:lnTo>
                      <a:pt x="164" y="15"/>
                    </a:lnTo>
                    <a:lnTo>
                      <a:pt x="164" y="17"/>
                    </a:lnTo>
                    <a:lnTo>
                      <a:pt x="164" y="18"/>
                    </a:lnTo>
                    <a:lnTo>
                      <a:pt x="165" y="18"/>
                    </a:lnTo>
                    <a:lnTo>
                      <a:pt x="166" y="20"/>
                    </a:lnTo>
                    <a:lnTo>
                      <a:pt x="167" y="18"/>
                    </a:lnTo>
                    <a:lnTo>
                      <a:pt x="167" y="20"/>
                    </a:lnTo>
                    <a:lnTo>
                      <a:pt x="168" y="27"/>
                    </a:lnTo>
                    <a:lnTo>
                      <a:pt x="168" y="25"/>
                    </a:lnTo>
                    <a:lnTo>
                      <a:pt x="169" y="25"/>
                    </a:lnTo>
                    <a:lnTo>
                      <a:pt x="170" y="25"/>
                    </a:lnTo>
                    <a:lnTo>
                      <a:pt x="171" y="30"/>
                    </a:lnTo>
                    <a:lnTo>
                      <a:pt x="172" y="26"/>
                    </a:lnTo>
                    <a:lnTo>
                      <a:pt x="173" y="31"/>
                    </a:lnTo>
                    <a:lnTo>
                      <a:pt x="174" y="29"/>
                    </a:lnTo>
                    <a:lnTo>
                      <a:pt x="174" y="26"/>
                    </a:lnTo>
                    <a:lnTo>
                      <a:pt x="175" y="23"/>
                    </a:lnTo>
                    <a:lnTo>
                      <a:pt x="176" y="25"/>
                    </a:lnTo>
                    <a:lnTo>
                      <a:pt x="177" y="25"/>
                    </a:lnTo>
                    <a:lnTo>
                      <a:pt x="177" y="22"/>
                    </a:lnTo>
                    <a:lnTo>
                      <a:pt x="177" y="23"/>
                    </a:lnTo>
                    <a:lnTo>
                      <a:pt x="178" y="22"/>
                    </a:lnTo>
                    <a:lnTo>
                      <a:pt x="179" y="21"/>
                    </a:lnTo>
                    <a:lnTo>
                      <a:pt x="180" y="21"/>
                    </a:lnTo>
                    <a:lnTo>
                      <a:pt x="180" y="18"/>
                    </a:lnTo>
                    <a:lnTo>
                      <a:pt x="180" y="19"/>
                    </a:lnTo>
                    <a:lnTo>
                      <a:pt x="181" y="20"/>
                    </a:lnTo>
                    <a:lnTo>
                      <a:pt x="182" y="20"/>
                    </a:lnTo>
                    <a:lnTo>
                      <a:pt x="183" y="22"/>
                    </a:lnTo>
                    <a:lnTo>
                      <a:pt x="184" y="22"/>
                    </a:lnTo>
                    <a:lnTo>
                      <a:pt x="184" y="19"/>
                    </a:lnTo>
                    <a:lnTo>
                      <a:pt x="185" y="20"/>
                    </a:lnTo>
                    <a:lnTo>
                      <a:pt x="186" y="22"/>
                    </a:lnTo>
                    <a:lnTo>
                      <a:pt x="186" y="27"/>
                    </a:lnTo>
                    <a:lnTo>
                      <a:pt x="187" y="23"/>
                    </a:lnTo>
                    <a:lnTo>
                      <a:pt x="188" y="23"/>
                    </a:lnTo>
                    <a:lnTo>
                      <a:pt x="189" y="23"/>
                    </a:lnTo>
                    <a:lnTo>
                      <a:pt x="190" y="20"/>
                    </a:lnTo>
                    <a:lnTo>
                      <a:pt x="190" y="24"/>
                    </a:lnTo>
                    <a:lnTo>
                      <a:pt x="191" y="25"/>
                    </a:lnTo>
                    <a:lnTo>
                      <a:pt x="192" y="25"/>
                    </a:lnTo>
                    <a:lnTo>
                      <a:pt x="193" y="25"/>
                    </a:lnTo>
                    <a:lnTo>
                      <a:pt x="193" y="22"/>
                    </a:lnTo>
                    <a:lnTo>
                      <a:pt x="194" y="23"/>
                    </a:lnTo>
                    <a:lnTo>
                      <a:pt x="195" y="22"/>
                    </a:lnTo>
                    <a:lnTo>
                      <a:pt x="196" y="24"/>
                    </a:lnTo>
                    <a:lnTo>
                      <a:pt x="196" y="22"/>
                    </a:lnTo>
                    <a:lnTo>
                      <a:pt x="196" y="23"/>
                    </a:lnTo>
                    <a:lnTo>
                      <a:pt x="197" y="24"/>
                    </a:lnTo>
                    <a:lnTo>
                      <a:pt x="198" y="25"/>
                    </a:lnTo>
                    <a:lnTo>
                      <a:pt x="199" y="25"/>
                    </a:lnTo>
                    <a:lnTo>
                      <a:pt x="199" y="23"/>
                    </a:lnTo>
                    <a:lnTo>
                      <a:pt x="200" y="25"/>
                    </a:lnTo>
                    <a:lnTo>
                      <a:pt x="200" y="26"/>
                    </a:lnTo>
                    <a:lnTo>
                      <a:pt x="201" y="26"/>
                    </a:lnTo>
                    <a:lnTo>
                      <a:pt x="202" y="24"/>
                    </a:lnTo>
                    <a:lnTo>
                      <a:pt x="203" y="27"/>
                    </a:lnTo>
                    <a:lnTo>
                      <a:pt x="204" y="27"/>
                    </a:lnTo>
                    <a:lnTo>
                      <a:pt x="205" y="27"/>
                    </a:lnTo>
                    <a:lnTo>
                      <a:pt x="205" y="24"/>
                    </a:lnTo>
                    <a:lnTo>
                      <a:pt x="205" y="27"/>
                    </a:lnTo>
                    <a:lnTo>
                      <a:pt x="206" y="23"/>
                    </a:lnTo>
                    <a:lnTo>
                      <a:pt x="207" y="22"/>
                    </a:lnTo>
                    <a:lnTo>
                      <a:pt x="208" y="22"/>
                    </a:lnTo>
                    <a:lnTo>
                      <a:pt x="209" y="23"/>
                    </a:lnTo>
                    <a:lnTo>
                      <a:pt x="209" y="21"/>
                    </a:lnTo>
                    <a:lnTo>
                      <a:pt x="209" y="16"/>
                    </a:lnTo>
                    <a:lnTo>
                      <a:pt x="210" y="18"/>
                    </a:lnTo>
                    <a:lnTo>
                      <a:pt x="211" y="19"/>
                    </a:lnTo>
                    <a:lnTo>
                      <a:pt x="212" y="18"/>
                    </a:lnTo>
                    <a:lnTo>
                      <a:pt x="212" y="16"/>
                    </a:lnTo>
                    <a:lnTo>
                      <a:pt x="212" y="14"/>
                    </a:lnTo>
                    <a:lnTo>
                      <a:pt x="213" y="11"/>
                    </a:lnTo>
                    <a:lnTo>
                      <a:pt x="214" y="13"/>
                    </a:lnTo>
                    <a:lnTo>
                      <a:pt x="215" y="17"/>
                    </a:lnTo>
                    <a:lnTo>
                      <a:pt x="216" y="18"/>
                    </a:lnTo>
                    <a:lnTo>
                      <a:pt x="216" y="19"/>
                    </a:lnTo>
                    <a:lnTo>
                      <a:pt x="217" y="22"/>
                    </a:lnTo>
                    <a:lnTo>
                      <a:pt x="218" y="25"/>
                    </a:lnTo>
                    <a:lnTo>
                      <a:pt x="219" y="30"/>
                    </a:lnTo>
                    <a:lnTo>
                      <a:pt x="220" y="27"/>
                    </a:lnTo>
                    <a:lnTo>
                      <a:pt x="221" y="25"/>
                    </a:lnTo>
                    <a:lnTo>
                      <a:pt x="221" y="23"/>
                    </a:lnTo>
                    <a:lnTo>
                      <a:pt x="221" y="27"/>
                    </a:lnTo>
                    <a:lnTo>
                      <a:pt x="222" y="24"/>
                    </a:lnTo>
                    <a:lnTo>
                      <a:pt x="223" y="23"/>
                    </a:lnTo>
                    <a:lnTo>
                      <a:pt x="224" y="22"/>
                    </a:lnTo>
                    <a:lnTo>
                      <a:pt x="224" y="20"/>
                    </a:lnTo>
                    <a:lnTo>
                      <a:pt x="225" y="19"/>
                    </a:lnTo>
                    <a:lnTo>
                      <a:pt x="226" y="16"/>
                    </a:lnTo>
                    <a:lnTo>
                      <a:pt x="227" y="16"/>
                    </a:lnTo>
                    <a:lnTo>
                      <a:pt x="227" y="17"/>
                    </a:lnTo>
                    <a:lnTo>
                      <a:pt x="228" y="14"/>
                    </a:lnTo>
                    <a:lnTo>
                      <a:pt x="228" y="16"/>
                    </a:lnTo>
                    <a:lnTo>
                      <a:pt x="229" y="16"/>
                    </a:lnTo>
                    <a:lnTo>
                      <a:pt x="230" y="14"/>
                    </a:lnTo>
                    <a:lnTo>
                      <a:pt x="231" y="6"/>
                    </a:lnTo>
                    <a:lnTo>
                      <a:pt x="231" y="9"/>
                    </a:lnTo>
                    <a:lnTo>
                      <a:pt x="232" y="9"/>
                    </a:lnTo>
                    <a:lnTo>
                      <a:pt x="233" y="9"/>
                    </a:lnTo>
                    <a:lnTo>
                      <a:pt x="233" y="8"/>
                    </a:lnTo>
                    <a:lnTo>
                      <a:pt x="234" y="9"/>
                    </a:lnTo>
                    <a:lnTo>
                      <a:pt x="235" y="8"/>
                    </a:lnTo>
                    <a:lnTo>
                      <a:pt x="236" y="7"/>
                    </a:lnTo>
                    <a:lnTo>
                      <a:pt x="237" y="9"/>
                    </a:lnTo>
                    <a:lnTo>
                      <a:pt x="237" y="8"/>
                    </a:lnTo>
                    <a:lnTo>
                      <a:pt x="237" y="9"/>
                    </a:lnTo>
                    <a:lnTo>
                      <a:pt x="238" y="7"/>
                    </a:lnTo>
                    <a:lnTo>
                      <a:pt x="239" y="7"/>
                    </a:lnTo>
                    <a:lnTo>
                      <a:pt x="240" y="7"/>
                    </a:lnTo>
                    <a:lnTo>
                      <a:pt x="240" y="9"/>
                    </a:lnTo>
                    <a:lnTo>
                      <a:pt x="240" y="7"/>
                    </a:lnTo>
                    <a:lnTo>
                      <a:pt x="241" y="6"/>
                    </a:lnTo>
                    <a:lnTo>
                      <a:pt x="242" y="5"/>
                    </a:lnTo>
                    <a:lnTo>
                      <a:pt x="243" y="7"/>
                    </a:lnTo>
                    <a:lnTo>
                      <a:pt x="244" y="8"/>
                    </a:lnTo>
                    <a:lnTo>
                      <a:pt x="244" y="6"/>
                    </a:lnTo>
                    <a:lnTo>
                      <a:pt x="245" y="2"/>
                    </a:lnTo>
                    <a:lnTo>
                      <a:pt x="246" y="5"/>
                    </a:lnTo>
                    <a:lnTo>
                      <a:pt x="246" y="7"/>
                    </a:lnTo>
                    <a:lnTo>
                      <a:pt x="247" y="6"/>
                    </a:lnTo>
                    <a:lnTo>
                      <a:pt x="248" y="7"/>
                    </a:lnTo>
                    <a:lnTo>
                      <a:pt x="249" y="9"/>
                    </a:lnTo>
                    <a:lnTo>
                      <a:pt x="249" y="7"/>
                    </a:lnTo>
                    <a:lnTo>
                      <a:pt x="250" y="5"/>
                    </a:lnTo>
                    <a:lnTo>
                      <a:pt x="250" y="7"/>
                    </a:lnTo>
                    <a:lnTo>
                      <a:pt x="251" y="7"/>
                    </a:lnTo>
                    <a:lnTo>
                      <a:pt x="252" y="10"/>
                    </a:lnTo>
                    <a:lnTo>
                      <a:pt x="253" y="10"/>
                    </a:lnTo>
                    <a:lnTo>
                      <a:pt x="253" y="11"/>
                    </a:lnTo>
                    <a:lnTo>
                      <a:pt x="253" y="17"/>
                    </a:lnTo>
                    <a:lnTo>
                      <a:pt x="254" y="13"/>
                    </a:lnTo>
                    <a:lnTo>
                      <a:pt x="255" y="15"/>
                    </a:lnTo>
                    <a:lnTo>
                      <a:pt x="256" y="13"/>
                    </a:lnTo>
                    <a:lnTo>
                      <a:pt x="257" y="10"/>
                    </a:lnTo>
                    <a:lnTo>
                      <a:pt x="258" y="10"/>
                    </a:lnTo>
                    <a:lnTo>
                      <a:pt x="259" y="15"/>
                    </a:lnTo>
                    <a:lnTo>
                      <a:pt x="259" y="14"/>
                    </a:lnTo>
                    <a:lnTo>
                      <a:pt x="260" y="11"/>
                    </a:lnTo>
                    <a:lnTo>
                      <a:pt x="260" y="9"/>
                    </a:lnTo>
                    <a:lnTo>
                      <a:pt x="261" y="8"/>
                    </a:lnTo>
                    <a:lnTo>
                      <a:pt x="262" y="7"/>
                    </a:lnTo>
                    <a:lnTo>
                      <a:pt x="262" y="6"/>
                    </a:lnTo>
                    <a:lnTo>
                      <a:pt x="263" y="0"/>
                    </a:lnTo>
                    <a:lnTo>
                      <a:pt x="264" y="0"/>
                    </a:lnTo>
                    <a:lnTo>
                      <a:pt x="265" y="6"/>
                    </a:lnTo>
                    <a:lnTo>
                      <a:pt x="265" y="7"/>
                    </a:lnTo>
                    <a:lnTo>
                      <a:pt x="266" y="9"/>
                    </a:lnTo>
                    <a:lnTo>
                      <a:pt x="267" y="11"/>
                    </a:lnTo>
                    <a:lnTo>
                      <a:pt x="268" y="954"/>
                    </a:lnTo>
                    <a:lnTo>
                      <a:pt x="268" y="1160"/>
                    </a:lnTo>
                    <a:lnTo>
                      <a:pt x="268" y="1000"/>
                    </a:lnTo>
                    <a:lnTo>
                      <a:pt x="269" y="878"/>
                    </a:lnTo>
                    <a:lnTo>
                      <a:pt x="270" y="793"/>
                    </a:lnTo>
                    <a:lnTo>
                      <a:pt x="271" y="724"/>
                    </a:lnTo>
                    <a:lnTo>
                      <a:pt x="272" y="664"/>
                    </a:lnTo>
                    <a:lnTo>
                      <a:pt x="272" y="616"/>
                    </a:lnTo>
                    <a:lnTo>
                      <a:pt x="272" y="572"/>
                    </a:lnTo>
                    <a:lnTo>
                      <a:pt x="273" y="532"/>
                    </a:lnTo>
                    <a:lnTo>
                      <a:pt x="274" y="498"/>
                    </a:lnTo>
                    <a:lnTo>
                      <a:pt x="275" y="468"/>
                    </a:lnTo>
                    <a:lnTo>
                      <a:pt x="275" y="442"/>
                    </a:lnTo>
                    <a:lnTo>
                      <a:pt x="276" y="417"/>
                    </a:lnTo>
                    <a:lnTo>
                      <a:pt x="277" y="396"/>
                    </a:lnTo>
                    <a:lnTo>
                      <a:pt x="277" y="379"/>
                    </a:lnTo>
                    <a:lnTo>
                      <a:pt x="278" y="364"/>
                    </a:lnTo>
                    <a:lnTo>
                      <a:pt x="278" y="346"/>
                    </a:lnTo>
                    <a:lnTo>
                      <a:pt x="279" y="328"/>
                    </a:lnTo>
                    <a:lnTo>
                      <a:pt x="280" y="318"/>
                    </a:lnTo>
                    <a:lnTo>
                      <a:pt x="281" y="307"/>
                    </a:lnTo>
                    <a:lnTo>
                      <a:pt x="281" y="297"/>
                    </a:lnTo>
                    <a:lnTo>
                      <a:pt x="281" y="280"/>
                    </a:lnTo>
                    <a:lnTo>
                      <a:pt x="282" y="276"/>
                    </a:lnTo>
                    <a:lnTo>
                      <a:pt x="283" y="270"/>
                    </a:lnTo>
                    <a:lnTo>
                      <a:pt x="284" y="263"/>
                    </a:lnTo>
                    <a:lnTo>
                      <a:pt x="284" y="261"/>
                    </a:lnTo>
                    <a:lnTo>
                      <a:pt x="284" y="256"/>
                    </a:lnTo>
                    <a:lnTo>
                      <a:pt x="285" y="250"/>
                    </a:lnTo>
                    <a:lnTo>
                      <a:pt x="286" y="244"/>
                    </a:lnTo>
                    <a:lnTo>
                      <a:pt x="287" y="236"/>
                    </a:lnTo>
                    <a:lnTo>
                      <a:pt x="287" y="235"/>
                    </a:lnTo>
                    <a:lnTo>
                      <a:pt x="288" y="231"/>
                    </a:lnTo>
                    <a:lnTo>
                      <a:pt x="288" y="224"/>
                    </a:lnTo>
                    <a:lnTo>
                      <a:pt x="289" y="226"/>
                    </a:lnTo>
                    <a:lnTo>
                      <a:pt x="290" y="224"/>
                    </a:lnTo>
                    <a:lnTo>
                      <a:pt x="291" y="224"/>
                    </a:lnTo>
                    <a:lnTo>
                      <a:pt x="291" y="221"/>
                    </a:lnTo>
                    <a:lnTo>
                      <a:pt x="292" y="220"/>
                    </a:lnTo>
                    <a:lnTo>
                      <a:pt x="293" y="218"/>
                    </a:lnTo>
                    <a:lnTo>
                      <a:pt x="293" y="216"/>
                    </a:lnTo>
                    <a:lnTo>
                      <a:pt x="294" y="215"/>
                    </a:lnTo>
                    <a:lnTo>
                      <a:pt x="294" y="214"/>
                    </a:lnTo>
                    <a:lnTo>
                      <a:pt x="295" y="209"/>
                    </a:lnTo>
                    <a:lnTo>
                      <a:pt x="296" y="213"/>
                    </a:lnTo>
                    <a:lnTo>
                      <a:pt x="297" y="209"/>
                    </a:lnTo>
                    <a:lnTo>
                      <a:pt x="297" y="210"/>
                    </a:lnTo>
                    <a:lnTo>
                      <a:pt x="297" y="213"/>
                    </a:lnTo>
                    <a:lnTo>
                      <a:pt x="298" y="209"/>
                    </a:lnTo>
                    <a:lnTo>
                      <a:pt x="299" y="208"/>
                    </a:lnTo>
                    <a:lnTo>
                      <a:pt x="300" y="207"/>
                    </a:lnTo>
                    <a:lnTo>
                      <a:pt x="300" y="203"/>
                    </a:lnTo>
                    <a:lnTo>
                      <a:pt x="301" y="205"/>
                    </a:lnTo>
                    <a:lnTo>
                      <a:pt x="302" y="203"/>
                    </a:lnTo>
                    <a:lnTo>
                      <a:pt x="303" y="203"/>
                    </a:lnTo>
                    <a:lnTo>
                      <a:pt x="304" y="203"/>
                    </a:lnTo>
                    <a:lnTo>
                      <a:pt x="305" y="205"/>
                    </a:lnTo>
                    <a:lnTo>
                      <a:pt x="305" y="202"/>
                    </a:lnTo>
                    <a:lnTo>
                      <a:pt x="306" y="204"/>
                    </a:lnTo>
                    <a:lnTo>
                      <a:pt x="306" y="203"/>
                    </a:lnTo>
                    <a:lnTo>
                      <a:pt x="307" y="200"/>
                    </a:lnTo>
                    <a:lnTo>
                      <a:pt x="308" y="199"/>
                    </a:lnTo>
                    <a:lnTo>
                      <a:pt x="309" y="200"/>
                    </a:lnTo>
                    <a:lnTo>
                      <a:pt x="309" y="201"/>
                    </a:lnTo>
                    <a:lnTo>
                      <a:pt x="309" y="200"/>
                    </a:lnTo>
                    <a:lnTo>
                      <a:pt x="310" y="200"/>
                    </a:lnTo>
                    <a:lnTo>
                      <a:pt x="311" y="203"/>
                    </a:lnTo>
                    <a:lnTo>
                      <a:pt x="312" y="202"/>
                    </a:lnTo>
                    <a:lnTo>
                      <a:pt x="313" y="201"/>
                    </a:lnTo>
                    <a:lnTo>
                      <a:pt x="313" y="200"/>
                    </a:lnTo>
                    <a:lnTo>
                      <a:pt x="313" y="197"/>
                    </a:lnTo>
                    <a:lnTo>
                      <a:pt x="314" y="196"/>
                    </a:lnTo>
                    <a:lnTo>
                      <a:pt x="315" y="201"/>
                    </a:lnTo>
                    <a:lnTo>
                      <a:pt x="316" y="201"/>
                    </a:lnTo>
                    <a:lnTo>
                      <a:pt x="316" y="202"/>
                    </a:lnTo>
                    <a:lnTo>
                      <a:pt x="316" y="200"/>
                    </a:lnTo>
                    <a:lnTo>
                      <a:pt x="317" y="200"/>
                    </a:lnTo>
                    <a:lnTo>
                      <a:pt x="318" y="200"/>
                    </a:lnTo>
                    <a:lnTo>
                      <a:pt x="319" y="200"/>
                    </a:lnTo>
                    <a:lnTo>
                      <a:pt x="319" y="197"/>
                    </a:lnTo>
                    <a:lnTo>
                      <a:pt x="320" y="198"/>
                    </a:lnTo>
                    <a:lnTo>
                      <a:pt x="321" y="193"/>
                    </a:lnTo>
                    <a:lnTo>
                      <a:pt x="321" y="196"/>
                    </a:lnTo>
                    <a:lnTo>
                      <a:pt x="322" y="197"/>
                    </a:lnTo>
                    <a:lnTo>
                      <a:pt x="323" y="193"/>
                    </a:lnTo>
                    <a:lnTo>
                      <a:pt x="324" y="196"/>
                    </a:lnTo>
                    <a:lnTo>
                      <a:pt x="325" y="200"/>
                    </a:lnTo>
                    <a:lnTo>
                      <a:pt x="325" y="196"/>
                    </a:lnTo>
                    <a:lnTo>
                      <a:pt x="326" y="196"/>
                    </a:lnTo>
                    <a:lnTo>
                      <a:pt x="327" y="197"/>
                    </a:lnTo>
                    <a:lnTo>
                      <a:pt x="328" y="197"/>
                    </a:lnTo>
                    <a:lnTo>
                      <a:pt x="328" y="202"/>
                    </a:lnTo>
                    <a:lnTo>
                      <a:pt x="328" y="200"/>
                    </a:lnTo>
                    <a:lnTo>
                      <a:pt x="329" y="198"/>
                    </a:lnTo>
                    <a:lnTo>
                      <a:pt x="330" y="203"/>
                    </a:lnTo>
                    <a:lnTo>
                      <a:pt x="331" y="202"/>
                    </a:lnTo>
                    <a:lnTo>
                      <a:pt x="332" y="200"/>
                    </a:lnTo>
                    <a:lnTo>
                      <a:pt x="333" y="196"/>
                    </a:lnTo>
                    <a:lnTo>
                      <a:pt x="333" y="194"/>
                    </a:lnTo>
                    <a:lnTo>
                      <a:pt x="334" y="196"/>
                    </a:lnTo>
                    <a:lnTo>
                      <a:pt x="335" y="196"/>
                    </a:lnTo>
                    <a:lnTo>
                      <a:pt x="335" y="202"/>
                    </a:lnTo>
                    <a:lnTo>
                      <a:pt x="336" y="200"/>
                    </a:lnTo>
                    <a:lnTo>
                      <a:pt x="337" y="200"/>
                    </a:lnTo>
                    <a:lnTo>
                      <a:pt x="337" y="199"/>
                    </a:lnTo>
                    <a:lnTo>
                      <a:pt x="338" y="200"/>
                    </a:lnTo>
                    <a:lnTo>
                      <a:pt x="338" y="199"/>
                    </a:lnTo>
                    <a:lnTo>
                      <a:pt x="339" y="191"/>
                    </a:lnTo>
                    <a:lnTo>
                      <a:pt x="340" y="194"/>
                    </a:lnTo>
                    <a:lnTo>
                      <a:pt x="341" y="196"/>
                    </a:lnTo>
                    <a:lnTo>
                      <a:pt x="341" y="198"/>
                    </a:lnTo>
                    <a:lnTo>
                      <a:pt x="342" y="193"/>
                    </a:lnTo>
                    <a:lnTo>
                      <a:pt x="343" y="196"/>
                    </a:lnTo>
                    <a:lnTo>
                      <a:pt x="344" y="196"/>
                    </a:lnTo>
                    <a:lnTo>
                      <a:pt x="344" y="194"/>
                    </a:lnTo>
                    <a:lnTo>
                      <a:pt x="344" y="196"/>
                    </a:lnTo>
                    <a:lnTo>
                      <a:pt x="345" y="198"/>
                    </a:lnTo>
                    <a:lnTo>
                      <a:pt x="346" y="199"/>
                    </a:lnTo>
                    <a:lnTo>
                      <a:pt x="347" y="196"/>
                    </a:lnTo>
                    <a:lnTo>
                      <a:pt x="348" y="197"/>
                    </a:lnTo>
                    <a:lnTo>
                      <a:pt x="349" y="198"/>
                    </a:lnTo>
                    <a:lnTo>
                      <a:pt x="350" y="198"/>
                    </a:lnTo>
                    <a:lnTo>
                      <a:pt x="351" y="198"/>
                    </a:lnTo>
                    <a:lnTo>
                      <a:pt x="352" y="198"/>
                    </a:lnTo>
                    <a:lnTo>
                      <a:pt x="353" y="196"/>
                    </a:lnTo>
                    <a:lnTo>
                      <a:pt x="354" y="196"/>
                    </a:lnTo>
                    <a:lnTo>
                      <a:pt x="354" y="197"/>
                    </a:lnTo>
                    <a:lnTo>
                      <a:pt x="355" y="200"/>
                    </a:lnTo>
                    <a:lnTo>
                      <a:pt x="356" y="203"/>
                    </a:lnTo>
                    <a:lnTo>
                      <a:pt x="357" y="202"/>
                    </a:lnTo>
                    <a:lnTo>
                      <a:pt x="357" y="200"/>
                    </a:lnTo>
                    <a:lnTo>
                      <a:pt x="357" y="194"/>
                    </a:lnTo>
                    <a:lnTo>
                      <a:pt x="358" y="198"/>
                    </a:lnTo>
                    <a:lnTo>
                      <a:pt x="359" y="197"/>
                    </a:lnTo>
                    <a:lnTo>
                      <a:pt x="360" y="198"/>
                    </a:lnTo>
                    <a:lnTo>
                      <a:pt x="360" y="199"/>
                    </a:lnTo>
                    <a:lnTo>
                      <a:pt x="360" y="202"/>
                    </a:lnTo>
                    <a:lnTo>
                      <a:pt x="361" y="200"/>
                    </a:lnTo>
                    <a:lnTo>
                      <a:pt x="362" y="203"/>
                    </a:lnTo>
                    <a:lnTo>
                      <a:pt x="363" y="200"/>
                    </a:lnTo>
                    <a:lnTo>
                      <a:pt x="364" y="198"/>
                    </a:lnTo>
                    <a:lnTo>
                      <a:pt x="365" y="191"/>
                    </a:lnTo>
                    <a:lnTo>
                      <a:pt x="365" y="192"/>
                    </a:lnTo>
                    <a:lnTo>
                      <a:pt x="366" y="195"/>
                    </a:lnTo>
                    <a:lnTo>
                      <a:pt x="367" y="196"/>
                    </a:lnTo>
                    <a:lnTo>
                      <a:pt x="368" y="196"/>
                    </a:lnTo>
                    <a:lnTo>
                      <a:pt x="369" y="197"/>
                    </a:lnTo>
                    <a:lnTo>
                      <a:pt x="369" y="199"/>
                    </a:lnTo>
                    <a:lnTo>
                      <a:pt x="369" y="195"/>
                    </a:lnTo>
                    <a:lnTo>
                      <a:pt x="370" y="197"/>
                    </a:lnTo>
                    <a:lnTo>
                      <a:pt x="371" y="198"/>
                    </a:lnTo>
                    <a:lnTo>
                      <a:pt x="372" y="198"/>
                    </a:lnTo>
                    <a:lnTo>
                      <a:pt x="373" y="198"/>
                    </a:lnTo>
                    <a:lnTo>
                      <a:pt x="374" y="202"/>
                    </a:lnTo>
                    <a:lnTo>
                      <a:pt x="375" y="199"/>
                    </a:lnTo>
                    <a:lnTo>
                      <a:pt x="376" y="197"/>
                    </a:lnTo>
                    <a:lnTo>
                      <a:pt x="377" y="198"/>
                    </a:lnTo>
                    <a:lnTo>
                      <a:pt x="377" y="197"/>
                    </a:lnTo>
                    <a:lnTo>
                      <a:pt x="378" y="196"/>
                    </a:lnTo>
                    <a:lnTo>
                      <a:pt x="379" y="193"/>
                    </a:lnTo>
                    <a:lnTo>
                      <a:pt x="379" y="194"/>
                    </a:lnTo>
                    <a:lnTo>
                      <a:pt x="380" y="196"/>
                    </a:lnTo>
                    <a:lnTo>
                      <a:pt x="381" y="196"/>
                    </a:lnTo>
                    <a:lnTo>
                      <a:pt x="381" y="198"/>
                    </a:lnTo>
                    <a:lnTo>
                      <a:pt x="382" y="198"/>
                    </a:lnTo>
                    <a:lnTo>
                      <a:pt x="383" y="193"/>
                    </a:lnTo>
                    <a:lnTo>
                      <a:pt x="384" y="200"/>
                    </a:lnTo>
                    <a:lnTo>
                      <a:pt x="385" y="198"/>
                    </a:lnTo>
                    <a:lnTo>
                      <a:pt x="385" y="196"/>
                    </a:lnTo>
                    <a:lnTo>
                      <a:pt x="385" y="200"/>
                    </a:lnTo>
                    <a:lnTo>
                      <a:pt x="386" y="199"/>
                    </a:lnTo>
                    <a:lnTo>
                      <a:pt x="387" y="198"/>
                    </a:lnTo>
                    <a:lnTo>
                      <a:pt x="388" y="193"/>
                    </a:lnTo>
                    <a:lnTo>
                      <a:pt x="388" y="200"/>
                    </a:lnTo>
                    <a:lnTo>
                      <a:pt x="389" y="198"/>
                    </a:lnTo>
                    <a:lnTo>
                      <a:pt x="390" y="192"/>
                    </a:lnTo>
                    <a:lnTo>
                      <a:pt x="391" y="194"/>
                    </a:lnTo>
                    <a:lnTo>
                      <a:pt x="392" y="195"/>
                    </a:lnTo>
                    <a:lnTo>
                      <a:pt x="393" y="193"/>
                    </a:lnTo>
                    <a:lnTo>
                      <a:pt x="393" y="194"/>
                    </a:lnTo>
                    <a:lnTo>
                      <a:pt x="394" y="194"/>
                    </a:lnTo>
                    <a:lnTo>
                      <a:pt x="395" y="195"/>
                    </a:lnTo>
                    <a:lnTo>
                      <a:pt x="395" y="196"/>
                    </a:lnTo>
                    <a:lnTo>
                      <a:pt x="396" y="197"/>
                    </a:lnTo>
                    <a:lnTo>
                      <a:pt x="397" y="197"/>
                    </a:lnTo>
                    <a:lnTo>
                      <a:pt x="397" y="194"/>
                    </a:lnTo>
                    <a:lnTo>
                      <a:pt x="398" y="193"/>
                    </a:lnTo>
                    <a:lnTo>
                      <a:pt x="398" y="196"/>
                    </a:lnTo>
                    <a:lnTo>
                      <a:pt x="399" y="203"/>
                    </a:lnTo>
                    <a:lnTo>
                      <a:pt x="400" y="197"/>
                    </a:lnTo>
                    <a:lnTo>
                      <a:pt x="401" y="197"/>
                    </a:lnTo>
                    <a:lnTo>
                      <a:pt x="402" y="197"/>
                    </a:lnTo>
                    <a:lnTo>
                      <a:pt x="403" y="198"/>
                    </a:lnTo>
                    <a:lnTo>
                      <a:pt x="404" y="196"/>
                    </a:lnTo>
                    <a:lnTo>
                      <a:pt x="404" y="198"/>
                    </a:lnTo>
                    <a:lnTo>
                      <a:pt x="405" y="196"/>
                    </a:lnTo>
                    <a:lnTo>
                      <a:pt x="406" y="198"/>
                    </a:lnTo>
                    <a:lnTo>
                      <a:pt x="407" y="200"/>
                    </a:lnTo>
                    <a:lnTo>
                      <a:pt x="407" y="198"/>
                    </a:lnTo>
                    <a:lnTo>
                      <a:pt x="408" y="198"/>
                    </a:lnTo>
                    <a:lnTo>
                      <a:pt x="409" y="193"/>
                    </a:lnTo>
                    <a:lnTo>
                      <a:pt x="409" y="195"/>
                    </a:lnTo>
                    <a:lnTo>
                      <a:pt x="410" y="196"/>
                    </a:lnTo>
                    <a:lnTo>
                      <a:pt x="410" y="195"/>
                    </a:lnTo>
                    <a:lnTo>
                      <a:pt x="411" y="194"/>
                    </a:lnTo>
                    <a:lnTo>
                      <a:pt x="412" y="196"/>
                    </a:lnTo>
                    <a:lnTo>
                      <a:pt x="413" y="196"/>
                    </a:lnTo>
                    <a:lnTo>
                      <a:pt x="413" y="199"/>
                    </a:lnTo>
                    <a:lnTo>
                      <a:pt x="414" y="198"/>
                    </a:lnTo>
                    <a:lnTo>
                      <a:pt x="414" y="196"/>
                    </a:lnTo>
                    <a:lnTo>
                      <a:pt x="415" y="197"/>
                    </a:lnTo>
                    <a:lnTo>
                      <a:pt x="416" y="194"/>
                    </a:lnTo>
                    <a:lnTo>
                      <a:pt x="417" y="194"/>
                    </a:lnTo>
                    <a:lnTo>
                      <a:pt x="417" y="195"/>
                    </a:lnTo>
                    <a:lnTo>
                      <a:pt x="417" y="194"/>
                    </a:lnTo>
                    <a:lnTo>
                      <a:pt x="418" y="197"/>
                    </a:lnTo>
                    <a:lnTo>
                      <a:pt x="419" y="197"/>
                    </a:lnTo>
                    <a:lnTo>
                      <a:pt x="420" y="196"/>
                    </a:lnTo>
                    <a:lnTo>
                      <a:pt x="420" y="194"/>
                    </a:lnTo>
                    <a:lnTo>
                      <a:pt x="421" y="192"/>
                    </a:lnTo>
                    <a:lnTo>
                      <a:pt x="421" y="194"/>
                    </a:lnTo>
                    <a:lnTo>
                      <a:pt x="422" y="187"/>
                    </a:lnTo>
                    <a:lnTo>
                      <a:pt x="423" y="192"/>
                    </a:lnTo>
                    <a:lnTo>
                      <a:pt x="424" y="194"/>
                    </a:lnTo>
                    <a:lnTo>
                      <a:pt x="425" y="196"/>
                    </a:lnTo>
                    <a:lnTo>
                      <a:pt x="425" y="193"/>
                    </a:lnTo>
                    <a:lnTo>
                      <a:pt x="426" y="194"/>
                    </a:lnTo>
                    <a:lnTo>
                      <a:pt x="427" y="195"/>
                    </a:lnTo>
                    <a:lnTo>
                      <a:pt x="428" y="194"/>
                    </a:lnTo>
                    <a:lnTo>
                      <a:pt x="429" y="195"/>
                    </a:lnTo>
                    <a:lnTo>
                      <a:pt x="429" y="196"/>
                    </a:lnTo>
                    <a:lnTo>
                      <a:pt x="429" y="191"/>
                    </a:lnTo>
                    <a:lnTo>
                      <a:pt x="430" y="193"/>
                    </a:lnTo>
                    <a:lnTo>
                      <a:pt x="431" y="194"/>
                    </a:lnTo>
                    <a:lnTo>
                      <a:pt x="432" y="198"/>
                    </a:lnTo>
                    <a:lnTo>
                      <a:pt x="433" y="198"/>
                    </a:lnTo>
                    <a:lnTo>
                      <a:pt x="433" y="196"/>
                    </a:lnTo>
                    <a:lnTo>
                      <a:pt x="434" y="189"/>
                    </a:lnTo>
                    <a:lnTo>
                      <a:pt x="435" y="193"/>
                    </a:lnTo>
                    <a:lnTo>
                      <a:pt x="436" y="194"/>
                    </a:lnTo>
                    <a:lnTo>
                      <a:pt x="436" y="195"/>
                    </a:lnTo>
                    <a:lnTo>
                      <a:pt x="437" y="200"/>
                    </a:lnTo>
                    <a:lnTo>
                      <a:pt x="437" y="198"/>
                    </a:lnTo>
                    <a:lnTo>
                      <a:pt x="438" y="197"/>
                    </a:lnTo>
                    <a:lnTo>
                      <a:pt x="439" y="197"/>
                    </a:lnTo>
                    <a:lnTo>
                      <a:pt x="439" y="198"/>
                    </a:lnTo>
                    <a:lnTo>
                      <a:pt x="440" y="198"/>
                    </a:lnTo>
                    <a:lnTo>
                      <a:pt x="441" y="191"/>
                    </a:lnTo>
                    <a:lnTo>
                      <a:pt x="441" y="194"/>
                    </a:lnTo>
                    <a:lnTo>
                      <a:pt x="442" y="195"/>
                    </a:lnTo>
                    <a:lnTo>
                      <a:pt x="443" y="189"/>
                    </a:lnTo>
                    <a:lnTo>
                      <a:pt x="444" y="192"/>
                    </a:lnTo>
                    <a:lnTo>
                      <a:pt x="445" y="193"/>
                    </a:lnTo>
                    <a:lnTo>
                      <a:pt x="445" y="194"/>
                    </a:lnTo>
                    <a:lnTo>
                      <a:pt x="445" y="191"/>
                    </a:lnTo>
                    <a:lnTo>
                      <a:pt x="446" y="194"/>
                    </a:lnTo>
                    <a:lnTo>
                      <a:pt x="447" y="196"/>
                    </a:lnTo>
                    <a:lnTo>
                      <a:pt x="448" y="199"/>
                    </a:lnTo>
                    <a:lnTo>
                      <a:pt x="448" y="198"/>
                    </a:lnTo>
                    <a:lnTo>
                      <a:pt x="449" y="197"/>
                    </a:lnTo>
                    <a:lnTo>
                      <a:pt x="449" y="196"/>
                    </a:lnTo>
                    <a:lnTo>
                      <a:pt x="450" y="202"/>
                    </a:lnTo>
                    <a:lnTo>
                      <a:pt x="451" y="197"/>
                    </a:lnTo>
                    <a:lnTo>
                      <a:pt x="452" y="197"/>
                    </a:lnTo>
                    <a:lnTo>
                      <a:pt x="453" y="198"/>
                    </a:lnTo>
                    <a:lnTo>
                      <a:pt x="454" y="198"/>
                    </a:lnTo>
                    <a:lnTo>
                      <a:pt x="455" y="196"/>
                    </a:lnTo>
                    <a:lnTo>
                      <a:pt x="455" y="197"/>
                    </a:lnTo>
                    <a:lnTo>
                      <a:pt x="456" y="196"/>
                    </a:lnTo>
                    <a:lnTo>
                      <a:pt x="457" y="195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sz="1350"/>
              </a:p>
            </p:txBody>
          </p:sp>
          <p:sp>
            <p:nvSpPr>
              <p:cNvPr id="63575" name="Freeform 795"/>
              <p:cNvSpPr>
                <a:spLocks/>
              </p:cNvSpPr>
              <p:nvPr/>
            </p:nvSpPr>
            <p:spPr bwMode="auto">
              <a:xfrm>
                <a:off x="2290763" y="3937000"/>
                <a:ext cx="642938" cy="25400"/>
              </a:xfrm>
              <a:custGeom>
                <a:avLst/>
                <a:gdLst>
                  <a:gd name="T0" fmla="*/ 2147483647 w 405"/>
                  <a:gd name="T1" fmla="*/ 2147483647 h 16"/>
                  <a:gd name="T2" fmla="*/ 2147483647 w 405"/>
                  <a:gd name="T3" fmla="*/ 2147483647 h 16"/>
                  <a:gd name="T4" fmla="*/ 2147483647 w 405"/>
                  <a:gd name="T5" fmla="*/ 2147483647 h 16"/>
                  <a:gd name="T6" fmla="*/ 2147483647 w 405"/>
                  <a:gd name="T7" fmla="*/ 2147483647 h 16"/>
                  <a:gd name="T8" fmla="*/ 2147483647 w 405"/>
                  <a:gd name="T9" fmla="*/ 2147483647 h 16"/>
                  <a:gd name="T10" fmla="*/ 2147483647 w 405"/>
                  <a:gd name="T11" fmla="*/ 2147483647 h 16"/>
                  <a:gd name="T12" fmla="*/ 2147483647 w 405"/>
                  <a:gd name="T13" fmla="*/ 2147483647 h 16"/>
                  <a:gd name="T14" fmla="*/ 2147483647 w 405"/>
                  <a:gd name="T15" fmla="*/ 2147483647 h 16"/>
                  <a:gd name="T16" fmla="*/ 2147483647 w 405"/>
                  <a:gd name="T17" fmla="*/ 2147483647 h 16"/>
                  <a:gd name="T18" fmla="*/ 2147483647 w 405"/>
                  <a:gd name="T19" fmla="*/ 2147483647 h 16"/>
                  <a:gd name="T20" fmla="*/ 2147483647 w 405"/>
                  <a:gd name="T21" fmla="*/ 2147483647 h 16"/>
                  <a:gd name="T22" fmla="*/ 2147483647 w 405"/>
                  <a:gd name="T23" fmla="*/ 2147483647 h 16"/>
                  <a:gd name="T24" fmla="*/ 2147483647 w 405"/>
                  <a:gd name="T25" fmla="*/ 2147483647 h 16"/>
                  <a:gd name="T26" fmla="*/ 2147483647 w 405"/>
                  <a:gd name="T27" fmla="*/ 2147483647 h 16"/>
                  <a:gd name="T28" fmla="*/ 2147483647 w 405"/>
                  <a:gd name="T29" fmla="*/ 2147483647 h 16"/>
                  <a:gd name="T30" fmla="*/ 2147483647 w 405"/>
                  <a:gd name="T31" fmla="*/ 2147483647 h 16"/>
                  <a:gd name="T32" fmla="*/ 2147483647 w 405"/>
                  <a:gd name="T33" fmla="*/ 2147483647 h 16"/>
                  <a:gd name="T34" fmla="*/ 2147483647 w 405"/>
                  <a:gd name="T35" fmla="*/ 2147483647 h 16"/>
                  <a:gd name="T36" fmla="*/ 2147483647 w 405"/>
                  <a:gd name="T37" fmla="*/ 2147483647 h 16"/>
                  <a:gd name="T38" fmla="*/ 2147483647 w 405"/>
                  <a:gd name="T39" fmla="*/ 2147483647 h 16"/>
                  <a:gd name="T40" fmla="*/ 2147483647 w 405"/>
                  <a:gd name="T41" fmla="*/ 2147483647 h 16"/>
                  <a:gd name="T42" fmla="*/ 2147483647 w 405"/>
                  <a:gd name="T43" fmla="*/ 2147483647 h 16"/>
                  <a:gd name="T44" fmla="*/ 2147483647 w 405"/>
                  <a:gd name="T45" fmla="*/ 2147483647 h 16"/>
                  <a:gd name="T46" fmla="*/ 2147483647 w 405"/>
                  <a:gd name="T47" fmla="*/ 2147483647 h 16"/>
                  <a:gd name="T48" fmla="*/ 2147483647 w 405"/>
                  <a:gd name="T49" fmla="*/ 2147483647 h 16"/>
                  <a:gd name="T50" fmla="*/ 2147483647 w 405"/>
                  <a:gd name="T51" fmla="*/ 2147483647 h 16"/>
                  <a:gd name="T52" fmla="*/ 2147483647 w 405"/>
                  <a:gd name="T53" fmla="*/ 2147483647 h 16"/>
                  <a:gd name="T54" fmla="*/ 2147483647 w 405"/>
                  <a:gd name="T55" fmla="*/ 2147483647 h 16"/>
                  <a:gd name="T56" fmla="*/ 2147483647 w 405"/>
                  <a:gd name="T57" fmla="*/ 2147483647 h 16"/>
                  <a:gd name="T58" fmla="*/ 2147483647 w 405"/>
                  <a:gd name="T59" fmla="*/ 2147483647 h 16"/>
                  <a:gd name="T60" fmla="*/ 2147483647 w 405"/>
                  <a:gd name="T61" fmla="*/ 2147483647 h 16"/>
                  <a:gd name="T62" fmla="*/ 2147483647 w 405"/>
                  <a:gd name="T63" fmla="*/ 2147483647 h 16"/>
                  <a:gd name="T64" fmla="*/ 2147483647 w 405"/>
                  <a:gd name="T65" fmla="*/ 2147483647 h 16"/>
                  <a:gd name="T66" fmla="*/ 2147483647 w 405"/>
                  <a:gd name="T67" fmla="*/ 2147483647 h 16"/>
                  <a:gd name="T68" fmla="*/ 2147483647 w 405"/>
                  <a:gd name="T69" fmla="*/ 2147483647 h 16"/>
                  <a:gd name="T70" fmla="*/ 2147483647 w 405"/>
                  <a:gd name="T71" fmla="*/ 2147483647 h 16"/>
                  <a:gd name="T72" fmla="*/ 2147483647 w 405"/>
                  <a:gd name="T73" fmla="*/ 2147483647 h 16"/>
                  <a:gd name="T74" fmla="*/ 2147483647 w 405"/>
                  <a:gd name="T75" fmla="*/ 2147483647 h 16"/>
                  <a:gd name="T76" fmla="*/ 2147483647 w 405"/>
                  <a:gd name="T77" fmla="*/ 2147483647 h 16"/>
                  <a:gd name="T78" fmla="*/ 2147483647 w 405"/>
                  <a:gd name="T79" fmla="*/ 2147483647 h 16"/>
                  <a:gd name="T80" fmla="*/ 2147483647 w 405"/>
                  <a:gd name="T81" fmla="*/ 2147483647 h 16"/>
                  <a:gd name="T82" fmla="*/ 2147483647 w 405"/>
                  <a:gd name="T83" fmla="*/ 2147483647 h 16"/>
                  <a:gd name="T84" fmla="*/ 2147483647 w 405"/>
                  <a:gd name="T85" fmla="*/ 2147483647 h 16"/>
                  <a:gd name="T86" fmla="*/ 2147483647 w 405"/>
                  <a:gd name="T87" fmla="*/ 2147483647 h 16"/>
                  <a:gd name="T88" fmla="*/ 2147483647 w 405"/>
                  <a:gd name="T89" fmla="*/ 2147483647 h 16"/>
                  <a:gd name="T90" fmla="*/ 2147483647 w 405"/>
                  <a:gd name="T91" fmla="*/ 2147483647 h 16"/>
                  <a:gd name="T92" fmla="*/ 2147483647 w 405"/>
                  <a:gd name="T93" fmla="*/ 2147483647 h 16"/>
                  <a:gd name="T94" fmla="*/ 2147483647 w 405"/>
                  <a:gd name="T95" fmla="*/ 2147483647 h 16"/>
                  <a:gd name="T96" fmla="*/ 2147483647 w 405"/>
                  <a:gd name="T97" fmla="*/ 2147483647 h 16"/>
                  <a:gd name="T98" fmla="*/ 2147483647 w 405"/>
                  <a:gd name="T99" fmla="*/ 2147483647 h 16"/>
                  <a:gd name="T100" fmla="*/ 2147483647 w 405"/>
                  <a:gd name="T101" fmla="*/ 2147483647 h 16"/>
                  <a:gd name="T102" fmla="*/ 2147483647 w 405"/>
                  <a:gd name="T103" fmla="*/ 2147483647 h 16"/>
                  <a:gd name="T104" fmla="*/ 2147483647 w 405"/>
                  <a:gd name="T105" fmla="*/ 2147483647 h 16"/>
                  <a:gd name="T106" fmla="*/ 2147483647 w 405"/>
                  <a:gd name="T107" fmla="*/ 2147483647 h 16"/>
                  <a:gd name="T108" fmla="*/ 2147483647 w 405"/>
                  <a:gd name="T109" fmla="*/ 2147483647 h 16"/>
                  <a:gd name="T110" fmla="*/ 2147483647 w 405"/>
                  <a:gd name="T111" fmla="*/ 2147483647 h 16"/>
                  <a:gd name="T112" fmla="*/ 2147483647 w 405"/>
                  <a:gd name="T113" fmla="*/ 2147483647 h 16"/>
                  <a:gd name="T114" fmla="*/ 2147483647 w 405"/>
                  <a:gd name="T115" fmla="*/ 2147483647 h 16"/>
                  <a:gd name="T116" fmla="*/ 2147483647 w 405"/>
                  <a:gd name="T117" fmla="*/ 2147483647 h 16"/>
                  <a:gd name="T118" fmla="*/ 2147483647 w 405"/>
                  <a:gd name="T119" fmla="*/ 2147483647 h 16"/>
                  <a:gd name="T120" fmla="*/ 2147483647 w 405"/>
                  <a:gd name="T121" fmla="*/ 2147483647 h 16"/>
                  <a:gd name="T122" fmla="*/ 2147483647 w 405"/>
                  <a:gd name="T123" fmla="*/ 2147483647 h 1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05"/>
                  <a:gd name="T187" fmla="*/ 0 h 16"/>
                  <a:gd name="T188" fmla="*/ 405 w 405"/>
                  <a:gd name="T189" fmla="*/ 16 h 1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05" h="16">
                    <a:moveTo>
                      <a:pt x="0" y="8"/>
                    </a:moveTo>
                    <a:lnTo>
                      <a:pt x="0" y="9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5" y="9"/>
                    </a:lnTo>
                    <a:lnTo>
                      <a:pt x="6" y="7"/>
                    </a:lnTo>
                    <a:lnTo>
                      <a:pt x="7" y="13"/>
                    </a:lnTo>
                    <a:lnTo>
                      <a:pt x="7" y="11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9" y="4"/>
                    </a:lnTo>
                    <a:lnTo>
                      <a:pt x="10" y="6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2" y="12"/>
                    </a:lnTo>
                    <a:lnTo>
                      <a:pt x="12" y="11"/>
                    </a:lnTo>
                    <a:lnTo>
                      <a:pt x="13" y="11"/>
                    </a:lnTo>
                    <a:lnTo>
                      <a:pt x="14" y="9"/>
                    </a:lnTo>
                    <a:lnTo>
                      <a:pt x="15" y="10"/>
                    </a:lnTo>
                    <a:lnTo>
                      <a:pt x="16" y="11"/>
                    </a:lnTo>
                    <a:lnTo>
                      <a:pt x="16" y="5"/>
                    </a:lnTo>
                    <a:lnTo>
                      <a:pt x="17" y="7"/>
                    </a:lnTo>
                    <a:lnTo>
                      <a:pt x="17" y="8"/>
                    </a:lnTo>
                    <a:lnTo>
                      <a:pt x="18" y="8"/>
                    </a:lnTo>
                    <a:lnTo>
                      <a:pt x="19" y="4"/>
                    </a:lnTo>
                    <a:lnTo>
                      <a:pt x="20" y="7"/>
                    </a:lnTo>
                    <a:lnTo>
                      <a:pt x="20" y="9"/>
                    </a:lnTo>
                    <a:lnTo>
                      <a:pt x="21" y="7"/>
                    </a:lnTo>
                    <a:lnTo>
                      <a:pt x="22" y="8"/>
                    </a:lnTo>
                    <a:lnTo>
                      <a:pt x="23" y="9"/>
                    </a:lnTo>
                    <a:lnTo>
                      <a:pt x="23" y="10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5" y="4"/>
                    </a:lnTo>
                    <a:lnTo>
                      <a:pt x="26" y="9"/>
                    </a:lnTo>
                    <a:lnTo>
                      <a:pt x="27" y="9"/>
                    </a:lnTo>
                    <a:lnTo>
                      <a:pt x="28" y="6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1" y="11"/>
                    </a:lnTo>
                    <a:lnTo>
                      <a:pt x="32" y="10"/>
                    </a:lnTo>
                    <a:lnTo>
                      <a:pt x="32" y="9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5" y="3"/>
                    </a:lnTo>
                    <a:lnTo>
                      <a:pt x="35" y="4"/>
                    </a:lnTo>
                    <a:lnTo>
                      <a:pt x="36" y="7"/>
                    </a:lnTo>
                    <a:lnTo>
                      <a:pt x="36" y="4"/>
                    </a:lnTo>
                    <a:lnTo>
                      <a:pt x="37" y="3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40" y="7"/>
                    </a:lnTo>
                    <a:lnTo>
                      <a:pt x="40" y="9"/>
                    </a:lnTo>
                    <a:lnTo>
                      <a:pt x="41" y="11"/>
                    </a:lnTo>
                    <a:lnTo>
                      <a:pt x="42" y="9"/>
                    </a:lnTo>
                    <a:lnTo>
                      <a:pt x="43" y="9"/>
                    </a:lnTo>
                    <a:lnTo>
                      <a:pt x="44" y="8"/>
                    </a:lnTo>
                    <a:lnTo>
                      <a:pt x="44" y="9"/>
                    </a:lnTo>
                    <a:lnTo>
                      <a:pt x="45" y="11"/>
                    </a:lnTo>
                    <a:lnTo>
                      <a:pt x="45" y="10"/>
                    </a:lnTo>
                    <a:lnTo>
                      <a:pt x="46" y="12"/>
                    </a:lnTo>
                    <a:lnTo>
                      <a:pt x="47" y="13"/>
                    </a:lnTo>
                    <a:lnTo>
                      <a:pt x="48" y="13"/>
                    </a:lnTo>
                    <a:lnTo>
                      <a:pt x="48" y="11"/>
                    </a:lnTo>
                    <a:lnTo>
                      <a:pt x="48" y="10"/>
                    </a:lnTo>
                    <a:lnTo>
                      <a:pt x="49" y="9"/>
                    </a:lnTo>
                    <a:lnTo>
                      <a:pt x="50" y="10"/>
                    </a:lnTo>
                    <a:lnTo>
                      <a:pt x="51" y="4"/>
                    </a:lnTo>
                    <a:lnTo>
                      <a:pt x="51" y="11"/>
                    </a:lnTo>
                    <a:lnTo>
                      <a:pt x="52" y="10"/>
                    </a:lnTo>
                    <a:lnTo>
                      <a:pt x="53" y="4"/>
                    </a:lnTo>
                    <a:lnTo>
                      <a:pt x="54" y="7"/>
                    </a:lnTo>
                    <a:lnTo>
                      <a:pt x="54" y="8"/>
                    </a:lnTo>
                    <a:lnTo>
                      <a:pt x="55" y="7"/>
                    </a:lnTo>
                    <a:lnTo>
                      <a:pt x="56" y="8"/>
                    </a:lnTo>
                    <a:lnTo>
                      <a:pt x="56" y="9"/>
                    </a:lnTo>
                    <a:lnTo>
                      <a:pt x="57" y="10"/>
                    </a:lnTo>
                    <a:lnTo>
                      <a:pt x="58" y="14"/>
                    </a:lnTo>
                    <a:lnTo>
                      <a:pt x="58" y="12"/>
                    </a:lnTo>
                    <a:lnTo>
                      <a:pt x="59" y="11"/>
                    </a:lnTo>
                    <a:lnTo>
                      <a:pt x="60" y="10"/>
                    </a:lnTo>
                    <a:lnTo>
                      <a:pt x="60" y="8"/>
                    </a:lnTo>
                    <a:lnTo>
                      <a:pt x="61" y="7"/>
                    </a:lnTo>
                    <a:lnTo>
                      <a:pt x="62" y="9"/>
                    </a:lnTo>
                    <a:lnTo>
                      <a:pt x="63" y="11"/>
                    </a:lnTo>
                    <a:lnTo>
                      <a:pt x="64" y="9"/>
                    </a:lnTo>
                    <a:lnTo>
                      <a:pt x="65" y="9"/>
                    </a:lnTo>
                    <a:lnTo>
                      <a:pt x="66" y="9"/>
                    </a:lnTo>
                    <a:lnTo>
                      <a:pt x="67" y="0"/>
                    </a:lnTo>
                    <a:lnTo>
                      <a:pt x="67" y="6"/>
                    </a:lnTo>
                    <a:lnTo>
                      <a:pt x="68" y="7"/>
                    </a:lnTo>
                    <a:lnTo>
                      <a:pt x="69" y="14"/>
                    </a:lnTo>
                    <a:lnTo>
                      <a:pt x="70" y="10"/>
                    </a:lnTo>
                    <a:lnTo>
                      <a:pt x="70" y="9"/>
                    </a:lnTo>
                    <a:lnTo>
                      <a:pt x="71" y="9"/>
                    </a:lnTo>
                    <a:lnTo>
                      <a:pt x="72" y="7"/>
                    </a:lnTo>
                    <a:lnTo>
                      <a:pt x="72" y="8"/>
                    </a:lnTo>
                    <a:lnTo>
                      <a:pt x="73" y="7"/>
                    </a:lnTo>
                    <a:lnTo>
                      <a:pt x="73" y="3"/>
                    </a:lnTo>
                    <a:lnTo>
                      <a:pt x="74" y="6"/>
                    </a:lnTo>
                    <a:lnTo>
                      <a:pt x="75" y="8"/>
                    </a:lnTo>
                    <a:lnTo>
                      <a:pt x="76" y="9"/>
                    </a:lnTo>
                    <a:lnTo>
                      <a:pt x="77" y="12"/>
                    </a:lnTo>
                    <a:lnTo>
                      <a:pt x="77" y="11"/>
                    </a:lnTo>
                    <a:lnTo>
                      <a:pt x="77" y="10"/>
                    </a:lnTo>
                    <a:lnTo>
                      <a:pt x="78" y="10"/>
                    </a:lnTo>
                    <a:lnTo>
                      <a:pt x="79" y="9"/>
                    </a:lnTo>
                    <a:lnTo>
                      <a:pt x="80" y="9"/>
                    </a:lnTo>
                    <a:lnTo>
                      <a:pt x="80" y="8"/>
                    </a:lnTo>
                    <a:lnTo>
                      <a:pt x="81" y="9"/>
                    </a:lnTo>
                    <a:lnTo>
                      <a:pt x="82" y="9"/>
                    </a:lnTo>
                    <a:lnTo>
                      <a:pt x="83" y="7"/>
                    </a:lnTo>
                    <a:lnTo>
                      <a:pt x="83" y="2"/>
                    </a:lnTo>
                    <a:lnTo>
                      <a:pt x="84" y="6"/>
                    </a:lnTo>
                    <a:lnTo>
                      <a:pt x="84" y="7"/>
                    </a:lnTo>
                    <a:lnTo>
                      <a:pt x="85" y="7"/>
                    </a:lnTo>
                    <a:lnTo>
                      <a:pt x="86" y="2"/>
                    </a:lnTo>
                    <a:lnTo>
                      <a:pt x="86" y="5"/>
                    </a:lnTo>
                    <a:lnTo>
                      <a:pt x="87" y="5"/>
                    </a:lnTo>
                    <a:lnTo>
                      <a:pt x="88" y="10"/>
                    </a:lnTo>
                    <a:lnTo>
                      <a:pt x="88" y="9"/>
                    </a:lnTo>
                    <a:lnTo>
                      <a:pt x="89" y="9"/>
                    </a:lnTo>
                    <a:lnTo>
                      <a:pt x="90" y="8"/>
                    </a:lnTo>
                    <a:lnTo>
                      <a:pt x="91" y="6"/>
                    </a:lnTo>
                    <a:lnTo>
                      <a:pt x="92" y="7"/>
                    </a:lnTo>
                    <a:lnTo>
                      <a:pt x="92" y="6"/>
                    </a:lnTo>
                    <a:lnTo>
                      <a:pt x="93" y="7"/>
                    </a:lnTo>
                    <a:lnTo>
                      <a:pt x="94" y="7"/>
                    </a:lnTo>
                    <a:lnTo>
                      <a:pt x="95" y="14"/>
                    </a:lnTo>
                    <a:lnTo>
                      <a:pt x="95" y="11"/>
                    </a:lnTo>
                    <a:lnTo>
                      <a:pt x="96" y="10"/>
                    </a:lnTo>
                    <a:lnTo>
                      <a:pt x="96" y="9"/>
                    </a:lnTo>
                    <a:lnTo>
                      <a:pt x="97" y="7"/>
                    </a:lnTo>
                    <a:lnTo>
                      <a:pt x="98" y="6"/>
                    </a:lnTo>
                    <a:lnTo>
                      <a:pt x="99" y="7"/>
                    </a:lnTo>
                    <a:lnTo>
                      <a:pt x="99" y="5"/>
                    </a:lnTo>
                    <a:lnTo>
                      <a:pt x="100" y="7"/>
                    </a:lnTo>
                    <a:lnTo>
                      <a:pt x="101" y="4"/>
                    </a:lnTo>
                    <a:lnTo>
                      <a:pt x="102" y="11"/>
                    </a:lnTo>
                    <a:lnTo>
                      <a:pt x="103" y="10"/>
                    </a:lnTo>
                    <a:lnTo>
                      <a:pt x="104" y="9"/>
                    </a:lnTo>
                    <a:lnTo>
                      <a:pt x="104" y="7"/>
                    </a:lnTo>
                    <a:lnTo>
                      <a:pt x="105" y="9"/>
                    </a:lnTo>
                    <a:lnTo>
                      <a:pt x="105" y="7"/>
                    </a:lnTo>
                    <a:lnTo>
                      <a:pt x="106" y="9"/>
                    </a:lnTo>
                    <a:lnTo>
                      <a:pt x="107" y="11"/>
                    </a:lnTo>
                    <a:lnTo>
                      <a:pt x="108" y="10"/>
                    </a:lnTo>
                    <a:lnTo>
                      <a:pt x="108" y="16"/>
                    </a:lnTo>
                    <a:lnTo>
                      <a:pt x="108" y="14"/>
                    </a:lnTo>
                    <a:lnTo>
                      <a:pt x="109" y="11"/>
                    </a:lnTo>
                    <a:lnTo>
                      <a:pt x="110" y="11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2" y="4"/>
                    </a:lnTo>
                    <a:lnTo>
                      <a:pt x="112" y="6"/>
                    </a:lnTo>
                    <a:lnTo>
                      <a:pt x="113" y="12"/>
                    </a:lnTo>
                    <a:lnTo>
                      <a:pt x="114" y="9"/>
                    </a:lnTo>
                    <a:lnTo>
                      <a:pt x="114" y="8"/>
                    </a:lnTo>
                    <a:lnTo>
                      <a:pt x="115" y="9"/>
                    </a:lnTo>
                    <a:lnTo>
                      <a:pt x="116" y="11"/>
                    </a:lnTo>
                    <a:lnTo>
                      <a:pt x="117" y="11"/>
                    </a:lnTo>
                    <a:lnTo>
                      <a:pt x="118" y="9"/>
                    </a:lnTo>
                    <a:lnTo>
                      <a:pt x="119" y="9"/>
                    </a:lnTo>
                    <a:lnTo>
                      <a:pt x="120" y="12"/>
                    </a:lnTo>
                    <a:lnTo>
                      <a:pt x="121" y="15"/>
                    </a:lnTo>
                    <a:lnTo>
                      <a:pt x="121" y="13"/>
                    </a:lnTo>
                    <a:lnTo>
                      <a:pt x="121" y="12"/>
                    </a:lnTo>
                    <a:lnTo>
                      <a:pt x="122" y="10"/>
                    </a:lnTo>
                    <a:lnTo>
                      <a:pt x="123" y="8"/>
                    </a:lnTo>
                    <a:lnTo>
                      <a:pt x="124" y="9"/>
                    </a:lnTo>
                    <a:lnTo>
                      <a:pt x="124" y="7"/>
                    </a:lnTo>
                    <a:lnTo>
                      <a:pt x="125" y="7"/>
                    </a:lnTo>
                    <a:lnTo>
                      <a:pt x="126" y="7"/>
                    </a:lnTo>
                    <a:lnTo>
                      <a:pt x="127" y="7"/>
                    </a:lnTo>
                    <a:lnTo>
                      <a:pt x="127" y="11"/>
                    </a:lnTo>
                    <a:lnTo>
                      <a:pt x="128" y="11"/>
                    </a:lnTo>
                    <a:lnTo>
                      <a:pt x="128" y="10"/>
                    </a:lnTo>
                    <a:lnTo>
                      <a:pt x="129" y="7"/>
                    </a:lnTo>
                    <a:lnTo>
                      <a:pt x="130" y="8"/>
                    </a:lnTo>
                    <a:lnTo>
                      <a:pt x="130" y="7"/>
                    </a:lnTo>
                    <a:lnTo>
                      <a:pt x="131" y="8"/>
                    </a:lnTo>
                    <a:lnTo>
                      <a:pt x="132" y="7"/>
                    </a:lnTo>
                    <a:lnTo>
                      <a:pt x="133" y="7"/>
                    </a:lnTo>
                    <a:lnTo>
                      <a:pt x="133" y="12"/>
                    </a:lnTo>
                    <a:lnTo>
                      <a:pt x="134" y="7"/>
                    </a:lnTo>
                    <a:lnTo>
                      <a:pt x="135" y="7"/>
                    </a:lnTo>
                    <a:lnTo>
                      <a:pt x="136" y="7"/>
                    </a:lnTo>
                    <a:lnTo>
                      <a:pt x="136" y="1"/>
                    </a:lnTo>
                    <a:lnTo>
                      <a:pt x="136" y="2"/>
                    </a:lnTo>
                    <a:lnTo>
                      <a:pt x="137" y="4"/>
                    </a:lnTo>
                    <a:lnTo>
                      <a:pt x="138" y="7"/>
                    </a:lnTo>
                    <a:lnTo>
                      <a:pt x="139" y="11"/>
                    </a:lnTo>
                    <a:lnTo>
                      <a:pt x="140" y="9"/>
                    </a:lnTo>
                    <a:lnTo>
                      <a:pt x="141" y="6"/>
                    </a:lnTo>
                    <a:lnTo>
                      <a:pt x="142" y="6"/>
                    </a:lnTo>
                    <a:lnTo>
                      <a:pt x="143" y="7"/>
                    </a:lnTo>
                    <a:lnTo>
                      <a:pt x="143" y="4"/>
                    </a:lnTo>
                    <a:lnTo>
                      <a:pt x="144" y="6"/>
                    </a:lnTo>
                    <a:lnTo>
                      <a:pt x="145" y="7"/>
                    </a:lnTo>
                    <a:lnTo>
                      <a:pt x="146" y="14"/>
                    </a:lnTo>
                    <a:lnTo>
                      <a:pt x="146" y="12"/>
                    </a:lnTo>
                    <a:lnTo>
                      <a:pt x="147" y="12"/>
                    </a:lnTo>
                    <a:lnTo>
                      <a:pt x="148" y="10"/>
                    </a:lnTo>
                    <a:lnTo>
                      <a:pt x="149" y="9"/>
                    </a:lnTo>
                    <a:lnTo>
                      <a:pt x="149" y="7"/>
                    </a:lnTo>
                    <a:lnTo>
                      <a:pt x="150" y="7"/>
                    </a:lnTo>
                    <a:lnTo>
                      <a:pt x="151" y="9"/>
                    </a:lnTo>
                    <a:lnTo>
                      <a:pt x="152" y="9"/>
                    </a:lnTo>
                    <a:lnTo>
                      <a:pt x="152" y="14"/>
                    </a:lnTo>
                    <a:lnTo>
                      <a:pt x="152" y="13"/>
                    </a:lnTo>
                    <a:lnTo>
                      <a:pt x="153" y="12"/>
                    </a:lnTo>
                    <a:lnTo>
                      <a:pt x="154" y="10"/>
                    </a:lnTo>
                    <a:lnTo>
                      <a:pt x="155" y="3"/>
                    </a:lnTo>
                    <a:lnTo>
                      <a:pt x="155" y="7"/>
                    </a:lnTo>
                    <a:lnTo>
                      <a:pt x="156" y="8"/>
                    </a:lnTo>
                    <a:lnTo>
                      <a:pt x="156" y="9"/>
                    </a:lnTo>
                    <a:lnTo>
                      <a:pt x="157" y="10"/>
                    </a:lnTo>
                    <a:lnTo>
                      <a:pt x="158" y="11"/>
                    </a:lnTo>
                    <a:lnTo>
                      <a:pt x="159" y="10"/>
                    </a:lnTo>
                    <a:lnTo>
                      <a:pt x="159" y="14"/>
                    </a:lnTo>
                    <a:lnTo>
                      <a:pt x="160" y="12"/>
                    </a:lnTo>
                    <a:lnTo>
                      <a:pt x="160" y="11"/>
                    </a:lnTo>
                    <a:lnTo>
                      <a:pt x="161" y="11"/>
                    </a:lnTo>
                    <a:lnTo>
                      <a:pt x="162" y="9"/>
                    </a:lnTo>
                    <a:lnTo>
                      <a:pt x="162" y="7"/>
                    </a:lnTo>
                    <a:lnTo>
                      <a:pt x="163" y="8"/>
                    </a:lnTo>
                    <a:lnTo>
                      <a:pt x="164" y="7"/>
                    </a:lnTo>
                    <a:lnTo>
                      <a:pt x="165" y="11"/>
                    </a:lnTo>
                    <a:lnTo>
                      <a:pt x="165" y="10"/>
                    </a:lnTo>
                    <a:lnTo>
                      <a:pt x="165" y="11"/>
                    </a:lnTo>
                    <a:lnTo>
                      <a:pt x="166" y="15"/>
                    </a:lnTo>
                    <a:lnTo>
                      <a:pt x="167" y="11"/>
                    </a:lnTo>
                    <a:lnTo>
                      <a:pt x="168" y="9"/>
                    </a:lnTo>
                    <a:lnTo>
                      <a:pt x="168" y="6"/>
                    </a:lnTo>
                    <a:lnTo>
                      <a:pt x="169" y="6"/>
                    </a:lnTo>
                    <a:lnTo>
                      <a:pt x="170" y="6"/>
                    </a:lnTo>
                    <a:lnTo>
                      <a:pt x="171" y="7"/>
                    </a:lnTo>
                    <a:lnTo>
                      <a:pt x="171" y="9"/>
                    </a:lnTo>
                    <a:lnTo>
                      <a:pt x="172" y="9"/>
                    </a:lnTo>
                    <a:lnTo>
                      <a:pt x="172" y="7"/>
                    </a:lnTo>
                    <a:lnTo>
                      <a:pt x="173" y="8"/>
                    </a:lnTo>
                    <a:lnTo>
                      <a:pt x="174" y="7"/>
                    </a:lnTo>
                    <a:lnTo>
                      <a:pt x="175" y="5"/>
                    </a:lnTo>
                    <a:lnTo>
                      <a:pt x="176" y="4"/>
                    </a:lnTo>
                    <a:lnTo>
                      <a:pt x="177" y="6"/>
                    </a:lnTo>
                    <a:lnTo>
                      <a:pt x="178" y="7"/>
                    </a:lnTo>
                    <a:lnTo>
                      <a:pt x="179" y="7"/>
                    </a:lnTo>
                    <a:lnTo>
                      <a:pt x="180" y="6"/>
                    </a:lnTo>
                    <a:lnTo>
                      <a:pt x="181" y="5"/>
                    </a:lnTo>
                    <a:lnTo>
                      <a:pt x="181" y="7"/>
                    </a:lnTo>
                    <a:lnTo>
                      <a:pt x="182" y="6"/>
                    </a:lnTo>
                    <a:lnTo>
                      <a:pt x="183" y="8"/>
                    </a:lnTo>
                    <a:lnTo>
                      <a:pt x="184" y="8"/>
                    </a:lnTo>
                    <a:lnTo>
                      <a:pt x="184" y="9"/>
                    </a:lnTo>
                    <a:lnTo>
                      <a:pt x="184" y="2"/>
                    </a:lnTo>
                    <a:lnTo>
                      <a:pt x="185" y="4"/>
                    </a:lnTo>
                    <a:lnTo>
                      <a:pt x="186" y="6"/>
                    </a:lnTo>
                    <a:lnTo>
                      <a:pt x="187" y="6"/>
                    </a:lnTo>
                    <a:lnTo>
                      <a:pt x="187" y="1"/>
                    </a:lnTo>
                    <a:lnTo>
                      <a:pt x="188" y="4"/>
                    </a:lnTo>
                    <a:lnTo>
                      <a:pt x="188" y="6"/>
                    </a:lnTo>
                    <a:lnTo>
                      <a:pt x="189" y="7"/>
                    </a:lnTo>
                    <a:lnTo>
                      <a:pt x="190" y="8"/>
                    </a:lnTo>
                    <a:lnTo>
                      <a:pt x="190" y="9"/>
                    </a:lnTo>
                    <a:lnTo>
                      <a:pt x="191" y="8"/>
                    </a:lnTo>
                    <a:lnTo>
                      <a:pt x="192" y="8"/>
                    </a:lnTo>
                    <a:lnTo>
                      <a:pt x="193" y="6"/>
                    </a:lnTo>
                    <a:lnTo>
                      <a:pt x="193" y="7"/>
                    </a:lnTo>
                    <a:lnTo>
                      <a:pt x="193" y="4"/>
                    </a:lnTo>
                    <a:lnTo>
                      <a:pt x="194" y="6"/>
                    </a:lnTo>
                    <a:lnTo>
                      <a:pt x="195" y="8"/>
                    </a:lnTo>
                    <a:lnTo>
                      <a:pt x="196" y="7"/>
                    </a:lnTo>
                    <a:lnTo>
                      <a:pt x="196" y="15"/>
                    </a:lnTo>
                    <a:lnTo>
                      <a:pt x="196" y="13"/>
                    </a:lnTo>
                    <a:lnTo>
                      <a:pt x="197" y="12"/>
                    </a:lnTo>
                    <a:lnTo>
                      <a:pt x="198" y="9"/>
                    </a:lnTo>
                    <a:lnTo>
                      <a:pt x="199" y="10"/>
                    </a:lnTo>
                    <a:lnTo>
                      <a:pt x="200" y="9"/>
                    </a:lnTo>
                    <a:lnTo>
                      <a:pt x="200" y="7"/>
                    </a:lnTo>
                    <a:lnTo>
                      <a:pt x="201" y="7"/>
                    </a:lnTo>
                    <a:lnTo>
                      <a:pt x="202" y="8"/>
                    </a:lnTo>
                    <a:lnTo>
                      <a:pt x="203" y="7"/>
                    </a:lnTo>
                    <a:lnTo>
                      <a:pt x="203" y="9"/>
                    </a:lnTo>
                    <a:lnTo>
                      <a:pt x="204" y="9"/>
                    </a:lnTo>
                    <a:lnTo>
                      <a:pt x="205" y="7"/>
                    </a:lnTo>
                    <a:lnTo>
                      <a:pt x="206" y="4"/>
                    </a:lnTo>
                    <a:lnTo>
                      <a:pt x="206" y="6"/>
                    </a:lnTo>
                    <a:lnTo>
                      <a:pt x="207" y="8"/>
                    </a:lnTo>
                    <a:lnTo>
                      <a:pt x="208" y="9"/>
                    </a:lnTo>
                    <a:lnTo>
                      <a:pt x="209" y="10"/>
                    </a:lnTo>
                    <a:lnTo>
                      <a:pt x="209" y="9"/>
                    </a:lnTo>
                    <a:lnTo>
                      <a:pt x="210" y="13"/>
                    </a:lnTo>
                    <a:lnTo>
                      <a:pt x="211" y="11"/>
                    </a:lnTo>
                    <a:lnTo>
                      <a:pt x="212" y="13"/>
                    </a:lnTo>
                    <a:lnTo>
                      <a:pt x="212" y="11"/>
                    </a:lnTo>
                    <a:lnTo>
                      <a:pt x="212" y="6"/>
                    </a:lnTo>
                    <a:lnTo>
                      <a:pt x="213" y="7"/>
                    </a:lnTo>
                    <a:lnTo>
                      <a:pt x="214" y="7"/>
                    </a:lnTo>
                    <a:lnTo>
                      <a:pt x="215" y="7"/>
                    </a:lnTo>
                    <a:lnTo>
                      <a:pt x="215" y="6"/>
                    </a:lnTo>
                    <a:lnTo>
                      <a:pt x="216" y="6"/>
                    </a:lnTo>
                    <a:lnTo>
                      <a:pt x="216" y="12"/>
                    </a:lnTo>
                    <a:lnTo>
                      <a:pt x="217" y="9"/>
                    </a:lnTo>
                    <a:lnTo>
                      <a:pt x="218" y="9"/>
                    </a:lnTo>
                    <a:lnTo>
                      <a:pt x="219" y="9"/>
                    </a:lnTo>
                    <a:lnTo>
                      <a:pt x="219" y="11"/>
                    </a:lnTo>
                    <a:lnTo>
                      <a:pt x="220" y="12"/>
                    </a:lnTo>
                    <a:lnTo>
                      <a:pt x="221" y="11"/>
                    </a:lnTo>
                    <a:lnTo>
                      <a:pt x="222" y="13"/>
                    </a:lnTo>
                    <a:lnTo>
                      <a:pt x="222" y="14"/>
                    </a:lnTo>
                    <a:lnTo>
                      <a:pt x="223" y="13"/>
                    </a:lnTo>
                    <a:lnTo>
                      <a:pt x="224" y="11"/>
                    </a:lnTo>
                    <a:lnTo>
                      <a:pt x="225" y="9"/>
                    </a:lnTo>
                    <a:lnTo>
                      <a:pt x="225" y="10"/>
                    </a:lnTo>
                    <a:lnTo>
                      <a:pt x="225" y="8"/>
                    </a:lnTo>
                    <a:lnTo>
                      <a:pt x="226" y="0"/>
                    </a:lnTo>
                    <a:lnTo>
                      <a:pt x="227" y="5"/>
                    </a:lnTo>
                    <a:lnTo>
                      <a:pt x="228" y="6"/>
                    </a:lnTo>
                    <a:lnTo>
                      <a:pt x="228" y="7"/>
                    </a:lnTo>
                    <a:lnTo>
                      <a:pt x="228" y="5"/>
                    </a:lnTo>
                    <a:lnTo>
                      <a:pt x="229" y="7"/>
                    </a:lnTo>
                    <a:lnTo>
                      <a:pt x="230" y="8"/>
                    </a:lnTo>
                    <a:lnTo>
                      <a:pt x="231" y="10"/>
                    </a:lnTo>
                    <a:lnTo>
                      <a:pt x="231" y="7"/>
                    </a:lnTo>
                    <a:lnTo>
                      <a:pt x="232" y="9"/>
                    </a:lnTo>
                    <a:lnTo>
                      <a:pt x="232" y="10"/>
                    </a:lnTo>
                    <a:lnTo>
                      <a:pt x="233" y="9"/>
                    </a:lnTo>
                    <a:lnTo>
                      <a:pt x="234" y="10"/>
                    </a:lnTo>
                    <a:lnTo>
                      <a:pt x="234" y="9"/>
                    </a:lnTo>
                    <a:lnTo>
                      <a:pt x="235" y="16"/>
                    </a:lnTo>
                    <a:lnTo>
                      <a:pt x="236" y="13"/>
                    </a:lnTo>
                    <a:lnTo>
                      <a:pt x="237" y="11"/>
                    </a:lnTo>
                    <a:lnTo>
                      <a:pt x="237" y="9"/>
                    </a:lnTo>
                    <a:lnTo>
                      <a:pt x="238" y="10"/>
                    </a:lnTo>
                    <a:lnTo>
                      <a:pt x="239" y="8"/>
                    </a:lnTo>
                    <a:lnTo>
                      <a:pt x="240" y="8"/>
                    </a:lnTo>
                    <a:lnTo>
                      <a:pt x="241" y="15"/>
                    </a:lnTo>
                    <a:lnTo>
                      <a:pt x="241" y="11"/>
                    </a:lnTo>
                    <a:lnTo>
                      <a:pt x="241" y="10"/>
                    </a:lnTo>
                    <a:lnTo>
                      <a:pt x="242" y="9"/>
                    </a:lnTo>
                    <a:lnTo>
                      <a:pt x="243" y="9"/>
                    </a:lnTo>
                    <a:lnTo>
                      <a:pt x="244" y="8"/>
                    </a:lnTo>
                    <a:lnTo>
                      <a:pt x="244" y="7"/>
                    </a:lnTo>
                    <a:lnTo>
                      <a:pt x="244" y="2"/>
                    </a:lnTo>
                    <a:lnTo>
                      <a:pt x="245" y="7"/>
                    </a:lnTo>
                    <a:lnTo>
                      <a:pt x="246" y="7"/>
                    </a:lnTo>
                    <a:lnTo>
                      <a:pt x="247" y="8"/>
                    </a:lnTo>
                    <a:lnTo>
                      <a:pt x="247" y="11"/>
                    </a:lnTo>
                    <a:lnTo>
                      <a:pt x="248" y="13"/>
                    </a:lnTo>
                    <a:lnTo>
                      <a:pt x="249" y="10"/>
                    </a:lnTo>
                    <a:lnTo>
                      <a:pt x="249" y="5"/>
                    </a:lnTo>
                    <a:lnTo>
                      <a:pt x="250" y="6"/>
                    </a:lnTo>
                    <a:lnTo>
                      <a:pt x="250" y="7"/>
                    </a:lnTo>
                    <a:lnTo>
                      <a:pt x="251" y="7"/>
                    </a:lnTo>
                    <a:lnTo>
                      <a:pt x="252" y="7"/>
                    </a:lnTo>
                    <a:lnTo>
                      <a:pt x="253" y="9"/>
                    </a:lnTo>
                    <a:lnTo>
                      <a:pt x="253" y="10"/>
                    </a:lnTo>
                    <a:lnTo>
                      <a:pt x="253" y="11"/>
                    </a:lnTo>
                    <a:lnTo>
                      <a:pt x="254" y="11"/>
                    </a:lnTo>
                    <a:lnTo>
                      <a:pt x="255" y="11"/>
                    </a:lnTo>
                    <a:lnTo>
                      <a:pt x="256" y="10"/>
                    </a:lnTo>
                    <a:lnTo>
                      <a:pt x="256" y="9"/>
                    </a:lnTo>
                    <a:lnTo>
                      <a:pt x="256" y="6"/>
                    </a:lnTo>
                    <a:lnTo>
                      <a:pt x="257" y="9"/>
                    </a:lnTo>
                    <a:lnTo>
                      <a:pt x="258" y="13"/>
                    </a:lnTo>
                    <a:lnTo>
                      <a:pt x="259" y="13"/>
                    </a:lnTo>
                    <a:lnTo>
                      <a:pt x="260" y="11"/>
                    </a:lnTo>
                    <a:lnTo>
                      <a:pt x="260" y="15"/>
                    </a:lnTo>
                    <a:lnTo>
                      <a:pt x="261" y="12"/>
                    </a:lnTo>
                    <a:lnTo>
                      <a:pt x="262" y="11"/>
                    </a:lnTo>
                    <a:lnTo>
                      <a:pt x="263" y="9"/>
                    </a:lnTo>
                    <a:lnTo>
                      <a:pt x="264" y="9"/>
                    </a:lnTo>
                    <a:lnTo>
                      <a:pt x="265" y="9"/>
                    </a:lnTo>
                    <a:lnTo>
                      <a:pt x="266" y="11"/>
                    </a:lnTo>
                    <a:lnTo>
                      <a:pt x="266" y="10"/>
                    </a:lnTo>
                    <a:lnTo>
                      <a:pt x="267" y="7"/>
                    </a:lnTo>
                    <a:lnTo>
                      <a:pt x="268" y="13"/>
                    </a:lnTo>
                    <a:lnTo>
                      <a:pt x="269" y="11"/>
                    </a:lnTo>
                    <a:lnTo>
                      <a:pt x="269" y="9"/>
                    </a:lnTo>
                    <a:lnTo>
                      <a:pt x="270" y="11"/>
                    </a:lnTo>
                    <a:lnTo>
                      <a:pt x="271" y="9"/>
                    </a:lnTo>
                    <a:lnTo>
                      <a:pt x="272" y="9"/>
                    </a:lnTo>
                    <a:lnTo>
                      <a:pt x="272" y="15"/>
                    </a:lnTo>
                    <a:lnTo>
                      <a:pt x="273" y="13"/>
                    </a:lnTo>
                    <a:lnTo>
                      <a:pt x="274" y="11"/>
                    </a:lnTo>
                    <a:lnTo>
                      <a:pt x="275" y="9"/>
                    </a:lnTo>
                    <a:lnTo>
                      <a:pt x="276" y="9"/>
                    </a:lnTo>
                    <a:lnTo>
                      <a:pt x="277" y="6"/>
                    </a:lnTo>
                    <a:lnTo>
                      <a:pt x="277" y="7"/>
                    </a:lnTo>
                    <a:lnTo>
                      <a:pt x="278" y="7"/>
                    </a:lnTo>
                    <a:lnTo>
                      <a:pt x="279" y="7"/>
                    </a:lnTo>
                    <a:lnTo>
                      <a:pt x="280" y="5"/>
                    </a:lnTo>
                    <a:lnTo>
                      <a:pt x="281" y="6"/>
                    </a:lnTo>
                    <a:lnTo>
                      <a:pt x="281" y="7"/>
                    </a:lnTo>
                    <a:lnTo>
                      <a:pt x="282" y="4"/>
                    </a:lnTo>
                    <a:lnTo>
                      <a:pt x="282" y="6"/>
                    </a:lnTo>
                    <a:lnTo>
                      <a:pt x="283" y="7"/>
                    </a:lnTo>
                    <a:lnTo>
                      <a:pt x="284" y="7"/>
                    </a:lnTo>
                    <a:lnTo>
                      <a:pt x="285" y="7"/>
                    </a:lnTo>
                    <a:lnTo>
                      <a:pt x="285" y="8"/>
                    </a:lnTo>
                    <a:lnTo>
                      <a:pt x="286" y="11"/>
                    </a:lnTo>
                    <a:lnTo>
                      <a:pt x="287" y="11"/>
                    </a:lnTo>
                    <a:lnTo>
                      <a:pt x="288" y="9"/>
                    </a:lnTo>
                    <a:lnTo>
                      <a:pt x="288" y="6"/>
                    </a:lnTo>
                    <a:lnTo>
                      <a:pt x="289" y="6"/>
                    </a:lnTo>
                    <a:lnTo>
                      <a:pt x="290" y="7"/>
                    </a:lnTo>
                    <a:lnTo>
                      <a:pt x="291" y="7"/>
                    </a:lnTo>
                    <a:lnTo>
                      <a:pt x="291" y="4"/>
                    </a:lnTo>
                    <a:lnTo>
                      <a:pt x="292" y="6"/>
                    </a:lnTo>
                    <a:lnTo>
                      <a:pt x="293" y="7"/>
                    </a:lnTo>
                    <a:lnTo>
                      <a:pt x="293" y="8"/>
                    </a:lnTo>
                    <a:lnTo>
                      <a:pt x="294" y="7"/>
                    </a:lnTo>
                    <a:lnTo>
                      <a:pt x="294" y="8"/>
                    </a:lnTo>
                    <a:lnTo>
                      <a:pt x="295" y="6"/>
                    </a:lnTo>
                    <a:lnTo>
                      <a:pt x="296" y="4"/>
                    </a:lnTo>
                    <a:lnTo>
                      <a:pt x="297" y="6"/>
                    </a:lnTo>
                    <a:lnTo>
                      <a:pt x="297" y="7"/>
                    </a:lnTo>
                    <a:lnTo>
                      <a:pt x="298" y="13"/>
                    </a:lnTo>
                    <a:lnTo>
                      <a:pt x="299" y="12"/>
                    </a:lnTo>
                    <a:lnTo>
                      <a:pt x="300" y="13"/>
                    </a:lnTo>
                    <a:lnTo>
                      <a:pt x="301" y="11"/>
                    </a:lnTo>
                    <a:lnTo>
                      <a:pt x="301" y="9"/>
                    </a:lnTo>
                    <a:lnTo>
                      <a:pt x="302" y="7"/>
                    </a:lnTo>
                    <a:lnTo>
                      <a:pt x="303" y="7"/>
                    </a:lnTo>
                    <a:lnTo>
                      <a:pt x="304" y="8"/>
                    </a:lnTo>
                    <a:lnTo>
                      <a:pt x="304" y="7"/>
                    </a:lnTo>
                    <a:lnTo>
                      <a:pt x="305" y="6"/>
                    </a:lnTo>
                    <a:lnTo>
                      <a:pt x="306" y="7"/>
                    </a:lnTo>
                    <a:lnTo>
                      <a:pt x="307" y="8"/>
                    </a:lnTo>
                    <a:lnTo>
                      <a:pt x="307" y="4"/>
                    </a:lnTo>
                    <a:lnTo>
                      <a:pt x="308" y="6"/>
                    </a:lnTo>
                    <a:lnTo>
                      <a:pt x="309" y="11"/>
                    </a:lnTo>
                    <a:lnTo>
                      <a:pt x="310" y="11"/>
                    </a:lnTo>
                    <a:lnTo>
                      <a:pt x="310" y="9"/>
                    </a:lnTo>
                    <a:lnTo>
                      <a:pt x="311" y="9"/>
                    </a:lnTo>
                    <a:lnTo>
                      <a:pt x="312" y="13"/>
                    </a:lnTo>
                    <a:lnTo>
                      <a:pt x="313" y="11"/>
                    </a:lnTo>
                    <a:lnTo>
                      <a:pt x="313" y="10"/>
                    </a:lnTo>
                    <a:lnTo>
                      <a:pt x="313" y="11"/>
                    </a:lnTo>
                    <a:lnTo>
                      <a:pt x="314" y="6"/>
                    </a:lnTo>
                    <a:lnTo>
                      <a:pt x="315" y="6"/>
                    </a:lnTo>
                    <a:lnTo>
                      <a:pt x="316" y="7"/>
                    </a:lnTo>
                    <a:lnTo>
                      <a:pt x="316" y="9"/>
                    </a:lnTo>
                    <a:lnTo>
                      <a:pt x="317" y="6"/>
                    </a:lnTo>
                    <a:lnTo>
                      <a:pt x="318" y="9"/>
                    </a:lnTo>
                    <a:lnTo>
                      <a:pt x="319" y="8"/>
                    </a:lnTo>
                    <a:lnTo>
                      <a:pt x="319" y="7"/>
                    </a:lnTo>
                    <a:lnTo>
                      <a:pt x="320" y="7"/>
                    </a:lnTo>
                    <a:lnTo>
                      <a:pt x="321" y="9"/>
                    </a:lnTo>
                    <a:lnTo>
                      <a:pt x="322" y="9"/>
                    </a:lnTo>
                    <a:lnTo>
                      <a:pt x="323" y="4"/>
                    </a:lnTo>
                    <a:lnTo>
                      <a:pt x="323" y="12"/>
                    </a:lnTo>
                    <a:lnTo>
                      <a:pt x="324" y="11"/>
                    </a:lnTo>
                    <a:lnTo>
                      <a:pt x="325" y="10"/>
                    </a:lnTo>
                    <a:lnTo>
                      <a:pt x="325" y="9"/>
                    </a:lnTo>
                    <a:lnTo>
                      <a:pt x="326" y="8"/>
                    </a:lnTo>
                    <a:lnTo>
                      <a:pt x="326" y="9"/>
                    </a:lnTo>
                    <a:lnTo>
                      <a:pt x="327" y="9"/>
                    </a:lnTo>
                    <a:lnTo>
                      <a:pt x="328" y="4"/>
                    </a:lnTo>
                    <a:lnTo>
                      <a:pt x="329" y="5"/>
                    </a:lnTo>
                    <a:lnTo>
                      <a:pt x="329" y="7"/>
                    </a:lnTo>
                    <a:lnTo>
                      <a:pt x="329" y="9"/>
                    </a:lnTo>
                    <a:lnTo>
                      <a:pt x="330" y="6"/>
                    </a:lnTo>
                    <a:lnTo>
                      <a:pt x="331" y="6"/>
                    </a:lnTo>
                    <a:lnTo>
                      <a:pt x="332" y="6"/>
                    </a:lnTo>
                    <a:lnTo>
                      <a:pt x="332" y="9"/>
                    </a:lnTo>
                    <a:lnTo>
                      <a:pt x="332" y="7"/>
                    </a:lnTo>
                    <a:lnTo>
                      <a:pt x="333" y="7"/>
                    </a:lnTo>
                    <a:lnTo>
                      <a:pt x="334" y="7"/>
                    </a:lnTo>
                    <a:lnTo>
                      <a:pt x="335" y="8"/>
                    </a:lnTo>
                    <a:lnTo>
                      <a:pt x="335" y="9"/>
                    </a:lnTo>
                    <a:lnTo>
                      <a:pt x="336" y="9"/>
                    </a:lnTo>
                    <a:lnTo>
                      <a:pt x="337" y="6"/>
                    </a:lnTo>
                    <a:lnTo>
                      <a:pt x="337" y="11"/>
                    </a:lnTo>
                    <a:lnTo>
                      <a:pt x="338" y="11"/>
                    </a:lnTo>
                    <a:lnTo>
                      <a:pt x="338" y="9"/>
                    </a:lnTo>
                    <a:lnTo>
                      <a:pt x="339" y="10"/>
                    </a:lnTo>
                    <a:lnTo>
                      <a:pt x="340" y="11"/>
                    </a:lnTo>
                    <a:lnTo>
                      <a:pt x="341" y="9"/>
                    </a:lnTo>
                    <a:lnTo>
                      <a:pt x="341" y="6"/>
                    </a:lnTo>
                    <a:lnTo>
                      <a:pt x="342" y="10"/>
                    </a:lnTo>
                    <a:lnTo>
                      <a:pt x="342" y="11"/>
                    </a:lnTo>
                    <a:lnTo>
                      <a:pt x="343" y="10"/>
                    </a:lnTo>
                    <a:lnTo>
                      <a:pt x="344" y="13"/>
                    </a:lnTo>
                    <a:lnTo>
                      <a:pt x="345" y="11"/>
                    </a:lnTo>
                    <a:lnTo>
                      <a:pt x="345" y="10"/>
                    </a:lnTo>
                    <a:lnTo>
                      <a:pt x="345" y="9"/>
                    </a:lnTo>
                    <a:lnTo>
                      <a:pt x="346" y="4"/>
                    </a:lnTo>
                    <a:lnTo>
                      <a:pt x="347" y="7"/>
                    </a:lnTo>
                    <a:lnTo>
                      <a:pt x="348" y="9"/>
                    </a:lnTo>
                    <a:lnTo>
                      <a:pt x="349" y="8"/>
                    </a:lnTo>
                    <a:lnTo>
                      <a:pt x="350" y="9"/>
                    </a:lnTo>
                    <a:lnTo>
                      <a:pt x="351" y="12"/>
                    </a:lnTo>
                    <a:lnTo>
                      <a:pt x="351" y="9"/>
                    </a:lnTo>
                    <a:lnTo>
                      <a:pt x="352" y="9"/>
                    </a:lnTo>
                    <a:lnTo>
                      <a:pt x="353" y="9"/>
                    </a:lnTo>
                    <a:lnTo>
                      <a:pt x="353" y="7"/>
                    </a:lnTo>
                    <a:lnTo>
                      <a:pt x="354" y="7"/>
                    </a:lnTo>
                    <a:lnTo>
                      <a:pt x="354" y="8"/>
                    </a:lnTo>
                    <a:lnTo>
                      <a:pt x="355" y="6"/>
                    </a:lnTo>
                    <a:lnTo>
                      <a:pt x="356" y="9"/>
                    </a:lnTo>
                    <a:lnTo>
                      <a:pt x="357" y="10"/>
                    </a:lnTo>
                    <a:lnTo>
                      <a:pt x="357" y="9"/>
                    </a:lnTo>
                    <a:lnTo>
                      <a:pt x="358" y="5"/>
                    </a:lnTo>
                    <a:lnTo>
                      <a:pt x="359" y="7"/>
                    </a:lnTo>
                    <a:lnTo>
                      <a:pt x="360" y="7"/>
                    </a:lnTo>
                    <a:lnTo>
                      <a:pt x="361" y="8"/>
                    </a:lnTo>
                    <a:lnTo>
                      <a:pt x="361" y="11"/>
                    </a:lnTo>
                    <a:lnTo>
                      <a:pt x="361" y="9"/>
                    </a:lnTo>
                    <a:lnTo>
                      <a:pt x="362" y="16"/>
                    </a:lnTo>
                    <a:lnTo>
                      <a:pt x="363" y="13"/>
                    </a:lnTo>
                    <a:lnTo>
                      <a:pt x="364" y="12"/>
                    </a:lnTo>
                    <a:lnTo>
                      <a:pt x="364" y="15"/>
                    </a:lnTo>
                    <a:lnTo>
                      <a:pt x="365" y="7"/>
                    </a:lnTo>
                    <a:lnTo>
                      <a:pt x="365" y="9"/>
                    </a:lnTo>
                    <a:lnTo>
                      <a:pt x="366" y="9"/>
                    </a:lnTo>
                    <a:lnTo>
                      <a:pt x="367" y="9"/>
                    </a:lnTo>
                    <a:lnTo>
                      <a:pt x="367" y="12"/>
                    </a:lnTo>
                    <a:lnTo>
                      <a:pt x="368" y="11"/>
                    </a:lnTo>
                    <a:lnTo>
                      <a:pt x="369" y="9"/>
                    </a:lnTo>
                    <a:lnTo>
                      <a:pt x="369" y="11"/>
                    </a:lnTo>
                    <a:lnTo>
                      <a:pt x="370" y="7"/>
                    </a:lnTo>
                    <a:lnTo>
                      <a:pt x="370" y="8"/>
                    </a:lnTo>
                    <a:lnTo>
                      <a:pt x="371" y="9"/>
                    </a:lnTo>
                    <a:lnTo>
                      <a:pt x="372" y="8"/>
                    </a:lnTo>
                    <a:lnTo>
                      <a:pt x="373" y="9"/>
                    </a:lnTo>
                    <a:lnTo>
                      <a:pt x="373" y="6"/>
                    </a:lnTo>
                    <a:lnTo>
                      <a:pt x="373" y="9"/>
                    </a:lnTo>
                    <a:lnTo>
                      <a:pt x="374" y="13"/>
                    </a:lnTo>
                    <a:lnTo>
                      <a:pt x="375" y="11"/>
                    </a:lnTo>
                    <a:lnTo>
                      <a:pt x="376" y="9"/>
                    </a:lnTo>
                    <a:lnTo>
                      <a:pt x="377" y="7"/>
                    </a:lnTo>
                    <a:lnTo>
                      <a:pt x="378" y="9"/>
                    </a:lnTo>
                    <a:lnTo>
                      <a:pt x="379" y="5"/>
                    </a:lnTo>
                    <a:lnTo>
                      <a:pt x="379" y="6"/>
                    </a:lnTo>
                    <a:lnTo>
                      <a:pt x="380" y="7"/>
                    </a:lnTo>
                    <a:lnTo>
                      <a:pt x="381" y="7"/>
                    </a:lnTo>
                    <a:lnTo>
                      <a:pt x="381" y="4"/>
                    </a:lnTo>
                    <a:lnTo>
                      <a:pt x="382" y="6"/>
                    </a:lnTo>
                    <a:lnTo>
                      <a:pt x="383" y="7"/>
                    </a:lnTo>
                    <a:lnTo>
                      <a:pt x="383" y="6"/>
                    </a:lnTo>
                    <a:lnTo>
                      <a:pt x="384" y="4"/>
                    </a:lnTo>
                    <a:lnTo>
                      <a:pt x="385" y="6"/>
                    </a:lnTo>
                    <a:lnTo>
                      <a:pt x="386" y="7"/>
                    </a:lnTo>
                    <a:lnTo>
                      <a:pt x="387" y="6"/>
                    </a:lnTo>
                    <a:lnTo>
                      <a:pt x="388" y="13"/>
                    </a:lnTo>
                    <a:lnTo>
                      <a:pt x="389" y="13"/>
                    </a:lnTo>
                    <a:lnTo>
                      <a:pt x="389" y="12"/>
                    </a:lnTo>
                    <a:lnTo>
                      <a:pt x="389" y="10"/>
                    </a:lnTo>
                    <a:lnTo>
                      <a:pt x="390" y="8"/>
                    </a:lnTo>
                    <a:lnTo>
                      <a:pt x="391" y="9"/>
                    </a:lnTo>
                    <a:lnTo>
                      <a:pt x="392" y="9"/>
                    </a:lnTo>
                    <a:lnTo>
                      <a:pt x="392" y="5"/>
                    </a:lnTo>
                    <a:lnTo>
                      <a:pt x="393" y="6"/>
                    </a:lnTo>
                    <a:lnTo>
                      <a:pt x="393" y="7"/>
                    </a:lnTo>
                    <a:lnTo>
                      <a:pt x="394" y="7"/>
                    </a:lnTo>
                    <a:lnTo>
                      <a:pt x="395" y="11"/>
                    </a:lnTo>
                    <a:lnTo>
                      <a:pt x="395" y="10"/>
                    </a:lnTo>
                    <a:lnTo>
                      <a:pt x="396" y="9"/>
                    </a:lnTo>
                    <a:lnTo>
                      <a:pt x="397" y="8"/>
                    </a:lnTo>
                    <a:lnTo>
                      <a:pt x="397" y="7"/>
                    </a:lnTo>
                    <a:lnTo>
                      <a:pt x="398" y="8"/>
                    </a:lnTo>
                    <a:lnTo>
                      <a:pt x="398" y="9"/>
                    </a:lnTo>
                    <a:lnTo>
                      <a:pt x="399" y="8"/>
                    </a:lnTo>
                    <a:lnTo>
                      <a:pt x="400" y="6"/>
                    </a:lnTo>
                    <a:lnTo>
                      <a:pt x="401" y="7"/>
                    </a:lnTo>
                    <a:lnTo>
                      <a:pt x="401" y="6"/>
                    </a:lnTo>
                    <a:lnTo>
                      <a:pt x="402" y="7"/>
                    </a:lnTo>
                    <a:lnTo>
                      <a:pt x="403" y="7"/>
                    </a:lnTo>
                    <a:lnTo>
                      <a:pt x="404" y="13"/>
                    </a:lnTo>
                    <a:lnTo>
                      <a:pt x="405" y="10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sz="1350"/>
              </a:p>
            </p:txBody>
          </p:sp>
          <p:sp>
            <p:nvSpPr>
              <p:cNvPr id="63576" name="Freeform 796"/>
              <p:cNvSpPr>
                <a:spLocks/>
              </p:cNvSpPr>
              <p:nvPr/>
            </p:nvSpPr>
            <p:spPr bwMode="auto">
              <a:xfrm>
                <a:off x="841375" y="1765300"/>
                <a:ext cx="723900" cy="2484438"/>
              </a:xfrm>
              <a:custGeom>
                <a:avLst/>
                <a:gdLst>
                  <a:gd name="T0" fmla="*/ 2147483647 w 456"/>
                  <a:gd name="T1" fmla="*/ 2147483647 h 1565"/>
                  <a:gd name="T2" fmla="*/ 2147483647 w 456"/>
                  <a:gd name="T3" fmla="*/ 2147483647 h 1565"/>
                  <a:gd name="T4" fmla="*/ 2147483647 w 456"/>
                  <a:gd name="T5" fmla="*/ 2147483647 h 1565"/>
                  <a:gd name="T6" fmla="*/ 2147483647 w 456"/>
                  <a:gd name="T7" fmla="*/ 2147483647 h 1565"/>
                  <a:gd name="T8" fmla="*/ 2147483647 w 456"/>
                  <a:gd name="T9" fmla="*/ 2147483647 h 1565"/>
                  <a:gd name="T10" fmla="*/ 2147483647 w 456"/>
                  <a:gd name="T11" fmla="*/ 2147483647 h 1565"/>
                  <a:gd name="T12" fmla="*/ 2147483647 w 456"/>
                  <a:gd name="T13" fmla="*/ 2147483647 h 1565"/>
                  <a:gd name="T14" fmla="*/ 2147483647 w 456"/>
                  <a:gd name="T15" fmla="*/ 2147483647 h 1565"/>
                  <a:gd name="T16" fmla="*/ 2147483647 w 456"/>
                  <a:gd name="T17" fmla="*/ 2147483647 h 1565"/>
                  <a:gd name="T18" fmla="*/ 2147483647 w 456"/>
                  <a:gd name="T19" fmla="*/ 2147483647 h 1565"/>
                  <a:gd name="T20" fmla="*/ 2147483647 w 456"/>
                  <a:gd name="T21" fmla="*/ 2147483647 h 1565"/>
                  <a:gd name="T22" fmla="*/ 2147483647 w 456"/>
                  <a:gd name="T23" fmla="*/ 2147483647 h 1565"/>
                  <a:gd name="T24" fmla="*/ 2147483647 w 456"/>
                  <a:gd name="T25" fmla="*/ 2147483647 h 1565"/>
                  <a:gd name="T26" fmla="*/ 2147483647 w 456"/>
                  <a:gd name="T27" fmla="*/ 2147483647 h 1565"/>
                  <a:gd name="T28" fmla="*/ 2147483647 w 456"/>
                  <a:gd name="T29" fmla="*/ 2147483647 h 1565"/>
                  <a:gd name="T30" fmla="*/ 2147483647 w 456"/>
                  <a:gd name="T31" fmla="*/ 2147483647 h 1565"/>
                  <a:gd name="T32" fmla="*/ 2147483647 w 456"/>
                  <a:gd name="T33" fmla="*/ 2147483647 h 1565"/>
                  <a:gd name="T34" fmla="*/ 2147483647 w 456"/>
                  <a:gd name="T35" fmla="*/ 2147483647 h 1565"/>
                  <a:gd name="T36" fmla="*/ 2147483647 w 456"/>
                  <a:gd name="T37" fmla="*/ 2147483647 h 1565"/>
                  <a:gd name="T38" fmla="*/ 2147483647 w 456"/>
                  <a:gd name="T39" fmla="*/ 2147483647 h 1565"/>
                  <a:gd name="T40" fmla="*/ 2147483647 w 456"/>
                  <a:gd name="T41" fmla="*/ 2147483647 h 1565"/>
                  <a:gd name="T42" fmla="*/ 2147483647 w 456"/>
                  <a:gd name="T43" fmla="*/ 2147483647 h 1565"/>
                  <a:gd name="T44" fmla="*/ 2147483647 w 456"/>
                  <a:gd name="T45" fmla="*/ 2147483647 h 1565"/>
                  <a:gd name="T46" fmla="*/ 2147483647 w 456"/>
                  <a:gd name="T47" fmla="*/ 2147483647 h 1565"/>
                  <a:gd name="T48" fmla="*/ 2147483647 w 456"/>
                  <a:gd name="T49" fmla="*/ 2147483647 h 1565"/>
                  <a:gd name="T50" fmla="*/ 2147483647 w 456"/>
                  <a:gd name="T51" fmla="*/ 2147483647 h 1565"/>
                  <a:gd name="T52" fmla="*/ 2147483647 w 456"/>
                  <a:gd name="T53" fmla="*/ 2147483647 h 1565"/>
                  <a:gd name="T54" fmla="*/ 2147483647 w 456"/>
                  <a:gd name="T55" fmla="*/ 2147483647 h 1565"/>
                  <a:gd name="T56" fmla="*/ 2147483647 w 456"/>
                  <a:gd name="T57" fmla="*/ 2147483647 h 1565"/>
                  <a:gd name="T58" fmla="*/ 2147483647 w 456"/>
                  <a:gd name="T59" fmla="*/ 2147483647 h 1565"/>
                  <a:gd name="T60" fmla="*/ 2147483647 w 456"/>
                  <a:gd name="T61" fmla="*/ 2147483647 h 1565"/>
                  <a:gd name="T62" fmla="*/ 2147483647 w 456"/>
                  <a:gd name="T63" fmla="*/ 2147483647 h 1565"/>
                  <a:gd name="T64" fmla="*/ 2147483647 w 456"/>
                  <a:gd name="T65" fmla="*/ 2147483647 h 1565"/>
                  <a:gd name="T66" fmla="*/ 2147483647 w 456"/>
                  <a:gd name="T67" fmla="*/ 2147483647 h 1565"/>
                  <a:gd name="T68" fmla="*/ 2147483647 w 456"/>
                  <a:gd name="T69" fmla="*/ 2147483647 h 1565"/>
                  <a:gd name="T70" fmla="*/ 2147483647 w 456"/>
                  <a:gd name="T71" fmla="*/ 2147483647 h 1565"/>
                  <a:gd name="T72" fmla="*/ 2147483647 w 456"/>
                  <a:gd name="T73" fmla="*/ 2147483647 h 1565"/>
                  <a:gd name="T74" fmla="*/ 2147483647 w 456"/>
                  <a:gd name="T75" fmla="*/ 2147483647 h 1565"/>
                  <a:gd name="T76" fmla="*/ 2147483647 w 456"/>
                  <a:gd name="T77" fmla="*/ 2147483647 h 1565"/>
                  <a:gd name="T78" fmla="*/ 2147483647 w 456"/>
                  <a:gd name="T79" fmla="*/ 2147483647 h 1565"/>
                  <a:gd name="T80" fmla="*/ 2147483647 w 456"/>
                  <a:gd name="T81" fmla="*/ 2147483647 h 1565"/>
                  <a:gd name="T82" fmla="*/ 2147483647 w 456"/>
                  <a:gd name="T83" fmla="*/ 2147483647 h 1565"/>
                  <a:gd name="T84" fmla="*/ 2147483647 w 456"/>
                  <a:gd name="T85" fmla="*/ 2147483647 h 1565"/>
                  <a:gd name="T86" fmla="*/ 2147483647 w 456"/>
                  <a:gd name="T87" fmla="*/ 2147483647 h 1565"/>
                  <a:gd name="T88" fmla="*/ 2147483647 w 456"/>
                  <a:gd name="T89" fmla="*/ 2147483647 h 1565"/>
                  <a:gd name="T90" fmla="*/ 2147483647 w 456"/>
                  <a:gd name="T91" fmla="*/ 2147483647 h 1565"/>
                  <a:gd name="T92" fmla="*/ 2147483647 w 456"/>
                  <a:gd name="T93" fmla="*/ 2147483647 h 1565"/>
                  <a:gd name="T94" fmla="*/ 2147483647 w 456"/>
                  <a:gd name="T95" fmla="*/ 2147483647 h 1565"/>
                  <a:gd name="T96" fmla="*/ 2147483647 w 456"/>
                  <a:gd name="T97" fmla="*/ 2147483647 h 1565"/>
                  <a:gd name="T98" fmla="*/ 2147483647 w 456"/>
                  <a:gd name="T99" fmla="*/ 2147483647 h 1565"/>
                  <a:gd name="T100" fmla="*/ 2147483647 w 456"/>
                  <a:gd name="T101" fmla="*/ 2147483647 h 1565"/>
                  <a:gd name="T102" fmla="*/ 2147483647 w 456"/>
                  <a:gd name="T103" fmla="*/ 2147483647 h 1565"/>
                  <a:gd name="T104" fmla="*/ 2147483647 w 456"/>
                  <a:gd name="T105" fmla="*/ 2147483647 h 1565"/>
                  <a:gd name="T106" fmla="*/ 2147483647 w 456"/>
                  <a:gd name="T107" fmla="*/ 2147483647 h 1565"/>
                  <a:gd name="T108" fmla="*/ 2147483647 w 456"/>
                  <a:gd name="T109" fmla="*/ 2147483647 h 1565"/>
                  <a:gd name="T110" fmla="*/ 2147483647 w 456"/>
                  <a:gd name="T111" fmla="*/ 2147483647 h 1565"/>
                  <a:gd name="T112" fmla="*/ 2147483647 w 456"/>
                  <a:gd name="T113" fmla="*/ 2147483647 h 1565"/>
                  <a:gd name="T114" fmla="*/ 2147483647 w 456"/>
                  <a:gd name="T115" fmla="*/ 2147483647 h 1565"/>
                  <a:gd name="T116" fmla="*/ 2147483647 w 456"/>
                  <a:gd name="T117" fmla="*/ 2147483647 h 1565"/>
                  <a:gd name="T118" fmla="*/ 2147483647 w 456"/>
                  <a:gd name="T119" fmla="*/ 2147483647 h 1565"/>
                  <a:gd name="T120" fmla="*/ 2147483647 w 456"/>
                  <a:gd name="T121" fmla="*/ 2147483647 h 1565"/>
                  <a:gd name="T122" fmla="*/ 2147483647 w 456"/>
                  <a:gd name="T123" fmla="*/ 2147483647 h 1565"/>
                  <a:gd name="T124" fmla="*/ 2147483647 w 456"/>
                  <a:gd name="T125" fmla="*/ 2147483647 h 156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56"/>
                  <a:gd name="T190" fmla="*/ 0 h 1565"/>
                  <a:gd name="T191" fmla="*/ 456 w 456"/>
                  <a:gd name="T192" fmla="*/ 1565 h 156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56" h="1565">
                    <a:moveTo>
                      <a:pt x="0" y="1377"/>
                    </a:moveTo>
                    <a:lnTo>
                      <a:pt x="1" y="1379"/>
                    </a:lnTo>
                    <a:lnTo>
                      <a:pt x="2" y="1386"/>
                    </a:lnTo>
                    <a:lnTo>
                      <a:pt x="2" y="1381"/>
                    </a:lnTo>
                    <a:lnTo>
                      <a:pt x="3" y="1379"/>
                    </a:lnTo>
                    <a:lnTo>
                      <a:pt x="3" y="1377"/>
                    </a:lnTo>
                    <a:lnTo>
                      <a:pt x="4" y="1378"/>
                    </a:lnTo>
                    <a:lnTo>
                      <a:pt x="5" y="1376"/>
                    </a:lnTo>
                    <a:lnTo>
                      <a:pt x="5" y="1372"/>
                    </a:lnTo>
                    <a:lnTo>
                      <a:pt x="6" y="1370"/>
                    </a:lnTo>
                    <a:lnTo>
                      <a:pt x="7" y="1375"/>
                    </a:lnTo>
                    <a:lnTo>
                      <a:pt x="7" y="1374"/>
                    </a:lnTo>
                    <a:lnTo>
                      <a:pt x="8" y="1375"/>
                    </a:lnTo>
                    <a:lnTo>
                      <a:pt x="8" y="1374"/>
                    </a:lnTo>
                    <a:lnTo>
                      <a:pt x="9" y="1377"/>
                    </a:lnTo>
                    <a:lnTo>
                      <a:pt x="10" y="1382"/>
                    </a:lnTo>
                    <a:lnTo>
                      <a:pt x="11" y="1381"/>
                    </a:lnTo>
                    <a:lnTo>
                      <a:pt x="11" y="1373"/>
                    </a:lnTo>
                    <a:lnTo>
                      <a:pt x="11" y="1375"/>
                    </a:lnTo>
                    <a:lnTo>
                      <a:pt x="12" y="1375"/>
                    </a:lnTo>
                    <a:lnTo>
                      <a:pt x="13" y="1375"/>
                    </a:lnTo>
                    <a:lnTo>
                      <a:pt x="14" y="1375"/>
                    </a:lnTo>
                    <a:lnTo>
                      <a:pt x="14" y="1374"/>
                    </a:lnTo>
                    <a:lnTo>
                      <a:pt x="15" y="1375"/>
                    </a:lnTo>
                    <a:lnTo>
                      <a:pt x="16" y="1374"/>
                    </a:lnTo>
                    <a:lnTo>
                      <a:pt x="17" y="1375"/>
                    </a:lnTo>
                    <a:lnTo>
                      <a:pt x="18" y="1375"/>
                    </a:lnTo>
                    <a:lnTo>
                      <a:pt x="18" y="1374"/>
                    </a:lnTo>
                    <a:lnTo>
                      <a:pt x="19" y="1375"/>
                    </a:lnTo>
                    <a:lnTo>
                      <a:pt x="19" y="1372"/>
                    </a:lnTo>
                    <a:lnTo>
                      <a:pt x="20" y="1373"/>
                    </a:lnTo>
                    <a:lnTo>
                      <a:pt x="21" y="1377"/>
                    </a:lnTo>
                    <a:lnTo>
                      <a:pt x="21" y="1565"/>
                    </a:lnTo>
                    <a:lnTo>
                      <a:pt x="22" y="1543"/>
                    </a:lnTo>
                    <a:lnTo>
                      <a:pt x="23" y="1512"/>
                    </a:lnTo>
                    <a:lnTo>
                      <a:pt x="23" y="1492"/>
                    </a:lnTo>
                    <a:lnTo>
                      <a:pt x="24" y="1478"/>
                    </a:lnTo>
                    <a:lnTo>
                      <a:pt x="24" y="1460"/>
                    </a:lnTo>
                    <a:lnTo>
                      <a:pt x="25" y="1453"/>
                    </a:lnTo>
                    <a:lnTo>
                      <a:pt x="26" y="1448"/>
                    </a:lnTo>
                    <a:lnTo>
                      <a:pt x="27" y="1442"/>
                    </a:lnTo>
                    <a:lnTo>
                      <a:pt x="27" y="1437"/>
                    </a:lnTo>
                    <a:lnTo>
                      <a:pt x="27" y="1430"/>
                    </a:lnTo>
                    <a:lnTo>
                      <a:pt x="28" y="1424"/>
                    </a:lnTo>
                    <a:lnTo>
                      <a:pt x="29" y="1420"/>
                    </a:lnTo>
                    <a:lnTo>
                      <a:pt x="30" y="1418"/>
                    </a:lnTo>
                    <a:lnTo>
                      <a:pt x="30" y="1414"/>
                    </a:lnTo>
                    <a:lnTo>
                      <a:pt x="31" y="1414"/>
                    </a:lnTo>
                    <a:lnTo>
                      <a:pt x="31" y="1412"/>
                    </a:lnTo>
                    <a:lnTo>
                      <a:pt x="32" y="1409"/>
                    </a:lnTo>
                    <a:lnTo>
                      <a:pt x="33" y="1405"/>
                    </a:lnTo>
                    <a:lnTo>
                      <a:pt x="33" y="1400"/>
                    </a:lnTo>
                    <a:lnTo>
                      <a:pt x="34" y="1405"/>
                    </a:lnTo>
                    <a:lnTo>
                      <a:pt x="35" y="1402"/>
                    </a:lnTo>
                    <a:lnTo>
                      <a:pt x="35" y="1401"/>
                    </a:lnTo>
                    <a:lnTo>
                      <a:pt x="36" y="1400"/>
                    </a:lnTo>
                    <a:lnTo>
                      <a:pt x="37" y="1402"/>
                    </a:lnTo>
                    <a:lnTo>
                      <a:pt x="37" y="1397"/>
                    </a:lnTo>
                    <a:lnTo>
                      <a:pt x="38" y="1396"/>
                    </a:lnTo>
                    <a:lnTo>
                      <a:pt x="39" y="1395"/>
                    </a:lnTo>
                    <a:lnTo>
                      <a:pt x="39" y="1397"/>
                    </a:lnTo>
                    <a:lnTo>
                      <a:pt x="40" y="1395"/>
                    </a:lnTo>
                    <a:lnTo>
                      <a:pt x="40" y="1398"/>
                    </a:lnTo>
                    <a:lnTo>
                      <a:pt x="41" y="1395"/>
                    </a:lnTo>
                    <a:lnTo>
                      <a:pt x="42" y="1393"/>
                    </a:lnTo>
                    <a:lnTo>
                      <a:pt x="43" y="1398"/>
                    </a:lnTo>
                    <a:lnTo>
                      <a:pt x="43" y="1386"/>
                    </a:lnTo>
                    <a:lnTo>
                      <a:pt x="43" y="1388"/>
                    </a:lnTo>
                    <a:lnTo>
                      <a:pt x="44" y="1389"/>
                    </a:lnTo>
                    <a:lnTo>
                      <a:pt x="45" y="1390"/>
                    </a:lnTo>
                    <a:lnTo>
                      <a:pt x="46" y="1391"/>
                    </a:lnTo>
                    <a:lnTo>
                      <a:pt x="46" y="1390"/>
                    </a:lnTo>
                    <a:lnTo>
                      <a:pt x="47" y="1390"/>
                    </a:lnTo>
                    <a:lnTo>
                      <a:pt x="47" y="1394"/>
                    </a:lnTo>
                    <a:lnTo>
                      <a:pt x="48" y="1389"/>
                    </a:lnTo>
                    <a:lnTo>
                      <a:pt x="49" y="1390"/>
                    </a:lnTo>
                    <a:lnTo>
                      <a:pt x="50" y="1393"/>
                    </a:lnTo>
                    <a:lnTo>
                      <a:pt x="51" y="1391"/>
                    </a:lnTo>
                    <a:lnTo>
                      <a:pt x="51" y="1386"/>
                    </a:lnTo>
                    <a:lnTo>
                      <a:pt x="52" y="1385"/>
                    </a:lnTo>
                    <a:lnTo>
                      <a:pt x="52" y="1390"/>
                    </a:lnTo>
                    <a:lnTo>
                      <a:pt x="53" y="1388"/>
                    </a:lnTo>
                    <a:lnTo>
                      <a:pt x="54" y="1388"/>
                    </a:lnTo>
                    <a:lnTo>
                      <a:pt x="55" y="1388"/>
                    </a:lnTo>
                    <a:lnTo>
                      <a:pt x="55" y="1386"/>
                    </a:lnTo>
                    <a:lnTo>
                      <a:pt x="55" y="1385"/>
                    </a:lnTo>
                    <a:lnTo>
                      <a:pt x="56" y="1389"/>
                    </a:lnTo>
                    <a:lnTo>
                      <a:pt x="57" y="1386"/>
                    </a:lnTo>
                    <a:lnTo>
                      <a:pt x="58" y="1389"/>
                    </a:lnTo>
                    <a:lnTo>
                      <a:pt x="59" y="1388"/>
                    </a:lnTo>
                    <a:lnTo>
                      <a:pt x="59" y="1390"/>
                    </a:lnTo>
                    <a:lnTo>
                      <a:pt x="60" y="1388"/>
                    </a:lnTo>
                    <a:lnTo>
                      <a:pt x="61" y="1391"/>
                    </a:lnTo>
                    <a:lnTo>
                      <a:pt x="62" y="1390"/>
                    </a:lnTo>
                    <a:lnTo>
                      <a:pt x="62" y="1386"/>
                    </a:lnTo>
                    <a:lnTo>
                      <a:pt x="63" y="1385"/>
                    </a:lnTo>
                    <a:lnTo>
                      <a:pt x="64" y="1385"/>
                    </a:lnTo>
                    <a:lnTo>
                      <a:pt x="65" y="1387"/>
                    </a:lnTo>
                    <a:lnTo>
                      <a:pt x="65" y="1384"/>
                    </a:lnTo>
                    <a:lnTo>
                      <a:pt x="66" y="1388"/>
                    </a:lnTo>
                    <a:lnTo>
                      <a:pt x="67" y="1385"/>
                    </a:lnTo>
                    <a:lnTo>
                      <a:pt x="67" y="1384"/>
                    </a:lnTo>
                    <a:lnTo>
                      <a:pt x="68" y="1384"/>
                    </a:lnTo>
                    <a:lnTo>
                      <a:pt x="68" y="1377"/>
                    </a:lnTo>
                    <a:lnTo>
                      <a:pt x="69" y="1381"/>
                    </a:lnTo>
                    <a:lnTo>
                      <a:pt x="70" y="1377"/>
                    </a:lnTo>
                    <a:lnTo>
                      <a:pt x="71" y="1379"/>
                    </a:lnTo>
                    <a:lnTo>
                      <a:pt x="71" y="1386"/>
                    </a:lnTo>
                    <a:lnTo>
                      <a:pt x="71" y="1384"/>
                    </a:lnTo>
                    <a:lnTo>
                      <a:pt x="72" y="1385"/>
                    </a:lnTo>
                    <a:lnTo>
                      <a:pt x="73" y="1385"/>
                    </a:lnTo>
                    <a:lnTo>
                      <a:pt x="74" y="1386"/>
                    </a:lnTo>
                    <a:lnTo>
                      <a:pt x="74" y="1388"/>
                    </a:lnTo>
                    <a:lnTo>
                      <a:pt x="75" y="1383"/>
                    </a:lnTo>
                    <a:lnTo>
                      <a:pt x="75" y="1379"/>
                    </a:lnTo>
                    <a:lnTo>
                      <a:pt x="76" y="1381"/>
                    </a:lnTo>
                    <a:lnTo>
                      <a:pt x="77" y="1383"/>
                    </a:lnTo>
                    <a:lnTo>
                      <a:pt x="78" y="1383"/>
                    </a:lnTo>
                    <a:lnTo>
                      <a:pt x="78" y="1384"/>
                    </a:lnTo>
                    <a:lnTo>
                      <a:pt x="79" y="1383"/>
                    </a:lnTo>
                    <a:lnTo>
                      <a:pt x="79" y="1380"/>
                    </a:lnTo>
                    <a:lnTo>
                      <a:pt x="80" y="1381"/>
                    </a:lnTo>
                    <a:lnTo>
                      <a:pt x="81" y="1379"/>
                    </a:lnTo>
                    <a:lnTo>
                      <a:pt x="81" y="1381"/>
                    </a:lnTo>
                    <a:lnTo>
                      <a:pt x="82" y="1381"/>
                    </a:lnTo>
                    <a:lnTo>
                      <a:pt x="83" y="1383"/>
                    </a:lnTo>
                    <a:lnTo>
                      <a:pt x="83" y="1382"/>
                    </a:lnTo>
                    <a:lnTo>
                      <a:pt x="84" y="1377"/>
                    </a:lnTo>
                    <a:lnTo>
                      <a:pt x="84" y="1384"/>
                    </a:lnTo>
                    <a:lnTo>
                      <a:pt x="85" y="464"/>
                    </a:lnTo>
                    <a:lnTo>
                      <a:pt x="86" y="0"/>
                    </a:lnTo>
                    <a:lnTo>
                      <a:pt x="87" y="173"/>
                    </a:lnTo>
                    <a:lnTo>
                      <a:pt x="87" y="306"/>
                    </a:lnTo>
                    <a:lnTo>
                      <a:pt x="87" y="417"/>
                    </a:lnTo>
                    <a:lnTo>
                      <a:pt x="88" y="506"/>
                    </a:lnTo>
                    <a:lnTo>
                      <a:pt x="89" y="587"/>
                    </a:lnTo>
                    <a:lnTo>
                      <a:pt x="90" y="657"/>
                    </a:lnTo>
                    <a:lnTo>
                      <a:pt x="90" y="719"/>
                    </a:lnTo>
                    <a:lnTo>
                      <a:pt x="91" y="773"/>
                    </a:lnTo>
                    <a:lnTo>
                      <a:pt x="91" y="823"/>
                    </a:lnTo>
                    <a:lnTo>
                      <a:pt x="92" y="867"/>
                    </a:lnTo>
                    <a:lnTo>
                      <a:pt x="93" y="907"/>
                    </a:lnTo>
                    <a:lnTo>
                      <a:pt x="93" y="943"/>
                    </a:lnTo>
                    <a:lnTo>
                      <a:pt x="94" y="971"/>
                    </a:lnTo>
                    <a:lnTo>
                      <a:pt x="95" y="1000"/>
                    </a:lnTo>
                    <a:lnTo>
                      <a:pt x="95" y="1026"/>
                    </a:lnTo>
                    <a:lnTo>
                      <a:pt x="96" y="1049"/>
                    </a:lnTo>
                    <a:lnTo>
                      <a:pt x="97" y="1072"/>
                    </a:lnTo>
                    <a:lnTo>
                      <a:pt x="97" y="1089"/>
                    </a:lnTo>
                    <a:lnTo>
                      <a:pt x="98" y="1106"/>
                    </a:lnTo>
                    <a:lnTo>
                      <a:pt x="99" y="1120"/>
                    </a:lnTo>
                    <a:lnTo>
                      <a:pt x="99" y="1133"/>
                    </a:lnTo>
                    <a:lnTo>
                      <a:pt x="100" y="1144"/>
                    </a:lnTo>
                    <a:lnTo>
                      <a:pt x="100" y="1153"/>
                    </a:lnTo>
                    <a:lnTo>
                      <a:pt x="101" y="1166"/>
                    </a:lnTo>
                    <a:lnTo>
                      <a:pt x="102" y="1172"/>
                    </a:lnTo>
                    <a:lnTo>
                      <a:pt x="103" y="1173"/>
                    </a:lnTo>
                    <a:lnTo>
                      <a:pt x="103" y="1178"/>
                    </a:lnTo>
                    <a:lnTo>
                      <a:pt x="103" y="1186"/>
                    </a:lnTo>
                    <a:lnTo>
                      <a:pt x="104" y="1192"/>
                    </a:lnTo>
                    <a:lnTo>
                      <a:pt x="105" y="1195"/>
                    </a:lnTo>
                    <a:lnTo>
                      <a:pt x="106" y="1199"/>
                    </a:lnTo>
                    <a:lnTo>
                      <a:pt x="106" y="1203"/>
                    </a:lnTo>
                    <a:lnTo>
                      <a:pt x="107" y="1206"/>
                    </a:lnTo>
                    <a:lnTo>
                      <a:pt x="107" y="1213"/>
                    </a:lnTo>
                    <a:lnTo>
                      <a:pt x="108" y="1215"/>
                    </a:lnTo>
                    <a:lnTo>
                      <a:pt x="109" y="1217"/>
                    </a:lnTo>
                    <a:lnTo>
                      <a:pt x="110" y="1213"/>
                    </a:lnTo>
                    <a:lnTo>
                      <a:pt x="111" y="1218"/>
                    </a:lnTo>
                    <a:lnTo>
                      <a:pt x="111" y="1217"/>
                    </a:lnTo>
                    <a:lnTo>
                      <a:pt x="112" y="1217"/>
                    </a:lnTo>
                    <a:lnTo>
                      <a:pt x="112" y="1213"/>
                    </a:lnTo>
                    <a:lnTo>
                      <a:pt x="113" y="1218"/>
                    </a:lnTo>
                    <a:lnTo>
                      <a:pt x="114" y="1219"/>
                    </a:lnTo>
                    <a:lnTo>
                      <a:pt x="115" y="1220"/>
                    </a:lnTo>
                    <a:lnTo>
                      <a:pt x="115" y="1227"/>
                    </a:lnTo>
                    <a:lnTo>
                      <a:pt x="116" y="1228"/>
                    </a:lnTo>
                    <a:lnTo>
                      <a:pt x="117" y="1225"/>
                    </a:lnTo>
                    <a:lnTo>
                      <a:pt x="118" y="1227"/>
                    </a:lnTo>
                    <a:lnTo>
                      <a:pt x="119" y="1225"/>
                    </a:lnTo>
                    <a:lnTo>
                      <a:pt x="119" y="1226"/>
                    </a:lnTo>
                    <a:lnTo>
                      <a:pt x="119" y="1224"/>
                    </a:lnTo>
                    <a:lnTo>
                      <a:pt x="120" y="1225"/>
                    </a:lnTo>
                    <a:lnTo>
                      <a:pt x="121" y="1227"/>
                    </a:lnTo>
                    <a:lnTo>
                      <a:pt x="122" y="1228"/>
                    </a:lnTo>
                    <a:lnTo>
                      <a:pt x="122" y="1230"/>
                    </a:lnTo>
                    <a:lnTo>
                      <a:pt x="123" y="1233"/>
                    </a:lnTo>
                    <a:lnTo>
                      <a:pt x="123" y="1232"/>
                    </a:lnTo>
                    <a:lnTo>
                      <a:pt x="124" y="1233"/>
                    </a:lnTo>
                    <a:lnTo>
                      <a:pt x="125" y="1229"/>
                    </a:lnTo>
                    <a:lnTo>
                      <a:pt x="125" y="1232"/>
                    </a:lnTo>
                    <a:lnTo>
                      <a:pt x="126" y="1229"/>
                    </a:lnTo>
                    <a:lnTo>
                      <a:pt x="127" y="1234"/>
                    </a:lnTo>
                    <a:lnTo>
                      <a:pt x="127" y="1236"/>
                    </a:lnTo>
                    <a:lnTo>
                      <a:pt x="128" y="1236"/>
                    </a:lnTo>
                    <a:lnTo>
                      <a:pt x="129" y="1236"/>
                    </a:lnTo>
                    <a:lnTo>
                      <a:pt x="130" y="1236"/>
                    </a:lnTo>
                    <a:lnTo>
                      <a:pt x="131" y="1238"/>
                    </a:lnTo>
                    <a:lnTo>
                      <a:pt x="131" y="1239"/>
                    </a:lnTo>
                    <a:lnTo>
                      <a:pt x="131" y="1240"/>
                    </a:lnTo>
                    <a:lnTo>
                      <a:pt x="132" y="1241"/>
                    </a:lnTo>
                    <a:lnTo>
                      <a:pt x="133" y="1243"/>
                    </a:lnTo>
                    <a:lnTo>
                      <a:pt x="134" y="1244"/>
                    </a:lnTo>
                    <a:lnTo>
                      <a:pt x="134" y="1239"/>
                    </a:lnTo>
                    <a:lnTo>
                      <a:pt x="135" y="1240"/>
                    </a:lnTo>
                    <a:lnTo>
                      <a:pt x="135" y="1246"/>
                    </a:lnTo>
                    <a:lnTo>
                      <a:pt x="136" y="1245"/>
                    </a:lnTo>
                    <a:lnTo>
                      <a:pt x="137" y="1244"/>
                    </a:lnTo>
                    <a:lnTo>
                      <a:pt x="138" y="1245"/>
                    </a:lnTo>
                    <a:lnTo>
                      <a:pt x="138" y="1248"/>
                    </a:lnTo>
                    <a:lnTo>
                      <a:pt x="139" y="1247"/>
                    </a:lnTo>
                    <a:lnTo>
                      <a:pt x="139" y="1251"/>
                    </a:lnTo>
                    <a:lnTo>
                      <a:pt x="140" y="1248"/>
                    </a:lnTo>
                    <a:lnTo>
                      <a:pt x="141" y="1246"/>
                    </a:lnTo>
                    <a:lnTo>
                      <a:pt x="141" y="1243"/>
                    </a:lnTo>
                    <a:lnTo>
                      <a:pt x="142" y="1242"/>
                    </a:lnTo>
                    <a:lnTo>
                      <a:pt x="143" y="1243"/>
                    </a:lnTo>
                    <a:lnTo>
                      <a:pt x="143" y="1240"/>
                    </a:lnTo>
                    <a:lnTo>
                      <a:pt x="144" y="1238"/>
                    </a:lnTo>
                    <a:lnTo>
                      <a:pt x="145" y="1233"/>
                    </a:lnTo>
                    <a:lnTo>
                      <a:pt x="146" y="1234"/>
                    </a:lnTo>
                    <a:lnTo>
                      <a:pt x="147" y="1234"/>
                    </a:lnTo>
                    <a:lnTo>
                      <a:pt x="147" y="1231"/>
                    </a:lnTo>
                    <a:lnTo>
                      <a:pt x="148" y="1233"/>
                    </a:lnTo>
                    <a:lnTo>
                      <a:pt x="149" y="1231"/>
                    </a:lnTo>
                    <a:lnTo>
                      <a:pt x="150" y="1231"/>
                    </a:lnTo>
                    <a:lnTo>
                      <a:pt x="150" y="1232"/>
                    </a:lnTo>
                    <a:lnTo>
                      <a:pt x="151" y="1234"/>
                    </a:lnTo>
                    <a:lnTo>
                      <a:pt x="151" y="1229"/>
                    </a:lnTo>
                    <a:lnTo>
                      <a:pt x="152" y="1233"/>
                    </a:lnTo>
                    <a:lnTo>
                      <a:pt x="153" y="1231"/>
                    </a:lnTo>
                    <a:lnTo>
                      <a:pt x="153" y="1232"/>
                    </a:lnTo>
                    <a:lnTo>
                      <a:pt x="154" y="1237"/>
                    </a:lnTo>
                    <a:lnTo>
                      <a:pt x="155" y="1237"/>
                    </a:lnTo>
                    <a:lnTo>
                      <a:pt x="155" y="1236"/>
                    </a:lnTo>
                    <a:lnTo>
                      <a:pt x="156" y="1236"/>
                    </a:lnTo>
                    <a:lnTo>
                      <a:pt x="156" y="1238"/>
                    </a:lnTo>
                    <a:lnTo>
                      <a:pt x="157" y="1237"/>
                    </a:lnTo>
                    <a:lnTo>
                      <a:pt x="158" y="1243"/>
                    </a:lnTo>
                    <a:lnTo>
                      <a:pt x="159" y="1241"/>
                    </a:lnTo>
                    <a:lnTo>
                      <a:pt x="160" y="1240"/>
                    </a:lnTo>
                    <a:lnTo>
                      <a:pt x="161" y="1237"/>
                    </a:lnTo>
                    <a:lnTo>
                      <a:pt x="162" y="1238"/>
                    </a:lnTo>
                    <a:lnTo>
                      <a:pt x="163" y="1240"/>
                    </a:lnTo>
                    <a:lnTo>
                      <a:pt x="163" y="1241"/>
                    </a:lnTo>
                    <a:lnTo>
                      <a:pt x="163" y="1237"/>
                    </a:lnTo>
                    <a:lnTo>
                      <a:pt x="164" y="1238"/>
                    </a:lnTo>
                    <a:lnTo>
                      <a:pt x="165" y="1238"/>
                    </a:lnTo>
                    <a:lnTo>
                      <a:pt x="166" y="1238"/>
                    </a:lnTo>
                    <a:lnTo>
                      <a:pt x="166" y="1242"/>
                    </a:lnTo>
                    <a:lnTo>
                      <a:pt x="167" y="1234"/>
                    </a:lnTo>
                    <a:lnTo>
                      <a:pt x="167" y="1236"/>
                    </a:lnTo>
                    <a:lnTo>
                      <a:pt x="168" y="1235"/>
                    </a:lnTo>
                    <a:lnTo>
                      <a:pt x="169" y="1233"/>
                    </a:lnTo>
                    <a:lnTo>
                      <a:pt x="170" y="1227"/>
                    </a:lnTo>
                    <a:lnTo>
                      <a:pt x="171" y="1228"/>
                    </a:lnTo>
                    <a:lnTo>
                      <a:pt x="171" y="1230"/>
                    </a:lnTo>
                    <a:lnTo>
                      <a:pt x="172" y="1231"/>
                    </a:lnTo>
                    <a:lnTo>
                      <a:pt x="172" y="1234"/>
                    </a:lnTo>
                    <a:lnTo>
                      <a:pt x="173" y="1233"/>
                    </a:lnTo>
                    <a:lnTo>
                      <a:pt x="174" y="1233"/>
                    </a:lnTo>
                    <a:lnTo>
                      <a:pt x="175" y="1232"/>
                    </a:lnTo>
                    <a:lnTo>
                      <a:pt x="175" y="1233"/>
                    </a:lnTo>
                    <a:lnTo>
                      <a:pt x="176" y="1233"/>
                    </a:lnTo>
                    <a:lnTo>
                      <a:pt x="177" y="1227"/>
                    </a:lnTo>
                    <a:lnTo>
                      <a:pt x="178" y="1232"/>
                    </a:lnTo>
                    <a:lnTo>
                      <a:pt x="179" y="1231"/>
                    </a:lnTo>
                    <a:lnTo>
                      <a:pt x="179" y="1228"/>
                    </a:lnTo>
                    <a:lnTo>
                      <a:pt x="180" y="1231"/>
                    </a:lnTo>
                    <a:lnTo>
                      <a:pt x="181" y="1234"/>
                    </a:lnTo>
                    <a:lnTo>
                      <a:pt x="182" y="1234"/>
                    </a:lnTo>
                    <a:lnTo>
                      <a:pt x="182" y="1231"/>
                    </a:lnTo>
                    <a:lnTo>
                      <a:pt x="183" y="1233"/>
                    </a:lnTo>
                    <a:lnTo>
                      <a:pt x="183" y="1234"/>
                    </a:lnTo>
                    <a:lnTo>
                      <a:pt x="184" y="1236"/>
                    </a:lnTo>
                    <a:lnTo>
                      <a:pt x="185" y="1234"/>
                    </a:lnTo>
                    <a:lnTo>
                      <a:pt x="185" y="1235"/>
                    </a:lnTo>
                    <a:lnTo>
                      <a:pt x="186" y="1237"/>
                    </a:lnTo>
                    <a:lnTo>
                      <a:pt x="187" y="1240"/>
                    </a:lnTo>
                    <a:lnTo>
                      <a:pt x="187" y="1239"/>
                    </a:lnTo>
                    <a:lnTo>
                      <a:pt x="188" y="1238"/>
                    </a:lnTo>
                    <a:lnTo>
                      <a:pt x="188" y="1237"/>
                    </a:lnTo>
                    <a:lnTo>
                      <a:pt x="189" y="1241"/>
                    </a:lnTo>
                    <a:lnTo>
                      <a:pt x="190" y="1241"/>
                    </a:lnTo>
                    <a:lnTo>
                      <a:pt x="191" y="1241"/>
                    </a:lnTo>
                    <a:lnTo>
                      <a:pt x="191" y="1240"/>
                    </a:lnTo>
                    <a:lnTo>
                      <a:pt x="191" y="1242"/>
                    </a:lnTo>
                    <a:lnTo>
                      <a:pt x="192" y="1241"/>
                    </a:lnTo>
                    <a:lnTo>
                      <a:pt x="193" y="1238"/>
                    </a:lnTo>
                    <a:lnTo>
                      <a:pt x="194" y="1239"/>
                    </a:lnTo>
                    <a:lnTo>
                      <a:pt x="195" y="1238"/>
                    </a:lnTo>
                    <a:lnTo>
                      <a:pt x="195" y="1234"/>
                    </a:lnTo>
                    <a:lnTo>
                      <a:pt x="196" y="1234"/>
                    </a:lnTo>
                    <a:lnTo>
                      <a:pt x="197" y="1234"/>
                    </a:lnTo>
                    <a:lnTo>
                      <a:pt x="197" y="1236"/>
                    </a:lnTo>
                    <a:lnTo>
                      <a:pt x="198" y="1236"/>
                    </a:lnTo>
                    <a:lnTo>
                      <a:pt x="199" y="1235"/>
                    </a:lnTo>
                    <a:lnTo>
                      <a:pt x="199" y="1231"/>
                    </a:lnTo>
                    <a:lnTo>
                      <a:pt x="200" y="1234"/>
                    </a:lnTo>
                    <a:lnTo>
                      <a:pt x="201" y="1234"/>
                    </a:lnTo>
                    <a:lnTo>
                      <a:pt x="202" y="1234"/>
                    </a:lnTo>
                    <a:lnTo>
                      <a:pt x="203" y="1233"/>
                    </a:lnTo>
                    <a:lnTo>
                      <a:pt x="204" y="1233"/>
                    </a:lnTo>
                    <a:lnTo>
                      <a:pt x="204" y="1229"/>
                    </a:lnTo>
                    <a:lnTo>
                      <a:pt x="205" y="1231"/>
                    </a:lnTo>
                    <a:lnTo>
                      <a:pt x="206" y="1231"/>
                    </a:lnTo>
                    <a:lnTo>
                      <a:pt x="207" y="1230"/>
                    </a:lnTo>
                    <a:lnTo>
                      <a:pt x="207" y="1229"/>
                    </a:lnTo>
                    <a:lnTo>
                      <a:pt x="207" y="1231"/>
                    </a:lnTo>
                    <a:lnTo>
                      <a:pt x="208" y="1231"/>
                    </a:lnTo>
                    <a:lnTo>
                      <a:pt x="209" y="1230"/>
                    </a:lnTo>
                    <a:lnTo>
                      <a:pt x="210" y="1227"/>
                    </a:lnTo>
                    <a:lnTo>
                      <a:pt x="211" y="1225"/>
                    </a:lnTo>
                    <a:lnTo>
                      <a:pt x="211" y="1230"/>
                    </a:lnTo>
                    <a:lnTo>
                      <a:pt x="212" y="1228"/>
                    </a:lnTo>
                    <a:lnTo>
                      <a:pt x="213" y="1225"/>
                    </a:lnTo>
                    <a:lnTo>
                      <a:pt x="213" y="1224"/>
                    </a:lnTo>
                    <a:lnTo>
                      <a:pt x="214" y="1217"/>
                    </a:lnTo>
                    <a:lnTo>
                      <a:pt x="215" y="1220"/>
                    </a:lnTo>
                    <a:lnTo>
                      <a:pt x="216" y="1221"/>
                    </a:lnTo>
                    <a:lnTo>
                      <a:pt x="216" y="1226"/>
                    </a:lnTo>
                    <a:lnTo>
                      <a:pt x="217" y="1222"/>
                    </a:lnTo>
                    <a:lnTo>
                      <a:pt x="218" y="1220"/>
                    </a:lnTo>
                    <a:lnTo>
                      <a:pt x="219" y="1222"/>
                    </a:lnTo>
                    <a:lnTo>
                      <a:pt x="220" y="1220"/>
                    </a:lnTo>
                    <a:lnTo>
                      <a:pt x="220" y="1222"/>
                    </a:lnTo>
                    <a:lnTo>
                      <a:pt x="221" y="1217"/>
                    </a:lnTo>
                    <a:lnTo>
                      <a:pt x="222" y="1219"/>
                    </a:lnTo>
                    <a:lnTo>
                      <a:pt x="223" y="1221"/>
                    </a:lnTo>
                    <a:lnTo>
                      <a:pt x="223" y="1222"/>
                    </a:lnTo>
                    <a:lnTo>
                      <a:pt x="223" y="1226"/>
                    </a:lnTo>
                    <a:lnTo>
                      <a:pt x="224" y="1223"/>
                    </a:lnTo>
                    <a:lnTo>
                      <a:pt x="225" y="1221"/>
                    </a:lnTo>
                    <a:lnTo>
                      <a:pt x="226" y="1220"/>
                    </a:lnTo>
                    <a:lnTo>
                      <a:pt x="226" y="1223"/>
                    </a:lnTo>
                    <a:lnTo>
                      <a:pt x="227" y="1222"/>
                    </a:lnTo>
                    <a:lnTo>
                      <a:pt x="227" y="1220"/>
                    </a:lnTo>
                    <a:lnTo>
                      <a:pt x="228" y="1217"/>
                    </a:lnTo>
                    <a:lnTo>
                      <a:pt x="229" y="1217"/>
                    </a:lnTo>
                    <a:lnTo>
                      <a:pt x="229" y="1216"/>
                    </a:lnTo>
                    <a:lnTo>
                      <a:pt x="230" y="1215"/>
                    </a:lnTo>
                    <a:lnTo>
                      <a:pt x="231" y="1218"/>
                    </a:lnTo>
                    <a:lnTo>
                      <a:pt x="232" y="1212"/>
                    </a:lnTo>
                    <a:lnTo>
                      <a:pt x="232" y="1211"/>
                    </a:lnTo>
                    <a:lnTo>
                      <a:pt x="233" y="1209"/>
                    </a:lnTo>
                    <a:lnTo>
                      <a:pt x="234" y="1209"/>
                    </a:lnTo>
                    <a:lnTo>
                      <a:pt x="235" y="1209"/>
                    </a:lnTo>
                    <a:lnTo>
                      <a:pt x="235" y="1206"/>
                    </a:lnTo>
                    <a:lnTo>
                      <a:pt x="235" y="1203"/>
                    </a:lnTo>
                    <a:lnTo>
                      <a:pt x="236" y="1203"/>
                    </a:lnTo>
                    <a:lnTo>
                      <a:pt x="237" y="1207"/>
                    </a:lnTo>
                    <a:lnTo>
                      <a:pt x="238" y="1205"/>
                    </a:lnTo>
                    <a:lnTo>
                      <a:pt x="239" y="1203"/>
                    </a:lnTo>
                    <a:lnTo>
                      <a:pt x="239" y="1201"/>
                    </a:lnTo>
                    <a:lnTo>
                      <a:pt x="239" y="1198"/>
                    </a:lnTo>
                    <a:lnTo>
                      <a:pt x="240" y="1194"/>
                    </a:lnTo>
                    <a:lnTo>
                      <a:pt x="241" y="1195"/>
                    </a:lnTo>
                    <a:lnTo>
                      <a:pt x="242" y="1196"/>
                    </a:lnTo>
                    <a:lnTo>
                      <a:pt x="242" y="1197"/>
                    </a:lnTo>
                    <a:lnTo>
                      <a:pt x="243" y="1196"/>
                    </a:lnTo>
                    <a:lnTo>
                      <a:pt x="243" y="1197"/>
                    </a:lnTo>
                    <a:lnTo>
                      <a:pt x="244" y="1196"/>
                    </a:lnTo>
                    <a:lnTo>
                      <a:pt x="245" y="1190"/>
                    </a:lnTo>
                    <a:lnTo>
                      <a:pt x="245" y="1189"/>
                    </a:lnTo>
                    <a:lnTo>
                      <a:pt x="246" y="1192"/>
                    </a:lnTo>
                    <a:lnTo>
                      <a:pt x="247" y="1186"/>
                    </a:lnTo>
                    <a:lnTo>
                      <a:pt x="248" y="1190"/>
                    </a:lnTo>
                    <a:lnTo>
                      <a:pt x="248" y="1192"/>
                    </a:lnTo>
                    <a:lnTo>
                      <a:pt x="249" y="1188"/>
                    </a:lnTo>
                    <a:lnTo>
                      <a:pt x="250" y="1192"/>
                    </a:lnTo>
                    <a:lnTo>
                      <a:pt x="251" y="1194"/>
                    </a:lnTo>
                    <a:lnTo>
                      <a:pt x="251" y="1193"/>
                    </a:lnTo>
                    <a:lnTo>
                      <a:pt x="252" y="1192"/>
                    </a:lnTo>
                    <a:lnTo>
                      <a:pt x="253" y="1191"/>
                    </a:lnTo>
                    <a:lnTo>
                      <a:pt x="254" y="1194"/>
                    </a:lnTo>
                    <a:lnTo>
                      <a:pt x="255" y="1191"/>
                    </a:lnTo>
                    <a:lnTo>
                      <a:pt x="255" y="1197"/>
                    </a:lnTo>
                    <a:lnTo>
                      <a:pt x="256" y="1197"/>
                    </a:lnTo>
                    <a:lnTo>
                      <a:pt x="257" y="1195"/>
                    </a:lnTo>
                    <a:lnTo>
                      <a:pt x="258" y="1193"/>
                    </a:lnTo>
                    <a:lnTo>
                      <a:pt x="259" y="1195"/>
                    </a:lnTo>
                    <a:lnTo>
                      <a:pt x="260" y="1195"/>
                    </a:lnTo>
                    <a:lnTo>
                      <a:pt x="260" y="1197"/>
                    </a:lnTo>
                    <a:lnTo>
                      <a:pt x="261" y="1197"/>
                    </a:lnTo>
                    <a:lnTo>
                      <a:pt x="261" y="1198"/>
                    </a:lnTo>
                    <a:lnTo>
                      <a:pt x="262" y="1197"/>
                    </a:lnTo>
                    <a:lnTo>
                      <a:pt x="263" y="1190"/>
                    </a:lnTo>
                    <a:lnTo>
                      <a:pt x="264" y="1189"/>
                    </a:lnTo>
                    <a:lnTo>
                      <a:pt x="264" y="1193"/>
                    </a:lnTo>
                    <a:lnTo>
                      <a:pt x="264" y="1195"/>
                    </a:lnTo>
                    <a:lnTo>
                      <a:pt x="265" y="1191"/>
                    </a:lnTo>
                    <a:lnTo>
                      <a:pt x="266" y="1194"/>
                    </a:lnTo>
                    <a:lnTo>
                      <a:pt x="267" y="1195"/>
                    </a:lnTo>
                    <a:lnTo>
                      <a:pt x="267" y="1194"/>
                    </a:lnTo>
                    <a:lnTo>
                      <a:pt x="268" y="1196"/>
                    </a:lnTo>
                    <a:lnTo>
                      <a:pt x="269" y="1196"/>
                    </a:lnTo>
                    <a:lnTo>
                      <a:pt x="270" y="1195"/>
                    </a:lnTo>
                    <a:lnTo>
                      <a:pt x="271" y="1196"/>
                    </a:lnTo>
                    <a:lnTo>
                      <a:pt x="271" y="1197"/>
                    </a:lnTo>
                    <a:lnTo>
                      <a:pt x="272" y="1194"/>
                    </a:lnTo>
                    <a:lnTo>
                      <a:pt x="273" y="1197"/>
                    </a:lnTo>
                    <a:lnTo>
                      <a:pt x="273" y="1199"/>
                    </a:lnTo>
                    <a:lnTo>
                      <a:pt x="274" y="1201"/>
                    </a:lnTo>
                    <a:lnTo>
                      <a:pt x="275" y="1201"/>
                    </a:lnTo>
                    <a:lnTo>
                      <a:pt x="276" y="1201"/>
                    </a:lnTo>
                    <a:lnTo>
                      <a:pt x="276" y="1202"/>
                    </a:lnTo>
                    <a:lnTo>
                      <a:pt x="277" y="1203"/>
                    </a:lnTo>
                    <a:lnTo>
                      <a:pt x="278" y="1204"/>
                    </a:lnTo>
                    <a:lnTo>
                      <a:pt x="279" y="1199"/>
                    </a:lnTo>
                    <a:lnTo>
                      <a:pt x="280" y="1203"/>
                    </a:lnTo>
                    <a:lnTo>
                      <a:pt x="280" y="1204"/>
                    </a:lnTo>
                    <a:lnTo>
                      <a:pt x="281" y="1207"/>
                    </a:lnTo>
                    <a:lnTo>
                      <a:pt x="282" y="1208"/>
                    </a:lnTo>
                    <a:lnTo>
                      <a:pt x="283" y="1206"/>
                    </a:lnTo>
                    <a:lnTo>
                      <a:pt x="283" y="1204"/>
                    </a:lnTo>
                    <a:lnTo>
                      <a:pt x="284" y="1204"/>
                    </a:lnTo>
                    <a:lnTo>
                      <a:pt x="285" y="1204"/>
                    </a:lnTo>
                    <a:lnTo>
                      <a:pt x="286" y="1205"/>
                    </a:lnTo>
                    <a:lnTo>
                      <a:pt x="287" y="1205"/>
                    </a:lnTo>
                    <a:lnTo>
                      <a:pt x="288" y="1205"/>
                    </a:lnTo>
                    <a:lnTo>
                      <a:pt x="288" y="1208"/>
                    </a:lnTo>
                    <a:lnTo>
                      <a:pt x="289" y="1206"/>
                    </a:lnTo>
                    <a:lnTo>
                      <a:pt x="289" y="1204"/>
                    </a:lnTo>
                    <a:lnTo>
                      <a:pt x="290" y="1202"/>
                    </a:lnTo>
                    <a:lnTo>
                      <a:pt x="291" y="1201"/>
                    </a:lnTo>
                    <a:lnTo>
                      <a:pt x="292" y="1201"/>
                    </a:lnTo>
                    <a:lnTo>
                      <a:pt x="292" y="1200"/>
                    </a:lnTo>
                    <a:lnTo>
                      <a:pt x="293" y="1203"/>
                    </a:lnTo>
                    <a:lnTo>
                      <a:pt x="294" y="1201"/>
                    </a:lnTo>
                    <a:lnTo>
                      <a:pt x="295" y="1199"/>
                    </a:lnTo>
                    <a:lnTo>
                      <a:pt x="295" y="1200"/>
                    </a:lnTo>
                    <a:lnTo>
                      <a:pt x="295" y="1199"/>
                    </a:lnTo>
                    <a:lnTo>
                      <a:pt x="296" y="1202"/>
                    </a:lnTo>
                    <a:lnTo>
                      <a:pt x="297" y="1194"/>
                    </a:lnTo>
                    <a:lnTo>
                      <a:pt x="298" y="1196"/>
                    </a:lnTo>
                    <a:lnTo>
                      <a:pt x="298" y="1198"/>
                    </a:lnTo>
                    <a:lnTo>
                      <a:pt x="299" y="1199"/>
                    </a:lnTo>
                    <a:lnTo>
                      <a:pt x="299" y="1200"/>
                    </a:lnTo>
                    <a:lnTo>
                      <a:pt x="300" y="1203"/>
                    </a:lnTo>
                    <a:lnTo>
                      <a:pt x="301" y="1204"/>
                    </a:lnTo>
                    <a:lnTo>
                      <a:pt x="302" y="1204"/>
                    </a:lnTo>
                    <a:lnTo>
                      <a:pt x="302" y="1203"/>
                    </a:lnTo>
                    <a:lnTo>
                      <a:pt x="303" y="1203"/>
                    </a:lnTo>
                    <a:lnTo>
                      <a:pt x="304" y="1203"/>
                    </a:lnTo>
                    <a:lnTo>
                      <a:pt x="304" y="1201"/>
                    </a:lnTo>
                    <a:lnTo>
                      <a:pt x="305" y="1202"/>
                    </a:lnTo>
                    <a:lnTo>
                      <a:pt x="305" y="1198"/>
                    </a:lnTo>
                    <a:lnTo>
                      <a:pt x="306" y="1201"/>
                    </a:lnTo>
                    <a:lnTo>
                      <a:pt x="307" y="1205"/>
                    </a:lnTo>
                    <a:lnTo>
                      <a:pt x="308" y="1204"/>
                    </a:lnTo>
                    <a:lnTo>
                      <a:pt x="308" y="1203"/>
                    </a:lnTo>
                    <a:lnTo>
                      <a:pt x="309" y="1201"/>
                    </a:lnTo>
                    <a:lnTo>
                      <a:pt x="310" y="1201"/>
                    </a:lnTo>
                    <a:lnTo>
                      <a:pt x="311" y="1197"/>
                    </a:lnTo>
                    <a:lnTo>
                      <a:pt x="311" y="1198"/>
                    </a:lnTo>
                    <a:lnTo>
                      <a:pt x="311" y="1199"/>
                    </a:lnTo>
                    <a:lnTo>
                      <a:pt x="312" y="1199"/>
                    </a:lnTo>
                    <a:lnTo>
                      <a:pt x="313" y="1199"/>
                    </a:lnTo>
                    <a:lnTo>
                      <a:pt x="314" y="1195"/>
                    </a:lnTo>
                    <a:lnTo>
                      <a:pt x="314" y="1192"/>
                    </a:lnTo>
                    <a:lnTo>
                      <a:pt x="315" y="1192"/>
                    </a:lnTo>
                    <a:lnTo>
                      <a:pt x="315" y="1193"/>
                    </a:lnTo>
                    <a:lnTo>
                      <a:pt x="316" y="1190"/>
                    </a:lnTo>
                    <a:lnTo>
                      <a:pt x="317" y="1192"/>
                    </a:lnTo>
                    <a:lnTo>
                      <a:pt x="317" y="1194"/>
                    </a:lnTo>
                    <a:lnTo>
                      <a:pt x="318" y="1194"/>
                    </a:lnTo>
                    <a:lnTo>
                      <a:pt x="319" y="1196"/>
                    </a:lnTo>
                    <a:lnTo>
                      <a:pt x="320" y="1197"/>
                    </a:lnTo>
                    <a:lnTo>
                      <a:pt x="321" y="1194"/>
                    </a:lnTo>
                    <a:lnTo>
                      <a:pt x="321" y="1190"/>
                    </a:lnTo>
                    <a:lnTo>
                      <a:pt x="322" y="1190"/>
                    </a:lnTo>
                    <a:lnTo>
                      <a:pt x="323" y="1190"/>
                    </a:lnTo>
                    <a:lnTo>
                      <a:pt x="324" y="1183"/>
                    </a:lnTo>
                    <a:lnTo>
                      <a:pt x="324" y="1182"/>
                    </a:lnTo>
                    <a:lnTo>
                      <a:pt x="324" y="1185"/>
                    </a:lnTo>
                    <a:lnTo>
                      <a:pt x="325" y="1190"/>
                    </a:lnTo>
                    <a:lnTo>
                      <a:pt x="326" y="1189"/>
                    </a:lnTo>
                    <a:lnTo>
                      <a:pt x="327" y="1191"/>
                    </a:lnTo>
                    <a:lnTo>
                      <a:pt x="327" y="1193"/>
                    </a:lnTo>
                    <a:lnTo>
                      <a:pt x="327" y="1192"/>
                    </a:lnTo>
                    <a:lnTo>
                      <a:pt x="328" y="1194"/>
                    </a:lnTo>
                    <a:lnTo>
                      <a:pt x="329" y="1194"/>
                    </a:lnTo>
                    <a:lnTo>
                      <a:pt x="330" y="1194"/>
                    </a:lnTo>
                    <a:lnTo>
                      <a:pt x="330" y="1193"/>
                    </a:lnTo>
                    <a:lnTo>
                      <a:pt x="331" y="1194"/>
                    </a:lnTo>
                    <a:lnTo>
                      <a:pt x="332" y="1194"/>
                    </a:lnTo>
                    <a:lnTo>
                      <a:pt x="332" y="1197"/>
                    </a:lnTo>
                    <a:lnTo>
                      <a:pt x="333" y="1197"/>
                    </a:lnTo>
                    <a:lnTo>
                      <a:pt x="334" y="1197"/>
                    </a:lnTo>
                    <a:lnTo>
                      <a:pt x="335" y="1196"/>
                    </a:lnTo>
                    <a:lnTo>
                      <a:pt x="336" y="1197"/>
                    </a:lnTo>
                    <a:lnTo>
                      <a:pt x="336" y="1201"/>
                    </a:lnTo>
                    <a:lnTo>
                      <a:pt x="337" y="1198"/>
                    </a:lnTo>
                    <a:lnTo>
                      <a:pt x="338" y="1199"/>
                    </a:lnTo>
                    <a:lnTo>
                      <a:pt x="339" y="1203"/>
                    </a:lnTo>
                    <a:lnTo>
                      <a:pt x="339" y="1201"/>
                    </a:lnTo>
                    <a:lnTo>
                      <a:pt x="340" y="1200"/>
                    </a:lnTo>
                    <a:lnTo>
                      <a:pt x="341" y="1203"/>
                    </a:lnTo>
                    <a:lnTo>
                      <a:pt x="342" y="1201"/>
                    </a:lnTo>
                    <a:lnTo>
                      <a:pt x="343" y="1201"/>
                    </a:lnTo>
                    <a:lnTo>
                      <a:pt x="344" y="1199"/>
                    </a:lnTo>
                    <a:lnTo>
                      <a:pt x="345" y="1199"/>
                    </a:lnTo>
                    <a:lnTo>
                      <a:pt x="346" y="1193"/>
                    </a:lnTo>
                    <a:lnTo>
                      <a:pt x="346" y="1198"/>
                    </a:lnTo>
                    <a:lnTo>
                      <a:pt x="347" y="1197"/>
                    </a:lnTo>
                    <a:lnTo>
                      <a:pt x="348" y="1197"/>
                    </a:lnTo>
                    <a:lnTo>
                      <a:pt x="348" y="1193"/>
                    </a:lnTo>
                    <a:lnTo>
                      <a:pt x="349" y="1194"/>
                    </a:lnTo>
                    <a:lnTo>
                      <a:pt x="349" y="1195"/>
                    </a:lnTo>
                    <a:lnTo>
                      <a:pt x="350" y="1199"/>
                    </a:lnTo>
                    <a:lnTo>
                      <a:pt x="351" y="1194"/>
                    </a:lnTo>
                    <a:lnTo>
                      <a:pt x="352" y="1194"/>
                    </a:lnTo>
                    <a:lnTo>
                      <a:pt x="352" y="1195"/>
                    </a:lnTo>
                    <a:lnTo>
                      <a:pt x="352" y="1197"/>
                    </a:lnTo>
                    <a:lnTo>
                      <a:pt x="353" y="1198"/>
                    </a:lnTo>
                    <a:lnTo>
                      <a:pt x="354" y="1199"/>
                    </a:lnTo>
                    <a:lnTo>
                      <a:pt x="355" y="1199"/>
                    </a:lnTo>
                    <a:lnTo>
                      <a:pt x="355" y="1203"/>
                    </a:lnTo>
                    <a:lnTo>
                      <a:pt x="356" y="1204"/>
                    </a:lnTo>
                    <a:lnTo>
                      <a:pt x="357" y="1204"/>
                    </a:lnTo>
                    <a:lnTo>
                      <a:pt x="358" y="1206"/>
                    </a:lnTo>
                    <a:lnTo>
                      <a:pt x="358" y="1204"/>
                    </a:lnTo>
                    <a:lnTo>
                      <a:pt x="359" y="1201"/>
                    </a:lnTo>
                    <a:lnTo>
                      <a:pt x="360" y="1199"/>
                    </a:lnTo>
                    <a:lnTo>
                      <a:pt x="360" y="1198"/>
                    </a:lnTo>
                    <a:lnTo>
                      <a:pt x="361" y="1197"/>
                    </a:lnTo>
                    <a:lnTo>
                      <a:pt x="362" y="1194"/>
                    </a:lnTo>
                    <a:lnTo>
                      <a:pt x="362" y="1195"/>
                    </a:lnTo>
                    <a:lnTo>
                      <a:pt x="363" y="1197"/>
                    </a:lnTo>
                    <a:lnTo>
                      <a:pt x="364" y="1199"/>
                    </a:lnTo>
                    <a:lnTo>
                      <a:pt x="364" y="1205"/>
                    </a:lnTo>
                    <a:lnTo>
                      <a:pt x="365" y="1201"/>
                    </a:lnTo>
                    <a:lnTo>
                      <a:pt x="365" y="1202"/>
                    </a:lnTo>
                    <a:lnTo>
                      <a:pt x="366" y="1203"/>
                    </a:lnTo>
                    <a:lnTo>
                      <a:pt x="367" y="1206"/>
                    </a:lnTo>
                    <a:lnTo>
                      <a:pt x="368" y="1204"/>
                    </a:lnTo>
                    <a:lnTo>
                      <a:pt x="368" y="1205"/>
                    </a:lnTo>
                    <a:lnTo>
                      <a:pt x="369" y="1204"/>
                    </a:lnTo>
                    <a:lnTo>
                      <a:pt x="370" y="1208"/>
                    </a:lnTo>
                    <a:lnTo>
                      <a:pt x="371" y="1204"/>
                    </a:lnTo>
                    <a:lnTo>
                      <a:pt x="371" y="1206"/>
                    </a:lnTo>
                    <a:lnTo>
                      <a:pt x="371" y="1203"/>
                    </a:lnTo>
                    <a:lnTo>
                      <a:pt x="372" y="1201"/>
                    </a:lnTo>
                    <a:lnTo>
                      <a:pt x="373" y="1201"/>
                    </a:lnTo>
                    <a:lnTo>
                      <a:pt x="374" y="1204"/>
                    </a:lnTo>
                    <a:lnTo>
                      <a:pt x="374" y="1201"/>
                    </a:lnTo>
                    <a:lnTo>
                      <a:pt x="375" y="1201"/>
                    </a:lnTo>
                    <a:lnTo>
                      <a:pt x="376" y="1199"/>
                    </a:lnTo>
                    <a:lnTo>
                      <a:pt x="377" y="1198"/>
                    </a:lnTo>
                    <a:lnTo>
                      <a:pt x="377" y="1196"/>
                    </a:lnTo>
                    <a:lnTo>
                      <a:pt x="378" y="1194"/>
                    </a:lnTo>
                    <a:lnTo>
                      <a:pt x="379" y="1191"/>
                    </a:lnTo>
                    <a:lnTo>
                      <a:pt x="380" y="1191"/>
                    </a:lnTo>
                    <a:lnTo>
                      <a:pt x="380" y="1185"/>
                    </a:lnTo>
                    <a:lnTo>
                      <a:pt x="381" y="1187"/>
                    </a:lnTo>
                    <a:lnTo>
                      <a:pt x="382" y="1187"/>
                    </a:lnTo>
                    <a:lnTo>
                      <a:pt x="383" y="1181"/>
                    </a:lnTo>
                    <a:lnTo>
                      <a:pt x="384" y="1180"/>
                    </a:lnTo>
                    <a:lnTo>
                      <a:pt x="384" y="1179"/>
                    </a:lnTo>
                    <a:lnTo>
                      <a:pt x="384" y="1181"/>
                    </a:lnTo>
                    <a:lnTo>
                      <a:pt x="385" y="1178"/>
                    </a:lnTo>
                    <a:lnTo>
                      <a:pt x="386" y="1180"/>
                    </a:lnTo>
                    <a:lnTo>
                      <a:pt x="387" y="1180"/>
                    </a:lnTo>
                    <a:lnTo>
                      <a:pt x="387" y="1185"/>
                    </a:lnTo>
                    <a:lnTo>
                      <a:pt x="388" y="1182"/>
                    </a:lnTo>
                    <a:lnTo>
                      <a:pt x="388" y="1176"/>
                    </a:lnTo>
                    <a:lnTo>
                      <a:pt x="389" y="1176"/>
                    </a:lnTo>
                    <a:lnTo>
                      <a:pt x="390" y="1174"/>
                    </a:lnTo>
                    <a:lnTo>
                      <a:pt x="390" y="1172"/>
                    </a:lnTo>
                    <a:lnTo>
                      <a:pt x="391" y="1172"/>
                    </a:lnTo>
                    <a:lnTo>
                      <a:pt x="392" y="1171"/>
                    </a:lnTo>
                    <a:lnTo>
                      <a:pt x="392" y="1173"/>
                    </a:lnTo>
                    <a:lnTo>
                      <a:pt x="393" y="1173"/>
                    </a:lnTo>
                    <a:lnTo>
                      <a:pt x="394" y="1173"/>
                    </a:lnTo>
                    <a:lnTo>
                      <a:pt x="395" y="1173"/>
                    </a:lnTo>
                    <a:lnTo>
                      <a:pt x="396" y="1173"/>
                    </a:lnTo>
                    <a:lnTo>
                      <a:pt x="396" y="1171"/>
                    </a:lnTo>
                    <a:lnTo>
                      <a:pt x="397" y="1174"/>
                    </a:lnTo>
                    <a:lnTo>
                      <a:pt x="398" y="1173"/>
                    </a:lnTo>
                    <a:lnTo>
                      <a:pt x="399" y="1174"/>
                    </a:lnTo>
                    <a:lnTo>
                      <a:pt x="399" y="1173"/>
                    </a:lnTo>
                    <a:lnTo>
                      <a:pt x="400" y="1173"/>
                    </a:lnTo>
                    <a:lnTo>
                      <a:pt x="401" y="1173"/>
                    </a:lnTo>
                    <a:lnTo>
                      <a:pt x="402" y="1170"/>
                    </a:lnTo>
                    <a:lnTo>
                      <a:pt x="403" y="1167"/>
                    </a:lnTo>
                    <a:lnTo>
                      <a:pt x="403" y="1165"/>
                    </a:lnTo>
                    <a:lnTo>
                      <a:pt x="404" y="1165"/>
                    </a:lnTo>
                    <a:lnTo>
                      <a:pt x="404" y="1167"/>
                    </a:lnTo>
                    <a:lnTo>
                      <a:pt x="405" y="1167"/>
                    </a:lnTo>
                    <a:lnTo>
                      <a:pt x="406" y="1174"/>
                    </a:lnTo>
                    <a:lnTo>
                      <a:pt x="406" y="1172"/>
                    </a:lnTo>
                    <a:lnTo>
                      <a:pt x="407" y="1171"/>
                    </a:lnTo>
                    <a:lnTo>
                      <a:pt x="408" y="1171"/>
                    </a:lnTo>
                    <a:lnTo>
                      <a:pt x="408" y="1169"/>
                    </a:lnTo>
                    <a:lnTo>
                      <a:pt x="409" y="1169"/>
                    </a:lnTo>
                    <a:lnTo>
                      <a:pt x="410" y="1167"/>
                    </a:lnTo>
                    <a:lnTo>
                      <a:pt x="411" y="1167"/>
                    </a:lnTo>
                    <a:lnTo>
                      <a:pt x="412" y="1165"/>
                    </a:lnTo>
                    <a:lnTo>
                      <a:pt x="412" y="1169"/>
                    </a:lnTo>
                    <a:lnTo>
                      <a:pt x="412" y="1167"/>
                    </a:lnTo>
                    <a:lnTo>
                      <a:pt x="413" y="1170"/>
                    </a:lnTo>
                    <a:lnTo>
                      <a:pt x="414" y="1169"/>
                    </a:lnTo>
                    <a:lnTo>
                      <a:pt x="415" y="1170"/>
                    </a:lnTo>
                    <a:lnTo>
                      <a:pt x="415" y="1164"/>
                    </a:lnTo>
                    <a:lnTo>
                      <a:pt x="415" y="1168"/>
                    </a:lnTo>
                    <a:lnTo>
                      <a:pt x="416" y="1170"/>
                    </a:lnTo>
                    <a:lnTo>
                      <a:pt x="417" y="1168"/>
                    </a:lnTo>
                    <a:lnTo>
                      <a:pt x="418" y="1166"/>
                    </a:lnTo>
                    <a:lnTo>
                      <a:pt x="418" y="1167"/>
                    </a:lnTo>
                    <a:lnTo>
                      <a:pt x="419" y="1169"/>
                    </a:lnTo>
                    <a:lnTo>
                      <a:pt x="420" y="1169"/>
                    </a:lnTo>
                    <a:lnTo>
                      <a:pt x="420" y="1168"/>
                    </a:lnTo>
                    <a:lnTo>
                      <a:pt x="421" y="1169"/>
                    </a:lnTo>
                    <a:lnTo>
                      <a:pt x="422" y="1169"/>
                    </a:lnTo>
                    <a:lnTo>
                      <a:pt x="422" y="1173"/>
                    </a:lnTo>
                    <a:lnTo>
                      <a:pt x="423" y="1173"/>
                    </a:lnTo>
                    <a:lnTo>
                      <a:pt x="424" y="1173"/>
                    </a:lnTo>
                    <a:lnTo>
                      <a:pt x="424" y="1178"/>
                    </a:lnTo>
                    <a:lnTo>
                      <a:pt x="425" y="1173"/>
                    </a:lnTo>
                    <a:lnTo>
                      <a:pt x="425" y="1167"/>
                    </a:lnTo>
                    <a:lnTo>
                      <a:pt x="426" y="1169"/>
                    </a:lnTo>
                    <a:lnTo>
                      <a:pt x="427" y="1171"/>
                    </a:lnTo>
                    <a:lnTo>
                      <a:pt x="428" y="1171"/>
                    </a:lnTo>
                    <a:lnTo>
                      <a:pt x="429" y="1175"/>
                    </a:lnTo>
                    <a:lnTo>
                      <a:pt x="430" y="1174"/>
                    </a:lnTo>
                    <a:lnTo>
                      <a:pt x="431" y="1172"/>
                    </a:lnTo>
                    <a:lnTo>
                      <a:pt x="431" y="1170"/>
                    </a:lnTo>
                    <a:lnTo>
                      <a:pt x="432" y="1169"/>
                    </a:lnTo>
                    <a:lnTo>
                      <a:pt x="433" y="1170"/>
                    </a:lnTo>
                    <a:lnTo>
                      <a:pt x="434" y="1166"/>
                    </a:lnTo>
                    <a:lnTo>
                      <a:pt x="434" y="1165"/>
                    </a:lnTo>
                    <a:lnTo>
                      <a:pt x="435" y="1167"/>
                    </a:lnTo>
                    <a:lnTo>
                      <a:pt x="436" y="1167"/>
                    </a:lnTo>
                    <a:lnTo>
                      <a:pt x="436" y="1166"/>
                    </a:lnTo>
                    <a:lnTo>
                      <a:pt x="437" y="1168"/>
                    </a:lnTo>
                    <a:lnTo>
                      <a:pt x="437" y="1167"/>
                    </a:lnTo>
                    <a:lnTo>
                      <a:pt x="438" y="1169"/>
                    </a:lnTo>
                    <a:lnTo>
                      <a:pt x="439" y="1169"/>
                    </a:lnTo>
                    <a:lnTo>
                      <a:pt x="440" y="1170"/>
                    </a:lnTo>
                    <a:lnTo>
                      <a:pt x="440" y="1172"/>
                    </a:lnTo>
                    <a:lnTo>
                      <a:pt x="440" y="1171"/>
                    </a:lnTo>
                    <a:lnTo>
                      <a:pt x="441" y="1173"/>
                    </a:lnTo>
                    <a:lnTo>
                      <a:pt x="442" y="1173"/>
                    </a:lnTo>
                    <a:lnTo>
                      <a:pt x="443" y="1174"/>
                    </a:lnTo>
                    <a:lnTo>
                      <a:pt x="444" y="1178"/>
                    </a:lnTo>
                    <a:lnTo>
                      <a:pt x="444" y="1177"/>
                    </a:lnTo>
                    <a:lnTo>
                      <a:pt x="444" y="1175"/>
                    </a:lnTo>
                    <a:lnTo>
                      <a:pt x="445" y="1175"/>
                    </a:lnTo>
                    <a:lnTo>
                      <a:pt x="446" y="1176"/>
                    </a:lnTo>
                    <a:lnTo>
                      <a:pt x="447" y="1176"/>
                    </a:lnTo>
                    <a:lnTo>
                      <a:pt x="447" y="1165"/>
                    </a:lnTo>
                    <a:lnTo>
                      <a:pt x="448" y="1172"/>
                    </a:lnTo>
                    <a:lnTo>
                      <a:pt x="448" y="1173"/>
                    </a:lnTo>
                    <a:lnTo>
                      <a:pt x="449" y="1173"/>
                    </a:lnTo>
                    <a:lnTo>
                      <a:pt x="450" y="1169"/>
                    </a:lnTo>
                    <a:lnTo>
                      <a:pt x="450" y="1171"/>
                    </a:lnTo>
                    <a:lnTo>
                      <a:pt x="451" y="1172"/>
                    </a:lnTo>
                    <a:lnTo>
                      <a:pt x="452" y="1173"/>
                    </a:lnTo>
                    <a:lnTo>
                      <a:pt x="452" y="1169"/>
                    </a:lnTo>
                    <a:lnTo>
                      <a:pt x="453" y="1174"/>
                    </a:lnTo>
                    <a:lnTo>
                      <a:pt x="453" y="1173"/>
                    </a:lnTo>
                    <a:lnTo>
                      <a:pt x="454" y="1171"/>
                    </a:lnTo>
                    <a:lnTo>
                      <a:pt x="455" y="1171"/>
                    </a:lnTo>
                    <a:lnTo>
                      <a:pt x="456" y="1171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sz="1350"/>
              </a:p>
            </p:txBody>
          </p:sp>
          <p:sp>
            <p:nvSpPr>
              <p:cNvPr id="63577" name="Freeform 797"/>
              <p:cNvSpPr>
                <a:spLocks/>
              </p:cNvSpPr>
              <p:nvPr/>
            </p:nvSpPr>
            <p:spPr bwMode="auto">
              <a:xfrm>
                <a:off x="1565275" y="3559175"/>
                <a:ext cx="728663" cy="2001838"/>
              </a:xfrm>
              <a:custGeom>
                <a:avLst/>
                <a:gdLst>
                  <a:gd name="T0" fmla="*/ 2147483647 w 459"/>
                  <a:gd name="T1" fmla="*/ 2147483647 h 1261"/>
                  <a:gd name="T2" fmla="*/ 2147483647 w 459"/>
                  <a:gd name="T3" fmla="*/ 2147483647 h 1261"/>
                  <a:gd name="T4" fmla="*/ 2147483647 w 459"/>
                  <a:gd name="T5" fmla="*/ 2147483647 h 1261"/>
                  <a:gd name="T6" fmla="*/ 2147483647 w 459"/>
                  <a:gd name="T7" fmla="*/ 2147483647 h 1261"/>
                  <a:gd name="T8" fmla="*/ 2147483647 w 459"/>
                  <a:gd name="T9" fmla="*/ 2147483647 h 1261"/>
                  <a:gd name="T10" fmla="*/ 2147483647 w 459"/>
                  <a:gd name="T11" fmla="*/ 2147483647 h 1261"/>
                  <a:gd name="T12" fmla="*/ 2147483647 w 459"/>
                  <a:gd name="T13" fmla="*/ 2147483647 h 1261"/>
                  <a:gd name="T14" fmla="*/ 2147483647 w 459"/>
                  <a:gd name="T15" fmla="*/ 2147483647 h 1261"/>
                  <a:gd name="T16" fmla="*/ 2147483647 w 459"/>
                  <a:gd name="T17" fmla="*/ 2147483647 h 1261"/>
                  <a:gd name="T18" fmla="*/ 2147483647 w 459"/>
                  <a:gd name="T19" fmla="*/ 2147483647 h 1261"/>
                  <a:gd name="T20" fmla="*/ 2147483647 w 459"/>
                  <a:gd name="T21" fmla="*/ 2147483647 h 1261"/>
                  <a:gd name="T22" fmla="*/ 2147483647 w 459"/>
                  <a:gd name="T23" fmla="*/ 2147483647 h 1261"/>
                  <a:gd name="T24" fmla="*/ 2147483647 w 459"/>
                  <a:gd name="T25" fmla="*/ 2147483647 h 1261"/>
                  <a:gd name="T26" fmla="*/ 2147483647 w 459"/>
                  <a:gd name="T27" fmla="*/ 2147483647 h 1261"/>
                  <a:gd name="T28" fmla="*/ 2147483647 w 459"/>
                  <a:gd name="T29" fmla="*/ 2147483647 h 1261"/>
                  <a:gd name="T30" fmla="*/ 2147483647 w 459"/>
                  <a:gd name="T31" fmla="*/ 2147483647 h 1261"/>
                  <a:gd name="T32" fmla="*/ 2147483647 w 459"/>
                  <a:gd name="T33" fmla="*/ 2147483647 h 1261"/>
                  <a:gd name="T34" fmla="*/ 2147483647 w 459"/>
                  <a:gd name="T35" fmla="*/ 2147483647 h 1261"/>
                  <a:gd name="T36" fmla="*/ 2147483647 w 459"/>
                  <a:gd name="T37" fmla="*/ 2147483647 h 1261"/>
                  <a:gd name="T38" fmla="*/ 2147483647 w 459"/>
                  <a:gd name="T39" fmla="*/ 2147483647 h 1261"/>
                  <a:gd name="T40" fmla="*/ 2147483647 w 459"/>
                  <a:gd name="T41" fmla="*/ 2147483647 h 1261"/>
                  <a:gd name="T42" fmla="*/ 2147483647 w 459"/>
                  <a:gd name="T43" fmla="*/ 2147483647 h 1261"/>
                  <a:gd name="T44" fmla="*/ 2147483647 w 459"/>
                  <a:gd name="T45" fmla="*/ 2147483647 h 1261"/>
                  <a:gd name="T46" fmla="*/ 2147483647 w 459"/>
                  <a:gd name="T47" fmla="*/ 2147483647 h 1261"/>
                  <a:gd name="T48" fmla="*/ 2147483647 w 459"/>
                  <a:gd name="T49" fmla="*/ 2147483647 h 1261"/>
                  <a:gd name="T50" fmla="*/ 2147483647 w 459"/>
                  <a:gd name="T51" fmla="*/ 2147483647 h 1261"/>
                  <a:gd name="T52" fmla="*/ 2147483647 w 459"/>
                  <a:gd name="T53" fmla="*/ 2147483647 h 1261"/>
                  <a:gd name="T54" fmla="*/ 2147483647 w 459"/>
                  <a:gd name="T55" fmla="*/ 2147483647 h 1261"/>
                  <a:gd name="T56" fmla="*/ 2147483647 w 459"/>
                  <a:gd name="T57" fmla="*/ 2147483647 h 1261"/>
                  <a:gd name="T58" fmla="*/ 2147483647 w 459"/>
                  <a:gd name="T59" fmla="*/ 2147483647 h 1261"/>
                  <a:gd name="T60" fmla="*/ 2147483647 w 459"/>
                  <a:gd name="T61" fmla="*/ 2147483647 h 1261"/>
                  <a:gd name="T62" fmla="*/ 2147483647 w 459"/>
                  <a:gd name="T63" fmla="*/ 2147483647 h 1261"/>
                  <a:gd name="T64" fmla="*/ 2147483647 w 459"/>
                  <a:gd name="T65" fmla="*/ 2147483647 h 1261"/>
                  <a:gd name="T66" fmla="*/ 2147483647 w 459"/>
                  <a:gd name="T67" fmla="*/ 2147483647 h 1261"/>
                  <a:gd name="T68" fmla="*/ 2147483647 w 459"/>
                  <a:gd name="T69" fmla="*/ 2147483647 h 1261"/>
                  <a:gd name="T70" fmla="*/ 2147483647 w 459"/>
                  <a:gd name="T71" fmla="*/ 2147483647 h 1261"/>
                  <a:gd name="T72" fmla="*/ 2147483647 w 459"/>
                  <a:gd name="T73" fmla="*/ 2147483647 h 1261"/>
                  <a:gd name="T74" fmla="*/ 2147483647 w 459"/>
                  <a:gd name="T75" fmla="*/ 2147483647 h 1261"/>
                  <a:gd name="T76" fmla="*/ 2147483647 w 459"/>
                  <a:gd name="T77" fmla="*/ 2147483647 h 1261"/>
                  <a:gd name="T78" fmla="*/ 2147483647 w 459"/>
                  <a:gd name="T79" fmla="*/ 2147483647 h 1261"/>
                  <a:gd name="T80" fmla="*/ 2147483647 w 459"/>
                  <a:gd name="T81" fmla="*/ 2147483647 h 1261"/>
                  <a:gd name="T82" fmla="*/ 2147483647 w 459"/>
                  <a:gd name="T83" fmla="*/ 2147483647 h 1261"/>
                  <a:gd name="T84" fmla="*/ 2147483647 w 459"/>
                  <a:gd name="T85" fmla="*/ 2147483647 h 1261"/>
                  <a:gd name="T86" fmla="*/ 2147483647 w 459"/>
                  <a:gd name="T87" fmla="*/ 2147483647 h 1261"/>
                  <a:gd name="T88" fmla="*/ 2147483647 w 459"/>
                  <a:gd name="T89" fmla="*/ 2147483647 h 1261"/>
                  <a:gd name="T90" fmla="*/ 2147483647 w 459"/>
                  <a:gd name="T91" fmla="*/ 2147483647 h 1261"/>
                  <a:gd name="T92" fmla="*/ 2147483647 w 459"/>
                  <a:gd name="T93" fmla="*/ 2147483647 h 1261"/>
                  <a:gd name="T94" fmla="*/ 2147483647 w 459"/>
                  <a:gd name="T95" fmla="*/ 2147483647 h 1261"/>
                  <a:gd name="T96" fmla="*/ 2147483647 w 459"/>
                  <a:gd name="T97" fmla="*/ 2147483647 h 1261"/>
                  <a:gd name="T98" fmla="*/ 2147483647 w 459"/>
                  <a:gd name="T99" fmla="*/ 2147483647 h 1261"/>
                  <a:gd name="T100" fmla="*/ 2147483647 w 459"/>
                  <a:gd name="T101" fmla="*/ 2147483647 h 1261"/>
                  <a:gd name="T102" fmla="*/ 2147483647 w 459"/>
                  <a:gd name="T103" fmla="*/ 2147483647 h 1261"/>
                  <a:gd name="T104" fmla="*/ 2147483647 w 459"/>
                  <a:gd name="T105" fmla="*/ 2147483647 h 1261"/>
                  <a:gd name="T106" fmla="*/ 2147483647 w 459"/>
                  <a:gd name="T107" fmla="*/ 2147483647 h 1261"/>
                  <a:gd name="T108" fmla="*/ 2147483647 w 459"/>
                  <a:gd name="T109" fmla="*/ 2147483647 h 1261"/>
                  <a:gd name="T110" fmla="*/ 2147483647 w 459"/>
                  <a:gd name="T111" fmla="*/ 2147483647 h 1261"/>
                  <a:gd name="T112" fmla="*/ 2147483647 w 459"/>
                  <a:gd name="T113" fmla="*/ 2147483647 h 1261"/>
                  <a:gd name="T114" fmla="*/ 2147483647 w 459"/>
                  <a:gd name="T115" fmla="*/ 2147483647 h 1261"/>
                  <a:gd name="T116" fmla="*/ 2147483647 w 459"/>
                  <a:gd name="T117" fmla="*/ 2147483647 h 1261"/>
                  <a:gd name="T118" fmla="*/ 2147483647 w 459"/>
                  <a:gd name="T119" fmla="*/ 2147483647 h 1261"/>
                  <a:gd name="T120" fmla="*/ 2147483647 w 459"/>
                  <a:gd name="T121" fmla="*/ 2147483647 h 1261"/>
                  <a:gd name="T122" fmla="*/ 2147483647 w 459"/>
                  <a:gd name="T123" fmla="*/ 2147483647 h 1261"/>
                  <a:gd name="T124" fmla="*/ 2147483647 w 459"/>
                  <a:gd name="T125" fmla="*/ 2147483647 h 126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59"/>
                  <a:gd name="T190" fmla="*/ 0 h 1261"/>
                  <a:gd name="T191" fmla="*/ 459 w 459"/>
                  <a:gd name="T192" fmla="*/ 1261 h 126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59" h="1261">
                    <a:moveTo>
                      <a:pt x="0" y="41"/>
                    </a:moveTo>
                    <a:lnTo>
                      <a:pt x="0" y="43"/>
                    </a:lnTo>
                    <a:lnTo>
                      <a:pt x="0" y="48"/>
                    </a:lnTo>
                    <a:lnTo>
                      <a:pt x="1" y="46"/>
                    </a:lnTo>
                    <a:lnTo>
                      <a:pt x="2" y="43"/>
                    </a:lnTo>
                    <a:lnTo>
                      <a:pt x="3" y="41"/>
                    </a:lnTo>
                    <a:lnTo>
                      <a:pt x="3" y="40"/>
                    </a:lnTo>
                    <a:lnTo>
                      <a:pt x="4" y="40"/>
                    </a:lnTo>
                    <a:lnTo>
                      <a:pt x="4" y="38"/>
                    </a:lnTo>
                    <a:lnTo>
                      <a:pt x="5" y="38"/>
                    </a:lnTo>
                    <a:lnTo>
                      <a:pt x="6" y="36"/>
                    </a:lnTo>
                    <a:lnTo>
                      <a:pt x="7" y="38"/>
                    </a:lnTo>
                    <a:lnTo>
                      <a:pt x="7" y="42"/>
                    </a:lnTo>
                    <a:lnTo>
                      <a:pt x="8" y="40"/>
                    </a:lnTo>
                    <a:lnTo>
                      <a:pt x="8" y="41"/>
                    </a:lnTo>
                    <a:lnTo>
                      <a:pt x="9" y="41"/>
                    </a:lnTo>
                    <a:lnTo>
                      <a:pt x="10" y="37"/>
                    </a:lnTo>
                    <a:lnTo>
                      <a:pt x="10" y="36"/>
                    </a:lnTo>
                    <a:lnTo>
                      <a:pt x="11" y="37"/>
                    </a:lnTo>
                    <a:lnTo>
                      <a:pt x="12" y="40"/>
                    </a:lnTo>
                    <a:lnTo>
                      <a:pt x="13" y="40"/>
                    </a:lnTo>
                    <a:lnTo>
                      <a:pt x="13" y="39"/>
                    </a:lnTo>
                    <a:lnTo>
                      <a:pt x="14" y="38"/>
                    </a:lnTo>
                    <a:lnTo>
                      <a:pt x="15" y="37"/>
                    </a:lnTo>
                    <a:lnTo>
                      <a:pt x="16" y="42"/>
                    </a:lnTo>
                    <a:lnTo>
                      <a:pt x="16" y="41"/>
                    </a:lnTo>
                    <a:lnTo>
                      <a:pt x="16" y="36"/>
                    </a:lnTo>
                    <a:lnTo>
                      <a:pt x="17" y="40"/>
                    </a:lnTo>
                    <a:lnTo>
                      <a:pt x="18" y="41"/>
                    </a:lnTo>
                    <a:lnTo>
                      <a:pt x="19" y="41"/>
                    </a:lnTo>
                    <a:lnTo>
                      <a:pt x="19" y="44"/>
                    </a:lnTo>
                    <a:lnTo>
                      <a:pt x="20" y="46"/>
                    </a:lnTo>
                    <a:lnTo>
                      <a:pt x="20" y="43"/>
                    </a:lnTo>
                    <a:lnTo>
                      <a:pt x="21" y="41"/>
                    </a:lnTo>
                    <a:lnTo>
                      <a:pt x="22" y="41"/>
                    </a:lnTo>
                    <a:lnTo>
                      <a:pt x="22" y="39"/>
                    </a:lnTo>
                    <a:lnTo>
                      <a:pt x="23" y="36"/>
                    </a:lnTo>
                    <a:lnTo>
                      <a:pt x="24" y="35"/>
                    </a:lnTo>
                    <a:lnTo>
                      <a:pt x="24" y="38"/>
                    </a:lnTo>
                    <a:lnTo>
                      <a:pt x="25" y="37"/>
                    </a:lnTo>
                    <a:lnTo>
                      <a:pt x="25" y="35"/>
                    </a:lnTo>
                    <a:lnTo>
                      <a:pt x="26" y="30"/>
                    </a:lnTo>
                    <a:lnTo>
                      <a:pt x="27" y="31"/>
                    </a:lnTo>
                    <a:lnTo>
                      <a:pt x="28" y="32"/>
                    </a:lnTo>
                    <a:lnTo>
                      <a:pt x="28" y="31"/>
                    </a:lnTo>
                    <a:lnTo>
                      <a:pt x="29" y="28"/>
                    </a:lnTo>
                    <a:lnTo>
                      <a:pt x="29" y="31"/>
                    </a:lnTo>
                    <a:lnTo>
                      <a:pt x="30" y="31"/>
                    </a:lnTo>
                    <a:lnTo>
                      <a:pt x="31" y="30"/>
                    </a:lnTo>
                    <a:lnTo>
                      <a:pt x="32" y="30"/>
                    </a:lnTo>
                    <a:lnTo>
                      <a:pt x="32" y="31"/>
                    </a:lnTo>
                    <a:lnTo>
                      <a:pt x="32" y="37"/>
                    </a:lnTo>
                    <a:lnTo>
                      <a:pt x="33" y="34"/>
                    </a:lnTo>
                    <a:lnTo>
                      <a:pt x="34" y="34"/>
                    </a:lnTo>
                    <a:lnTo>
                      <a:pt x="35" y="34"/>
                    </a:lnTo>
                    <a:lnTo>
                      <a:pt x="35" y="41"/>
                    </a:lnTo>
                    <a:lnTo>
                      <a:pt x="36" y="38"/>
                    </a:lnTo>
                    <a:lnTo>
                      <a:pt x="36" y="37"/>
                    </a:lnTo>
                    <a:lnTo>
                      <a:pt x="37" y="39"/>
                    </a:lnTo>
                    <a:lnTo>
                      <a:pt x="38" y="41"/>
                    </a:lnTo>
                    <a:lnTo>
                      <a:pt x="38" y="37"/>
                    </a:lnTo>
                    <a:lnTo>
                      <a:pt x="39" y="39"/>
                    </a:lnTo>
                    <a:lnTo>
                      <a:pt x="40" y="38"/>
                    </a:lnTo>
                    <a:lnTo>
                      <a:pt x="41" y="37"/>
                    </a:lnTo>
                    <a:lnTo>
                      <a:pt x="42" y="32"/>
                    </a:lnTo>
                    <a:lnTo>
                      <a:pt x="43" y="32"/>
                    </a:lnTo>
                    <a:lnTo>
                      <a:pt x="44" y="34"/>
                    </a:lnTo>
                    <a:lnTo>
                      <a:pt x="44" y="36"/>
                    </a:lnTo>
                    <a:lnTo>
                      <a:pt x="44" y="38"/>
                    </a:lnTo>
                    <a:lnTo>
                      <a:pt x="45" y="38"/>
                    </a:lnTo>
                    <a:lnTo>
                      <a:pt x="46" y="37"/>
                    </a:lnTo>
                    <a:lnTo>
                      <a:pt x="47" y="37"/>
                    </a:lnTo>
                    <a:lnTo>
                      <a:pt x="48" y="33"/>
                    </a:lnTo>
                    <a:lnTo>
                      <a:pt x="48" y="35"/>
                    </a:lnTo>
                    <a:lnTo>
                      <a:pt x="48" y="33"/>
                    </a:lnTo>
                    <a:lnTo>
                      <a:pt x="49" y="34"/>
                    </a:lnTo>
                    <a:lnTo>
                      <a:pt x="50" y="35"/>
                    </a:lnTo>
                    <a:lnTo>
                      <a:pt x="51" y="37"/>
                    </a:lnTo>
                    <a:lnTo>
                      <a:pt x="51" y="41"/>
                    </a:lnTo>
                    <a:lnTo>
                      <a:pt x="52" y="34"/>
                    </a:lnTo>
                    <a:lnTo>
                      <a:pt x="52" y="32"/>
                    </a:lnTo>
                    <a:lnTo>
                      <a:pt x="53" y="34"/>
                    </a:lnTo>
                    <a:lnTo>
                      <a:pt x="54" y="32"/>
                    </a:lnTo>
                    <a:lnTo>
                      <a:pt x="54" y="33"/>
                    </a:lnTo>
                    <a:lnTo>
                      <a:pt x="55" y="34"/>
                    </a:lnTo>
                    <a:lnTo>
                      <a:pt x="56" y="32"/>
                    </a:lnTo>
                    <a:lnTo>
                      <a:pt x="56" y="31"/>
                    </a:lnTo>
                    <a:lnTo>
                      <a:pt x="57" y="35"/>
                    </a:lnTo>
                    <a:lnTo>
                      <a:pt x="57" y="34"/>
                    </a:lnTo>
                    <a:lnTo>
                      <a:pt x="58" y="38"/>
                    </a:lnTo>
                    <a:lnTo>
                      <a:pt x="59" y="36"/>
                    </a:lnTo>
                    <a:lnTo>
                      <a:pt x="60" y="34"/>
                    </a:lnTo>
                    <a:lnTo>
                      <a:pt x="60" y="33"/>
                    </a:lnTo>
                    <a:lnTo>
                      <a:pt x="61" y="34"/>
                    </a:lnTo>
                    <a:lnTo>
                      <a:pt x="62" y="34"/>
                    </a:lnTo>
                    <a:lnTo>
                      <a:pt x="63" y="35"/>
                    </a:lnTo>
                    <a:lnTo>
                      <a:pt x="64" y="34"/>
                    </a:lnTo>
                    <a:lnTo>
                      <a:pt x="65" y="38"/>
                    </a:lnTo>
                    <a:lnTo>
                      <a:pt x="66" y="39"/>
                    </a:lnTo>
                    <a:lnTo>
                      <a:pt x="67" y="39"/>
                    </a:lnTo>
                    <a:lnTo>
                      <a:pt x="68" y="43"/>
                    </a:lnTo>
                    <a:lnTo>
                      <a:pt x="68" y="40"/>
                    </a:lnTo>
                    <a:lnTo>
                      <a:pt x="69" y="39"/>
                    </a:lnTo>
                    <a:lnTo>
                      <a:pt x="70" y="38"/>
                    </a:lnTo>
                    <a:lnTo>
                      <a:pt x="70" y="35"/>
                    </a:lnTo>
                    <a:lnTo>
                      <a:pt x="71" y="34"/>
                    </a:lnTo>
                    <a:lnTo>
                      <a:pt x="72" y="35"/>
                    </a:lnTo>
                    <a:lnTo>
                      <a:pt x="72" y="34"/>
                    </a:lnTo>
                    <a:lnTo>
                      <a:pt x="73" y="34"/>
                    </a:lnTo>
                    <a:lnTo>
                      <a:pt x="74" y="34"/>
                    </a:lnTo>
                    <a:lnTo>
                      <a:pt x="75" y="37"/>
                    </a:lnTo>
                    <a:lnTo>
                      <a:pt x="76" y="41"/>
                    </a:lnTo>
                    <a:lnTo>
                      <a:pt x="76" y="40"/>
                    </a:lnTo>
                    <a:lnTo>
                      <a:pt x="76" y="46"/>
                    </a:lnTo>
                    <a:lnTo>
                      <a:pt x="77" y="42"/>
                    </a:lnTo>
                    <a:lnTo>
                      <a:pt x="78" y="41"/>
                    </a:lnTo>
                    <a:lnTo>
                      <a:pt x="79" y="39"/>
                    </a:lnTo>
                    <a:lnTo>
                      <a:pt x="79" y="36"/>
                    </a:lnTo>
                    <a:lnTo>
                      <a:pt x="80" y="33"/>
                    </a:lnTo>
                    <a:lnTo>
                      <a:pt x="80" y="34"/>
                    </a:lnTo>
                    <a:lnTo>
                      <a:pt x="81" y="34"/>
                    </a:lnTo>
                    <a:lnTo>
                      <a:pt x="82" y="37"/>
                    </a:lnTo>
                    <a:lnTo>
                      <a:pt x="83" y="37"/>
                    </a:lnTo>
                    <a:lnTo>
                      <a:pt x="84" y="41"/>
                    </a:lnTo>
                    <a:lnTo>
                      <a:pt x="84" y="40"/>
                    </a:lnTo>
                    <a:lnTo>
                      <a:pt x="85" y="38"/>
                    </a:lnTo>
                    <a:lnTo>
                      <a:pt x="85" y="37"/>
                    </a:lnTo>
                    <a:lnTo>
                      <a:pt x="86" y="34"/>
                    </a:lnTo>
                    <a:lnTo>
                      <a:pt x="87" y="35"/>
                    </a:lnTo>
                    <a:lnTo>
                      <a:pt x="88" y="35"/>
                    </a:lnTo>
                    <a:lnTo>
                      <a:pt x="88" y="34"/>
                    </a:lnTo>
                    <a:lnTo>
                      <a:pt x="89" y="35"/>
                    </a:lnTo>
                    <a:lnTo>
                      <a:pt x="90" y="36"/>
                    </a:lnTo>
                    <a:lnTo>
                      <a:pt x="91" y="34"/>
                    </a:lnTo>
                    <a:lnTo>
                      <a:pt x="92" y="33"/>
                    </a:lnTo>
                    <a:lnTo>
                      <a:pt x="92" y="32"/>
                    </a:lnTo>
                    <a:lnTo>
                      <a:pt x="92" y="28"/>
                    </a:lnTo>
                    <a:lnTo>
                      <a:pt x="93" y="27"/>
                    </a:lnTo>
                    <a:lnTo>
                      <a:pt x="94" y="28"/>
                    </a:lnTo>
                    <a:lnTo>
                      <a:pt x="95" y="28"/>
                    </a:lnTo>
                    <a:lnTo>
                      <a:pt x="95" y="33"/>
                    </a:lnTo>
                    <a:lnTo>
                      <a:pt x="96" y="30"/>
                    </a:lnTo>
                    <a:lnTo>
                      <a:pt x="97" y="28"/>
                    </a:lnTo>
                    <a:lnTo>
                      <a:pt x="98" y="28"/>
                    </a:lnTo>
                    <a:lnTo>
                      <a:pt x="99" y="30"/>
                    </a:lnTo>
                    <a:lnTo>
                      <a:pt x="100" y="23"/>
                    </a:lnTo>
                    <a:lnTo>
                      <a:pt x="100" y="24"/>
                    </a:lnTo>
                    <a:lnTo>
                      <a:pt x="101" y="24"/>
                    </a:lnTo>
                    <a:lnTo>
                      <a:pt x="101" y="25"/>
                    </a:lnTo>
                    <a:lnTo>
                      <a:pt x="102" y="25"/>
                    </a:lnTo>
                    <a:lnTo>
                      <a:pt x="103" y="24"/>
                    </a:lnTo>
                    <a:lnTo>
                      <a:pt x="104" y="27"/>
                    </a:lnTo>
                    <a:lnTo>
                      <a:pt x="104" y="25"/>
                    </a:lnTo>
                    <a:lnTo>
                      <a:pt x="105" y="26"/>
                    </a:lnTo>
                    <a:lnTo>
                      <a:pt x="106" y="27"/>
                    </a:lnTo>
                    <a:lnTo>
                      <a:pt x="107" y="27"/>
                    </a:lnTo>
                    <a:lnTo>
                      <a:pt x="108" y="27"/>
                    </a:lnTo>
                    <a:lnTo>
                      <a:pt x="108" y="25"/>
                    </a:lnTo>
                    <a:lnTo>
                      <a:pt x="109" y="30"/>
                    </a:lnTo>
                    <a:lnTo>
                      <a:pt x="110" y="28"/>
                    </a:lnTo>
                    <a:lnTo>
                      <a:pt x="111" y="26"/>
                    </a:lnTo>
                    <a:lnTo>
                      <a:pt x="111" y="23"/>
                    </a:lnTo>
                    <a:lnTo>
                      <a:pt x="112" y="22"/>
                    </a:lnTo>
                    <a:lnTo>
                      <a:pt x="112" y="23"/>
                    </a:lnTo>
                    <a:lnTo>
                      <a:pt x="113" y="22"/>
                    </a:lnTo>
                    <a:lnTo>
                      <a:pt x="114" y="23"/>
                    </a:lnTo>
                    <a:lnTo>
                      <a:pt x="114" y="24"/>
                    </a:lnTo>
                    <a:lnTo>
                      <a:pt x="115" y="23"/>
                    </a:lnTo>
                    <a:lnTo>
                      <a:pt x="116" y="25"/>
                    </a:lnTo>
                    <a:lnTo>
                      <a:pt x="117" y="25"/>
                    </a:lnTo>
                    <a:lnTo>
                      <a:pt x="117" y="23"/>
                    </a:lnTo>
                    <a:lnTo>
                      <a:pt x="118" y="18"/>
                    </a:lnTo>
                    <a:lnTo>
                      <a:pt x="119" y="16"/>
                    </a:lnTo>
                    <a:lnTo>
                      <a:pt x="120" y="17"/>
                    </a:lnTo>
                    <a:lnTo>
                      <a:pt x="120" y="20"/>
                    </a:lnTo>
                    <a:lnTo>
                      <a:pt x="121" y="20"/>
                    </a:lnTo>
                    <a:lnTo>
                      <a:pt x="122" y="21"/>
                    </a:lnTo>
                    <a:lnTo>
                      <a:pt x="123" y="21"/>
                    </a:lnTo>
                    <a:lnTo>
                      <a:pt x="123" y="19"/>
                    </a:lnTo>
                    <a:lnTo>
                      <a:pt x="124" y="19"/>
                    </a:lnTo>
                    <a:lnTo>
                      <a:pt x="124" y="20"/>
                    </a:lnTo>
                    <a:lnTo>
                      <a:pt x="125" y="21"/>
                    </a:lnTo>
                    <a:lnTo>
                      <a:pt x="126" y="20"/>
                    </a:lnTo>
                    <a:lnTo>
                      <a:pt x="126" y="21"/>
                    </a:lnTo>
                    <a:lnTo>
                      <a:pt x="127" y="21"/>
                    </a:lnTo>
                    <a:lnTo>
                      <a:pt x="128" y="23"/>
                    </a:lnTo>
                    <a:lnTo>
                      <a:pt x="129" y="21"/>
                    </a:lnTo>
                    <a:lnTo>
                      <a:pt x="130" y="21"/>
                    </a:lnTo>
                    <a:lnTo>
                      <a:pt x="130" y="19"/>
                    </a:lnTo>
                    <a:lnTo>
                      <a:pt x="131" y="20"/>
                    </a:lnTo>
                    <a:lnTo>
                      <a:pt x="132" y="21"/>
                    </a:lnTo>
                    <a:lnTo>
                      <a:pt x="133" y="21"/>
                    </a:lnTo>
                    <a:lnTo>
                      <a:pt x="133" y="23"/>
                    </a:lnTo>
                    <a:lnTo>
                      <a:pt x="134" y="27"/>
                    </a:lnTo>
                    <a:lnTo>
                      <a:pt x="135" y="28"/>
                    </a:lnTo>
                    <a:lnTo>
                      <a:pt x="136" y="27"/>
                    </a:lnTo>
                    <a:lnTo>
                      <a:pt x="136" y="25"/>
                    </a:lnTo>
                    <a:lnTo>
                      <a:pt x="136" y="19"/>
                    </a:lnTo>
                    <a:lnTo>
                      <a:pt x="137" y="21"/>
                    </a:lnTo>
                    <a:lnTo>
                      <a:pt x="138" y="22"/>
                    </a:lnTo>
                    <a:lnTo>
                      <a:pt x="139" y="23"/>
                    </a:lnTo>
                    <a:lnTo>
                      <a:pt x="139" y="25"/>
                    </a:lnTo>
                    <a:lnTo>
                      <a:pt x="140" y="27"/>
                    </a:lnTo>
                    <a:lnTo>
                      <a:pt x="140" y="26"/>
                    </a:lnTo>
                    <a:lnTo>
                      <a:pt x="141" y="30"/>
                    </a:lnTo>
                    <a:lnTo>
                      <a:pt x="142" y="27"/>
                    </a:lnTo>
                    <a:lnTo>
                      <a:pt x="142" y="28"/>
                    </a:lnTo>
                    <a:lnTo>
                      <a:pt x="143" y="28"/>
                    </a:lnTo>
                    <a:lnTo>
                      <a:pt x="144" y="27"/>
                    </a:lnTo>
                    <a:lnTo>
                      <a:pt x="144" y="25"/>
                    </a:lnTo>
                    <a:lnTo>
                      <a:pt x="145" y="26"/>
                    </a:lnTo>
                    <a:lnTo>
                      <a:pt x="145" y="25"/>
                    </a:lnTo>
                    <a:lnTo>
                      <a:pt x="146" y="27"/>
                    </a:lnTo>
                    <a:lnTo>
                      <a:pt x="147" y="25"/>
                    </a:lnTo>
                    <a:lnTo>
                      <a:pt x="148" y="25"/>
                    </a:lnTo>
                    <a:lnTo>
                      <a:pt x="149" y="22"/>
                    </a:lnTo>
                    <a:lnTo>
                      <a:pt x="149" y="23"/>
                    </a:lnTo>
                    <a:lnTo>
                      <a:pt x="150" y="23"/>
                    </a:lnTo>
                    <a:lnTo>
                      <a:pt x="151" y="20"/>
                    </a:lnTo>
                    <a:lnTo>
                      <a:pt x="152" y="21"/>
                    </a:lnTo>
                    <a:lnTo>
                      <a:pt x="152" y="23"/>
                    </a:lnTo>
                    <a:lnTo>
                      <a:pt x="153" y="19"/>
                    </a:lnTo>
                    <a:lnTo>
                      <a:pt x="154" y="23"/>
                    </a:lnTo>
                    <a:lnTo>
                      <a:pt x="155" y="23"/>
                    </a:lnTo>
                    <a:lnTo>
                      <a:pt x="156" y="22"/>
                    </a:lnTo>
                    <a:lnTo>
                      <a:pt x="156" y="21"/>
                    </a:lnTo>
                    <a:lnTo>
                      <a:pt x="157" y="25"/>
                    </a:lnTo>
                    <a:lnTo>
                      <a:pt x="158" y="22"/>
                    </a:lnTo>
                    <a:lnTo>
                      <a:pt x="158" y="23"/>
                    </a:lnTo>
                    <a:lnTo>
                      <a:pt x="159" y="22"/>
                    </a:lnTo>
                    <a:lnTo>
                      <a:pt x="160" y="25"/>
                    </a:lnTo>
                    <a:lnTo>
                      <a:pt x="160" y="23"/>
                    </a:lnTo>
                    <a:lnTo>
                      <a:pt x="161" y="23"/>
                    </a:lnTo>
                    <a:lnTo>
                      <a:pt x="161" y="21"/>
                    </a:lnTo>
                    <a:lnTo>
                      <a:pt x="162" y="21"/>
                    </a:lnTo>
                    <a:lnTo>
                      <a:pt x="163" y="26"/>
                    </a:lnTo>
                    <a:lnTo>
                      <a:pt x="164" y="22"/>
                    </a:lnTo>
                    <a:lnTo>
                      <a:pt x="164" y="20"/>
                    </a:lnTo>
                    <a:lnTo>
                      <a:pt x="165" y="19"/>
                    </a:lnTo>
                    <a:lnTo>
                      <a:pt x="166" y="19"/>
                    </a:lnTo>
                    <a:lnTo>
                      <a:pt x="167" y="16"/>
                    </a:lnTo>
                    <a:lnTo>
                      <a:pt x="168" y="16"/>
                    </a:lnTo>
                    <a:lnTo>
                      <a:pt x="169" y="11"/>
                    </a:lnTo>
                    <a:lnTo>
                      <a:pt x="170" y="13"/>
                    </a:lnTo>
                    <a:lnTo>
                      <a:pt x="171" y="12"/>
                    </a:lnTo>
                    <a:lnTo>
                      <a:pt x="171" y="13"/>
                    </a:lnTo>
                    <a:lnTo>
                      <a:pt x="172" y="7"/>
                    </a:lnTo>
                    <a:lnTo>
                      <a:pt x="172" y="11"/>
                    </a:lnTo>
                    <a:lnTo>
                      <a:pt x="173" y="15"/>
                    </a:lnTo>
                    <a:lnTo>
                      <a:pt x="174" y="14"/>
                    </a:lnTo>
                    <a:lnTo>
                      <a:pt x="175" y="15"/>
                    </a:lnTo>
                    <a:lnTo>
                      <a:pt x="176" y="16"/>
                    </a:lnTo>
                    <a:lnTo>
                      <a:pt x="177" y="18"/>
                    </a:lnTo>
                    <a:lnTo>
                      <a:pt x="177" y="25"/>
                    </a:lnTo>
                    <a:lnTo>
                      <a:pt x="177" y="21"/>
                    </a:lnTo>
                    <a:lnTo>
                      <a:pt x="178" y="15"/>
                    </a:lnTo>
                    <a:lnTo>
                      <a:pt x="179" y="17"/>
                    </a:lnTo>
                    <a:lnTo>
                      <a:pt x="180" y="18"/>
                    </a:lnTo>
                    <a:lnTo>
                      <a:pt x="181" y="20"/>
                    </a:lnTo>
                    <a:lnTo>
                      <a:pt x="182" y="18"/>
                    </a:lnTo>
                    <a:lnTo>
                      <a:pt x="183" y="18"/>
                    </a:lnTo>
                    <a:lnTo>
                      <a:pt x="184" y="17"/>
                    </a:lnTo>
                    <a:lnTo>
                      <a:pt x="185" y="11"/>
                    </a:lnTo>
                    <a:lnTo>
                      <a:pt x="186" y="16"/>
                    </a:lnTo>
                    <a:lnTo>
                      <a:pt x="186" y="17"/>
                    </a:lnTo>
                    <a:lnTo>
                      <a:pt x="187" y="14"/>
                    </a:lnTo>
                    <a:lnTo>
                      <a:pt x="188" y="14"/>
                    </a:lnTo>
                    <a:lnTo>
                      <a:pt x="189" y="14"/>
                    </a:lnTo>
                    <a:lnTo>
                      <a:pt x="190" y="12"/>
                    </a:lnTo>
                    <a:lnTo>
                      <a:pt x="191" y="14"/>
                    </a:lnTo>
                    <a:lnTo>
                      <a:pt x="192" y="15"/>
                    </a:lnTo>
                    <a:lnTo>
                      <a:pt x="193" y="13"/>
                    </a:lnTo>
                    <a:lnTo>
                      <a:pt x="193" y="14"/>
                    </a:lnTo>
                    <a:lnTo>
                      <a:pt x="193" y="13"/>
                    </a:lnTo>
                    <a:lnTo>
                      <a:pt x="194" y="11"/>
                    </a:lnTo>
                    <a:lnTo>
                      <a:pt x="195" y="16"/>
                    </a:lnTo>
                    <a:lnTo>
                      <a:pt x="196" y="15"/>
                    </a:lnTo>
                    <a:lnTo>
                      <a:pt x="196" y="14"/>
                    </a:lnTo>
                    <a:lnTo>
                      <a:pt x="196" y="13"/>
                    </a:lnTo>
                    <a:lnTo>
                      <a:pt x="197" y="13"/>
                    </a:lnTo>
                    <a:lnTo>
                      <a:pt x="198" y="14"/>
                    </a:lnTo>
                    <a:lnTo>
                      <a:pt x="199" y="11"/>
                    </a:lnTo>
                    <a:lnTo>
                      <a:pt x="199" y="13"/>
                    </a:lnTo>
                    <a:lnTo>
                      <a:pt x="200" y="13"/>
                    </a:lnTo>
                    <a:lnTo>
                      <a:pt x="200" y="12"/>
                    </a:lnTo>
                    <a:lnTo>
                      <a:pt x="201" y="7"/>
                    </a:lnTo>
                    <a:lnTo>
                      <a:pt x="202" y="9"/>
                    </a:lnTo>
                    <a:lnTo>
                      <a:pt x="203" y="9"/>
                    </a:lnTo>
                    <a:lnTo>
                      <a:pt x="204" y="0"/>
                    </a:lnTo>
                    <a:lnTo>
                      <a:pt x="205" y="4"/>
                    </a:lnTo>
                    <a:lnTo>
                      <a:pt x="205" y="5"/>
                    </a:lnTo>
                    <a:lnTo>
                      <a:pt x="205" y="7"/>
                    </a:lnTo>
                    <a:lnTo>
                      <a:pt x="206" y="8"/>
                    </a:lnTo>
                    <a:lnTo>
                      <a:pt x="207" y="8"/>
                    </a:lnTo>
                    <a:lnTo>
                      <a:pt x="208" y="7"/>
                    </a:lnTo>
                    <a:lnTo>
                      <a:pt x="209" y="8"/>
                    </a:lnTo>
                    <a:lnTo>
                      <a:pt x="209" y="4"/>
                    </a:lnTo>
                    <a:lnTo>
                      <a:pt x="209" y="5"/>
                    </a:lnTo>
                    <a:lnTo>
                      <a:pt x="210" y="5"/>
                    </a:lnTo>
                    <a:lnTo>
                      <a:pt x="211" y="2"/>
                    </a:lnTo>
                    <a:lnTo>
                      <a:pt x="212" y="4"/>
                    </a:lnTo>
                    <a:lnTo>
                      <a:pt x="212" y="5"/>
                    </a:lnTo>
                    <a:lnTo>
                      <a:pt x="213" y="9"/>
                    </a:lnTo>
                    <a:lnTo>
                      <a:pt x="214" y="9"/>
                    </a:lnTo>
                    <a:lnTo>
                      <a:pt x="215" y="10"/>
                    </a:lnTo>
                    <a:lnTo>
                      <a:pt x="215" y="9"/>
                    </a:lnTo>
                    <a:lnTo>
                      <a:pt x="216" y="9"/>
                    </a:lnTo>
                    <a:lnTo>
                      <a:pt x="216" y="10"/>
                    </a:lnTo>
                    <a:lnTo>
                      <a:pt x="217" y="6"/>
                    </a:lnTo>
                    <a:lnTo>
                      <a:pt x="218" y="11"/>
                    </a:lnTo>
                    <a:lnTo>
                      <a:pt x="219" y="14"/>
                    </a:lnTo>
                    <a:lnTo>
                      <a:pt x="220" y="20"/>
                    </a:lnTo>
                    <a:lnTo>
                      <a:pt x="221" y="19"/>
                    </a:lnTo>
                    <a:lnTo>
                      <a:pt x="221" y="18"/>
                    </a:lnTo>
                    <a:lnTo>
                      <a:pt x="221" y="16"/>
                    </a:lnTo>
                    <a:lnTo>
                      <a:pt x="222" y="11"/>
                    </a:lnTo>
                    <a:lnTo>
                      <a:pt x="223" y="13"/>
                    </a:lnTo>
                    <a:lnTo>
                      <a:pt x="224" y="14"/>
                    </a:lnTo>
                    <a:lnTo>
                      <a:pt x="224" y="13"/>
                    </a:lnTo>
                    <a:lnTo>
                      <a:pt x="225" y="13"/>
                    </a:lnTo>
                    <a:lnTo>
                      <a:pt x="226" y="13"/>
                    </a:lnTo>
                    <a:lnTo>
                      <a:pt x="227" y="11"/>
                    </a:lnTo>
                    <a:lnTo>
                      <a:pt x="227" y="9"/>
                    </a:lnTo>
                    <a:lnTo>
                      <a:pt x="228" y="13"/>
                    </a:lnTo>
                    <a:lnTo>
                      <a:pt x="228" y="14"/>
                    </a:lnTo>
                    <a:lnTo>
                      <a:pt x="229" y="10"/>
                    </a:lnTo>
                    <a:lnTo>
                      <a:pt x="230" y="13"/>
                    </a:lnTo>
                    <a:lnTo>
                      <a:pt x="231" y="16"/>
                    </a:lnTo>
                    <a:lnTo>
                      <a:pt x="231" y="17"/>
                    </a:lnTo>
                    <a:lnTo>
                      <a:pt x="232" y="19"/>
                    </a:lnTo>
                    <a:lnTo>
                      <a:pt x="233" y="20"/>
                    </a:lnTo>
                    <a:lnTo>
                      <a:pt x="233" y="19"/>
                    </a:lnTo>
                    <a:lnTo>
                      <a:pt x="234" y="17"/>
                    </a:lnTo>
                    <a:lnTo>
                      <a:pt x="234" y="18"/>
                    </a:lnTo>
                    <a:lnTo>
                      <a:pt x="235" y="19"/>
                    </a:lnTo>
                    <a:lnTo>
                      <a:pt x="236" y="20"/>
                    </a:lnTo>
                    <a:lnTo>
                      <a:pt x="237" y="11"/>
                    </a:lnTo>
                    <a:lnTo>
                      <a:pt x="237" y="16"/>
                    </a:lnTo>
                    <a:lnTo>
                      <a:pt x="237" y="19"/>
                    </a:lnTo>
                    <a:lnTo>
                      <a:pt x="238" y="19"/>
                    </a:lnTo>
                    <a:lnTo>
                      <a:pt x="239" y="16"/>
                    </a:lnTo>
                    <a:lnTo>
                      <a:pt x="240" y="19"/>
                    </a:lnTo>
                    <a:lnTo>
                      <a:pt x="240" y="20"/>
                    </a:lnTo>
                    <a:lnTo>
                      <a:pt x="240" y="18"/>
                    </a:lnTo>
                    <a:lnTo>
                      <a:pt x="241" y="14"/>
                    </a:lnTo>
                    <a:lnTo>
                      <a:pt x="242" y="18"/>
                    </a:lnTo>
                    <a:lnTo>
                      <a:pt x="243" y="20"/>
                    </a:lnTo>
                    <a:lnTo>
                      <a:pt x="243" y="21"/>
                    </a:lnTo>
                    <a:lnTo>
                      <a:pt x="244" y="20"/>
                    </a:lnTo>
                    <a:lnTo>
                      <a:pt x="244" y="18"/>
                    </a:lnTo>
                    <a:lnTo>
                      <a:pt x="245" y="27"/>
                    </a:lnTo>
                    <a:lnTo>
                      <a:pt x="246" y="21"/>
                    </a:lnTo>
                    <a:lnTo>
                      <a:pt x="246" y="18"/>
                    </a:lnTo>
                    <a:lnTo>
                      <a:pt x="247" y="18"/>
                    </a:lnTo>
                    <a:lnTo>
                      <a:pt x="248" y="18"/>
                    </a:lnTo>
                    <a:lnTo>
                      <a:pt x="249" y="15"/>
                    </a:lnTo>
                    <a:lnTo>
                      <a:pt x="249" y="13"/>
                    </a:lnTo>
                    <a:lnTo>
                      <a:pt x="250" y="11"/>
                    </a:lnTo>
                    <a:lnTo>
                      <a:pt x="250" y="15"/>
                    </a:lnTo>
                    <a:lnTo>
                      <a:pt x="251" y="11"/>
                    </a:lnTo>
                    <a:lnTo>
                      <a:pt x="252" y="9"/>
                    </a:lnTo>
                    <a:lnTo>
                      <a:pt x="253" y="10"/>
                    </a:lnTo>
                    <a:lnTo>
                      <a:pt x="253" y="8"/>
                    </a:lnTo>
                    <a:lnTo>
                      <a:pt x="254" y="7"/>
                    </a:lnTo>
                    <a:lnTo>
                      <a:pt x="255" y="9"/>
                    </a:lnTo>
                    <a:lnTo>
                      <a:pt x="256" y="9"/>
                    </a:lnTo>
                    <a:lnTo>
                      <a:pt x="256" y="8"/>
                    </a:lnTo>
                    <a:lnTo>
                      <a:pt x="257" y="8"/>
                    </a:lnTo>
                    <a:lnTo>
                      <a:pt x="258" y="8"/>
                    </a:lnTo>
                    <a:lnTo>
                      <a:pt x="259" y="13"/>
                    </a:lnTo>
                    <a:lnTo>
                      <a:pt x="260" y="13"/>
                    </a:lnTo>
                    <a:lnTo>
                      <a:pt x="260" y="12"/>
                    </a:lnTo>
                    <a:lnTo>
                      <a:pt x="261" y="9"/>
                    </a:lnTo>
                    <a:lnTo>
                      <a:pt x="262" y="7"/>
                    </a:lnTo>
                    <a:lnTo>
                      <a:pt x="262" y="8"/>
                    </a:lnTo>
                    <a:lnTo>
                      <a:pt x="263" y="6"/>
                    </a:lnTo>
                    <a:lnTo>
                      <a:pt x="264" y="13"/>
                    </a:lnTo>
                    <a:lnTo>
                      <a:pt x="265" y="9"/>
                    </a:lnTo>
                    <a:lnTo>
                      <a:pt x="265" y="7"/>
                    </a:lnTo>
                    <a:lnTo>
                      <a:pt x="266" y="4"/>
                    </a:lnTo>
                    <a:lnTo>
                      <a:pt x="267" y="4"/>
                    </a:lnTo>
                    <a:lnTo>
                      <a:pt x="268" y="963"/>
                    </a:lnTo>
                    <a:lnTo>
                      <a:pt x="268" y="1261"/>
                    </a:lnTo>
                    <a:lnTo>
                      <a:pt x="268" y="1095"/>
                    </a:lnTo>
                    <a:lnTo>
                      <a:pt x="269" y="972"/>
                    </a:lnTo>
                    <a:lnTo>
                      <a:pt x="270" y="878"/>
                    </a:lnTo>
                    <a:lnTo>
                      <a:pt x="271" y="803"/>
                    </a:lnTo>
                    <a:lnTo>
                      <a:pt x="272" y="738"/>
                    </a:lnTo>
                    <a:lnTo>
                      <a:pt x="272" y="681"/>
                    </a:lnTo>
                    <a:lnTo>
                      <a:pt x="272" y="633"/>
                    </a:lnTo>
                    <a:lnTo>
                      <a:pt x="273" y="589"/>
                    </a:lnTo>
                    <a:lnTo>
                      <a:pt x="274" y="554"/>
                    </a:lnTo>
                    <a:lnTo>
                      <a:pt x="275" y="521"/>
                    </a:lnTo>
                    <a:lnTo>
                      <a:pt x="275" y="489"/>
                    </a:lnTo>
                    <a:lnTo>
                      <a:pt x="276" y="466"/>
                    </a:lnTo>
                    <a:lnTo>
                      <a:pt x="277" y="445"/>
                    </a:lnTo>
                    <a:lnTo>
                      <a:pt x="277" y="425"/>
                    </a:lnTo>
                    <a:lnTo>
                      <a:pt x="278" y="406"/>
                    </a:lnTo>
                    <a:lnTo>
                      <a:pt x="278" y="393"/>
                    </a:lnTo>
                    <a:lnTo>
                      <a:pt x="279" y="379"/>
                    </a:lnTo>
                    <a:lnTo>
                      <a:pt x="280" y="366"/>
                    </a:lnTo>
                    <a:lnTo>
                      <a:pt x="281" y="355"/>
                    </a:lnTo>
                    <a:lnTo>
                      <a:pt x="281" y="344"/>
                    </a:lnTo>
                    <a:lnTo>
                      <a:pt x="281" y="334"/>
                    </a:lnTo>
                    <a:lnTo>
                      <a:pt x="282" y="324"/>
                    </a:lnTo>
                    <a:lnTo>
                      <a:pt x="283" y="316"/>
                    </a:lnTo>
                    <a:lnTo>
                      <a:pt x="284" y="311"/>
                    </a:lnTo>
                    <a:lnTo>
                      <a:pt x="284" y="307"/>
                    </a:lnTo>
                    <a:lnTo>
                      <a:pt x="284" y="299"/>
                    </a:lnTo>
                    <a:lnTo>
                      <a:pt x="285" y="295"/>
                    </a:lnTo>
                    <a:lnTo>
                      <a:pt x="286" y="290"/>
                    </a:lnTo>
                    <a:lnTo>
                      <a:pt x="287" y="276"/>
                    </a:lnTo>
                    <a:lnTo>
                      <a:pt x="287" y="275"/>
                    </a:lnTo>
                    <a:lnTo>
                      <a:pt x="288" y="277"/>
                    </a:lnTo>
                    <a:lnTo>
                      <a:pt x="288" y="275"/>
                    </a:lnTo>
                    <a:lnTo>
                      <a:pt x="289" y="276"/>
                    </a:lnTo>
                    <a:lnTo>
                      <a:pt x="290" y="272"/>
                    </a:lnTo>
                    <a:lnTo>
                      <a:pt x="291" y="271"/>
                    </a:lnTo>
                    <a:lnTo>
                      <a:pt x="291" y="270"/>
                    </a:lnTo>
                    <a:lnTo>
                      <a:pt x="292" y="270"/>
                    </a:lnTo>
                    <a:lnTo>
                      <a:pt x="293" y="266"/>
                    </a:lnTo>
                    <a:lnTo>
                      <a:pt x="294" y="263"/>
                    </a:lnTo>
                    <a:lnTo>
                      <a:pt x="294" y="261"/>
                    </a:lnTo>
                    <a:lnTo>
                      <a:pt x="295" y="260"/>
                    </a:lnTo>
                    <a:lnTo>
                      <a:pt x="296" y="258"/>
                    </a:lnTo>
                    <a:lnTo>
                      <a:pt x="297" y="265"/>
                    </a:lnTo>
                    <a:lnTo>
                      <a:pt x="297" y="263"/>
                    </a:lnTo>
                    <a:lnTo>
                      <a:pt x="297" y="259"/>
                    </a:lnTo>
                    <a:lnTo>
                      <a:pt x="298" y="258"/>
                    </a:lnTo>
                    <a:lnTo>
                      <a:pt x="299" y="256"/>
                    </a:lnTo>
                    <a:lnTo>
                      <a:pt x="300" y="254"/>
                    </a:lnTo>
                    <a:lnTo>
                      <a:pt x="300" y="251"/>
                    </a:lnTo>
                    <a:lnTo>
                      <a:pt x="300" y="249"/>
                    </a:lnTo>
                    <a:lnTo>
                      <a:pt x="301" y="252"/>
                    </a:lnTo>
                    <a:lnTo>
                      <a:pt x="302" y="253"/>
                    </a:lnTo>
                    <a:lnTo>
                      <a:pt x="303" y="258"/>
                    </a:lnTo>
                    <a:lnTo>
                      <a:pt x="303" y="254"/>
                    </a:lnTo>
                    <a:lnTo>
                      <a:pt x="304" y="254"/>
                    </a:lnTo>
                    <a:lnTo>
                      <a:pt x="305" y="253"/>
                    </a:lnTo>
                    <a:lnTo>
                      <a:pt x="305" y="251"/>
                    </a:lnTo>
                    <a:lnTo>
                      <a:pt x="306" y="251"/>
                    </a:lnTo>
                    <a:lnTo>
                      <a:pt x="306" y="253"/>
                    </a:lnTo>
                    <a:lnTo>
                      <a:pt x="307" y="252"/>
                    </a:lnTo>
                    <a:lnTo>
                      <a:pt x="308" y="254"/>
                    </a:lnTo>
                    <a:lnTo>
                      <a:pt x="309" y="253"/>
                    </a:lnTo>
                    <a:lnTo>
                      <a:pt x="309" y="249"/>
                    </a:lnTo>
                    <a:lnTo>
                      <a:pt x="310" y="253"/>
                    </a:lnTo>
                    <a:lnTo>
                      <a:pt x="311" y="252"/>
                    </a:lnTo>
                    <a:lnTo>
                      <a:pt x="312" y="252"/>
                    </a:lnTo>
                    <a:lnTo>
                      <a:pt x="313" y="251"/>
                    </a:lnTo>
                    <a:lnTo>
                      <a:pt x="313" y="252"/>
                    </a:lnTo>
                    <a:lnTo>
                      <a:pt x="313" y="251"/>
                    </a:lnTo>
                    <a:lnTo>
                      <a:pt x="314" y="251"/>
                    </a:lnTo>
                    <a:lnTo>
                      <a:pt x="315" y="251"/>
                    </a:lnTo>
                    <a:lnTo>
                      <a:pt x="316" y="251"/>
                    </a:lnTo>
                    <a:lnTo>
                      <a:pt x="316" y="252"/>
                    </a:lnTo>
                    <a:lnTo>
                      <a:pt x="316" y="250"/>
                    </a:lnTo>
                    <a:lnTo>
                      <a:pt x="317" y="251"/>
                    </a:lnTo>
                    <a:lnTo>
                      <a:pt x="318" y="251"/>
                    </a:lnTo>
                    <a:lnTo>
                      <a:pt x="319" y="249"/>
                    </a:lnTo>
                    <a:lnTo>
                      <a:pt x="319" y="257"/>
                    </a:lnTo>
                    <a:lnTo>
                      <a:pt x="320" y="254"/>
                    </a:lnTo>
                    <a:lnTo>
                      <a:pt x="321" y="253"/>
                    </a:lnTo>
                    <a:lnTo>
                      <a:pt x="322" y="253"/>
                    </a:lnTo>
                    <a:lnTo>
                      <a:pt x="322" y="251"/>
                    </a:lnTo>
                    <a:lnTo>
                      <a:pt x="323" y="251"/>
                    </a:lnTo>
                    <a:lnTo>
                      <a:pt x="324" y="248"/>
                    </a:lnTo>
                    <a:lnTo>
                      <a:pt x="325" y="249"/>
                    </a:lnTo>
                    <a:lnTo>
                      <a:pt x="325" y="245"/>
                    </a:lnTo>
                    <a:lnTo>
                      <a:pt x="326" y="245"/>
                    </a:lnTo>
                    <a:lnTo>
                      <a:pt x="327" y="247"/>
                    </a:lnTo>
                    <a:lnTo>
                      <a:pt x="328" y="248"/>
                    </a:lnTo>
                    <a:lnTo>
                      <a:pt x="328" y="245"/>
                    </a:lnTo>
                    <a:lnTo>
                      <a:pt x="328" y="247"/>
                    </a:lnTo>
                    <a:lnTo>
                      <a:pt x="329" y="248"/>
                    </a:lnTo>
                    <a:lnTo>
                      <a:pt x="330" y="249"/>
                    </a:lnTo>
                    <a:lnTo>
                      <a:pt x="331" y="246"/>
                    </a:lnTo>
                    <a:lnTo>
                      <a:pt x="332" y="247"/>
                    </a:lnTo>
                    <a:lnTo>
                      <a:pt x="332" y="249"/>
                    </a:lnTo>
                    <a:lnTo>
                      <a:pt x="333" y="248"/>
                    </a:lnTo>
                    <a:lnTo>
                      <a:pt x="333" y="249"/>
                    </a:lnTo>
                    <a:lnTo>
                      <a:pt x="334" y="246"/>
                    </a:lnTo>
                    <a:lnTo>
                      <a:pt x="335" y="249"/>
                    </a:lnTo>
                    <a:lnTo>
                      <a:pt x="335" y="247"/>
                    </a:lnTo>
                    <a:lnTo>
                      <a:pt x="336" y="247"/>
                    </a:lnTo>
                    <a:lnTo>
                      <a:pt x="337" y="248"/>
                    </a:lnTo>
                    <a:lnTo>
                      <a:pt x="338" y="254"/>
                    </a:lnTo>
                    <a:lnTo>
                      <a:pt x="338" y="252"/>
                    </a:lnTo>
                    <a:lnTo>
                      <a:pt x="339" y="250"/>
                    </a:lnTo>
                    <a:lnTo>
                      <a:pt x="340" y="249"/>
                    </a:lnTo>
                    <a:lnTo>
                      <a:pt x="341" y="251"/>
                    </a:lnTo>
                    <a:lnTo>
                      <a:pt x="341" y="250"/>
                    </a:lnTo>
                    <a:lnTo>
                      <a:pt x="342" y="251"/>
                    </a:lnTo>
                    <a:lnTo>
                      <a:pt x="343" y="248"/>
                    </a:lnTo>
                    <a:lnTo>
                      <a:pt x="344" y="249"/>
                    </a:lnTo>
                    <a:lnTo>
                      <a:pt x="344" y="244"/>
                    </a:lnTo>
                    <a:lnTo>
                      <a:pt x="344" y="245"/>
                    </a:lnTo>
                    <a:lnTo>
                      <a:pt x="345" y="247"/>
                    </a:lnTo>
                    <a:lnTo>
                      <a:pt x="346" y="247"/>
                    </a:lnTo>
                    <a:lnTo>
                      <a:pt x="347" y="244"/>
                    </a:lnTo>
                    <a:lnTo>
                      <a:pt x="347" y="248"/>
                    </a:lnTo>
                    <a:lnTo>
                      <a:pt x="348" y="248"/>
                    </a:lnTo>
                    <a:lnTo>
                      <a:pt x="349" y="249"/>
                    </a:lnTo>
                    <a:lnTo>
                      <a:pt x="349" y="247"/>
                    </a:lnTo>
                    <a:lnTo>
                      <a:pt x="350" y="249"/>
                    </a:lnTo>
                    <a:lnTo>
                      <a:pt x="351" y="247"/>
                    </a:lnTo>
                    <a:lnTo>
                      <a:pt x="351" y="245"/>
                    </a:lnTo>
                    <a:lnTo>
                      <a:pt x="352" y="250"/>
                    </a:lnTo>
                    <a:lnTo>
                      <a:pt x="353" y="249"/>
                    </a:lnTo>
                    <a:lnTo>
                      <a:pt x="354" y="251"/>
                    </a:lnTo>
                    <a:lnTo>
                      <a:pt x="354" y="249"/>
                    </a:lnTo>
                    <a:lnTo>
                      <a:pt x="355" y="248"/>
                    </a:lnTo>
                    <a:lnTo>
                      <a:pt x="356" y="247"/>
                    </a:lnTo>
                    <a:lnTo>
                      <a:pt x="357" y="249"/>
                    </a:lnTo>
                    <a:lnTo>
                      <a:pt x="357" y="248"/>
                    </a:lnTo>
                    <a:lnTo>
                      <a:pt x="358" y="248"/>
                    </a:lnTo>
                    <a:lnTo>
                      <a:pt x="359" y="249"/>
                    </a:lnTo>
                    <a:lnTo>
                      <a:pt x="360" y="248"/>
                    </a:lnTo>
                    <a:lnTo>
                      <a:pt x="360" y="249"/>
                    </a:lnTo>
                    <a:lnTo>
                      <a:pt x="360" y="243"/>
                    </a:lnTo>
                    <a:lnTo>
                      <a:pt x="361" y="245"/>
                    </a:lnTo>
                    <a:lnTo>
                      <a:pt x="362" y="247"/>
                    </a:lnTo>
                    <a:lnTo>
                      <a:pt x="363" y="247"/>
                    </a:lnTo>
                    <a:lnTo>
                      <a:pt x="364" y="247"/>
                    </a:lnTo>
                    <a:lnTo>
                      <a:pt x="365" y="247"/>
                    </a:lnTo>
                    <a:lnTo>
                      <a:pt x="365" y="245"/>
                    </a:lnTo>
                    <a:lnTo>
                      <a:pt x="366" y="244"/>
                    </a:lnTo>
                    <a:lnTo>
                      <a:pt x="366" y="245"/>
                    </a:lnTo>
                    <a:lnTo>
                      <a:pt x="367" y="245"/>
                    </a:lnTo>
                    <a:lnTo>
                      <a:pt x="368" y="245"/>
                    </a:lnTo>
                    <a:lnTo>
                      <a:pt x="369" y="246"/>
                    </a:lnTo>
                    <a:lnTo>
                      <a:pt x="369" y="247"/>
                    </a:lnTo>
                    <a:lnTo>
                      <a:pt x="370" y="247"/>
                    </a:lnTo>
                    <a:lnTo>
                      <a:pt x="371" y="248"/>
                    </a:lnTo>
                    <a:lnTo>
                      <a:pt x="372" y="247"/>
                    </a:lnTo>
                    <a:lnTo>
                      <a:pt x="373" y="250"/>
                    </a:lnTo>
                    <a:lnTo>
                      <a:pt x="373" y="247"/>
                    </a:lnTo>
                    <a:lnTo>
                      <a:pt x="374" y="245"/>
                    </a:lnTo>
                    <a:lnTo>
                      <a:pt x="375" y="245"/>
                    </a:lnTo>
                    <a:lnTo>
                      <a:pt x="376" y="247"/>
                    </a:lnTo>
                    <a:lnTo>
                      <a:pt x="377" y="247"/>
                    </a:lnTo>
                    <a:lnTo>
                      <a:pt x="378" y="247"/>
                    </a:lnTo>
                    <a:lnTo>
                      <a:pt x="379" y="247"/>
                    </a:lnTo>
                    <a:lnTo>
                      <a:pt x="379" y="241"/>
                    </a:lnTo>
                    <a:lnTo>
                      <a:pt x="380" y="242"/>
                    </a:lnTo>
                    <a:lnTo>
                      <a:pt x="381" y="245"/>
                    </a:lnTo>
                    <a:lnTo>
                      <a:pt x="382" y="244"/>
                    </a:lnTo>
                    <a:lnTo>
                      <a:pt x="383" y="251"/>
                    </a:lnTo>
                    <a:lnTo>
                      <a:pt x="384" y="249"/>
                    </a:lnTo>
                    <a:lnTo>
                      <a:pt x="385" y="253"/>
                    </a:lnTo>
                    <a:lnTo>
                      <a:pt x="385" y="251"/>
                    </a:lnTo>
                    <a:lnTo>
                      <a:pt x="385" y="253"/>
                    </a:lnTo>
                    <a:lnTo>
                      <a:pt x="386" y="253"/>
                    </a:lnTo>
                    <a:lnTo>
                      <a:pt x="387" y="249"/>
                    </a:lnTo>
                    <a:lnTo>
                      <a:pt x="388" y="247"/>
                    </a:lnTo>
                    <a:lnTo>
                      <a:pt x="388" y="245"/>
                    </a:lnTo>
                    <a:lnTo>
                      <a:pt x="388" y="247"/>
                    </a:lnTo>
                    <a:lnTo>
                      <a:pt x="389" y="249"/>
                    </a:lnTo>
                    <a:lnTo>
                      <a:pt x="390" y="247"/>
                    </a:lnTo>
                    <a:lnTo>
                      <a:pt x="391" y="247"/>
                    </a:lnTo>
                    <a:lnTo>
                      <a:pt x="392" y="247"/>
                    </a:lnTo>
                    <a:lnTo>
                      <a:pt x="392" y="246"/>
                    </a:lnTo>
                    <a:lnTo>
                      <a:pt x="393" y="246"/>
                    </a:lnTo>
                    <a:lnTo>
                      <a:pt x="393" y="247"/>
                    </a:lnTo>
                    <a:lnTo>
                      <a:pt x="394" y="243"/>
                    </a:lnTo>
                    <a:lnTo>
                      <a:pt x="395" y="244"/>
                    </a:lnTo>
                    <a:lnTo>
                      <a:pt x="396" y="245"/>
                    </a:lnTo>
                    <a:lnTo>
                      <a:pt x="397" y="246"/>
                    </a:lnTo>
                    <a:lnTo>
                      <a:pt x="398" y="244"/>
                    </a:lnTo>
                    <a:lnTo>
                      <a:pt x="398" y="247"/>
                    </a:lnTo>
                    <a:lnTo>
                      <a:pt x="399" y="247"/>
                    </a:lnTo>
                    <a:lnTo>
                      <a:pt x="400" y="247"/>
                    </a:lnTo>
                    <a:lnTo>
                      <a:pt x="401" y="245"/>
                    </a:lnTo>
                    <a:lnTo>
                      <a:pt x="402" y="248"/>
                    </a:lnTo>
                    <a:lnTo>
                      <a:pt x="403" y="247"/>
                    </a:lnTo>
                    <a:lnTo>
                      <a:pt x="404" y="247"/>
                    </a:lnTo>
                    <a:lnTo>
                      <a:pt x="405" y="246"/>
                    </a:lnTo>
                    <a:lnTo>
                      <a:pt x="406" y="246"/>
                    </a:lnTo>
                    <a:lnTo>
                      <a:pt x="407" y="244"/>
                    </a:lnTo>
                    <a:lnTo>
                      <a:pt x="407" y="247"/>
                    </a:lnTo>
                    <a:lnTo>
                      <a:pt x="408" y="245"/>
                    </a:lnTo>
                    <a:lnTo>
                      <a:pt x="409" y="246"/>
                    </a:lnTo>
                    <a:lnTo>
                      <a:pt x="410" y="246"/>
                    </a:lnTo>
                    <a:lnTo>
                      <a:pt x="410" y="245"/>
                    </a:lnTo>
                    <a:lnTo>
                      <a:pt x="411" y="239"/>
                    </a:lnTo>
                    <a:lnTo>
                      <a:pt x="412" y="246"/>
                    </a:lnTo>
                    <a:lnTo>
                      <a:pt x="413" y="246"/>
                    </a:lnTo>
                    <a:lnTo>
                      <a:pt x="413" y="247"/>
                    </a:lnTo>
                    <a:lnTo>
                      <a:pt x="414" y="241"/>
                    </a:lnTo>
                    <a:lnTo>
                      <a:pt x="414" y="245"/>
                    </a:lnTo>
                    <a:lnTo>
                      <a:pt x="415" y="246"/>
                    </a:lnTo>
                    <a:lnTo>
                      <a:pt x="416" y="246"/>
                    </a:lnTo>
                    <a:lnTo>
                      <a:pt x="417" y="244"/>
                    </a:lnTo>
                    <a:lnTo>
                      <a:pt x="417" y="247"/>
                    </a:lnTo>
                    <a:lnTo>
                      <a:pt x="418" y="244"/>
                    </a:lnTo>
                    <a:lnTo>
                      <a:pt x="419" y="245"/>
                    </a:lnTo>
                    <a:lnTo>
                      <a:pt x="420" y="245"/>
                    </a:lnTo>
                    <a:lnTo>
                      <a:pt x="420" y="246"/>
                    </a:lnTo>
                    <a:lnTo>
                      <a:pt x="421" y="248"/>
                    </a:lnTo>
                    <a:lnTo>
                      <a:pt x="421" y="249"/>
                    </a:lnTo>
                    <a:lnTo>
                      <a:pt x="422" y="247"/>
                    </a:lnTo>
                    <a:lnTo>
                      <a:pt x="423" y="246"/>
                    </a:lnTo>
                    <a:lnTo>
                      <a:pt x="423" y="245"/>
                    </a:lnTo>
                    <a:lnTo>
                      <a:pt x="424" y="246"/>
                    </a:lnTo>
                    <a:lnTo>
                      <a:pt x="425" y="245"/>
                    </a:lnTo>
                    <a:lnTo>
                      <a:pt x="425" y="244"/>
                    </a:lnTo>
                    <a:lnTo>
                      <a:pt x="426" y="251"/>
                    </a:lnTo>
                    <a:lnTo>
                      <a:pt x="426" y="248"/>
                    </a:lnTo>
                    <a:lnTo>
                      <a:pt x="427" y="251"/>
                    </a:lnTo>
                    <a:lnTo>
                      <a:pt x="428" y="249"/>
                    </a:lnTo>
                    <a:lnTo>
                      <a:pt x="429" y="248"/>
                    </a:lnTo>
                    <a:lnTo>
                      <a:pt x="429" y="247"/>
                    </a:lnTo>
                    <a:lnTo>
                      <a:pt x="429" y="243"/>
                    </a:lnTo>
                    <a:lnTo>
                      <a:pt x="430" y="244"/>
                    </a:lnTo>
                    <a:lnTo>
                      <a:pt x="431" y="245"/>
                    </a:lnTo>
                    <a:lnTo>
                      <a:pt x="432" y="246"/>
                    </a:lnTo>
                    <a:lnTo>
                      <a:pt x="433" y="247"/>
                    </a:lnTo>
                    <a:lnTo>
                      <a:pt x="433" y="246"/>
                    </a:lnTo>
                    <a:lnTo>
                      <a:pt x="434" y="251"/>
                    </a:lnTo>
                    <a:lnTo>
                      <a:pt x="435" y="248"/>
                    </a:lnTo>
                    <a:lnTo>
                      <a:pt x="436" y="244"/>
                    </a:lnTo>
                    <a:lnTo>
                      <a:pt x="436" y="245"/>
                    </a:lnTo>
                    <a:lnTo>
                      <a:pt x="437" y="243"/>
                    </a:lnTo>
                    <a:lnTo>
                      <a:pt x="437" y="246"/>
                    </a:lnTo>
                    <a:lnTo>
                      <a:pt x="438" y="247"/>
                    </a:lnTo>
                    <a:lnTo>
                      <a:pt x="439" y="247"/>
                    </a:lnTo>
                    <a:lnTo>
                      <a:pt x="440" y="246"/>
                    </a:lnTo>
                    <a:lnTo>
                      <a:pt x="441" y="248"/>
                    </a:lnTo>
                    <a:lnTo>
                      <a:pt x="441" y="247"/>
                    </a:lnTo>
                    <a:lnTo>
                      <a:pt x="442" y="246"/>
                    </a:lnTo>
                    <a:lnTo>
                      <a:pt x="442" y="247"/>
                    </a:lnTo>
                    <a:lnTo>
                      <a:pt x="443" y="247"/>
                    </a:lnTo>
                    <a:lnTo>
                      <a:pt x="444" y="247"/>
                    </a:lnTo>
                    <a:lnTo>
                      <a:pt x="445" y="244"/>
                    </a:lnTo>
                    <a:lnTo>
                      <a:pt x="445" y="245"/>
                    </a:lnTo>
                    <a:lnTo>
                      <a:pt x="446" y="243"/>
                    </a:lnTo>
                    <a:lnTo>
                      <a:pt x="447" y="244"/>
                    </a:lnTo>
                    <a:lnTo>
                      <a:pt x="448" y="245"/>
                    </a:lnTo>
                    <a:lnTo>
                      <a:pt x="448" y="246"/>
                    </a:lnTo>
                    <a:lnTo>
                      <a:pt x="449" y="240"/>
                    </a:lnTo>
                    <a:lnTo>
                      <a:pt x="449" y="245"/>
                    </a:lnTo>
                    <a:lnTo>
                      <a:pt x="450" y="247"/>
                    </a:lnTo>
                    <a:lnTo>
                      <a:pt x="451" y="247"/>
                    </a:lnTo>
                    <a:lnTo>
                      <a:pt x="452" y="247"/>
                    </a:lnTo>
                    <a:lnTo>
                      <a:pt x="453" y="252"/>
                    </a:lnTo>
                    <a:lnTo>
                      <a:pt x="453" y="248"/>
                    </a:lnTo>
                    <a:lnTo>
                      <a:pt x="454" y="247"/>
                    </a:lnTo>
                    <a:lnTo>
                      <a:pt x="455" y="247"/>
                    </a:lnTo>
                    <a:lnTo>
                      <a:pt x="455" y="242"/>
                    </a:lnTo>
                    <a:lnTo>
                      <a:pt x="456" y="246"/>
                    </a:lnTo>
                    <a:lnTo>
                      <a:pt x="457" y="246"/>
                    </a:lnTo>
                    <a:lnTo>
                      <a:pt x="458" y="251"/>
                    </a:lnTo>
                    <a:lnTo>
                      <a:pt x="458" y="247"/>
                    </a:lnTo>
                    <a:lnTo>
                      <a:pt x="459" y="247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sz="1350"/>
              </a:p>
            </p:txBody>
          </p:sp>
          <p:sp>
            <p:nvSpPr>
              <p:cNvPr id="63578" name="Freeform 798"/>
              <p:cNvSpPr>
                <a:spLocks/>
              </p:cNvSpPr>
              <p:nvPr/>
            </p:nvSpPr>
            <p:spPr bwMode="auto">
              <a:xfrm>
                <a:off x="2293938" y="3930650"/>
                <a:ext cx="639763" cy="33338"/>
              </a:xfrm>
              <a:custGeom>
                <a:avLst/>
                <a:gdLst>
                  <a:gd name="T0" fmla="*/ 2147483647 w 403"/>
                  <a:gd name="T1" fmla="*/ 2147483647 h 21"/>
                  <a:gd name="T2" fmla="*/ 2147483647 w 403"/>
                  <a:gd name="T3" fmla="*/ 2147483647 h 21"/>
                  <a:gd name="T4" fmla="*/ 2147483647 w 403"/>
                  <a:gd name="T5" fmla="*/ 2147483647 h 21"/>
                  <a:gd name="T6" fmla="*/ 2147483647 w 403"/>
                  <a:gd name="T7" fmla="*/ 2147483647 h 21"/>
                  <a:gd name="T8" fmla="*/ 2147483647 w 403"/>
                  <a:gd name="T9" fmla="*/ 2147483647 h 21"/>
                  <a:gd name="T10" fmla="*/ 2147483647 w 403"/>
                  <a:gd name="T11" fmla="*/ 2147483647 h 21"/>
                  <a:gd name="T12" fmla="*/ 2147483647 w 403"/>
                  <a:gd name="T13" fmla="*/ 2147483647 h 21"/>
                  <a:gd name="T14" fmla="*/ 2147483647 w 403"/>
                  <a:gd name="T15" fmla="*/ 2147483647 h 21"/>
                  <a:gd name="T16" fmla="*/ 2147483647 w 403"/>
                  <a:gd name="T17" fmla="*/ 2147483647 h 21"/>
                  <a:gd name="T18" fmla="*/ 2147483647 w 403"/>
                  <a:gd name="T19" fmla="*/ 2147483647 h 21"/>
                  <a:gd name="T20" fmla="*/ 2147483647 w 403"/>
                  <a:gd name="T21" fmla="*/ 2147483647 h 21"/>
                  <a:gd name="T22" fmla="*/ 2147483647 w 403"/>
                  <a:gd name="T23" fmla="*/ 2147483647 h 21"/>
                  <a:gd name="T24" fmla="*/ 2147483647 w 403"/>
                  <a:gd name="T25" fmla="*/ 2147483647 h 21"/>
                  <a:gd name="T26" fmla="*/ 2147483647 w 403"/>
                  <a:gd name="T27" fmla="*/ 2147483647 h 21"/>
                  <a:gd name="T28" fmla="*/ 2147483647 w 403"/>
                  <a:gd name="T29" fmla="*/ 2147483647 h 21"/>
                  <a:gd name="T30" fmla="*/ 2147483647 w 403"/>
                  <a:gd name="T31" fmla="*/ 2147483647 h 21"/>
                  <a:gd name="T32" fmla="*/ 2147483647 w 403"/>
                  <a:gd name="T33" fmla="*/ 2147483647 h 21"/>
                  <a:gd name="T34" fmla="*/ 2147483647 w 403"/>
                  <a:gd name="T35" fmla="*/ 2147483647 h 21"/>
                  <a:gd name="T36" fmla="*/ 2147483647 w 403"/>
                  <a:gd name="T37" fmla="*/ 2147483647 h 21"/>
                  <a:gd name="T38" fmla="*/ 2147483647 w 403"/>
                  <a:gd name="T39" fmla="*/ 2147483647 h 21"/>
                  <a:gd name="T40" fmla="*/ 2147483647 w 403"/>
                  <a:gd name="T41" fmla="*/ 2147483647 h 21"/>
                  <a:gd name="T42" fmla="*/ 2147483647 w 403"/>
                  <a:gd name="T43" fmla="*/ 2147483647 h 21"/>
                  <a:gd name="T44" fmla="*/ 2147483647 w 403"/>
                  <a:gd name="T45" fmla="*/ 2147483647 h 21"/>
                  <a:gd name="T46" fmla="*/ 2147483647 w 403"/>
                  <a:gd name="T47" fmla="*/ 2147483647 h 21"/>
                  <a:gd name="T48" fmla="*/ 2147483647 w 403"/>
                  <a:gd name="T49" fmla="*/ 2147483647 h 21"/>
                  <a:gd name="T50" fmla="*/ 2147483647 w 403"/>
                  <a:gd name="T51" fmla="*/ 2147483647 h 21"/>
                  <a:gd name="T52" fmla="*/ 2147483647 w 403"/>
                  <a:gd name="T53" fmla="*/ 2147483647 h 21"/>
                  <a:gd name="T54" fmla="*/ 2147483647 w 403"/>
                  <a:gd name="T55" fmla="*/ 2147483647 h 21"/>
                  <a:gd name="T56" fmla="*/ 2147483647 w 403"/>
                  <a:gd name="T57" fmla="*/ 2147483647 h 21"/>
                  <a:gd name="T58" fmla="*/ 2147483647 w 403"/>
                  <a:gd name="T59" fmla="*/ 2147483647 h 21"/>
                  <a:gd name="T60" fmla="*/ 2147483647 w 403"/>
                  <a:gd name="T61" fmla="*/ 2147483647 h 21"/>
                  <a:gd name="T62" fmla="*/ 2147483647 w 403"/>
                  <a:gd name="T63" fmla="*/ 2147483647 h 21"/>
                  <a:gd name="T64" fmla="*/ 2147483647 w 403"/>
                  <a:gd name="T65" fmla="*/ 2147483647 h 21"/>
                  <a:gd name="T66" fmla="*/ 2147483647 w 403"/>
                  <a:gd name="T67" fmla="*/ 2147483647 h 21"/>
                  <a:gd name="T68" fmla="*/ 2147483647 w 403"/>
                  <a:gd name="T69" fmla="*/ 2147483647 h 21"/>
                  <a:gd name="T70" fmla="*/ 2147483647 w 403"/>
                  <a:gd name="T71" fmla="*/ 2147483647 h 21"/>
                  <a:gd name="T72" fmla="*/ 2147483647 w 403"/>
                  <a:gd name="T73" fmla="*/ 2147483647 h 21"/>
                  <a:gd name="T74" fmla="*/ 2147483647 w 403"/>
                  <a:gd name="T75" fmla="*/ 2147483647 h 21"/>
                  <a:gd name="T76" fmla="*/ 2147483647 w 403"/>
                  <a:gd name="T77" fmla="*/ 2147483647 h 21"/>
                  <a:gd name="T78" fmla="*/ 2147483647 w 403"/>
                  <a:gd name="T79" fmla="*/ 2147483647 h 21"/>
                  <a:gd name="T80" fmla="*/ 2147483647 w 403"/>
                  <a:gd name="T81" fmla="*/ 2147483647 h 21"/>
                  <a:gd name="T82" fmla="*/ 2147483647 w 403"/>
                  <a:gd name="T83" fmla="*/ 2147483647 h 21"/>
                  <a:gd name="T84" fmla="*/ 2147483647 w 403"/>
                  <a:gd name="T85" fmla="*/ 2147483647 h 21"/>
                  <a:gd name="T86" fmla="*/ 2147483647 w 403"/>
                  <a:gd name="T87" fmla="*/ 2147483647 h 21"/>
                  <a:gd name="T88" fmla="*/ 2147483647 w 403"/>
                  <a:gd name="T89" fmla="*/ 2147483647 h 21"/>
                  <a:gd name="T90" fmla="*/ 2147483647 w 403"/>
                  <a:gd name="T91" fmla="*/ 2147483647 h 21"/>
                  <a:gd name="T92" fmla="*/ 2147483647 w 403"/>
                  <a:gd name="T93" fmla="*/ 2147483647 h 21"/>
                  <a:gd name="T94" fmla="*/ 2147483647 w 403"/>
                  <a:gd name="T95" fmla="*/ 2147483647 h 21"/>
                  <a:gd name="T96" fmla="*/ 2147483647 w 403"/>
                  <a:gd name="T97" fmla="*/ 2147483647 h 21"/>
                  <a:gd name="T98" fmla="*/ 2147483647 w 403"/>
                  <a:gd name="T99" fmla="*/ 2147483647 h 21"/>
                  <a:gd name="T100" fmla="*/ 2147483647 w 403"/>
                  <a:gd name="T101" fmla="*/ 2147483647 h 21"/>
                  <a:gd name="T102" fmla="*/ 2147483647 w 403"/>
                  <a:gd name="T103" fmla="*/ 2147483647 h 21"/>
                  <a:gd name="T104" fmla="*/ 2147483647 w 403"/>
                  <a:gd name="T105" fmla="*/ 2147483647 h 21"/>
                  <a:gd name="T106" fmla="*/ 2147483647 w 403"/>
                  <a:gd name="T107" fmla="*/ 2147483647 h 21"/>
                  <a:gd name="T108" fmla="*/ 2147483647 w 403"/>
                  <a:gd name="T109" fmla="*/ 2147483647 h 21"/>
                  <a:gd name="T110" fmla="*/ 2147483647 w 403"/>
                  <a:gd name="T111" fmla="*/ 2147483647 h 21"/>
                  <a:gd name="T112" fmla="*/ 2147483647 w 403"/>
                  <a:gd name="T113" fmla="*/ 2147483647 h 21"/>
                  <a:gd name="T114" fmla="*/ 2147483647 w 403"/>
                  <a:gd name="T115" fmla="*/ 2147483647 h 21"/>
                  <a:gd name="T116" fmla="*/ 2147483647 w 403"/>
                  <a:gd name="T117" fmla="*/ 2147483647 h 21"/>
                  <a:gd name="T118" fmla="*/ 2147483647 w 403"/>
                  <a:gd name="T119" fmla="*/ 2147483647 h 21"/>
                  <a:gd name="T120" fmla="*/ 2147483647 w 403"/>
                  <a:gd name="T121" fmla="*/ 2147483647 h 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03"/>
                  <a:gd name="T184" fmla="*/ 0 h 21"/>
                  <a:gd name="T185" fmla="*/ 403 w 403"/>
                  <a:gd name="T186" fmla="*/ 21 h 2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03" h="21">
                    <a:moveTo>
                      <a:pt x="0" y="13"/>
                    </a:moveTo>
                    <a:lnTo>
                      <a:pt x="1" y="13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3" y="9"/>
                    </a:lnTo>
                    <a:lnTo>
                      <a:pt x="4" y="10"/>
                    </a:lnTo>
                    <a:lnTo>
                      <a:pt x="5" y="11"/>
                    </a:lnTo>
                    <a:lnTo>
                      <a:pt x="5" y="13"/>
                    </a:lnTo>
                    <a:lnTo>
                      <a:pt x="6" y="16"/>
                    </a:lnTo>
                    <a:lnTo>
                      <a:pt x="6" y="15"/>
                    </a:lnTo>
                    <a:lnTo>
                      <a:pt x="7" y="14"/>
                    </a:lnTo>
                    <a:lnTo>
                      <a:pt x="8" y="13"/>
                    </a:lnTo>
                    <a:lnTo>
                      <a:pt x="8" y="10"/>
                    </a:lnTo>
                    <a:lnTo>
                      <a:pt x="9" y="11"/>
                    </a:lnTo>
                    <a:lnTo>
                      <a:pt x="10" y="8"/>
                    </a:lnTo>
                    <a:lnTo>
                      <a:pt x="10" y="9"/>
                    </a:lnTo>
                    <a:lnTo>
                      <a:pt x="11" y="10"/>
                    </a:lnTo>
                    <a:lnTo>
                      <a:pt x="11" y="12"/>
                    </a:lnTo>
                    <a:lnTo>
                      <a:pt x="12" y="10"/>
                    </a:lnTo>
                    <a:lnTo>
                      <a:pt x="13" y="8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5" y="8"/>
                    </a:lnTo>
                    <a:lnTo>
                      <a:pt x="15" y="9"/>
                    </a:lnTo>
                    <a:lnTo>
                      <a:pt x="16" y="11"/>
                    </a:lnTo>
                    <a:lnTo>
                      <a:pt x="17" y="11"/>
                    </a:lnTo>
                    <a:lnTo>
                      <a:pt x="18" y="13"/>
                    </a:lnTo>
                    <a:lnTo>
                      <a:pt x="18" y="8"/>
                    </a:lnTo>
                    <a:lnTo>
                      <a:pt x="18" y="11"/>
                    </a:lnTo>
                    <a:lnTo>
                      <a:pt x="19" y="14"/>
                    </a:lnTo>
                    <a:lnTo>
                      <a:pt x="20" y="15"/>
                    </a:lnTo>
                    <a:lnTo>
                      <a:pt x="21" y="13"/>
                    </a:lnTo>
                    <a:lnTo>
                      <a:pt x="22" y="11"/>
                    </a:lnTo>
                    <a:lnTo>
                      <a:pt x="22" y="8"/>
                    </a:lnTo>
                    <a:lnTo>
                      <a:pt x="23" y="10"/>
                    </a:lnTo>
                    <a:lnTo>
                      <a:pt x="24" y="11"/>
                    </a:lnTo>
                    <a:lnTo>
                      <a:pt x="24" y="13"/>
                    </a:lnTo>
                    <a:lnTo>
                      <a:pt x="25" y="13"/>
                    </a:lnTo>
                    <a:lnTo>
                      <a:pt x="26" y="12"/>
                    </a:lnTo>
                    <a:lnTo>
                      <a:pt x="26" y="15"/>
                    </a:lnTo>
                    <a:lnTo>
                      <a:pt x="27" y="16"/>
                    </a:lnTo>
                    <a:lnTo>
                      <a:pt x="27" y="14"/>
                    </a:lnTo>
                    <a:lnTo>
                      <a:pt x="28" y="13"/>
                    </a:lnTo>
                    <a:lnTo>
                      <a:pt x="29" y="10"/>
                    </a:lnTo>
                    <a:lnTo>
                      <a:pt x="30" y="11"/>
                    </a:lnTo>
                    <a:lnTo>
                      <a:pt x="31" y="13"/>
                    </a:lnTo>
                    <a:lnTo>
                      <a:pt x="32" y="16"/>
                    </a:lnTo>
                    <a:lnTo>
                      <a:pt x="33" y="15"/>
                    </a:lnTo>
                    <a:lnTo>
                      <a:pt x="34" y="15"/>
                    </a:lnTo>
                    <a:lnTo>
                      <a:pt x="34" y="13"/>
                    </a:lnTo>
                    <a:lnTo>
                      <a:pt x="35" y="18"/>
                    </a:lnTo>
                    <a:lnTo>
                      <a:pt x="36" y="13"/>
                    </a:lnTo>
                    <a:lnTo>
                      <a:pt x="37" y="10"/>
                    </a:lnTo>
                    <a:lnTo>
                      <a:pt x="37" y="11"/>
                    </a:lnTo>
                    <a:lnTo>
                      <a:pt x="38" y="15"/>
                    </a:lnTo>
                    <a:lnTo>
                      <a:pt x="38" y="11"/>
                    </a:lnTo>
                    <a:lnTo>
                      <a:pt x="39" y="12"/>
                    </a:lnTo>
                    <a:lnTo>
                      <a:pt x="40" y="12"/>
                    </a:lnTo>
                    <a:lnTo>
                      <a:pt x="40" y="8"/>
                    </a:lnTo>
                    <a:lnTo>
                      <a:pt x="41" y="13"/>
                    </a:lnTo>
                    <a:lnTo>
                      <a:pt x="42" y="13"/>
                    </a:lnTo>
                    <a:lnTo>
                      <a:pt x="43" y="15"/>
                    </a:lnTo>
                    <a:lnTo>
                      <a:pt x="43" y="13"/>
                    </a:lnTo>
                    <a:lnTo>
                      <a:pt x="44" y="13"/>
                    </a:lnTo>
                    <a:lnTo>
                      <a:pt x="45" y="17"/>
                    </a:lnTo>
                    <a:lnTo>
                      <a:pt x="46" y="13"/>
                    </a:lnTo>
                    <a:lnTo>
                      <a:pt x="47" y="11"/>
                    </a:lnTo>
                    <a:lnTo>
                      <a:pt x="48" y="11"/>
                    </a:lnTo>
                    <a:lnTo>
                      <a:pt x="49" y="11"/>
                    </a:lnTo>
                    <a:lnTo>
                      <a:pt x="49" y="10"/>
                    </a:lnTo>
                    <a:lnTo>
                      <a:pt x="50" y="15"/>
                    </a:lnTo>
                    <a:lnTo>
                      <a:pt x="50" y="14"/>
                    </a:lnTo>
                    <a:lnTo>
                      <a:pt x="51" y="15"/>
                    </a:lnTo>
                    <a:lnTo>
                      <a:pt x="52" y="12"/>
                    </a:lnTo>
                    <a:lnTo>
                      <a:pt x="52" y="11"/>
                    </a:lnTo>
                    <a:lnTo>
                      <a:pt x="53" y="11"/>
                    </a:lnTo>
                    <a:lnTo>
                      <a:pt x="54" y="1"/>
                    </a:lnTo>
                    <a:lnTo>
                      <a:pt x="54" y="4"/>
                    </a:lnTo>
                    <a:lnTo>
                      <a:pt x="55" y="10"/>
                    </a:lnTo>
                    <a:lnTo>
                      <a:pt x="56" y="11"/>
                    </a:lnTo>
                    <a:lnTo>
                      <a:pt x="56" y="16"/>
                    </a:lnTo>
                    <a:lnTo>
                      <a:pt x="57" y="15"/>
                    </a:lnTo>
                    <a:lnTo>
                      <a:pt x="58" y="14"/>
                    </a:lnTo>
                    <a:lnTo>
                      <a:pt x="59" y="6"/>
                    </a:lnTo>
                    <a:lnTo>
                      <a:pt x="59" y="11"/>
                    </a:lnTo>
                    <a:lnTo>
                      <a:pt x="60" y="13"/>
                    </a:lnTo>
                    <a:lnTo>
                      <a:pt x="61" y="11"/>
                    </a:lnTo>
                    <a:lnTo>
                      <a:pt x="62" y="10"/>
                    </a:lnTo>
                    <a:lnTo>
                      <a:pt x="62" y="11"/>
                    </a:lnTo>
                    <a:lnTo>
                      <a:pt x="62" y="12"/>
                    </a:lnTo>
                    <a:lnTo>
                      <a:pt x="63" y="17"/>
                    </a:lnTo>
                    <a:lnTo>
                      <a:pt x="64" y="11"/>
                    </a:lnTo>
                    <a:lnTo>
                      <a:pt x="65" y="12"/>
                    </a:lnTo>
                    <a:lnTo>
                      <a:pt x="65" y="13"/>
                    </a:lnTo>
                    <a:lnTo>
                      <a:pt x="66" y="10"/>
                    </a:lnTo>
                    <a:lnTo>
                      <a:pt x="67" y="11"/>
                    </a:lnTo>
                    <a:lnTo>
                      <a:pt x="68" y="13"/>
                    </a:lnTo>
                    <a:lnTo>
                      <a:pt x="69" y="12"/>
                    </a:lnTo>
                    <a:lnTo>
                      <a:pt x="70" y="13"/>
                    </a:lnTo>
                    <a:lnTo>
                      <a:pt x="70" y="19"/>
                    </a:lnTo>
                    <a:lnTo>
                      <a:pt x="71" y="17"/>
                    </a:lnTo>
                    <a:lnTo>
                      <a:pt x="71" y="15"/>
                    </a:lnTo>
                    <a:lnTo>
                      <a:pt x="72" y="13"/>
                    </a:lnTo>
                    <a:lnTo>
                      <a:pt x="73" y="14"/>
                    </a:lnTo>
                    <a:lnTo>
                      <a:pt x="74" y="13"/>
                    </a:lnTo>
                    <a:lnTo>
                      <a:pt x="75" y="13"/>
                    </a:lnTo>
                    <a:lnTo>
                      <a:pt x="75" y="15"/>
                    </a:lnTo>
                    <a:lnTo>
                      <a:pt x="76" y="13"/>
                    </a:lnTo>
                    <a:lnTo>
                      <a:pt x="77" y="10"/>
                    </a:lnTo>
                    <a:lnTo>
                      <a:pt x="78" y="11"/>
                    </a:lnTo>
                    <a:lnTo>
                      <a:pt x="78" y="14"/>
                    </a:lnTo>
                    <a:lnTo>
                      <a:pt x="78" y="13"/>
                    </a:lnTo>
                    <a:lnTo>
                      <a:pt x="79" y="9"/>
                    </a:lnTo>
                    <a:lnTo>
                      <a:pt x="80" y="10"/>
                    </a:lnTo>
                    <a:lnTo>
                      <a:pt x="81" y="10"/>
                    </a:lnTo>
                    <a:lnTo>
                      <a:pt x="81" y="11"/>
                    </a:lnTo>
                    <a:lnTo>
                      <a:pt x="82" y="11"/>
                    </a:lnTo>
                    <a:lnTo>
                      <a:pt x="83" y="13"/>
                    </a:lnTo>
                    <a:lnTo>
                      <a:pt x="84" y="15"/>
                    </a:lnTo>
                    <a:lnTo>
                      <a:pt x="84" y="13"/>
                    </a:lnTo>
                    <a:lnTo>
                      <a:pt x="85" y="13"/>
                    </a:lnTo>
                    <a:lnTo>
                      <a:pt x="86" y="13"/>
                    </a:lnTo>
                    <a:lnTo>
                      <a:pt x="86" y="11"/>
                    </a:lnTo>
                    <a:lnTo>
                      <a:pt x="87" y="9"/>
                    </a:lnTo>
                    <a:lnTo>
                      <a:pt x="87" y="8"/>
                    </a:lnTo>
                    <a:lnTo>
                      <a:pt x="88" y="11"/>
                    </a:lnTo>
                    <a:lnTo>
                      <a:pt x="89" y="7"/>
                    </a:lnTo>
                    <a:lnTo>
                      <a:pt x="90" y="10"/>
                    </a:lnTo>
                    <a:lnTo>
                      <a:pt x="90" y="11"/>
                    </a:lnTo>
                    <a:lnTo>
                      <a:pt x="91" y="19"/>
                    </a:lnTo>
                    <a:lnTo>
                      <a:pt x="92" y="16"/>
                    </a:lnTo>
                    <a:lnTo>
                      <a:pt x="93" y="12"/>
                    </a:lnTo>
                    <a:lnTo>
                      <a:pt x="94" y="14"/>
                    </a:lnTo>
                    <a:lnTo>
                      <a:pt x="94" y="13"/>
                    </a:lnTo>
                    <a:lnTo>
                      <a:pt x="95" y="13"/>
                    </a:lnTo>
                    <a:lnTo>
                      <a:pt x="96" y="13"/>
                    </a:lnTo>
                    <a:lnTo>
                      <a:pt x="97" y="12"/>
                    </a:lnTo>
                    <a:lnTo>
                      <a:pt x="97" y="13"/>
                    </a:lnTo>
                    <a:lnTo>
                      <a:pt x="98" y="6"/>
                    </a:lnTo>
                    <a:lnTo>
                      <a:pt x="98" y="10"/>
                    </a:lnTo>
                    <a:lnTo>
                      <a:pt x="99" y="10"/>
                    </a:lnTo>
                    <a:lnTo>
                      <a:pt x="100" y="11"/>
                    </a:lnTo>
                    <a:lnTo>
                      <a:pt x="100" y="10"/>
                    </a:lnTo>
                    <a:lnTo>
                      <a:pt x="101" y="11"/>
                    </a:lnTo>
                    <a:lnTo>
                      <a:pt x="102" y="13"/>
                    </a:lnTo>
                    <a:lnTo>
                      <a:pt x="103" y="11"/>
                    </a:lnTo>
                    <a:lnTo>
                      <a:pt x="104" y="11"/>
                    </a:lnTo>
                    <a:lnTo>
                      <a:pt x="105" y="8"/>
                    </a:lnTo>
                    <a:lnTo>
                      <a:pt x="106" y="10"/>
                    </a:lnTo>
                    <a:lnTo>
                      <a:pt x="106" y="9"/>
                    </a:lnTo>
                    <a:lnTo>
                      <a:pt x="106" y="11"/>
                    </a:lnTo>
                    <a:lnTo>
                      <a:pt x="107" y="17"/>
                    </a:lnTo>
                    <a:lnTo>
                      <a:pt x="108" y="15"/>
                    </a:lnTo>
                    <a:lnTo>
                      <a:pt x="109" y="14"/>
                    </a:lnTo>
                    <a:lnTo>
                      <a:pt x="109" y="13"/>
                    </a:lnTo>
                    <a:lnTo>
                      <a:pt x="110" y="14"/>
                    </a:lnTo>
                    <a:lnTo>
                      <a:pt x="110" y="13"/>
                    </a:lnTo>
                    <a:lnTo>
                      <a:pt x="111" y="14"/>
                    </a:lnTo>
                    <a:lnTo>
                      <a:pt x="112" y="11"/>
                    </a:lnTo>
                    <a:lnTo>
                      <a:pt x="113" y="11"/>
                    </a:lnTo>
                    <a:lnTo>
                      <a:pt x="114" y="12"/>
                    </a:lnTo>
                    <a:lnTo>
                      <a:pt x="114" y="15"/>
                    </a:lnTo>
                    <a:lnTo>
                      <a:pt x="115" y="15"/>
                    </a:lnTo>
                    <a:lnTo>
                      <a:pt x="116" y="13"/>
                    </a:lnTo>
                    <a:lnTo>
                      <a:pt x="117" y="11"/>
                    </a:lnTo>
                    <a:lnTo>
                      <a:pt x="118" y="10"/>
                    </a:lnTo>
                    <a:lnTo>
                      <a:pt x="119" y="11"/>
                    </a:lnTo>
                    <a:lnTo>
                      <a:pt x="119" y="12"/>
                    </a:lnTo>
                    <a:lnTo>
                      <a:pt x="119" y="15"/>
                    </a:lnTo>
                    <a:lnTo>
                      <a:pt x="120" y="13"/>
                    </a:lnTo>
                    <a:lnTo>
                      <a:pt x="121" y="18"/>
                    </a:lnTo>
                    <a:lnTo>
                      <a:pt x="122" y="16"/>
                    </a:lnTo>
                    <a:lnTo>
                      <a:pt x="122" y="15"/>
                    </a:lnTo>
                    <a:lnTo>
                      <a:pt x="122" y="13"/>
                    </a:lnTo>
                    <a:lnTo>
                      <a:pt x="123" y="9"/>
                    </a:lnTo>
                    <a:lnTo>
                      <a:pt x="124" y="17"/>
                    </a:lnTo>
                    <a:lnTo>
                      <a:pt x="125" y="15"/>
                    </a:lnTo>
                    <a:lnTo>
                      <a:pt x="125" y="14"/>
                    </a:lnTo>
                    <a:lnTo>
                      <a:pt x="126" y="15"/>
                    </a:lnTo>
                    <a:lnTo>
                      <a:pt x="126" y="11"/>
                    </a:lnTo>
                    <a:lnTo>
                      <a:pt x="127" y="11"/>
                    </a:lnTo>
                    <a:lnTo>
                      <a:pt x="128" y="11"/>
                    </a:lnTo>
                    <a:lnTo>
                      <a:pt x="128" y="12"/>
                    </a:lnTo>
                    <a:lnTo>
                      <a:pt x="129" y="10"/>
                    </a:lnTo>
                    <a:lnTo>
                      <a:pt x="130" y="11"/>
                    </a:lnTo>
                    <a:lnTo>
                      <a:pt x="130" y="5"/>
                    </a:lnTo>
                    <a:lnTo>
                      <a:pt x="131" y="8"/>
                    </a:lnTo>
                    <a:lnTo>
                      <a:pt x="131" y="10"/>
                    </a:lnTo>
                    <a:lnTo>
                      <a:pt x="132" y="11"/>
                    </a:lnTo>
                    <a:lnTo>
                      <a:pt x="133" y="8"/>
                    </a:lnTo>
                    <a:lnTo>
                      <a:pt x="134" y="10"/>
                    </a:lnTo>
                    <a:lnTo>
                      <a:pt x="134" y="13"/>
                    </a:lnTo>
                    <a:lnTo>
                      <a:pt x="134" y="12"/>
                    </a:lnTo>
                    <a:lnTo>
                      <a:pt x="135" y="11"/>
                    </a:lnTo>
                    <a:lnTo>
                      <a:pt x="136" y="11"/>
                    </a:lnTo>
                    <a:lnTo>
                      <a:pt x="137" y="8"/>
                    </a:lnTo>
                    <a:lnTo>
                      <a:pt x="138" y="10"/>
                    </a:lnTo>
                    <a:lnTo>
                      <a:pt x="138" y="8"/>
                    </a:lnTo>
                    <a:lnTo>
                      <a:pt x="138" y="10"/>
                    </a:lnTo>
                    <a:lnTo>
                      <a:pt x="139" y="9"/>
                    </a:lnTo>
                    <a:lnTo>
                      <a:pt x="140" y="10"/>
                    </a:lnTo>
                    <a:lnTo>
                      <a:pt x="141" y="10"/>
                    </a:lnTo>
                    <a:lnTo>
                      <a:pt x="142" y="15"/>
                    </a:lnTo>
                    <a:lnTo>
                      <a:pt x="142" y="10"/>
                    </a:lnTo>
                    <a:lnTo>
                      <a:pt x="143" y="10"/>
                    </a:lnTo>
                    <a:lnTo>
                      <a:pt x="144" y="11"/>
                    </a:lnTo>
                    <a:lnTo>
                      <a:pt x="144" y="13"/>
                    </a:lnTo>
                    <a:lnTo>
                      <a:pt x="145" y="13"/>
                    </a:lnTo>
                    <a:lnTo>
                      <a:pt x="146" y="12"/>
                    </a:lnTo>
                    <a:lnTo>
                      <a:pt x="147" y="17"/>
                    </a:lnTo>
                    <a:lnTo>
                      <a:pt x="147" y="13"/>
                    </a:lnTo>
                    <a:lnTo>
                      <a:pt x="148" y="13"/>
                    </a:lnTo>
                    <a:lnTo>
                      <a:pt x="149" y="12"/>
                    </a:lnTo>
                    <a:lnTo>
                      <a:pt x="150" y="14"/>
                    </a:lnTo>
                    <a:lnTo>
                      <a:pt x="150" y="13"/>
                    </a:lnTo>
                    <a:lnTo>
                      <a:pt x="150" y="12"/>
                    </a:lnTo>
                    <a:lnTo>
                      <a:pt x="151" y="17"/>
                    </a:lnTo>
                    <a:lnTo>
                      <a:pt x="152" y="17"/>
                    </a:lnTo>
                    <a:lnTo>
                      <a:pt x="153" y="14"/>
                    </a:lnTo>
                    <a:lnTo>
                      <a:pt x="153" y="11"/>
                    </a:lnTo>
                    <a:lnTo>
                      <a:pt x="154" y="11"/>
                    </a:lnTo>
                    <a:lnTo>
                      <a:pt x="155" y="11"/>
                    </a:lnTo>
                    <a:lnTo>
                      <a:pt x="156" y="0"/>
                    </a:lnTo>
                    <a:lnTo>
                      <a:pt x="157" y="5"/>
                    </a:lnTo>
                    <a:lnTo>
                      <a:pt x="157" y="10"/>
                    </a:lnTo>
                    <a:lnTo>
                      <a:pt x="158" y="10"/>
                    </a:lnTo>
                    <a:lnTo>
                      <a:pt x="158" y="13"/>
                    </a:lnTo>
                    <a:lnTo>
                      <a:pt x="159" y="12"/>
                    </a:lnTo>
                    <a:lnTo>
                      <a:pt x="160" y="12"/>
                    </a:lnTo>
                    <a:lnTo>
                      <a:pt x="160" y="13"/>
                    </a:lnTo>
                    <a:lnTo>
                      <a:pt x="161" y="11"/>
                    </a:lnTo>
                    <a:lnTo>
                      <a:pt x="162" y="13"/>
                    </a:lnTo>
                    <a:lnTo>
                      <a:pt x="163" y="11"/>
                    </a:lnTo>
                    <a:lnTo>
                      <a:pt x="163" y="12"/>
                    </a:lnTo>
                    <a:lnTo>
                      <a:pt x="163" y="11"/>
                    </a:lnTo>
                    <a:lnTo>
                      <a:pt x="164" y="13"/>
                    </a:lnTo>
                    <a:lnTo>
                      <a:pt x="165" y="13"/>
                    </a:lnTo>
                    <a:lnTo>
                      <a:pt x="166" y="13"/>
                    </a:lnTo>
                    <a:lnTo>
                      <a:pt x="166" y="11"/>
                    </a:lnTo>
                    <a:lnTo>
                      <a:pt x="167" y="8"/>
                    </a:lnTo>
                    <a:lnTo>
                      <a:pt x="168" y="10"/>
                    </a:lnTo>
                    <a:lnTo>
                      <a:pt x="169" y="11"/>
                    </a:lnTo>
                    <a:lnTo>
                      <a:pt x="169" y="10"/>
                    </a:lnTo>
                    <a:lnTo>
                      <a:pt x="170" y="10"/>
                    </a:lnTo>
                    <a:lnTo>
                      <a:pt x="170" y="11"/>
                    </a:lnTo>
                    <a:lnTo>
                      <a:pt x="171" y="10"/>
                    </a:lnTo>
                    <a:lnTo>
                      <a:pt x="172" y="16"/>
                    </a:lnTo>
                    <a:lnTo>
                      <a:pt x="172" y="15"/>
                    </a:lnTo>
                    <a:lnTo>
                      <a:pt x="173" y="14"/>
                    </a:lnTo>
                    <a:lnTo>
                      <a:pt x="174" y="11"/>
                    </a:lnTo>
                    <a:lnTo>
                      <a:pt x="175" y="13"/>
                    </a:lnTo>
                    <a:lnTo>
                      <a:pt x="175" y="11"/>
                    </a:lnTo>
                    <a:lnTo>
                      <a:pt x="176" y="12"/>
                    </a:lnTo>
                    <a:lnTo>
                      <a:pt x="177" y="15"/>
                    </a:lnTo>
                    <a:lnTo>
                      <a:pt x="178" y="14"/>
                    </a:lnTo>
                    <a:lnTo>
                      <a:pt x="179" y="10"/>
                    </a:lnTo>
                    <a:lnTo>
                      <a:pt x="179" y="13"/>
                    </a:lnTo>
                    <a:lnTo>
                      <a:pt x="180" y="12"/>
                    </a:lnTo>
                    <a:lnTo>
                      <a:pt x="181" y="13"/>
                    </a:lnTo>
                    <a:lnTo>
                      <a:pt x="182" y="11"/>
                    </a:lnTo>
                    <a:lnTo>
                      <a:pt x="183" y="13"/>
                    </a:lnTo>
                    <a:lnTo>
                      <a:pt x="184" y="12"/>
                    </a:lnTo>
                    <a:lnTo>
                      <a:pt x="185" y="12"/>
                    </a:lnTo>
                    <a:lnTo>
                      <a:pt x="185" y="13"/>
                    </a:lnTo>
                    <a:lnTo>
                      <a:pt x="186" y="13"/>
                    </a:lnTo>
                    <a:lnTo>
                      <a:pt x="186" y="11"/>
                    </a:lnTo>
                    <a:lnTo>
                      <a:pt x="187" y="12"/>
                    </a:lnTo>
                    <a:lnTo>
                      <a:pt x="188" y="17"/>
                    </a:lnTo>
                    <a:lnTo>
                      <a:pt x="188" y="15"/>
                    </a:lnTo>
                    <a:lnTo>
                      <a:pt x="189" y="14"/>
                    </a:lnTo>
                    <a:lnTo>
                      <a:pt x="190" y="14"/>
                    </a:lnTo>
                    <a:lnTo>
                      <a:pt x="191" y="15"/>
                    </a:lnTo>
                    <a:lnTo>
                      <a:pt x="191" y="13"/>
                    </a:lnTo>
                    <a:lnTo>
                      <a:pt x="192" y="13"/>
                    </a:lnTo>
                    <a:lnTo>
                      <a:pt x="193" y="12"/>
                    </a:lnTo>
                    <a:lnTo>
                      <a:pt x="194" y="13"/>
                    </a:lnTo>
                    <a:lnTo>
                      <a:pt x="194" y="11"/>
                    </a:lnTo>
                    <a:lnTo>
                      <a:pt x="195" y="11"/>
                    </a:lnTo>
                    <a:lnTo>
                      <a:pt x="196" y="12"/>
                    </a:lnTo>
                    <a:lnTo>
                      <a:pt x="197" y="11"/>
                    </a:lnTo>
                    <a:lnTo>
                      <a:pt x="198" y="7"/>
                    </a:lnTo>
                    <a:lnTo>
                      <a:pt x="198" y="8"/>
                    </a:lnTo>
                    <a:lnTo>
                      <a:pt x="198" y="10"/>
                    </a:lnTo>
                    <a:lnTo>
                      <a:pt x="199" y="11"/>
                    </a:lnTo>
                    <a:lnTo>
                      <a:pt x="200" y="8"/>
                    </a:lnTo>
                    <a:lnTo>
                      <a:pt x="201" y="10"/>
                    </a:lnTo>
                    <a:lnTo>
                      <a:pt x="202" y="11"/>
                    </a:lnTo>
                    <a:lnTo>
                      <a:pt x="203" y="10"/>
                    </a:lnTo>
                    <a:lnTo>
                      <a:pt x="203" y="11"/>
                    </a:lnTo>
                    <a:lnTo>
                      <a:pt x="204" y="13"/>
                    </a:lnTo>
                    <a:lnTo>
                      <a:pt x="205" y="13"/>
                    </a:lnTo>
                    <a:lnTo>
                      <a:pt x="206" y="13"/>
                    </a:lnTo>
                    <a:lnTo>
                      <a:pt x="207" y="11"/>
                    </a:lnTo>
                    <a:lnTo>
                      <a:pt x="207" y="9"/>
                    </a:lnTo>
                    <a:lnTo>
                      <a:pt x="207" y="10"/>
                    </a:lnTo>
                    <a:lnTo>
                      <a:pt x="208" y="11"/>
                    </a:lnTo>
                    <a:lnTo>
                      <a:pt x="209" y="15"/>
                    </a:lnTo>
                    <a:lnTo>
                      <a:pt x="210" y="14"/>
                    </a:lnTo>
                    <a:lnTo>
                      <a:pt x="210" y="13"/>
                    </a:lnTo>
                    <a:lnTo>
                      <a:pt x="211" y="16"/>
                    </a:lnTo>
                    <a:lnTo>
                      <a:pt x="212" y="13"/>
                    </a:lnTo>
                    <a:lnTo>
                      <a:pt x="213" y="14"/>
                    </a:lnTo>
                    <a:lnTo>
                      <a:pt x="213" y="12"/>
                    </a:lnTo>
                    <a:lnTo>
                      <a:pt x="214" y="13"/>
                    </a:lnTo>
                    <a:lnTo>
                      <a:pt x="215" y="12"/>
                    </a:lnTo>
                    <a:lnTo>
                      <a:pt x="216" y="12"/>
                    </a:lnTo>
                    <a:lnTo>
                      <a:pt x="217" y="13"/>
                    </a:lnTo>
                    <a:lnTo>
                      <a:pt x="218" y="13"/>
                    </a:lnTo>
                    <a:lnTo>
                      <a:pt x="219" y="13"/>
                    </a:lnTo>
                    <a:lnTo>
                      <a:pt x="219" y="11"/>
                    </a:lnTo>
                    <a:lnTo>
                      <a:pt x="220" y="15"/>
                    </a:lnTo>
                    <a:lnTo>
                      <a:pt x="220" y="10"/>
                    </a:lnTo>
                    <a:lnTo>
                      <a:pt x="221" y="14"/>
                    </a:lnTo>
                    <a:lnTo>
                      <a:pt x="222" y="12"/>
                    </a:lnTo>
                    <a:lnTo>
                      <a:pt x="223" y="11"/>
                    </a:lnTo>
                    <a:lnTo>
                      <a:pt x="223" y="10"/>
                    </a:lnTo>
                    <a:lnTo>
                      <a:pt x="223" y="11"/>
                    </a:lnTo>
                    <a:lnTo>
                      <a:pt x="224" y="11"/>
                    </a:lnTo>
                    <a:lnTo>
                      <a:pt x="225" y="13"/>
                    </a:lnTo>
                    <a:lnTo>
                      <a:pt x="226" y="10"/>
                    </a:lnTo>
                    <a:lnTo>
                      <a:pt x="226" y="11"/>
                    </a:lnTo>
                    <a:lnTo>
                      <a:pt x="227" y="11"/>
                    </a:lnTo>
                    <a:lnTo>
                      <a:pt x="228" y="12"/>
                    </a:lnTo>
                    <a:lnTo>
                      <a:pt x="229" y="12"/>
                    </a:lnTo>
                    <a:lnTo>
                      <a:pt x="229" y="3"/>
                    </a:lnTo>
                    <a:lnTo>
                      <a:pt x="230" y="9"/>
                    </a:lnTo>
                    <a:lnTo>
                      <a:pt x="231" y="9"/>
                    </a:lnTo>
                    <a:lnTo>
                      <a:pt x="232" y="13"/>
                    </a:lnTo>
                    <a:lnTo>
                      <a:pt x="232" y="11"/>
                    </a:lnTo>
                    <a:lnTo>
                      <a:pt x="233" y="11"/>
                    </a:lnTo>
                    <a:lnTo>
                      <a:pt x="234" y="12"/>
                    </a:lnTo>
                    <a:lnTo>
                      <a:pt x="235" y="11"/>
                    </a:lnTo>
                    <a:lnTo>
                      <a:pt x="235" y="13"/>
                    </a:lnTo>
                    <a:lnTo>
                      <a:pt x="235" y="12"/>
                    </a:lnTo>
                    <a:lnTo>
                      <a:pt x="236" y="11"/>
                    </a:lnTo>
                    <a:lnTo>
                      <a:pt x="237" y="11"/>
                    </a:lnTo>
                    <a:lnTo>
                      <a:pt x="238" y="11"/>
                    </a:lnTo>
                    <a:lnTo>
                      <a:pt x="239" y="11"/>
                    </a:lnTo>
                    <a:lnTo>
                      <a:pt x="239" y="18"/>
                    </a:lnTo>
                    <a:lnTo>
                      <a:pt x="239" y="13"/>
                    </a:lnTo>
                    <a:lnTo>
                      <a:pt x="240" y="12"/>
                    </a:lnTo>
                    <a:lnTo>
                      <a:pt x="241" y="11"/>
                    </a:lnTo>
                    <a:lnTo>
                      <a:pt x="242" y="14"/>
                    </a:lnTo>
                    <a:lnTo>
                      <a:pt x="242" y="13"/>
                    </a:lnTo>
                    <a:lnTo>
                      <a:pt x="242" y="12"/>
                    </a:lnTo>
                    <a:lnTo>
                      <a:pt x="243" y="10"/>
                    </a:lnTo>
                    <a:lnTo>
                      <a:pt x="244" y="12"/>
                    </a:lnTo>
                    <a:lnTo>
                      <a:pt x="245" y="12"/>
                    </a:lnTo>
                    <a:lnTo>
                      <a:pt x="245" y="9"/>
                    </a:lnTo>
                    <a:lnTo>
                      <a:pt x="246" y="9"/>
                    </a:lnTo>
                    <a:lnTo>
                      <a:pt x="247" y="9"/>
                    </a:lnTo>
                    <a:lnTo>
                      <a:pt x="247" y="10"/>
                    </a:lnTo>
                    <a:lnTo>
                      <a:pt x="248" y="14"/>
                    </a:lnTo>
                    <a:lnTo>
                      <a:pt x="248" y="11"/>
                    </a:lnTo>
                    <a:lnTo>
                      <a:pt x="249" y="11"/>
                    </a:lnTo>
                    <a:lnTo>
                      <a:pt x="250" y="12"/>
                    </a:lnTo>
                    <a:lnTo>
                      <a:pt x="251" y="15"/>
                    </a:lnTo>
                    <a:lnTo>
                      <a:pt x="251" y="13"/>
                    </a:lnTo>
                    <a:lnTo>
                      <a:pt x="251" y="12"/>
                    </a:lnTo>
                    <a:lnTo>
                      <a:pt x="252" y="11"/>
                    </a:lnTo>
                    <a:lnTo>
                      <a:pt x="253" y="9"/>
                    </a:lnTo>
                    <a:lnTo>
                      <a:pt x="254" y="10"/>
                    </a:lnTo>
                    <a:lnTo>
                      <a:pt x="254" y="11"/>
                    </a:lnTo>
                    <a:lnTo>
                      <a:pt x="254" y="13"/>
                    </a:lnTo>
                    <a:lnTo>
                      <a:pt x="255" y="12"/>
                    </a:lnTo>
                    <a:lnTo>
                      <a:pt x="256" y="12"/>
                    </a:lnTo>
                    <a:lnTo>
                      <a:pt x="257" y="11"/>
                    </a:lnTo>
                    <a:lnTo>
                      <a:pt x="258" y="19"/>
                    </a:lnTo>
                    <a:lnTo>
                      <a:pt x="258" y="17"/>
                    </a:lnTo>
                    <a:lnTo>
                      <a:pt x="258" y="13"/>
                    </a:lnTo>
                    <a:lnTo>
                      <a:pt x="259" y="11"/>
                    </a:lnTo>
                    <a:lnTo>
                      <a:pt x="260" y="13"/>
                    </a:lnTo>
                    <a:lnTo>
                      <a:pt x="261" y="13"/>
                    </a:lnTo>
                    <a:lnTo>
                      <a:pt x="261" y="10"/>
                    </a:lnTo>
                    <a:lnTo>
                      <a:pt x="262" y="8"/>
                    </a:lnTo>
                    <a:lnTo>
                      <a:pt x="263" y="10"/>
                    </a:lnTo>
                    <a:lnTo>
                      <a:pt x="264" y="11"/>
                    </a:lnTo>
                    <a:lnTo>
                      <a:pt x="264" y="13"/>
                    </a:lnTo>
                    <a:lnTo>
                      <a:pt x="265" y="13"/>
                    </a:lnTo>
                    <a:lnTo>
                      <a:pt x="266" y="12"/>
                    </a:lnTo>
                    <a:lnTo>
                      <a:pt x="267" y="9"/>
                    </a:lnTo>
                    <a:lnTo>
                      <a:pt x="267" y="12"/>
                    </a:lnTo>
                    <a:lnTo>
                      <a:pt x="267" y="13"/>
                    </a:lnTo>
                    <a:lnTo>
                      <a:pt x="268" y="12"/>
                    </a:lnTo>
                    <a:lnTo>
                      <a:pt x="269" y="8"/>
                    </a:lnTo>
                    <a:lnTo>
                      <a:pt x="270" y="11"/>
                    </a:lnTo>
                    <a:lnTo>
                      <a:pt x="270" y="12"/>
                    </a:lnTo>
                    <a:lnTo>
                      <a:pt x="270" y="11"/>
                    </a:lnTo>
                    <a:lnTo>
                      <a:pt x="271" y="13"/>
                    </a:lnTo>
                    <a:lnTo>
                      <a:pt x="272" y="13"/>
                    </a:lnTo>
                    <a:lnTo>
                      <a:pt x="273" y="13"/>
                    </a:lnTo>
                    <a:lnTo>
                      <a:pt x="273" y="15"/>
                    </a:lnTo>
                    <a:lnTo>
                      <a:pt x="274" y="12"/>
                    </a:lnTo>
                    <a:lnTo>
                      <a:pt x="275" y="11"/>
                    </a:lnTo>
                    <a:lnTo>
                      <a:pt x="276" y="17"/>
                    </a:lnTo>
                    <a:lnTo>
                      <a:pt x="276" y="12"/>
                    </a:lnTo>
                    <a:lnTo>
                      <a:pt x="277" y="13"/>
                    </a:lnTo>
                    <a:lnTo>
                      <a:pt x="278" y="13"/>
                    </a:lnTo>
                    <a:lnTo>
                      <a:pt x="279" y="14"/>
                    </a:lnTo>
                    <a:lnTo>
                      <a:pt x="279" y="13"/>
                    </a:lnTo>
                    <a:lnTo>
                      <a:pt x="280" y="11"/>
                    </a:lnTo>
                    <a:lnTo>
                      <a:pt x="281" y="11"/>
                    </a:lnTo>
                    <a:lnTo>
                      <a:pt x="282" y="11"/>
                    </a:lnTo>
                    <a:lnTo>
                      <a:pt x="283" y="13"/>
                    </a:lnTo>
                    <a:lnTo>
                      <a:pt x="283" y="11"/>
                    </a:lnTo>
                    <a:lnTo>
                      <a:pt x="284" y="10"/>
                    </a:lnTo>
                    <a:lnTo>
                      <a:pt x="285" y="12"/>
                    </a:lnTo>
                    <a:lnTo>
                      <a:pt x="286" y="15"/>
                    </a:lnTo>
                    <a:lnTo>
                      <a:pt x="287" y="13"/>
                    </a:lnTo>
                    <a:lnTo>
                      <a:pt x="288" y="13"/>
                    </a:lnTo>
                    <a:lnTo>
                      <a:pt x="289" y="12"/>
                    </a:lnTo>
                    <a:lnTo>
                      <a:pt x="289" y="19"/>
                    </a:lnTo>
                    <a:lnTo>
                      <a:pt x="290" y="16"/>
                    </a:lnTo>
                    <a:lnTo>
                      <a:pt x="291" y="15"/>
                    </a:lnTo>
                    <a:lnTo>
                      <a:pt x="291" y="14"/>
                    </a:lnTo>
                    <a:lnTo>
                      <a:pt x="292" y="11"/>
                    </a:lnTo>
                    <a:lnTo>
                      <a:pt x="292" y="12"/>
                    </a:lnTo>
                    <a:lnTo>
                      <a:pt x="293" y="13"/>
                    </a:lnTo>
                    <a:lnTo>
                      <a:pt x="294" y="11"/>
                    </a:lnTo>
                    <a:lnTo>
                      <a:pt x="295" y="10"/>
                    </a:lnTo>
                    <a:lnTo>
                      <a:pt x="295" y="13"/>
                    </a:lnTo>
                    <a:lnTo>
                      <a:pt x="296" y="10"/>
                    </a:lnTo>
                    <a:lnTo>
                      <a:pt x="297" y="11"/>
                    </a:lnTo>
                    <a:lnTo>
                      <a:pt x="298" y="11"/>
                    </a:lnTo>
                    <a:lnTo>
                      <a:pt x="299" y="12"/>
                    </a:lnTo>
                    <a:lnTo>
                      <a:pt x="299" y="11"/>
                    </a:lnTo>
                    <a:lnTo>
                      <a:pt x="299" y="13"/>
                    </a:lnTo>
                    <a:lnTo>
                      <a:pt x="300" y="12"/>
                    </a:lnTo>
                    <a:lnTo>
                      <a:pt x="301" y="13"/>
                    </a:lnTo>
                    <a:lnTo>
                      <a:pt x="302" y="13"/>
                    </a:lnTo>
                    <a:lnTo>
                      <a:pt x="303" y="13"/>
                    </a:lnTo>
                    <a:lnTo>
                      <a:pt x="304" y="9"/>
                    </a:lnTo>
                    <a:lnTo>
                      <a:pt x="305" y="11"/>
                    </a:lnTo>
                    <a:lnTo>
                      <a:pt x="306" y="13"/>
                    </a:lnTo>
                    <a:lnTo>
                      <a:pt x="307" y="13"/>
                    </a:lnTo>
                    <a:lnTo>
                      <a:pt x="307" y="11"/>
                    </a:lnTo>
                    <a:lnTo>
                      <a:pt x="308" y="19"/>
                    </a:lnTo>
                    <a:lnTo>
                      <a:pt x="308" y="21"/>
                    </a:lnTo>
                    <a:lnTo>
                      <a:pt x="309" y="17"/>
                    </a:lnTo>
                    <a:lnTo>
                      <a:pt x="310" y="14"/>
                    </a:lnTo>
                    <a:lnTo>
                      <a:pt x="311" y="13"/>
                    </a:lnTo>
                    <a:lnTo>
                      <a:pt x="311" y="14"/>
                    </a:lnTo>
                    <a:lnTo>
                      <a:pt x="312" y="9"/>
                    </a:lnTo>
                    <a:lnTo>
                      <a:pt x="313" y="13"/>
                    </a:lnTo>
                    <a:lnTo>
                      <a:pt x="314" y="13"/>
                    </a:lnTo>
                    <a:lnTo>
                      <a:pt x="314" y="10"/>
                    </a:lnTo>
                    <a:lnTo>
                      <a:pt x="314" y="16"/>
                    </a:lnTo>
                    <a:lnTo>
                      <a:pt x="315" y="13"/>
                    </a:lnTo>
                    <a:lnTo>
                      <a:pt x="316" y="13"/>
                    </a:lnTo>
                    <a:lnTo>
                      <a:pt x="317" y="11"/>
                    </a:lnTo>
                    <a:lnTo>
                      <a:pt x="317" y="4"/>
                    </a:lnTo>
                    <a:lnTo>
                      <a:pt x="318" y="6"/>
                    </a:lnTo>
                    <a:lnTo>
                      <a:pt x="319" y="9"/>
                    </a:lnTo>
                    <a:lnTo>
                      <a:pt x="319" y="10"/>
                    </a:lnTo>
                    <a:lnTo>
                      <a:pt x="320" y="13"/>
                    </a:lnTo>
                    <a:lnTo>
                      <a:pt x="321" y="14"/>
                    </a:lnTo>
                    <a:lnTo>
                      <a:pt x="321" y="13"/>
                    </a:lnTo>
                    <a:lnTo>
                      <a:pt x="322" y="18"/>
                    </a:lnTo>
                    <a:lnTo>
                      <a:pt x="323" y="17"/>
                    </a:lnTo>
                    <a:lnTo>
                      <a:pt x="323" y="16"/>
                    </a:lnTo>
                    <a:lnTo>
                      <a:pt x="324" y="14"/>
                    </a:lnTo>
                    <a:lnTo>
                      <a:pt x="324" y="11"/>
                    </a:lnTo>
                    <a:lnTo>
                      <a:pt x="325" y="12"/>
                    </a:lnTo>
                    <a:lnTo>
                      <a:pt x="326" y="12"/>
                    </a:lnTo>
                    <a:lnTo>
                      <a:pt x="327" y="11"/>
                    </a:lnTo>
                    <a:lnTo>
                      <a:pt x="327" y="17"/>
                    </a:lnTo>
                    <a:lnTo>
                      <a:pt x="327" y="16"/>
                    </a:lnTo>
                    <a:lnTo>
                      <a:pt x="328" y="16"/>
                    </a:lnTo>
                    <a:lnTo>
                      <a:pt x="329" y="13"/>
                    </a:lnTo>
                    <a:lnTo>
                      <a:pt x="330" y="12"/>
                    </a:lnTo>
                    <a:lnTo>
                      <a:pt x="330" y="8"/>
                    </a:lnTo>
                    <a:lnTo>
                      <a:pt x="331" y="13"/>
                    </a:lnTo>
                    <a:lnTo>
                      <a:pt x="332" y="12"/>
                    </a:lnTo>
                    <a:lnTo>
                      <a:pt x="333" y="13"/>
                    </a:lnTo>
                    <a:lnTo>
                      <a:pt x="333" y="17"/>
                    </a:lnTo>
                    <a:lnTo>
                      <a:pt x="334" y="15"/>
                    </a:lnTo>
                    <a:lnTo>
                      <a:pt x="335" y="14"/>
                    </a:lnTo>
                    <a:lnTo>
                      <a:pt x="335" y="11"/>
                    </a:lnTo>
                    <a:lnTo>
                      <a:pt x="336" y="15"/>
                    </a:lnTo>
                    <a:lnTo>
                      <a:pt x="336" y="14"/>
                    </a:lnTo>
                    <a:lnTo>
                      <a:pt x="337" y="13"/>
                    </a:lnTo>
                    <a:lnTo>
                      <a:pt x="338" y="6"/>
                    </a:lnTo>
                    <a:lnTo>
                      <a:pt x="339" y="8"/>
                    </a:lnTo>
                    <a:lnTo>
                      <a:pt x="340" y="10"/>
                    </a:lnTo>
                    <a:lnTo>
                      <a:pt x="340" y="11"/>
                    </a:lnTo>
                    <a:lnTo>
                      <a:pt x="341" y="12"/>
                    </a:lnTo>
                    <a:lnTo>
                      <a:pt x="342" y="13"/>
                    </a:lnTo>
                    <a:lnTo>
                      <a:pt x="343" y="12"/>
                    </a:lnTo>
                    <a:lnTo>
                      <a:pt x="343" y="10"/>
                    </a:lnTo>
                    <a:lnTo>
                      <a:pt x="343" y="11"/>
                    </a:lnTo>
                    <a:lnTo>
                      <a:pt x="344" y="10"/>
                    </a:lnTo>
                    <a:lnTo>
                      <a:pt x="345" y="11"/>
                    </a:lnTo>
                    <a:lnTo>
                      <a:pt x="346" y="10"/>
                    </a:lnTo>
                    <a:lnTo>
                      <a:pt x="346" y="11"/>
                    </a:lnTo>
                    <a:lnTo>
                      <a:pt x="347" y="16"/>
                    </a:lnTo>
                    <a:lnTo>
                      <a:pt x="348" y="14"/>
                    </a:lnTo>
                    <a:lnTo>
                      <a:pt x="349" y="13"/>
                    </a:lnTo>
                    <a:lnTo>
                      <a:pt x="349" y="11"/>
                    </a:lnTo>
                    <a:lnTo>
                      <a:pt x="350" y="11"/>
                    </a:lnTo>
                    <a:lnTo>
                      <a:pt x="351" y="12"/>
                    </a:lnTo>
                    <a:lnTo>
                      <a:pt x="351" y="11"/>
                    </a:lnTo>
                    <a:lnTo>
                      <a:pt x="352" y="11"/>
                    </a:lnTo>
                    <a:lnTo>
                      <a:pt x="353" y="11"/>
                    </a:lnTo>
                    <a:lnTo>
                      <a:pt x="354" y="11"/>
                    </a:lnTo>
                    <a:lnTo>
                      <a:pt x="355" y="8"/>
                    </a:lnTo>
                    <a:lnTo>
                      <a:pt x="355" y="10"/>
                    </a:lnTo>
                    <a:lnTo>
                      <a:pt x="355" y="11"/>
                    </a:lnTo>
                    <a:lnTo>
                      <a:pt x="356" y="11"/>
                    </a:lnTo>
                    <a:lnTo>
                      <a:pt x="357" y="11"/>
                    </a:lnTo>
                    <a:lnTo>
                      <a:pt x="358" y="12"/>
                    </a:lnTo>
                    <a:lnTo>
                      <a:pt x="359" y="11"/>
                    </a:lnTo>
                    <a:lnTo>
                      <a:pt x="359" y="14"/>
                    </a:lnTo>
                    <a:lnTo>
                      <a:pt x="360" y="13"/>
                    </a:lnTo>
                    <a:lnTo>
                      <a:pt x="361" y="12"/>
                    </a:lnTo>
                    <a:lnTo>
                      <a:pt x="362" y="10"/>
                    </a:lnTo>
                    <a:lnTo>
                      <a:pt x="362" y="11"/>
                    </a:lnTo>
                    <a:lnTo>
                      <a:pt x="363" y="10"/>
                    </a:lnTo>
                    <a:lnTo>
                      <a:pt x="363" y="18"/>
                    </a:lnTo>
                    <a:lnTo>
                      <a:pt x="364" y="16"/>
                    </a:lnTo>
                    <a:lnTo>
                      <a:pt x="365" y="13"/>
                    </a:lnTo>
                    <a:lnTo>
                      <a:pt x="366" y="13"/>
                    </a:lnTo>
                    <a:lnTo>
                      <a:pt x="367" y="12"/>
                    </a:lnTo>
                    <a:lnTo>
                      <a:pt x="367" y="11"/>
                    </a:lnTo>
                    <a:lnTo>
                      <a:pt x="368" y="13"/>
                    </a:lnTo>
                    <a:lnTo>
                      <a:pt x="368" y="12"/>
                    </a:lnTo>
                    <a:lnTo>
                      <a:pt x="369" y="12"/>
                    </a:lnTo>
                    <a:lnTo>
                      <a:pt x="370" y="13"/>
                    </a:lnTo>
                    <a:lnTo>
                      <a:pt x="371" y="11"/>
                    </a:lnTo>
                    <a:lnTo>
                      <a:pt x="371" y="12"/>
                    </a:lnTo>
                    <a:lnTo>
                      <a:pt x="372" y="7"/>
                    </a:lnTo>
                    <a:lnTo>
                      <a:pt x="373" y="11"/>
                    </a:lnTo>
                    <a:lnTo>
                      <a:pt x="374" y="11"/>
                    </a:lnTo>
                    <a:lnTo>
                      <a:pt x="375" y="13"/>
                    </a:lnTo>
                    <a:lnTo>
                      <a:pt x="375" y="14"/>
                    </a:lnTo>
                    <a:lnTo>
                      <a:pt x="376" y="12"/>
                    </a:lnTo>
                    <a:lnTo>
                      <a:pt x="377" y="8"/>
                    </a:lnTo>
                    <a:lnTo>
                      <a:pt x="378" y="10"/>
                    </a:lnTo>
                    <a:lnTo>
                      <a:pt x="379" y="10"/>
                    </a:lnTo>
                    <a:lnTo>
                      <a:pt x="379" y="8"/>
                    </a:lnTo>
                    <a:lnTo>
                      <a:pt x="380" y="10"/>
                    </a:lnTo>
                    <a:lnTo>
                      <a:pt x="381" y="11"/>
                    </a:lnTo>
                    <a:lnTo>
                      <a:pt x="381" y="9"/>
                    </a:lnTo>
                    <a:lnTo>
                      <a:pt x="382" y="9"/>
                    </a:lnTo>
                    <a:lnTo>
                      <a:pt x="383" y="11"/>
                    </a:lnTo>
                    <a:lnTo>
                      <a:pt x="384" y="11"/>
                    </a:lnTo>
                    <a:lnTo>
                      <a:pt x="384" y="13"/>
                    </a:lnTo>
                    <a:lnTo>
                      <a:pt x="385" y="13"/>
                    </a:lnTo>
                    <a:lnTo>
                      <a:pt x="386" y="10"/>
                    </a:lnTo>
                    <a:lnTo>
                      <a:pt x="387" y="11"/>
                    </a:lnTo>
                    <a:lnTo>
                      <a:pt x="387" y="13"/>
                    </a:lnTo>
                    <a:lnTo>
                      <a:pt x="387" y="12"/>
                    </a:lnTo>
                    <a:lnTo>
                      <a:pt x="388" y="19"/>
                    </a:lnTo>
                    <a:lnTo>
                      <a:pt x="389" y="19"/>
                    </a:lnTo>
                    <a:lnTo>
                      <a:pt x="390" y="17"/>
                    </a:lnTo>
                    <a:lnTo>
                      <a:pt x="390" y="13"/>
                    </a:lnTo>
                    <a:lnTo>
                      <a:pt x="391" y="11"/>
                    </a:lnTo>
                    <a:lnTo>
                      <a:pt x="392" y="13"/>
                    </a:lnTo>
                    <a:lnTo>
                      <a:pt x="393" y="13"/>
                    </a:lnTo>
                    <a:lnTo>
                      <a:pt x="393" y="15"/>
                    </a:lnTo>
                    <a:lnTo>
                      <a:pt x="394" y="13"/>
                    </a:lnTo>
                    <a:lnTo>
                      <a:pt x="395" y="13"/>
                    </a:lnTo>
                    <a:lnTo>
                      <a:pt x="395" y="21"/>
                    </a:lnTo>
                    <a:lnTo>
                      <a:pt x="396" y="14"/>
                    </a:lnTo>
                    <a:lnTo>
                      <a:pt x="396" y="13"/>
                    </a:lnTo>
                    <a:lnTo>
                      <a:pt x="397" y="11"/>
                    </a:lnTo>
                    <a:lnTo>
                      <a:pt x="398" y="9"/>
                    </a:lnTo>
                    <a:lnTo>
                      <a:pt x="399" y="11"/>
                    </a:lnTo>
                    <a:lnTo>
                      <a:pt x="399" y="12"/>
                    </a:lnTo>
                    <a:lnTo>
                      <a:pt x="400" y="13"/>
                    </a:lnTo>
                    <a:lnTo>
                      <a:pt x="401" y="17"/>
                    </a:lnTo>
                    <a:lnTo>
                      <a:pt x="402" y="15"/>
                    </a:lnTo>
                    <a:lnTo>
                      <a:pt x="403" y="16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sz="1350"/>
              </a:p>
            </p:txBody>
          </p:sp>
          <p:sp>
            <p:nvSpPr>
              <p:cNvPr id="63579" name="Freeform 799"/>
              <p:cNvSpPr>
                <a:spLocks/>
              </p:cNvSpPr>
              <p:nvPr/>
            </p:nvSpPr>
            <p:spPr bwMode="auto">
              <a:xfrm>
                <a:off x="841375" y="1649413"/>
                <a:ext cx="714375" cy="2601913"/>
              </a:xfrm>
              <a:custGeom>
                <a:avLst/>
                <a:gdLst>
                  <a:gd name="T0" fmla="*/ 2147483647 w 450"/>
                  <a:gd name="T1" fmla="*/ 2147483647 h 1639"/>
                  <a:gd name="T2" fmla="*/ 2147483647 w 450"/>
                  <a:gd name="T3" fmla="*/ 2147483647 h 1639"/>
                  <a:gd name="T4" fmla="*/ 2147483647 w 450"/>
                  <a:gd name="T5" fmla="*/ 2147483647 h 1639"/>
                  <a:gd name="T6" fmla="*/ 2147483647 w 450"/>
                  <a:gd name="T7" fmla="*/ 2147483647 h 1639"/>
                  <a:gd name="T8" fmla="*/ 2147483647 w 450"/>
                  <a:gd name="T9" fmla="*/ 2147483647 h 1639"/>
                  <a:gd name="T10" fmla="*/ 2147483647 w 450"/>
                  <a:gd name="T11" fmla="*/ 2147483647 h 1639"/>
                  <a:gd name="T12" fmla="*/ 2147483647 w 450"/>
                  <a:gd name="T13" fmla="*/ 2147483647 h 1639"/>
                  <a:gd name="T14" fmla="*/ 2147483647 w 450"/>
                  <a:gd name="T15" fmla="*/ 2147483647 h 1639"/>
                  <a:gd name="T16" fmla="*/ 2147483647 w 450"/>
                  <a:gd name="T17" fmla="*/ 2147483647 h 1639"/>
                  <a:gd name="T18" fmla="*/ 2147483647 w 450"/>
                  <a:gd name="T19" fmla="*/ 2147483647 h 1639"/>
                  <a:gd name="T20" fmla="*/ 2147483647 w 450"/>
                  <a:gd name="T21" fmla="*/ 2147483647 h 1639"/>
                  <a:gd name="T22" fmla="*/ 2147483647 w 450"/>
                  <a:gd name="T23" fmla="*/ 2147483647 h 1639"/>
                  <a:gd name="T24" fmla="*/ 2147483647 w 450"/>
                  <a:gd name="T25" fmla="*/ 2147483647 h 1639"/>
                  <a:gd name="T26" fmla="*/ 2147483647 w 450"/>
                  <a:gd name="T27" fmla="*/ 2147483647 h 1639"/>
                  <a:gd name="T28" fmla="*/ 2147483647 w 450"/>
                  <a:gd name="T29" fmla="*/ 2147483647 h 1639"/>
                  <a:gd name="T30" fmla="*/ 2147483647 w 450"/>
                  <a:gd name="T31" fmla="*/ 2147483647 h 1639"/>
                  <a:gd name="T32" fmla="*/ 2147483647 w 450"/>
                  <a:gd name="T33" fmla="*/ 2147483647 h 1639"/>
                  <a:gd name="T34" fmla="*/ 2147483647 w 450"/>
                  <a:gd name="T35" fmla="*/ 2147483647 h 1639"/>
                  <a:gd name="T36" fmla="*/ 2147483647 w 450"/>
                  <a:gd name="T37" fmla="*/ 2147483647 h 1639"/>
                  <a:gd name="T38" fmla="*/ 2147483647 w 450"/>
                  <a:gd name="T39" fmla="*/ 2147483647 h 1639"/>
                  <a:gd name="T40" fmla="*/ 2147483647 w 450"/>
                  <a:gd name="T41" fmla="*/ 2147483647 h 1639"/>
                  <a:gd name="T42" fmla="*/ 2147483647 w 450"/>
                  <a:gd name="T43" fmla="*/ 2147483647 h 1639"/>
                  <a:gd name="T44" fmla="*/ 2147483647 w 450"/>
                  <a:gd name="T45" fmla="*/ 2147483647 h 1639"/>
                  <a:gd name="T46" fmla="*/ 2147483647 w 450"/>
                  <a:gd name="T47" fmla="*/ 2147483647 h 1639"/>
                  <a:gd name="T48" fmla="*/ 2147483647 w 450"/>
                  <a:gd name="T49" fmla="*/ 2147483647 h 1639"/>
                  <a:gd name="T50" fmla="*/ 2147483647 w 450"/>
                  <a:gd name="T51" fmla="*/ 2147483647 h 1639"/>
                  <a:gd name="T52" fmla="*/ 2147483647 w 450"/>
                  <a:gd name="T53" fmla="*/ 2147483647 h 1639"/>
                  <a:gd name="T54" fmla="*/ 2147483647 w 450"/>
                  <a:gd name="T55" fmla="*/ 2147483647 h 1639"/>
                  <a:gd name="T56" fmla="*/ 2147483647 w 450"/>
                  <a:gd name="T57" fmla="*/ 2147483647 h 1639"/>
                  <a:gd name="T58" fmla="*/ 2147483647 w 450"/>
                  <a:gd name="T59" fmla="*/ 2147483647 h 1639"/>
                  <a:gd name="T60" fmla="*/ 2147483647 w 450"/>
                  <a:gd name="T61" fmla="*/ 2147483647 h 1639"/>
                  <a:gd name="T62" fmla="*/ 2147483647 w 450"/>
                  <a:gd name="T63" fmla="*/ 2147483647 h 1639"/>
                  <a:gd name="T64" fmla="*/ 2147483647 w 450"/>
                  <a:gd name="T65" fmla="*/ 2147483647 h 1639"/>
                  <a:gd name="T66" fmla="*/ 2147483647 w 450"/>
                  <a:gd name="T67" fmla="*/ 2147483647 h 1639"/>
                  <a:gd name="T68" fmla="*/ 2147483647 w 450"/>
                  <a:gd name="T69" fmla="*/ 2147483647 h 1639"/>
                  <a:gd name="T70" fmla="*/ 2147483647 w 450"/>
                  <a:gd name="T71" fmla="*/ 2147483647 h 1639"/>
                  <a:gd name="T72" fmla="*/ 2147483647 w 450"/>
                  <a:gd name="T73" fmla="*/ 2147483647 h 1639"/>
                  <a:gd name="T74" fmla="*/ 2147483647 w 450"/>
                  <a:gd name="T75" fmla="*/ 2147483647 h 1639"/>
                  <a:gd name="T76" fmla="*/ 2147483647 w 450"/>
                  <a:gd name="T77" fmla="*/ 2147483647 h 1639"/>
                  <a:gd name="T78" fmla="*/ 2147483647 w 450"/>
                  <a:gd name="T79" fmla="*/ 2147483647 h 1639"/>
                  <a:gd name="T80" fmla="*/ 2147483647 w 450"/>
                  <a:gd name="T81" fmla="*/ 2147483647 h 1639"/>
                  <a:gd name="T82" fmla="*/ 2147483647 w 450"/>
                  <a:gd name="T83" fmla="*/ 2147483647 h 1639"/>
                  <a:gd name="T84" fmla="*/ 2147483647 w 450"/>
                  <a:gd name="T85" fmla="*/ 2147483647 h 1639"/>
                  <a:gd name="T86" fmla="*/ 2147483647 w 450"/>
                  <a:gd name="T87" fmla="*/ 2147483647 h 1639"/>
                  <a:gd name="T88" fmla="*/ 2147483647 w 450"/>
                  <a:gd name="T89" fmla="*/ 2147483647 h 1639"/>
                  <a:gd name="T90" fmla="*/ 2147483647 w 450"/>
                  <a:gd name="T91" fmla="*/ 2147483647 h 1639"/>
                  <a:gd name="T92" fmla="*/ 2147483647 w 450"/>
                  <a:gd name="T93" fmla="*/ 2147483647 h 1639"/>
                  <a:gd name="T94" fmla="*/ 2147483647 w 450"/>
                  <a:gd name="T95" fmla="*/ 2147483647 h 1639"/>
                  <a:gd name="T96" fmla="*/ 2147483647 w 450"/>
                  <a:gd name="T97" fmla="*/ 2147483647 h 1639"/>
                  <a:gd name="T98" fmla="*/ 2147483647 w 450"/>
                  <a:gd name="T99" fmla="*/ 2147483647 h 1639"/>
                  <a:gd name="T100" fmla="*/ 2147483647 w 450"/>
                  <a:gd name="T101" fmla="*/ 2147483647 h 1639"/>
                  <a:gd name="T102" fmla="*/ 2147483647 w 450"/>
                  <a:gd name="T103" fmla="*/ 2147483647 h 1639"/>
                  <a:gd name="T104" fmla="*/ 2147483647 w 450"/>
                  <a:gd name="T105" fmla="*/ 2147483647 h 1639"/>
                  <a:gd name="T106" fmla="*/ 2147483647 w 450"/>
                  <a:gd name="T107" fmla="*/ 2147483647 h 1639"/>
                  <a:gd name="T108" fmla="*/ 2147483647 w 450"/>
                  <a:gd name="T109" fmla="*/ 2147483647 h 1639"/>
                  <a:gd name="T110" fmla="*/ 2147483647 w 450"/>
                  <a:gd name="T111" fmla="*/ 2147483647 h 1639"/>
                  <a:gd name="T112" fmla="*/ 2147483647 w 450"/>
                  <a:gd name="T113" fmla="*/ 2147483647 h 1639"/>
                  <a:gd name="T114" fmla="*/ 2147483647 w 450"/>
                  <a:gd name="T115" fmla="*/ 2147483647 h 1639"/>
                  <a:gd name="T116" fmla="*/ 2147483647 w 450"/>
                  <a:gd name="T117" fmla="*/ 2147483647 h 1639"/>
                  <a:gd name="T118" fmla="*/ 2147483647 w 450"/>
                  <a:gd name="T119" fmla="*/ 2147483647 h 1639"/>
                  <a:gd name="T120" fmla="*/ 2147483647 w 450"/>
                  <a:gd name="T121" fmla="*/ 2147483647 h 1639"/>
                  <a:gd name="T122" fmla="*/ 2147483647 w 450"/>
                  <a:gd name="T123" fmla="*/ 2147483647 h 1639"/>
                  <a:gd name="T124" fmla="*/ 2147483647 w 450"/>
                  <a:gd name="T125" fmla="*/ 2147483647 h 163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50"/>
                  <a:gd name="T190" fmla="*/ 0 h 1639"/>
                  <a:gd name="T191" fmla="*/ 450 w 450"/>
                  <a:gd name="T192" fmla="*/ 1639 h 163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50" h="1639">
                    <a:moveTo>
                      <a:pt x="0" y="1450"/>
                    </a:moveTo>
                    <a:lnTo>
                      <a:pt x="1" y="1450"/>
                    </a:lnTo>
                    <a:lnTo>
                      <a:pt x="2" y="1448"/>
                    </a:lnTo>
                    <a:lnTo>
                      <a:pt x="2" y="1443"/>
                    </a:lnTo>
                    <a:lnTo>
                      <a:pt x="3" y="1443"/>
                    </a:lnTo>
                    <a:lnTo>
                      <a:pt x="3" y="1445"/>
                    </a:lnTo>
                    <a:lnTo>
                      <a:pt x="4" y="1445"/>
                    </a:lnTo>
                    <a:lnTo>
                      <a:pt x="5" y="1444"/>
                    </a:lnTo>
                    <a:lnTo>
                      <a:pt x="5" y="1445"/>
                    </a:lnTo>
                    <a:lnTo>
                      <a:pt x="6" y="1447"/>
                    </a:lnTo>
                    <a:lnTo>
                      <a:pt x="7" y="1446"/>
                    </a:lnTo>
                    <a:lnTo>
                      <a:pt x="7" y="1448"/>
                    </a:lnTo>
                    <a:lnTo>
                      <a:pt x="8" y="1448"/>
                    </a:lnTo>
                    <a:lnTo>
                      <a:pt x="9" y="1448"/>
                    </a:lnTo>
                    <a:lnTo>
                      <a:pt x="10" y="1447"/>
                    </a:lnTo>
                    <a:lnTo>
                      <a:pt x="11" y="1447"/>
                    </a:lnTo>
                    <a:lnTo>
                      <a:pt x="11" y="1450"/>
                    </a:lnTo>
                    <a:lnTo>
                      <a:pt x="11" y="1447"/>
                    </a:lnTo>
                    <a:lnTo>
                      <a:pt x="12" y="1448"/>
                    </a:lnTo>
                    <a:lnTo>
                      <a:pt x="13" y="1447"/>
                    </a:lnTo>
                    <a:lnTo>
                      <a:pt x="14" y="1450"/>
                    </a:lnTo>
                    <a:lnTo>
                      <a:pt x="14" y="1448"/>
                    </a:lnTo>
                    <a:lnTo>
                      <a:pt x="14" y="1449"/>
                    </a:lnTo>
                    <a:lnTo>
                      <a:pt x="15" y="1447"/>
                    </a:lnTo>
                    <a:lnTo>
                      <a:pt x="16" y="1450"/>
                    </a:lnTo>
                    <a:lnTo>
                      <a:pt x="17" y="1449"/>
                    </a:lnTo>
                    <a:lnTo>
                      <a:pt x="18" y="1448"/>
                    </a:lnTo>
                    <a:lnTo>
                      <a:pt x="18" y="1447"/>
                    </a:lnTo>
                    <a:lnTo>
                      <a:pt x="19" y="1448"/>
                    </a:lnTo>
                    <a:lnTo>
                      <a:pt x="20" y="1448"/>
                    </a:lnTo>
                    <a:lnTo>
                      <a:pt x="21" y="1448"/>
                    </a:lnTo>
                    <a:lnTo>
                      <a:pt x="21" y="1639"/>
                    </a:lnTo>
                    <a:lnTo>
                      <a:pt x="22" y="1616"/>
                    </a:lnTo>
                    <a:lnTo>
                      <a:pt x="23" y="1584"/>
                    </a:lnTo>
                    <a:lnTo>
                      <a:pt x="23" y="1560"/>
                    </a:lnTo>
                    <a:lnTo>
                      <a:pt x="24" y="1548"/>
                    </a:lnTo>
                    <a:lnTo>
                      <a:pt x="24" y="1537"/>
                    </a:lnTo>
                    <a:lnTo>
                      <a:pt x="25" y="1527"/>
                    </a:lnTo>
                    <a:lnTo>
                      <a:pt x="26" y="1521"/>
                    </a:lnTo>
                    <a:lnTo>
                      <a:pt x="27" y="1515"/>
                    </a:lnTo>
                    <a:lnTo>
                      <a:pt x="27" y="1510"/>
                    </a:lnTo>
                    <a:lnTo>
                      <a:pt x="27" y="1503"/>
                    </a:lnTo>
                    <a:lnTo>
                      <a:pt x="28" y="1499"/>
                    </a:lnTo>
                    <a:lnTo>
                      <a:pt x="29" y="1496"/>
                    </a:lnTo>
                    <a:lnTo>
                      <a:pt x="30" y="1496"/>
                    </a:lnTo>
                    <a:lnTo>
                      <a:pt x="30" y="1487"/>
                    </a:lnTo>
                    <a:lnTo>
                      <a:pt x="31" y="1485"/>
                    </a:lnTo>
                    <a:lnTo>
                      <a:pt x="31" y="1482"/>
                    </a:lnTo>
                    <a:lnTo>
                      <a:pt x="32" y="1484"/>
                    </a:lnTo>
                    <a:lnTo>
                      <a:pt x="33" y="1480"/>
                    </a:lnTo>
                    <a:lnTo>
                      <a:pt x="33" y="1478"/>
                    </a:lnTo>
                    <a:lnTo>
                      <a:pt x="34" y="1473"/>
                    </a:lnTo>
                    <a:lnTo>
                      <a:pt x="35" y="1475"/>
                    </a:lnTo>
                    <a:lnTo>
                      <a:pt x="35" y="1472"/>
                    </a:lnTo>
                    <a:lnTo>
                      <a:pt x="36" y="1471"/>
                    </a:lnTo>
                    <a:lnTo>
                      <a:pt x="37" y="1468"/>
                    </a:lnTo>
                    <a:lnTo>
                      <a:pt x="38" y="1468"/>
                    </a:lnTo>
                    <a:lnTo>
                      <a:pt x="39" y="1468"/>
                    </a:lnTo>
                    <a:lnTo>
                      <a:pt x="39" y="1459"/>
                    </a:lnTo>
                    <a:lnTo>
                      <a:pt x="40" y="1463"/>
                    </a:lnTo>
                    <a:lnTo>
                      <a:pt x="41" y="1464"/>
                    </a:lnTo>
                    <a:lnTo>
                      <a:pt x="42" y="1462"/>
                    </a:lnTo>
                    <a:lnTo>
                      <a:pt x="43" y="1461"/>
                    </a:lnTo>
                    <a:lnTo>
                      <a:pt x="43" y="1466"/>
                    </a:lnTo>
                    <a:lnTo>
                      <a:pt x="44" y="1464"/>
                    </a:lnTo>
                    <a:lnTo>
                      <a:pt x="45" y="1463"/>
                    </a:lnTo>
                    <a:lnTo>
                      <a:pt x="46" y="1463"/>
                    </a:lnTo>
                    <a:lnTo>
                      <a:pt x="46" y="1466"/>
                    </a:lnTo>
                    <a:lnTo>
                      <a:pt x="47" y="1464"/>
                    </a:lnTo>
                    <a:lnTo>
                      <a:pt x="47" y="1462"/>
                    </a:lnTo>
                    <a:lnTo>
                      <a:pt x="48" y="1461"/>
                    </a:lnTo>
                    <a:lnTo>
                      <a:pt x="49" y="1464"/>
                    </a:lnTo>
                    <a:lnTo>
                      <a:pt x="49" y="1463"/>
                    </a:lnTo>
                    <a:lnTo>
                      <a:pt x="50" y="1462"/>
                    </a:lnTo>
                    <a:lnTo>
                      <a:pt x="51" y="1461"/>
                    </a:lnTo>
                    <a:lnTo>
                      <a:pt x="52" y="1460"/>
                    </a:lnTo>
                    <a:lnTo>
                      <a:pt x="52" y="1458"/>
                    </a:lnTo>
                    <a:lnTo>
                      <a:pt x="53" y="1458"/>
                    </a:lnTo>
                    <a:lnTo>
                      <a:pt x="54" y="1459"/>
                    </a:lnTo>
                    <a:lnTo>
                      <a:pt x="55" y="1459"/>
                    </a:lnTo>
                    <a:lnTo>
                      <a:pt x="55" y="1454"/>
                    </a:lnTo>
                    <a:lnTo>
                      <a:pt x="55" y="1456"/>
                    </a:lnTo>
                    <a:lnTo>
                      <a:pt x="56" y="1457"/>
                    </a:lnTo>
                    <a:lnTo>
                      <a:pt x="57" y="1458"/>
                    </a:lnTo>
                    <a:lnTo>
                      <a:pt x="58" y="1457"/>
                    </a:lnTo>
                    <a:lnTo>
                      <a:pt x="59" y="1456"/>
                    </a:lnTo>
                    <a:lnTo>
                      <a:pt x="59" y="1458"/>
                    </a:lnTo>
                    <a:lnTo>
                      <a:pt x="59" y="1459"/>
                    </a:lnTo>
                    <a:lnTo>
                      <a:pt x="60" y="1457"/>
                    </a:lnTo>
                    <a:lnTo>
                      <a:pt x="61" y="1458"/>
                    </a:lnTo>
                    <a:lnTo>
                      <a:pt x="62" y="1458"/>
                    </a:lnTo>
                    <a:lnTo>
                      <a:pt x="62" y="1454"/>
                    </a:lnTo>
                    <a:lnTo>
                      <a:pt x="63" y="1455"/>
                    </a:lnTo>
                    <a:lnTo>
                      <a:pt x="63" y="1457"/>
                    </a:lnTo>
                    <a:lnTo>
                      <a:pt x="64" y="1457"/>
                    </a:lnTo>
                    <a:lnTo>
                      <a:pt x="65" y="1459"/>
                    </a:lnTo>
                    <a:lnTo>
                      <a:pt x="66" y="1459"/>
                    </a:lnTo>
                    <a:lnTo>
                      <a:pt x="67" y="1460"/>
                    </a:lnTo>
                    <a:lnTo>
                      <a:pt x="67" y="1456"/>
                    </a:lnTo>
                    <a:lnTo>
                      <a:pt x="68" y="1455"/>
                    </a:lnTo>
                    <a:lnTo>
                      <a:pt x="68" y="1457"/>
                    </a:lnTo>
                    <a:lnTo>
                      <a:pt x="69" y="1457"/>
                    </a:lnTo>
                    <a:lnTo>
                      <a:pt x="70" y="1458"/>
                    </a:lnTo>
                    <a:lnTo>
                      <a:pt x="71" y="1459"/>
                    </a:lnTo>
                    <a:lnTo>
                      <a:pt x="71" y="1463"/>
                    </a:lnTo>
                    <a:lnTo>
                      <a:pt x="71" y="1462"/>
                    </a:lnTo>
                    <a:lnTo>
                      <a:pt x="72" y="1460"/>
                    </a:lnTo>
                    <a:lnTo>
                      <a:pt x="73" y="1458"/>
                    </a:lnTo>
                    <a:lnTo>
                      <a:pt x="74" y="1452"/>
                    </a:lnTo>
                    <a:lnTo>
                      <a:pt x="74" y="1456"/>
                    </a:lnTo>
                    <a:lnTo>
                      <a:pt x="75" y="1457"/>
                    </a:lnTo>
                    <a:lnTo>
                      <a:pt x="75" y="1456"/>
                    </a:lnTo>
                    <a:lnTo>
                      <a:pt x="76" y="1459"/>
                    </a:lnTo>
                    <a:lnTo>
                      <a:pt x="77" y="1458"/>
                    </a:lnTo>
                    <a:lnTo>
                      <a:pt x="78" y="1457"/>
                    </a:lnTo>
                    <a:lnTo>
                      <a:pt x="78" y="1459"/>
                    </a:lnTo>
                    <a:lnTo>
                      <a:pt x="79" y="1457"/>
                    </a:lnTo>
                    <a:lnTo>
                      <a:pt x="80" y="1457"/>
                    </a:lnTo>
                    <a:lnTo>
                      <a:pt x="81" y="1461"/>
                    </a:lnTo>
                    <a:lnTo>
                      <a:pt x="81" y="1457"/>
                    </a:lnTo>
                    <a:lnTo>
                      <a:pt x="82" y="1457"/>
                    </a:lnTo>
                    <a:lnTo>
                      <a:pt x="83" y="1457"/>
                    </a:lnTo>
                    <a:lnTo>
                      <a:pt x="83" y="1462"/>
                    </a:lnTo>
                    <a:lnTo>
                      <a:pt x="84" y="1460"/>
                    </a:lnTo>
                    <a:lnTo>
                      <a:pt x="84" y="1459"/>
                    </a:lnTo>
                    <a:lnTo>
                      <a:pt x="85" y="533"/>
                    </a:lnTo>
                    <a:lnTo>
                      <a:pt x="86" y="0"/>
                    </a:lnTo>
                    <a:lnTo>
                      <a:pt x="87" y="166"/>
                    </a:lnTo>
                    <a:lnTo>
                      <a:pt x="87" y="298"/>
                    </a:lnTo>
                    <a:lnTo>
                      <a:pt x="87" y="404"/>
                    </a:lnTo>
                    <a:lnTo>
                      <a:pt x="88" y="501"/>
                    </a:lnTo>
                    <a:lnTo>
                      <a:pt x="89" y="584"/>
                    </a:lnTo>
                    <a:lnTo>
                      <a:pt x="90" y="656"/>
                    </a:lnTo>
                    <a:lnTo>
                      <a:pt x="90" y="721"/>
                    </a:lnTo>
                    <a:lnTo>
                      <a:pt x="91" y="780"/>
                    </a:lnTo>
                    <a:lnTo>
                      <a:pt x="91" y="833"/>
                    </a:lnTo>
                    <a:lnTo>
                      <a:pt x="92" y="878"/>
                    </a:lnTo>
                    <a:lnTo>
                      <a:pt x="93" y="917"/>
                    </a:lnTo>
                    <a:lnTo>
                      <a:pt x="93" y="954"/>
                    </a:lnTo>
                    <a:lnTo>
                      <a:pt x="94" y="991"/>
                    </a:lnTo>
                    <a:lnTo>
                      <a:pt x="95" y="1020"/>
                    </a:lnTo>
                    <a:lnTo>
                      <a:pt x="95" y="1049"/>
                    </a:lnTo>
                    <a:lnTo>
                      <a:pt x="96" y="1072"/>
                    </a:lnTo>
                    <a:lnTo>
                      <a:pt x="97" y="1087"/>
                    </a:lnTo>
                    <a:lnTo>
                      <a:pt x="97" y="1108"/>
                    </a:lnTo>
                    <a:lnTo>
                      <a:pt x="98" y="1127"/>
                    </a:lnTo>
                    <a:lnTo>
                      <a:pt x="99" y="1141"/>
                    </a:lnTo>
                    <a:lnTo>
                      <a:pt x="99" y="1159"/>
                    </a:lnTo>
                    <a:lnTo>
                      <a:pt x="100" y="1173"/>
                    </a:lnTo>
                    <a:lnTo>
                      <a:pt x="100" y="1183"/>
                    </a:lnTo>
                    <a:lnTo>
                      <a:pt x="101" y="1192"/>
                    </a:lnTo>
                    <a:lnTo>
                      <a:pt x="102" y="1198"/>
                    </a:lnTo>
                    <a:lnTo>
                      <a:pt x="103" y="1205"/>
                    </a:lnTo>
                    <a:lnTo>
                      <a:pt x="103" y="1209"/>
                    </a:lnTo>
                    <a:lnTo>
                      <a:pt x="103" y="1207"/>
                    </a:lnTo>
                    <a:lnTo>
                      <a:pt x="104" y="1212"/>
                    </a:lnTo>
                    <a:lnTo>
                      <a:pt x="105" y="1218"/>
                    </a:lnTo>
                    <a:lnTo>
                      <a:pt x="106" y="1223"/>
                    </a:lnTo>
                    <a:lnTo>
                      <a:pt x="106" y="1228"/>
                    </a:lnTo>
                    <a:lnTo>
                      <a:pt x="107" y="1230"/>
                    </a:lnTo>
                    <a:lnTo>
                      <a:pt x="107" y="1231"/>
                    </a:lnTo>
                    <a:lnTo>
                      <a:pt x="108" y="1235"/>
                    </a:lnTo>
                    <a:lnTo>
                      <a:pt x="109" y="1235"/>
                    </a:lnTo>
                    <a:lnTo>
                      <a:pt x="109" y="1238"/>
                    </a:lnTo>
                    <a:lnTo>
                      <a:pt x="110" y="1240"/>
                    </a:lnTo>
                    <a:lnTo>
                      <a:pt x="111" y="1238"/>
                    </a:lnTo>
                    <a:lnTo>
                      <a:pt x="111" y="1237"/>
                    </a:lnTo>
                    <a:lnTo>
                      <a:pt x="112" y="1235"/>
                    </a:lnTo>
                    <a:lnTo>
                      <a:pt x="112" y="1231"/>
                    </a:lnTo>
                    <a:lnTo>
                      <a:pt x="113" y="1230"/>
                    </a:lnTo>
                    <a:lnTo>
                      <a:pt x="114" y="1231"/>
                    </a:lnTo>
                    <a:lnTo>
                      <a:pt x="115" y="1230"/>
                    </a:lnTo>
                    <a:lnTo>
                      <a:pt x="115" y="1231"/>
                    </a:lnTo>
                    <a:lnTo>
                      <a:pt x="115" y="1230"/>
                    </a:lnTo>
                    <a:lnTo>
                      <a:pt x="116" y="1229"/>
                    </a:lnTo>
                    <a:lnTo>
                      <a:pt x="117" y="1229"/>
                    </a:lnTo>
                    <a:lnTo>
                      <a:pt x="118" y="1231"/>
                    </a:lnTo>
                    <a:lnTo>
                      <a:pt x="119" y="1231"/>
                    </a:lnTo>
                    <a:lnTo>
                      <a:pt x="120" y="1229"/>
                    </a:lnTo>
                    <a:lnTo>
                      <a:pt x="121" y="1227"/>
                    </a:lnTo>
                    <a:lnTo>
                      <a:pt x="122" y="1226"/>
                    </a:lnTo>
                    <a:lnTo>
                      <a:pt x="122" y="1216"/>
                    </a:lnTo>
                    <a:lnTo>
                      <a:pt x="123" y="1221"/>
                    </a:lnTo>
                    <a:lnTo>
                      <a:pt x="123" y="1223"/>
                    </a:lnTo>
                    <a:lnTo>
                      <a:pt x="124" y="1222"/>
                    </a:lnTo>
                    <a:lnTo>
                      <a:pt x="125" y="1224"/>
                    </a:lnTo>
                    <a:lnTo>
                      <a:pt x="125" y="1223"/>
                    </a:lnTo>
                    <a:lnTo>
                      <a:pt x="126" y="1223"/>
                    </a:lnTo>
                    <a:lnTo>
                      <a:pt x="127" y="1221"/>
                    </a:lnTo>
                    <a:lnTo>
                      <a:pt x="127" y="1217"/>
                    </a:lnTo>
                    <a:lnTo>
                      <a:pt x="128" y="1220"/>
                    </a:lnTo>
                    <a:lnTo>
                      <a:pt x="129" y="1219"/>
                    </a:lnTo>
                    <a:lnTo>
                      <a:pt x="130" y="1220"/>
                    </a:lnTo>
                    <a:lnTo>
                      <a:pt x="131" y="1221"/>
                    </a:lnTo>
                    <a:lnTo>
                      <a:pt x="131" y="1217"/>
                    </a:lnTo>
                    <a:lnTo>
                      <a:pt x="132" y="1216"/>
                    </a:lnTo>
                    <a:lnTo>
                      <a:pt x="133" y="1216"/>
                    </a:lnTo>
                    <a:lnTo>
                      <a:pt x="134" y="1216"/>
                    </a:lnTo>
                    <a:lnTo>
                      <a:pt x="134" y="1217"/>
                    </a:lnTo>
                    <a:lnTo>
                      <a:pt x="135" y="1218"/>
                    </a:lnTo>
                    <a:lnTo>
                      <a:pt x="135" y="1219"/>
                    </a:lnTo>
                    <a:lnTo>
                      <a:pt x="136" y="1219"/>
                    </a:lnTo>
                    <a:lnTo>
                      <a:pt x="137" y="1218"/>
                    </a:lnTo>
                    <a:lnTo>
                      <a:pt x="138" y="1219"/>
                    </a:lnTo>
                    <a:lnTo>
                      <a:pt x="139" y="1221"/>
                    </a:lnTo>
                    <a:lnTo>
                      <a:pt x="140" y="1220"/>
                    </a:lnTo>
                    <a:lnTo>
                      <a:pt x="141" y="1219"/>
                    </a:lnTo>
                    <a:lnTo>
                      <a:pt x="141" y="1222"/>
                    </a:lnTo>
                    <a:lnTo>
                      <a:pt x="142" y="1221"/>
                    </a:lnTo>
                    <a:lnTo>
                      <a:pt x="143" y="1222"/>
                    </a:lnTo>
                    <a:lnTo>
                      <a:pt x="143" y="1221"/>
                    </a:lnTo>
                    <a:lnTo>
                      <a:pt x="144" y="1222"/>
                    </a:lnTo>
                    <a:lnTo>
                      <a:pt x="144" y="1223"/>
                    </a:lnTo>
                    <a:lnTo>
                      <a:pt x="145" y="1226"/>
                    </a:lnTo>
                    <a:lnTo>
                      <a:pt x="146" y="1221"/>
                    </a:lnTo>
                    <a:lnTo>
                      <a:pt x="147" y="1222"/>
                    </a:lnTo>
                    <a:lnTo>
                      <a:pt x="147" y="1221"/>
                    </a:lnTo>
                    <a:lnTo>
                      <a:pt x="147" y="1224"/>
                    </a:lnTo>
                    <a:lnTo>
                      <a:pt x="148" y="1222"/>
                    </a:lnTo>
                    <a:lnTo>
                      <a:pt x="149" y="1217"/>
                    </a:lnTo>
                    <a:lnTo>
                      <a:pt x="150" y="1216"/>
                    </a:lnTo>
                    <a:lnTo>
                      <a:pt x="151" y="1217"/>
                    </a:lnTo>
                    <a:lnTo>
                      <a:pt x="151" y="1218"/>
                    </a:lnTo>
                    <a:lnTo>
                      <a:pt x="152" y="1220"/>
                    </a:lnTo>
                    <a:lnTo>
                      <a:pt x="153" y="1222"/>
                    </a:lnTo>
                    <a:lnTo>
                      <a:pt x="154" y="1214"/>
                    </a:lnTo>
                    <a:lnTo>
                      <a:pt x="155" y="1217"/>
                    </a:lnTo>
                    <a:lnTo>
                      <a:pt x="155" y="1218"/>
                    </a:lnTo>
                    <a:lnTo>
                      <a:pt x="156" y="1219"/>
                    </a:lnTo>
                    <a:lnTo>
                      <a:pt x="157" y="1217"/>
                    </a:lnTo>
                    <a:lnTo>
                      <a:pt x="158" y="1217"/>
                    </a:lnTo>
                    <a:lnTo>
                      <a:pt x="159" y="1216"/>
                    </a:lnTo>
                    <a:lnTo>
                      <a:pt x="160" y="1216"/>
                    </a:lnTo>
                    <a:lnTo>
                      <a:pt x="160" y="1214"/>
                    </a:lnTo>
                    <a:lnTo>
                      <a:pt x="161" y="1212"/>
                    </a:lnTo>
                    <a:lnTo>
                      <a:pt x="162" y="1212"/>
                    </a:lnTo>
                    <a:lnTo>
                      <a:pt x="163" y="1212"/>
                    </a:lnTo>
                    <a:lnTo>
                      <a:pt x="163" y="1203"/>
                    </a:lnTo>
                    <a:lnTo>
                      <a:pt x="164" y="1212"/>
                    </a:lnTo>
                    <a:lnTo>
                      <a:pt x="165" y="1213"/>
                    </a:lnTo>
                    <a:lnTo>
                      <a:pt x="166" y="1213"/>
                    </a:lnTo>
                    <a:lnTo>
                      <a:pt x="166" y="1212"/>
                    </a:lnTo>
                    <a:lnTo>
                      <a:pt x="167" y="1214"/>
                    </a:lnTo>
                    <a:lnTo>
                      <a:pt x="168" y="1214"/>
                    </a:lnTo>
                    <a:lnTo>
                      <a:pt x="169" y="1219"/>
                    </a:lnTo>
                    <a:lnTo>
                      <a:pt x="170" y="1219"/>
                    </a:lnTo>
                    <a:lnTo>
                      <a:pt x="171" y="1218"/>
                    </a:lnTo>
                    <a:lnTo>
                      <a:pt x="172" y="1219"/>
                    </a:lnTo>
                    <a:lnTo>
                      <a:pt x="172" y="1217"/>
                    </a:lnTo>
                    <a:lnTo>
                      <a:pt x="173" y="1211"/>
                    </a:lnTo>
                    <a:lnTo>
                      <a:pt x="174" y="1215"/>
                    </a:lnTo>
                    <a:lnTo>
                      <a:pt x="175" y="1217"/>
                    </a:lnTo>
                    <a:lnTo>
                      <a:pt x="175" y="1219"/>
                    </a:lnTo>
                    <a:lnTo>
                      <a:pt x="175" y="1222"/>
                    </a:lnTo>
                    <a:lnTo>
                      <a:pt x="176" y="1223"/>
                    </a:lnTo>
                    <a:lnTo>
                      <a:pt x="177" y="1224"/>
                    </a:lnTo>
                    <a:lnTo>
                      <a:pt x="178" y="1224"/>
                    </a:lnTo>
                    <a:lnTo>
                      <a:pt x="179" y="1221"/>
                    </a:lnTo>
                    <a:lnTo>
                      <a:pt x="179" y="1223"/>
                    </a:lnTo>
                    <a:lnTo>
                      <a:pt x="179" y="1220"/>
                    </a:lnTo>
                    <a:lnTo>
                      <a:pt x="180" y="1224"/>
                    </a:lnTo>
                    <a:lnTo>
                      <a:pt x="181" y="1225"/>
                    </a:lnTo>
                    <a:lnTo>
                      <a:pt x="182" y="1223"/>
                    </a:lnTo>
                    <a:lnTo>
                      <a:pt x="182" y="1229"/>
                    </a:lnTo>
                    <a:lnTo>
                      <a:pt x="183" y="1226"/>
                    </a:lnTo>
                    <a:lnTo>
                      <a:pt x="183" y="1223"/>
                    </a:lnTo>
                    <a:lnTo>
                      <a:pt x="184" y="1222"/>
                    </a:lnTo>
                    <a:lnTo>
                      <a:pt x="185" y="1220"/>
                    </a:lnTo>
                    <a:lnTo>
                      <a:pt x="185" y="1219"/>
                    </a:lnTo>
                    <a:lnTo>
                      <a:pt x="186" y="1219"/>
                    </a:lnTo>
                    <a:lnTo>
                      <a:pt x="187" y="1216"/>
                    </a:lnTo>
                    <a:lnTo>
                      <a:pt x="187" y="1219"/>
                    </a:lnTo>
                    <a:lnTo>
                      <a:pt x="188" y="1217"/>
                    </a:lnTo>
                    <a:lnTo>
                      <a:pt x="188" y="1216"/>
                    </a:lnTo>
                    <a:lnTo>
                      <a:pt x="189" y="1220"/>
                    </a:lnTo>
                    <a:lnTo>
                      <a:pt x="190" y="1218"/>
                    </a:lnTo>
                    <a:lnTo>
                      <a:pt x="191" y="1217"/>
                    </a:lnTo>
                    <a:lnTo>
                      <a:pt x="191" y="1213"/>
                    </a:lnTo>
                    <a:lnTo>
                      <a:pt x="191" y="1212"/>
                    </a:lnTo>
                    <a:lnTo>
                      <a:pt x="192" y="1212"/>
                    </a:lnTo>
                    <a:lnTo>
                      <a:pt x="193" y="1210"/>
                    </a:lnTo>
                    <a:lnTo>
                      <a:pt x="194" y="1209"/>
                    </a:lnTo>
                    <a:lnTo>
                      <a:pt x="194" y="1210"/>
                    </a:lnTo>
                    <a:lnTo>
                      <a:pt x="195" y="1209"/>
                    </a:lnTo>
                    <a:lnTo>
                      <a:pt x="195" y="1215"/>
                    </a:lnTo>
                    <a:lnTo>
                      <a:pt x="196" y="1211"/>
                    </a:lnTo>
                    <a:lnTo>
                      <a:pt x="197" y="1209"/>
                    </a:lnTo>
                    <a:lnTo>
                      <a:pt x="197" y="1207"/>
                    </a:lnTo>
                    <a:lnTo>
                      <a:pt x="198" y="1200"/>
                    </a:lnTo>
                    <a:lnTo>
                      <a:pt x="199" y="1200"/>
                    </a:lnTo>
                    <a:lnTo>
                      <a:pt x="199" y="1201"/>
                    </a:lnTo>
                    <a:lnTo>
                      <a:pt x="200" y="1203"/>
                    </a:lnTo>
                    <a:lnTo>
                      <a:pt x="201" y="1207"/>
                    </a:lnTo>
                    <a:lnTo>
                      <a:pt x="201" y="1205"/>
                    </a:lnTo>
                    <a:lnTo>
                      <a:pt x="202" y="1207"/>
                    </a:lnTo>
                    <a:lnTo>
                      <a:pt x="203" y="1207"/>
                    </a:lnTo>
                    <a:lnTo>
                      <a:pt x="204" y="1204"/>
                    </a:lnTo>
                    <a:lnTo>
                      <a:pt x="204" y="1203"/>
                    </a:lnTo>
                    <a:lnTo>
                      <a:pt x="204" y="1205"/>
                    </a:lnTo>
                    <a:lnTo>
                      <a:pt x="205" y="1198"/>
                    </a:lnTo>
                    <a:lnTo>
                      <a:pt x="206" y="1205"/>
                    </a:lnTo>
                    <a:lnTo>
                      <a:pt x="207" y="1205"/>
                    </a:lnTo>
                    <a:lnTo>
                      <a:pt x="207" y="1206"/>
                    </a:lnTo>
                    <a:lnTo>
                      <a:pt x="207" y="1208"/>
                    </a:lnTo>
                    <a:lnTo>
                      <a:pt x="208" y="1207"/>
                    </a:lnTo>
                    <a:lnTo>
                      <a:pt x="209" y="1207"/>
                    </a:lnTo>
                    <a:lnTo>
                      <a:pt x="210" y="1207"/>
                    </a:lnTo>
                    <a:lnTo>
                      <a:pt x="210" y="1209"/>
                    </a:lnTo>
                    <a:lnTo>
                      <a:pt x="211" y="1209"/>
                    </a:lnTo>
                    <a:lnTo>
                      <a:pt x="211" y="1208"/>
                    </a:lnTo>
                    <a:lnTo>
                      <a:pt x="212" y="1204"/>
                    </a:lnTo>
                    <a:lnTo>
                      <a:pt x="213" y="1206"/>
                    </a:lnTo>
                    <a:lnTo>
                      <a:pt x="213" y="1207"/>
                    </a:lnTo>
                    <a:lnTo>
                      <a:pt x="214" y="1206"/>
                    </a:lnTo>
                    <a:lnTo>
                      <a:pt x="215" y="1207"/>
                    </a:lnTo>
                    <a:lnTo>
                      <a:pt x="216" y="1208"/>
                    </a:lnTo>
                    <a:lnTo>
                      <a:pt x="216" y="1207"/>
                    </a:lnTo>
                    <a:lnTo>
                      <a:pt x="217" y="1207"/>
                    </a:lnTo>
                    <a:lnTo>
                      <a:pt x="218" y="1207"/>
                    </a:lnTo>
                    <a:lnTo>
                      <a:pt x="219" y="1207"/>
                    </a:lnTo>
                    <a:lnTo>
                      <a:pt x="220" y="1207"/>
                    </a:lnTo>
                    <a:lnTo>
                      <a:pt x="220" y="1208"/>
                    </a:lnTo>
                    <a:lnTo>
                      <a:pt x="221" y="1209"/>
                    </a:lnTo>
                    <a:lnTo>
                      <a:pt x="222" y="1205"/>
                    </a:lnTo>
                    <a:lnTo>
                      <a:pt x="223" y="1205"/>
                    </a:lnTo>
                    <a:lnTo>
                      <a:pt x="223" y="1206"/>
                    </a:lnTo>
                    <a:lnTo>
                      <a:pt x="223" y="1200"/>
                    </a:lnTo>
                    <a:lnTo>
                      <a:pt x="224" y="1199"/>
                    </a:lnTo>
                    <a:lnTo>
                      <a:pt x="225" y="1201"/>
                    </a:lnTo>
                    <a:lnTo>
                      <a:pt x="226" y="1203"/>
                    </a:lnTo>
                    <a:lnTo>
                      <a:pt x="226" y="1210"/>
                    </a:lnTo>
                    <a:lnTo>
                      <a:pt x="227" y="1208"/>
                    </a:lnTo>
                    <a:lnTo>
                      <a:pt x="227" y="1210"/>
                    </a:lnTo>
                    <a:lnTo>
                      <a:pt x="228" y="1212"/>
                    </a:lnTo>
                    <a:lnTo>
                      <a:pt x="229" y="1205"/>
                    </a:lnTo>
                    <a:lnTo>
                      <a:pt x="229" y="1207"/>
                    </a:lnTo>
                    <a:lnTo>
                      <a:pt x="230" y="1208"/>
                    </a:lnTo>
                    <a:lnTo>
                      <a:pt x="231" y="1212"/>
                    </a:lnTo>
                    <a:lnTo>
                      <a:pt x="232" y="1211"/>
                    </a:lnTo>
                    <a:lnTo>
                      <a:pt x="232" y="1210"/>
                    </a:lnTo>
                    <a:lnTo>
                      <a:pt x="233" y="1214"/>
                    </a:lnTo>
                    <a:lnTo>
                      <a:pt x="234" y="1213"/>
                    </a:lnTo>
                    <a:lnTo>
                      <a:pt x="235" y="1213"/>
                    </a:lnTo>
                    <a:lnTo>
                      <a:pt x="235" y="1209"/>
                    </a:lnTo>
                    <a:lnTo>
                      <a:pt x="236" y="1211"/>
                    </a:lnTo>
                    <a:lnTo>
                      <a:pt x="237" y="1207"/>
                    </a:lnTo>
                    <a:lnTo>
                      <a:pt x="238" y="1209"/>
                    </a:lnTo>
                    <a:lnTo>
                      <a:pt x="239" y="1208"/>
                    </a:lnTo>
                    <a:lnTo>
                      <a:pt x="239" y="1205"/>
                    </a:lnTo>
                    <a:lnTo>
                      <a:pt x="240" y="1207"/>
                    </a:lnTo>
                    <a:lnTo>
                      <a:pt x="241" y="1207"/>
                    </a:lnTo>
                    <a:lnTo>
                      <a:pt x="242" y="1206"/>
                    </a:lnTo>
                    <a:lnTo>
                      <a:pt x="242" y="1205"/>
                    </a:lnTo>
                    <a:lnTo>
                      <a:pt x="243" y="1208"/>
                    </a:lnTo>
                    <a:lnTo>
                      <a:pt x="244" y="1207"/>
                    </a:lnTo>
                    <a:lnTo>
                      <a:pt x="245" y="1207"/>
                    </a:lnTo>
                    <a:lnTo>
                      <a:pt x="246" y="1205"/>
                    </a:lnTo>
                    <a:lnTo>
                      <a:pt x="247" y="1208"/>
                    </a:lnTo>
                    <a:lnTo>
                      <a:pt x="248" y="1208"/>
                    </a:lnTo>
                    <a:lnTo>
                      <a:pt x="248" y="1207"/>
                    </a:lnTo>
                    <a:lnTo>
                      <a:pt x="248" y="1206"/>
                    </a:lnTo>
                    <a:lnTo>
                      <a:pt x="249" y="1203"/>
                    </a:lnTo>
                    <a:lnTo>
                      <a:pt x="250" y="1202"/>
                    </a:lnTo>
                    <a:lnTo>
                      <a:pt x="251" y="1203"/>
                    </a:lnTo>
                    <a:lnTo>
                      <a:pt x="251" y="1204"/>
                    </a:lnTo>
                    <a:lnTo>
                      <a:pt x="251" y="1211"/>
                    </a:lnTo>
                    <a:lnTo>
                      <a:pt x="252" y="1207"/>
                    </a:lnTo>
                    <a:lnTo>
                      <a:pt x="253" y="1208"/>
                    </a:lnTo>
                    <a:lnTo>
                      <a:pt x="254" y="1208"/>
                    </a:lnTo>
                    <a:lnTo>
                      <a:pt x="255" y="1207"/>
                    </a:lnTo>
                    <a:lnTo>
                      <a:pt x="255" y="1205"/>
                    </a:lnTo>
                    <a:lnTo>
                      <a:pt x="256" y="1206"/>
                    </a:lnTo>
                    <a:lnTo>
                      <a:pt x="257" y="1207"/>
                    </a:lnTo>
                    <a:lnTo>
                      <a:pt x="257" y="1210"/>
                    </a:lnTo>
                    <a:lnTo>
                      <a:pt x="258" y="1210"/>
                    </a:lnTo>
                    <a:lnTo>
                      <a:pt x="259" y="1214"/>
                    </a:lnTo>
                    <a:lnTo>
                      <a:pt x="260" y="1214"/>
                    </a:lnTo>
                    <a:lnTo>
                      <a:pt x="260" y="1215"/>
                    </a:lnTo>
                    <a:lnTo>
                      <a:pt x="261" y="1214"/>
                    </a:lnTo>
                    <a:lnTo>
                      <a:pt x="261" y="1213"/>
                    </a:lnTo>
                    <a:lnTo>
                      <a:pt x="262" y="1214"/>
                    </a:lnTo>
                    <a:lnTo>
                      <a:pt x="263" y="1212"/>
                    </a:lnTo>
                    <a:lnTo>
                      <a:pt x="264" y="1213"/>
                    </a:lnTo>
                    <a:lnTo>
                      <a:pt x="264" y="1214"/>
                    </a:lnTo>
                    <a:lnTo>
                      <a:pt x="264" y="1215"/>
                    </a:lnTo>
                    <a:lnTo>
                      <a:pt x="265" y="1218"/>
                    </a:lnTo>
                    <a:lnTo>
                      <a:pt x="266" y="1219"/>
                    </a:lnTo>
                    <a:lnTo>
                      <a:pt x="267" y="1218"/>
                    </a:lnTo>
                    <a:lnTo>
                      <a:pt x="267" y="1217"/>
                    </a:lnTo>
                    <a:lnTo>
                      <a:pt x="267" y="1218"/>
                    </a:lnTo>
                    <a:lnTo>
                      <a:pt x="268" y="1217"/>
                    </a:lnTo>
                    <a:lnTo>
                      <a:pt x="269" y="1216"/>
                    </a:lnTo>
                    <a:lnTo>
                      <a:pt x="270" y="1214"/>
                    </a:lnTo>
                    <a:lnTo>
                      <a:pt x="270" y="1211"/>
                    </a:lnTo>
                    <a:lnTo>
                      <a:pt x="271" y="1214"/>
                    </a:lnTo>
                    <a:lnTo>
                      <a:pt x="271" y="1215"/>
                    </a:lnTo>
                    <a:lnTo>
                      <a:pt x="272" y="1214"/>
                    </a:lnTo>
                    <a:lnTo>
                      <a:pt x="273" y="1214"/>
                    </a:lnTo>
                    <a:lnTo>
                      <a:pt x="274" y="1215"/>
                    </a:lnTo>
                    <a:lnTo>
                      <a:pt x="275" y="1216"/>
                    </a:lnTo>
                    <a:lnTo>
                      <a:pt x="276" y="1215"/>
                    </a:lnTo>
                    <a:lnTo>
                      <a:pt x="276" y="1214"/>
                    </a:lnTo>
                    <a:lnTo>
                      <a:pt x="276" y="1212"/>
                    </a:lnTo>
                    <a:lnTo>
                      <a:pt x="277" y="1211"/>
                    </a:lnTo>
                    <a:lnTo>
                      <a:pt x="278" y="1210"/>
                    </a:lnTo>
                    <a:lnTo>
                      <a:pt x="279" y="1211"/>
                    </a:lnTo>
                    <a:lnTo>
                      <a:pt x="280" y="1211"/>
                    </a:lnTo>
                    <a:lnTo>
                      <a:pt x="280" y="1212"/>
                    </a:lnTo>
                    <a:lnTo>
                      <a:pt x="280" y="1214"/>
                    </a:lnTo>
                    <a:lnTo>
                      <a:pt x="281" y="1216"/>
                    </a:lnTo>
                    <a:lnTo>
                      <a:pt x="282" y="1216"/>
                    </a:lnTo>
                    <a:lnTo>
                      <a:pt x="283" y="1216"/>
                    </a:lnTo>
                    <a:lnTo>
                      <a:pt x="283" y="1223"/>
                    </a:lnTo>
                    <a:lnTo>
                      <a:pt x="284" y="1221"/>
                    </a:lnTo>
                    <a:lnTo>
                      <a:pt x="285" y="1221"/>
                    </a:lnTo>
                    <a:lnTo>
                      <a:pt x="286" y="1221"/>
                    </a:lnTo>
                    <a:lnTo>
                      <a:pt x="286" y="1216"/>
                    </a:lnTo>
                    <a:lnTo>
                      <a:pt x="287" y="1217"/>
                    </a:lnTo>
                    <a:lnTo>
                      <a:pt x="288" y="1219"/>
                    </a:lnTo>
                    <a:lnTo>
                      <a:pt x="288" y="1214"/>
                    </a:lnTo>
                    <a:lnTo>
                      <a:pt x="289" y="1219"/>
                    </a:lnTo>
                    <a:lnTo>
                      <a:pt x="289" y="1217"/>
                    </a:lnTo>
                    <a:lnTo>
                      <a:pt x="290" y="1216"/>
                    </a:lnTo>
                    <a:lnTo>
                      <a:pt x="291" y="1216"/>
                    </a:lnTo>
                    <a:lnTo>
                      <a:pt x="292" y="1217"/>
                    </a:lnTo>
                    <a:lnTo>
                      <a:pt x="292" y="1216"/>
                    </a:lnTo>
                    <a:lnTo>
                      <a:pt x="292" y="1214"/>
                    </a:lnTo>
                    <a:lnTo>
                      <a:pt x="293" y="1205"/>
                    </a:lnTo>
                    <a:lnTo>
                      <a:pt x="294" y="1208"/>
                    </a:lnTo>
                    <a:lnTo>
                      <a:pt x="295" y="1208"/>
                    </a:lnTo>
                    <a:lnTo>
                      <a:pt x="295" y="1207"/>
                    </a:lnTo>
                    <a:lnTo>
                      <a:pt x="296" y="1207"/>
                    </a:lnTo>
                    <a:lnTo>
                      <a:pt x="297" y="1208"/>
                    </a:lnTo>
                    <a:lnTo>
                      <a:pt x="298" y="1210"/>
                    </a:lnTo>
                    <a:lnTo>
                      <a:pt x="298" y="1206"/>
                    </a:lnTo>
                    <a:lnTo>
                      <a:pt x="299" y="1203"/>
                    </a:lnTo>
                    <a:lnTo>
                      <a:pt x="299" y="1202"/>
                    </a:lnTo>
                    <a:lnTo>
                      <a:pt x="300" y="1194"/>
                    </a:lnTo>
                    <a:lnTo>
                      <a:pt x="301" y="1196"/>
                    </a:lnTo>
                    <a:lnTo>
                      <a:pt x="302" y="1198"/>
                    </a:lnTo>
                    <a:lnTo>
                      <a:pt x="302" y="1200"/>
                    </a:lnTo>
                    <a:lnTo>
                      <a:pt x="303" y="1198"/>
                    </a:lnTo>
                    <a:lnTo>
                      <a:pt x="304" y="1198"/>
                    </a:lnTo>
                    <a:lnTo>
                      <a:pt x="305" y="1196"/>
                    </a:lnTo>
                    <a:lnTo>
                      <a:pt x="306" y="1196"/>
                    </a:lnTo>
                    <a:lnTo>
                      <a:pt x="307" y="1189"/>
                    </a:lnTo>
                    <a:lnTo>
                      <a:pt x="308" y="1192"/>
                    </a:lnTo>
                    <a:lnTo>
                      <a:pt x="308" y="1193"/>
                    </a:lnTo>
                    <a:lnTo>
                      <a:pt x="308" y="1194"/>
                    </a:lnTo>
                    <a:lnTo>
                      <a:pt x="309" y="1196"/>
                    </a:lnTo>
                    <a:lnTo>
                      <a:pt x="310" y="1195"/>
                    </a:lnTo>
                    <a:lnTo>
                      <a:pt x="311" y="1193"/>
                    </a:lnTo>
                    <a:lnTo>
                      <a:pt x="311" y="1194"/>
                    </a:lnTo>
                    <a:lnTo>
                      <a:pt x="311" y="1188"/>
                    </a:lnTo>
                    <a:lnTo>
                      <a:pt x="312" y="1188"/>
                    </a:lnTo>
                    <a:lnTo>
                      <a:pt x="313" y="1187"/>
                    </a:lnTo>
                    <a:lnTo>
                      <a:pt x="314" y="1180"/>
                    </a:lnTo>
                    <a:lnTo>
                      <a:pt x="315" y="1180"/>
                    </a:lnTo>
                    <a:lnTo>
                      <a:pt x="315" y="1182"/>
                    </a:lnTo>
                    <a:lnTo>
                      <a:pt x="316" y="1182"/>
                    </a:lnTo>
                    <a:lnTo>
                      <a:pt x="317" y="1184"/>
                    </a:lnTo>
                    <a:lnTo>
                      <a:pt x="317" y="1186"/>
                    </a:lnTo>
                    <a:lnTo>
                      <a:pt x="318" y="1185"/>
                    </a:lnTo>
                    <a:lnTo>
                      <a:pt x="319" y="1183"/>
                    </a:lnTo>
                    <a:lnTo>
                      <a:pt x="320" y="1186"/>
                    </a:lnTo>
                    <a:lnTo>
                      <a:pt x="320" y="1187"/>
                    </a:lnTo>
                    <a:lnTo>
                      <a:pt x="321" y="1186"/>
                    </a:lnTo>
                    <a:lnTo>
                      <a:pt x="321" y="1185"/>
                    </a:lnTo>
                    <a:lnTo>
                      <a:pt x="322" y="1186"/>
                    </a:lnTo>
                    <a:lnTo>
                      <a:pt x="323" y="1180"/>
                    </a:lnTo>
                    <a:lnTo>
                      <a:pt x="324" y="1184"/>
                    </a:lnTo>
                    <a:lnTo>
                      <a:pt x="324" y="1187"/>
                    </a:lnTo>
                    <a:lnTo>
                      <a:pt x="325" y="1196"/>
                    </a:lnTo>
                    <a:lnTo>
                      <a:pt x="326" y="1193"/>
                    </a:lnTo>
                    <a:lnTo>
                      <a:pt x="327" y="1191"/>
                    </a:lnTo>
                    <a:lnTo>
                      <a:pt x="327" y="1189"/>
                    </a:lnTo>
                    <a:lnTo>
                      <a:pt x="327" y="1191"/>
                    </a:lnTo>
                    <a:lnTo>
                      <a:pt x="328" y="1187"/>
                    </a:lnTo>
                    <a:lnTo>
                      <a:pt x="329" y="1186"/>
                    </a:lnTo>
                    <a:lnTo>
                      <a:pt x="330" y="1183"/>
                    </a:lnTo>
                    <a:lnTo>
                      <a:pt x="330" y="1182"/>
                    </a:lnTo>
                    <a:lnTo>
                      <a:pt x="331" y="1182"/>
                    </a:lnTo>
                    <a:lnTo>
                      <a:pt x="332" y="1180"/>
                    </a:lnTo>
                    <a:lnTo>
                      <a:pt x="332" y="1178"/>
                    </a:lnTo>
                    <a:lnTo>
                      <a:pt x="333" y="1180"/>
                    </a:lnTo>
                    <a:lnTo>
                      <a:pt x="334" y="1178"/>
                    </a:lnTo>
                    <a:lnTo>
                      <a:pt x="335" y="1180"/>
                    </a:lnTo>
                    <a:lnTo>
                      <a:pt x="336" y="1181"/>
                    </a:lnTo>
                    <a:lnTo>
                      <a:pt x="336" y="1178"/>
                    </a:lnTo>
                    <a:lnTo>
                      <a:pt x="336" y="1177"/>
                    </a:lnTo>
                    <a:lnTo>
                      <a:pt x="337" y="1173"/>
                    </a:lnTo>
                    <a:lnTo>
                      <a:pt x="338" y="1174"/>
                    </a:lnTo>
                    <a:lnTo>
                      <a:pt x="339" y="1174"/>
                    </a:lnTo>
                    <a:lnTo>
                      <a:pt x="339" y="1170"/>
                    </a:lnTo>
                    <a:lnTo>
                      <a:pt x="339" y="1171"/>
                    </a:lnTo>
                    <a:lnTo>
                      <a:pt x="340" y="1173"/>
                    </a:lnTo>
                    <a:lnTo>
                      <a:pt x="341" y="1173"/>
                    </a:lnTo>
                    <a:lnTo>
                      <a:pt x="342" y="1175"/>
                    </a:lnTo>
                    <a:lnTo>
                      <a:pt x="343" y="1175"/>
                    </a:lnTo>
                    <a:lnTo>
                      <a:pt x="343" y="1176"/>
                    </a:lnTo>
                    <a:lnTo>
                      <a:pt x="343" y="1173"/>
                    </a:lnTo>
                    <a:lnTo>
                      <a:pt x="344" y="1169"/>
                    </a:lnTo>
                    <a:lnTo>
                      <a:pt x="345" y="1171"/>
                    </a:lnTo>
                    <a:lnTo>
                      <a:pt x="346" y="1172"/>
                    </a:lnTo>
                    <a:lnTo>
                      <a:pt x="347" y="1173"/>
                    </a:lnTo>
                    <a:lnTo>
                      <a:pt x="348" y="1174"/>
                    </a:lnTo>
                    <a:lnTo>
                      <a:pt x="348" y="1182"/>
                    </a:lnTo>
                    <a:lnTo>
                      <a:pt x="349" y="1179"/>
                    </a:lnTo>
                    <a:lnTo>
                      <a:pt x="349" y="1176"/>
                    </a:lnTo>
                    <a:lnTo>
                      <a:pt x="350" y="1174"/>
                    </a:lnTo>
                    <a:lnTo>
                      <a:pt x="351" y="1168"/>
                    </a:lnTo>
                    <a:lnTo>
                      <a:pt x="352" y="1167"/>
                    </a:lnTo>
                    <a:lnTo>
                      <a:pt x="352" y="1168"/>
                    </a:lnTo>
                    <a:lnTo>
                      <a:pt x="352" y="1166"/>
                    </a:lnTo>
                    <a:lnTo>
                      <a:pt x="353" y="1172"/>
                    </a:lnTo>
                    <a:lnTo>
                      <a:pt x="354" y="1171"/>
                    </a:lnTo>
                    <a:lnTo>
                      <a:pt x="355" y="1170"/>
                    </a:lnTo>
                    <a:lnTo>
                      <a:pt x="355" y="1171"/>
                    </a:lnTo>
                    <a:lnTo>
                      <a:pt x="355" y="1168"/>
                    </a:lnTo>
                    <a:lnTo>
                      <a:pt x="356" y="1168"/>
                    </a:lnTo>
                    <a:lnTo>
                      <a:pt x="357" y="1168"/>
                    </a:lnTo>
                    <a:lnTo>
                      <a:pt x="358" y="1166"/>
                    </a:lnTo>
                    <a:lnTo>
                      <a:pt x="358" y="1167"/>
                    </a:lnTo>
                    <a:lnTo>
                      <a:pt x="359" y="1169"/>
                    </a:lnTo>
                    <a:lnTo>
                      <a:pt x="360" y="1168"/>
                    </a:lnTo>
                    <a:lnTo>
                      <a:pt x="360" y="1173"/>
                    </a:lnTo>
                    <a:lnTo>
                      <a:pt x="361" y="1171"/>
                    </a:lnTo>
                    <a:lnTo>
                      <a:pt x="362" y="1168"/>
                    </a:lnTo>
                    <a:lnTo>
                      <a:pt x="362" y="1167"/>
                    </a:lnTo>
                    <a:lnTo>
                      <a:pt x="363" y="1166"/>
                    </a:lnTo>
                    <a:lnTo>
                      <a:pt x="364" y="1167"/>
                    </a:lnTo>
                    <a:lnTo>
                      <a:pt x="364" y="1161"/>
                    </a:lnTo>
                    <a:lnTo>
                      <a:pt x="365" y="1163"/>
                    </a:lnTo>
                    <a:lnTo>
                      <a:pt x="365" y="1165"/>
                    </a:lnTo>
                    <a:lnTo>
                      <a:pt x="366" y="1167"/>
                    </a:lnTo>
                    <a:lnTo>
                      <a:pt x="367" y="1170"/>
                    </a:lnTo>
                    <a:lnTo>
                      <a:pt x="368" y="1168"/>
                    </a:lnTo>
                    <a:lnTo>
                      <a:pt x="368" y="1170"/>
                    </a:lnTo>
                    <a:lnTo>
                      <a:pt x="369" y="1168"/>
                    </a:lnTo>
                    <a:lnTo>
                      <a:pt x="370" y="1168"/>
                    </a:lnTo>
                    <a:lnTo>
                      <a:pt x="371" y="1168"/>
                    </a:lnTo>
                    <a:lnTo>
                      <a:pt x="371" y="1166"/>
                    </a:lnTo>
                    <a:lnTo>
                      <a:pt x="371" y="1169"/>
                    </a:lnTo>
                    <a:lnTo>
                      <a:pt x="372" y="1168"/>
                    </a:lnTo>
                    <a:lnTo>
                      <a:pt x="373" y="1170"/>
                    </a:lnTo>
                    <a:lnTo>
                      <a:pt x="374" y="1175"/>
                    </a:lnTo>
                    <a:lnTo>
                      <a:pt x="374" y="1173"/>
                    </a:lnTo>
                    <a:lnTo>
                      <a:pt x="375" y="1172"/>
                    </a:lnTo>
                    <a:lnTo>
                      <a:pt x="376" y="1171"/>
                    </a:lnTo>
                    <a:lnTo>
                      <a:pt x="376" y="1175"/>
                    </a:lnTo>
                    <a:lnTo>
                      <a:pt x="377" y="1173"/>
                    </a:lnTo>
                    <a:lnTo>
                      <a:pt x="378" y="1173"/>
                    </a:lnTo>
                    <a:lnTo>
                      <a:pt x="379" y="1175"/>
                    </a:lnTo>
                    <a:lnTo>
                      <a:pt x="380" y="1175"/>
                    </a:lnTo>
                    <a:lnTo>
                      <a:pt x="381" y="1178"/>
                    </a:lnTo>
                    <a:lnTo>
                      <a:pt x="381" y="1177"/>
                    </a:lnTo>
                    <a:lnTo>
                      <a:pt x="382" y="1175"/>
                    </a:lnTo>
                    <a:lnTo>
                      <a:pt x="383" y="1175"/>
                    </a:lnTo>
                    <a:lnTo>
                      <a:pt x="384" y="1175"/>
                    </a:lnTo>
                    <a:lnTo>
                      <a:pt x="384" y="1173"/>
                    </a:lnTo>
                    <a:lnTo>
                      <a:pt x="385" y="1173"/>
                    </a:lnTo>
                    <a:lnTo>
                      <a:pt x="386" y="1175"/>
                    </a:lnTo>
                    <a:lnTo>
                      <a:pt x="387" y="1174"/>
                    </a:lnTo>
                    <a:lnTo>
                      <a:pt x="387" y="1173"/>
                    </a:lnTo>
                    <a:lnTo>
                      <a:pt x="388" y="1172"/>
                    </a:lnTo>
                    <a:lnTo>
                      <a:pt x="388" y="1171"/>
                    </a:lnTo>
                    <a:lnTo>
                      <a:pt x="389" y="1171"/>
                    </a:lnTo>
                    <a:lnTo>
                      <a:pt x="390" y="1170"/>
                    </a:lnTo>
                    <a:lnTo>
                      <a:pt x="391" y="1170"/>
                    </a:lnTo>
                    <a:lnTo>
                      <a:pt x="392" y="1169"/>
                    </a:lnTo>
                    <a:lnTo>
                      <a:pt x="392" y="1166"/>
                    </a:lnTo>
                    <a:lnTo>
                      <a:pt x="393" y="1168"/>
                    </a:lnTo>
                    <a:lnTo>
                      <a:pt x="393" y="1170"/>
                    </a:lnTo>
                    <a:lnTo>
                      <a:pt x="394" y="1168"/>
                    </a:lnTo>
                    <a:lnTo>
                      <a:pt x="395" y="1161"/>
                    </a:lnTo>
                    <a:lnTo>
                      <a:pt x="396" y="1166"/>
                    </a:lnTo>
                    <a:lnTo>
                      <a:pt x="396" y="1167"/>
                    </a:lnTo>
                    <a:lnTo>
                      <a:pt x="396" y="1170"/>
                    </a:lnTo>
                    <a:lnTo>
                      <a:pt x="397" y="1173"/>
                    </a:lnTo>
                    <a:lnTo>
                      <a:pt x="398" y="1173"/>
                    </a:lnTo>
                    <a:lnTo>
                      <a:pt x="399" y="1175"/>
                    </a:lnTo>
                    <a:lnTo>
                      <a:pt x="399" y="1181"/>
                    </a:lnTo>
                    <a:lnTo>
                      <a:pt x="399" y="1177"/>
                    </a:lnTo>
                    <a:lnTo>
                      <a:pt x="400" y="1175"/>
                    </a:lnTo>
                    <a:lnTo>
                      <a:pt x="401" y="1173"/>
                    </a:lnTo>
                    <a:lnTo>
                      <a:pt x="402" y="1167"/>
                    </a:lnTo>
                    <a:lnTo>
                      <a:pt x="403" y="1168"/>
                    </a:lnTo>
                    <a:lnTo>
                      <a:pt x="403" y="1170"/>
                    </a:lnTo>
                    <a:lnTo>
                      <a:pt x="404" y="1173"/>
                    </a:lnTo>
                    <a:lnTo>
                      <a:pt x="405" y="1173"/>
                    </a:lnTo>
                    <a:lnTo>
                      <a:pt x="406" y="1173"/>
                    </a:lnTo>
                    <a:lnTo>
                      <a:pt x="407" y="1173"/>
                    </a:lnTo>
                    <a:lnTo>
                      <a:pt x="408" y="1172"/>
                    </a:lnTo>
                    <a:lnTo>
                      <a:pt x="408" y="1164"/>
                    </a:lnTo>
                    <a:lnTo>
                      <a:pt x="409" y="1172"/>
                    </a:lnTo>
                    <a:lnTo>
                      <a:pt x="409" y="1173"/>
                    </a:lnTo>
                    <a:lnTo>
                      <a:pt x="410" y="1174"/>
                    </a:lnTo>
                    <a:lnTo>
                      <a:pt x="411" y="1178"/>
                    </a:lnTo>
                    <a:lnTo>
                      <a:pt x="412" y="1178"/>
                    </a:lnTo>
                    <a:lnTo>
                      <a:pt x="412" y="1177"/>
                    </a:lnTo>
                    <a:lnTo>
                      <a:pt x="412" y="1179"/>
                    </a:lnTo>
                    <a:lnTo>
                      <a:pt x="413" y="1173"/>
                    </a:lnTo>
                    <a:lnTo>
                      <a:pt x="414" y="1173"/>
                    </a:lnTo>
                    <a:lnTo>
                      <a:pt x="415" y="1173"/>
                    </a:lnTo>
                    <a:lnTo>
                      <a:pt x="415" y="1171"/>
                    </a:lnTo>
                    <a:lnTo>
                      <a:pt x="415" y="1170"/>
                    </a:lnTo>
                    <a:lnTo>
                      <a:pt x="416" y="1170"/>
                    </a:lnTo>
                    <a:lnTo>
                      <a:pt x="417" y="1169"/>
                    </a:lnTo>
                    <a:lnTo>
                      <a:pt x="418" y="1174"/>
                    </a:lnTo>
                    <a:lnTo>
                      <a:pt x="418" y="1173"/>
                    </a:lnTo>
                    <a:lnTo>
                      <a:pt x="419" y="1173"/>
                    </a:lnTo>
                    <a:lnTo>
                      <a:pt x="420" y="1173"/>
                    </a:lnTo>
                    <a:lnTo>
                      <a:pt x="420" y="1171"/>
                    </a:lnTo>
                    <a:lnTo>
                      <a:pt x="421" y="1171"/>
                    </a:lnTo>
                    <a:lnTo>
                      <a:pt x="422" y="1173"/>
                    </a:lnTo>
                    <a:lnTo>
                      <a:pt x="423" y="1173"/>
                    </a:lnTo>
                    <a:lnTo>
                      <a:pt x="424" y="1172"/>
                    </a:lnTo>
                    <a:lnTo>
                      <a:pt x="424" y="1173"/>
                    </a:lnTo>
                    <a:lnTo>
                      <a:pt x="425" y="1177"/>
                    </a:lnTo>
                    <a:lnTo>
                      <a:pt x="425" y="1176"/>
                    </a:lnTo>
                    <a:lnTo>
                      <a:pt x="426" y="1173"/>
                    </a:lnTo>
                    <a:lnTo>
                      <a:pt x="427" y="1172"/>
                    </a:lnTo>
                    <a:lnTo>
                      <a:pt x="428" y="1168"/>
                    </a:lnTo>
                    <a:lnTo>
                      <a:pt x="428" y="1170"/>
                    </a:lnTo>
                    <a:lnTo>
                      <a:pt x="429" y="1168"/>
                    </a:lnTo>
                    <a:lnTo>
                      <a:pt x="430" y="1168"/>
                    </a:lnTo>
                    <a:lnTo>
                      <a:pt x="431" y="1167"/>
                    </a:lnTo>
                    <a:lnTo>
                      <a:pt x="431" y="1165"/>
                    </a:lnTo>
                    <a:lnTo>
                      <a:pt x="432" y="1168"/>
                    </a:lnTo>
                    <a:lnTo>
                      <a:pt x="433" y="1168"/>
                    </a:lnTo>
                    <a:lnTo>
                      <a:pt x="434" y="1166"/>
                    </a:lnTo>
                    <a:lnTo>
                      <a:pt x="434" y="1168"/>
                    </a:lnTo>
                    <a:lnTo>
                      <a:pt x="435" y="1168"/>
                    </a:lnTo>
                    <a:lnTo>
                      <a:pt x="436" y="1170"/>
                    </a:lnTo>
                    <a:lnTo>
                      <a:pt x="436" y="1168"/>
                    </a:lnTo>
                    <a:lnTo>
                      <a:pt x="437" y="1170"/>
                    </a:lnTo>
                    <a:lnTo>
                      <a:pt x="438" y="1170"/>
                    </a:lnTo>
                    <a:lnTo>
                      <a:pt x="439" y="1168"/>
                    </a:lnTo>
                    <a:lnTo>
                      <a:pt x="440" y="1170"/>
                    </a:lnTo>
                    <a:lnTo>
                      <a:pt x="440" y="1168"/>
                    </a:lnTo>
                    <a:lnTo>
                      <a:pt x="441" y="1166"/>
                    </a:lnTo>
                    <a:lnTo>
                      <a:pt x="442" y="1166"/>
                    </a:lnTo>
                    <a:lnTo>
                      <a:pt x="443" y="1164"/>
                    </a:lnTo>
                    <a:lnTo>
                      <a:pt x="444" y="1164"/>
                    </a:lnTo>
                    <a:lnTo>
                      <a:pt x="444" y="1163"/>
                    </a:lnTo>
                    <a:lnTo>
                      <a:pt x="445" y="1161"/>
                    </a:lnTo>
                    <a:lnTo>
                      <a:pt x="446" y="1156"/>
                    </a:lnTo>
                    <a:lnTo>
                      <a:pt x="447" y="1157"/>
                    </a:lnTo>
                    <a:lnTo>
                      <a:pt x="447" y="1161"/>
                    </a:lnTo>
                    <a:lnTo>
                      <a:pt x="448" y="1162"/>
                    </a:lnTo>
                    <a:lnTo>
                      <a:pt x="448" y="1165"/>
                    </a:lnTo>
                    <a:lnTo>
                      <a:pt x="449" y="1166"/>
                    </a:lnTo>
                    <a:lnTo>
                      <a:pt x="450" y="1171"/>
                    </a:lnTo>
                    <a:lnTo>
                      <a:pt x="450" y="1175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sz="1350"/>
              </a:p>
            </p:txBody>
          </p:sp>
          <p:sp>
            <p:nvSpPr>
              <p:cNvPr id="63580" name="Freeform 800"/>
              <p:cNvSpPr>
                <a:spLocks/>
              </p:cNvSpPr>
              <p:nvPr/>
            </p:nvSpPr>
            <p:spPr bwMode="auto">
              <a:xfrm>
                <a:off x="1555750" y="3360738"/>
                <a:ext cx="722313" cy="2205038"/>
              </a:xfrm>
              <a:custGeom>
                <a:avLst/>
                <a:gdLst>
                  <a:gd name="T0" fmla="*/ 2147483647 w 455"/>
                  <a:gd name="T1" fmla="*/ 2147483647 h 1389"/>
                  <a:gd name="T2" fmla="*/ 2147483647 w 455"/>
                  <a:gd name="T3" fmla="*/ 2147483647 h 1389"/>
                  <a:gd name="T4" fmla="*/ 2147483647 w 455"/>
                  <a:gd name="T5" fmla="*/ 2147483647 h 1389"/>
                  <a:gd name="T6" fmla="*/ 2147483647 w 455"/>
                  <a:gd name="T7" fmla="*/ 2147483647 h 1389"/>
                  <a:gd name="T8" fmla="*/ 2147483647 w 455"/>
                  <a:gd name="T9" fmla="*/ 2147483647 h 1389"/>
                  <a:gd name="T10" fmla="*/ 2147483647 w 455"/>
                  <a:gd name="T11" fmla="*/ 2147483647 h 1389"/>
                  <a:gd name="T12" fmla="*/ 2147483647 w 455"/>
                  <a:gd name="T13" fmla="*/ 2147483647 h 1389"/>
                  <a:gd name="T14" fmla="*/ 2147483647 w 455"/>
                  <a:gd name="T15" fmla="*/ 2147483647 h 1389"/>
                  <a:gd name="T16" fmla="*/ 2147483647 w 455"/>
                  <a:gd name="T17" fmla="*/ 2147483647 h 1389"/>
                  <a:gd name="T18" fmla="*/ 2147483647 w 455"/>
                  <a:gd name="T19" fmla="*/ 2147483647 h 1389"/>
                  <a:gd name="T20" fmla="*/ 2147483647 w 455"/>
                  <a:gd name="T21" fmla="*/ 2147483647 h 1389"/>
                  <a:gd name="T22" fmla="*/ 2147483647 w 455"/>
                  <a:gd name="T23" fmla="*/ 2147483647 h 1389"/>
                  <a:gd name="T24" fmla="*/ 2147483647 w 455"/>
                  <a:gd name="T25" fmla="*/ 2147483647 h 1389"/>
                  <a:gd name="T26" fmla="*/ 2147483647 w 455"/>
                  <a:gd name="T27" fmla="*/ 2147483647 h 1389"/>
                  <a:gd name="T28" fmla="*/ 2147483647 w 455"/>
                  <a:gd name="T29" fmla="*/ 2147483647 h 1389"/>
                  <a:gd name="T30" fmla="*/ 2147483647 w 455"/>
                  <a:gd name="T31" fmla="*/ 2147483647 h 1389"/>
                  <a:gd name="T32" fmla="*/ 2147483647 w 455"/>
                  <a:gd name="T33" fmla="*/ 2147483647 h 1389"/>
                  <a:gd name="T34" fmla="*/ 2147483647 w 455"/>
                  <a:gd name="T35" fmla="*/ 2147483647 h 1389"/>
                  <a:gd name="T36" fmla="*/ 2147483647 w 455"/>
                  <a:gd name="T37" fmla="*/ 2147483647 h 1389"/>
                  <a:gd name="T38" fmla="*/ 2147483647 w 455"/>
                  <a:gd name="T39" fmla="*/ 2147483647 h 1389"/>
                  <a:gd name="T40" fmla="*/ 2147483647 w 455"/>
                  <a:gd name="T41" fmla="*/ 2147483647 h 1389"/>
                  <a:gd name="T42" fmla="*/ 2147483647 w 455"/>
                  <a:gd name="T43" fmla="*/ 2147483647 h 1389"/>
                  <a:gd name="T44" fmla="*/ 2147483647 w 455"/>
                  <a:gd name="T45" fmla="*/ 2147483647 h 1389"/>
                  <a:gd name="T46" fmla="*/ 2147483647 w 455"/>
                  <a:gd name="T47" fmla="*/ 2147483647 h 1389"/>
                  <a:gd name="T48" fmla="*/ 2147483647 w 455"/>
                  <a:gd name="T49" fmla="*/ 2147483647 h 1389"/>
                  <a:gd name="T50" fmla="*/ 2147483647 w 455"/>
                  <a:gd name="T51" fmla="*/ 2147483647 h 1389"/>
                  <a:gd name="T52" fmla="*/ 2147483647 w 455"/>
                  <a:gd name="T53" fmla="*/ 2147483647 h 1389"/>
                  <a:gd name="T54" fmla="*/ 2147483647 w 455"/>
                  <a:gd name="T55" fmla="*/ 2147483647 h 1389"/>
                  <a:gd name="T56" fmla="*/ 2147483647 w 455"/>
                  <a:gd name="T57" fmla="*/ 2147483647 h 1389"/>
                  <a:gd name="T58" fmla="*/ 2147483647 w 455"/>
                  <a:gd name="T59" fmla="*/ 2147483647 h 1389"/>
                  <a:gd name="T60" fmla="*/ 2147483647 w 455"/>
                  <a:gd name="T61" fmla="*/ 2147483647 h 1389"/>
                  <a:gd name="T62" fmla="*/ 2147483647 w 455"/>
                  <a:gd name="T63" fmla="*/ 2147483647 h 1389"/>
                  <a:gd name="T64" fmla="*/ 2147483647 w 455"/>
                  <a:gd name="T65" fmla="*/ 2147483647 h 1389"/>
                  <a:gd name="T66" fmla="*/ 2147483647 w 455"/>
                  <a:gd name="T67" fmla="*/ 2147483647 h 1389"/>
                  <a:gd name="T68" fmla="*/ 2147483647 w 455"/>
                  <a:gd name="T69" fmla="*/ 2147483647 h 1389"/>
                  <a:gd name="T70" fmla="*/ 2147483647 w 455"/>
                  <a:gd name="T71" fmla="*/ 2147483647 h 1389"/>
                  <a:gd name="T72" fmla="*/ 2147483647 w 455"/>
                  <a:gd name="T73" fmla="*/ 2147483647 h 1389"/>
                  <a:gd name="T74" fmla="*/ 2147483647 w 455"/>
                  <a:gd name="T75" fmla="*/ 2147483647 h 1389"/>
                  <a:gd name="T76" fmla="*/ 2147483647 w 455"/>
                  <a:gd name="T77" fmla="*/ 2147483647 h 1389"/>
                  <a:gd name="T78" fmla="*/ 2147483647 w 455"/>
                  <a:gd name="T79" fmla="*/ 2147483647 h 1389"/>
                  <a:gd name="T80" fmla="*/ 2147483647 w 455"/>
                  <a:gd name="T81" fmla="*/ 2147483647 h 1389"/>
                  <a:gd name="T82" fmla="*/ 2147483647 w 455"/>
                  <a:gd name="T83" fmla="*/ 2147483647 h 1389"/>
                  <a:gd name="T84" fmla="*/ 2147483647 w 455"/>
                  <a:gd name="T85" fmla="*/ 2147483647 h 1389"/>
                  <a:gd name="T86" fmla="*/ 2147483647 w 455"/>
                  <a:gd name="T87" fmla="*/ 2147483647 h 1389"/>
                  <a:gd name="T88" fmla="*/ 2147483647 w 455"/>
                  <a:gd name="T89" fmla="*/ 2147483647 h 1389"/>
                  <a:gd name="T90" fmla="*/ 2147483647 w 455"/>
                  <a:gd name="T91" fmla="*/ 2147483647 h 1389"/>
                  <a:gd name="T92" fmla="*/ 2147483647 w 455"/>
                  <a:gd name="T93" fmla="*/ 2147483647 h 1389"/>
                  <a:gd name="T94" fmla="*/ 2147483647 w 455"/>
                  <a:gd name="T95" fmla="*/ 2147483647 h 1389"/>
                  <a:gd name="T96" fmla="*/ 2147483647 w 455"/>
                  <a:gd name="T97" fmla="*/ 2147483647 h 1389"/>
                  <a:gd name="T98" fmla="*/ 2147483647 w 455"/>
                  <a:gd name="T99" fmla="*/ 2147483647 h 1389"/>
                  <a:gd name="T100" fmla="*/ 2147483647 w 455"/>
                  <a:gd name="T101" fmla="*/ 2147483647 h 1389"/>
                  <a:gd name="T102" fmla="*/ 2147483647 w 455"/>
                  <a:gd name="T103" fmla="*/ 2147483647 h 1389"/>
                  <a:gd name="T104" fmla="*/ 2147483647 w 455"/>
                  <a:gd name="T105" fmla="*/ 2147483647 h 1389"/>
                  <a:gd name="T106" fmla="*/ 2147483647 w 455"/>
                  <a:gd name="T107" fmla="*/ 2147483647 h 1389"/>
                  <a:gd name="T108" fmla="*/ 2147483647 w 455"/>
                  <a:gd name="T109" fmla="*/ 2147483647 h 1389"/>
                  <a:gd name="T110" fmla="*/ 2147483647 w 455"/>
                  <a:gd name="T111" fmla="*/ 2147483647 h 1389"/>
                  <a:gd name="T112" fmla="*/ 2147483647 w 455"/>
                  <a:gd name="T113" fmla="*/ 2147483647 h 1389"/>
                  <a:gd name="T114" fmla="*/ 2147483647 w 455"/>
                  <a:gd name="T115" fmla="*/ 2147483647 h 1389"/>
                  <a:gd name="T116" fmla="*/ 2147483647 w 455"/>
                  <a:gd name="T117" fmla="*/ 2147483647 h 1389"/>
                  <a:gd name="T118" fmla="*/ 2147483647 w 455"/>
                  <a:gd name="T119" fmla="*/ 2147483647 h 1389"/>
                  <a:gd name="T120" fmla="*/ 2147483647 w 455"/>
                  <a:gd name="T121" fmla="*/ 2147483647 h 1389"/>
                  <a:gd name="T122" fmla="*/ 2147483647 w 455"/>
                  <a:gd name="T123" fmla="*/ 2147483647 h 1389"/>
                  <a:gd name="T124" fmla="*/ 2147483647 w 455"/>
                  <a:gd name="T125" fmla="*/ 2147483647 h 138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55"/>
                  <a:gd name="T190" fmla="*/ 0 h 1389"/>
                  <a:gd name="T191" fmla="*/ 455 w 455"/>
                  <a:gd name="T192" fmla="*/ 1389 h 138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55" h="1389">
                    <a:moveTo>
                      <a:pt x="0" y="97"/>
                    </a:moveTo>
                    <a:lnTo>
                      <a:pt x="1" y="94"/>
                    </a:lnTo>
                    <a:lnTo>
                      <a:pt x="2" y="93"/>
                    </a:lnTo>
                    <a:lnTo>
                      <a:pt x="2" y="87"/>
                    </a:lnTo>
                    <a:lnTo>
                      <a:pt x="3" y="89"/>
                    </a:lnTo>
                    <a:lnTo>
                      <a:pt x="3" y="90"/>
                    </a:lnTo>
                    <a:lnTo>
                      <a:pt x="4" y="86"/>
                    </a:lnTo>
                    <a:lnTo>
                      <a:pt x="5" y="95"/>
                    </a:lnTo>
                    <a:lnTo>
                      <a:pt x="6" y="93"/>
                    </a:lnTo>
                    <a:lnTo>
                      <a:pt x="7" y="92"/>
                    </a:lnTo>
                    <a:lnTo>
                      <a:pt x="8" y="92"/>
                    </a:lnTo>
                    <a:lnTo>
                      <a:pt x="9" y="94"/>
                    </a:lnTo>
                    <a:lnTo>
                      <a:pt x="9" y="86"/>
                    </a:lnTo>
                    <a:lnTo>
                      <a:pt x="10" y="94"/>
                    </a:lnTo>
                    <a:lnTo>
                      <a:pt x="10" y="95"/>
                    </a:lnTo>
                    <a:lnTo>
                      <a:pt x="11" y="97"/>
                    </a:lnTo>
                    <a:lnTo>
                      <a:pt x="12" y="98"/>
                    </a:lnTo>
                    <a:lnTo>
                      <a:pt x="13" y="99"/>
                    </a:lnTo>
                    <a:lnTo>
                      <a:pt x="13" y="97"/>
                    </a:lnTo>
                    <a:lnTo>
                      <a:pt x="14" y="97"/>
                    </a:lnTo>
                    <a:lnTo>
                      <a:pt x="14" y="98"/>
                    </a:lnTo>
                    <a:lnTo>
                      <a:pt x="15" y="99"/>
                    </a:lnTo>
                    <a:lnTo>
                      <a:pt x="16" y="100"/>
                    </a:lnTo>
                    <a:lnTo>
                      <a:pt x="16" y="99"/>
                    </a:lnTo>
                    <a:lnTo>
                      <a:pt x="17" y="101"/>
                    </a:lnTo>
                    <a:lnTo>
                      <a:pt x="18" y="103"/>
                    </a:lnTo>
                    <a:lnTo>
                      <a:pt x="18" y="102"/>
                    </a:lnTo>
                    <a:lnTo>
                      <a:pt x="19" y="109"/>
                    </a:lnTo>
                    <a:lnTo>
                      <a:pt x="20" y="109"/>
                    </a:lnTo>
                    <a:lnTo>
                      <a:pt x="21" y="106"/>
                    </a:lnTo>
                    <a:lnTo>
                      <a:pt x="22" y="104"/>
                    </a:lnTo>
                    <a:lnTo>
                      <a:pt x="22" y="103"/>
                    </a:lnTo>
                    <a:lnTo>
                      <a:pt x="22" y="100"/>
                    </a:lnTo>
                    <a:lnTo>
                      <a:pt x="23" y="97"/>
                    </a:lnTo>
                    <a:lnTo>
                      <a:pt x="24" y="97"/>
                    </a:lnTo>
                    <a:lnTo>
                      <a:pt x="25" y="96"/>
                    </a:lnTo>
                    <a:lnTo>
                      <a:pt x="25" y="95"/>
                    </a:lnTo>
                    <a:lnTo>
                      <a:pt x="26" y="92"/>
                    </a:lnTo>
                    <a:lnTo>
                      <a:pt x="27" y="91"/>
                    </a:lnTo>
                    <a:lnTo>
                      <a:pt x="28" y="85"/>
                    </a:lnTo>
                    <a:lnTo>
                      <a:pt x="28" y="87"/>
                    </a:lnTo>
                    <a:lnTo>
                      <a:pt x="29" y="88"/>
                    </a:lnTo>
                    <a:lnTo>
                      <a:pt x="30" y="89"/>
                    </a:lnTo>
                    <a:lnTo>
                      <a:pt x="30" y="87"/>
                    </a:lnTo>
                    <a:lnTo>
                      <a:pt x="31" y="87"/>
                    </a:lnTo>
                    <a:lnTo>
                      <a:pt x="31" y="88"/>
                    </a:lnTo>
                    <a:lnTo>
                      <a:pt x="32" y="86"/>
                    </a:lnTo>
                    <a:lnTo>
                      <a:pt x="33" y="86"/>
                    </a:lnTo>
                    <a:lnTo>
                      <a:pt x="34" y="88"/>
                    </a:lnTo>
                    <a:lnTo>
                      <a:pt x="35" y="85"/>
                    </a:lnTo>
                    <a:lnTo>
                      <a:pt x="36" y="85"/>
                    </a:lnTo>
                    <a:lnTo>
                      <a:pt x="37" y="85"/>
                    </a:lnTo>
                    <a:lnTo>
                      <a:pt x="38" y="88"/>
                    </a:lnTo>
                    <a:lnTo>
                      <a:pt x="38" y="86"/>
                    </a:lnTo>
                    <a:lnTo>
                      <a:pt x="38" y="84"/>
                    </a:lnTo>
                    <a:lnTo>
                      <a:pt x="39" y="84"/>
                    </a:lnTo>
                    <a:lnTo>
                      <a:pt x="40" y="86"/>
                    </a:lnTo>
                    <a:lnTo>
                      <a:pt x="41" y="86"/>
                    </a:lnTo>
                    <a:lnTo>
                      <a:pt x="41" y="84"/>
                    </a:lnTo>
                    <a:lnTo>
                      <a:pt x="42" y="83"/>
                    </a:lnTo>
                    <a:lnTo>
                      <a:pt x="43" y="83"/>
                    </a:lnTo>
                    <a:lnTo>
                      <a:pt x="44" y="77"/>
                    </a:lnTo>
                    <a:lnTo>
                      <a:pt x="44" y="82"/>
                    </a:lnTo>
                    <a:lnTo>
                      <a:pt x="45" y="81"/>
                    </a:lnTo>
                    <a:lnTo>
                      <a:pt x="46" y="80"/>
                    </a:lnTo>
                    <a:lnTo>
                      <a:pt x="46" y="82"/>
                    </a:lnTo>
                    <a:lnTo>
                      <a:pt x="47" y="84"/>
                    </a:lnTo>
                    <a:lnTo>
                      <a:pt x="47" y="83"/>
                    </a:lnTo>
                    <a:lnTo>
                      <a:pt x="48" y="83"/>
                    </a:lnTo>
                    <a:lnTo>
                      <a:pt x="49" y="81"/>
                    </a:lnTo>
                    <a:lnTo>
                      <a:pt x="50" y="81"/>
                    </a:lnTo>
                    <a:lnTo>
                      <a:pt x="50" y="79"/>
                    </a:lnTo>
                    <a:lnTo>
                      <a:pt x="50" y="78"/>
                    </a:lnTo>
                    <a:lnTo>
                      <a:pt x="51" y="78"/>
                    </a:lnTo>
                    <a:lnTo>
                      <a:pt x="52" y="78"/>
                    </a:lnTo>
                    <a:lnTo>
                      <a:pt x="53" y="76"/>
                    </a:lnTo>
                    <a:lnTo>
                      <a:pt x="54" y="80"/>
                    </a:lnTo>
                    <a:lnTo>
                      <a:pt x="54" y="77"/>
                    </a:lnTo>
                    <a:lnTo>
                      <a:pt x="55" y="78"/>
                    </a:lnTo>
                    <a:lnTo>
                      <a:pt x="56" y="83"/>
                    </a:lnTo>
                    <a:lnTo>
                      <a:pt x="57" y="79"/>
                    </a:lnTo>
                    <a:lnTo>
                      <a:pt x="57" y="78"/>
                    </a:lnTo>
                    <a:lnTo>
                      <a:pt x="58" y="76"/>
                    </a:lnTo>
                    <a:lnTo>
                      <a:pt x="59" y="76"/>
                    </a:lnTo>
                    <a:lnTo>
                      <a:pt x="60" y="76"/>
                    </a:lnTo>
                    <a:lnTo>
                      <a:pt x="60" y="72"/>
                    </a:lnTo>
                    <a:lnTo>
                      <a:pt x="61" y="72"/>
                    </a:lnTo>
                    <a:lnTo>
                      <a:pt x="62" y="74"/>
                    </a:lnTo>
                    <a:lnTo>
                      <a:pt x="62" y="72"/>
                    </a:lnTo>
                    <a:lnTo>
                      <a:pt x="63" y="74"/>
                    </a:lnTo>
                    <a:lnTo>
                      <a:pt x="63" y="72"/>
                    </a:lnTo>
                    <a:lnTo>
                      <a:pt x="64" y="71"/>
                    </a:lnTo>
                    <a:lnTo>
                      <a:pt x="65" y="70"/>
                    </a:lnTo>
                    <a:lnTo>
                      <a:pt x="66" y="70"/>
                    </a:lnTo>
                    <a:lnTo>
                      <a:pt x="66" y="69"/>
                    </a:lnTo>
                    <a:lnTo>
                      <a:pt x="66" y="68"/>
                    </a:lnTo>
                    <a:lnTo>
                      <a:pt x="67" y="67"/>
                    </a:lnTo>
                    <a:lnTo>
                      <a:pt x="68" y="69"/>
                    </a:lnTo>
                    <a:lnTo>
                      <a:pt x="69" y="70"/>
                    </a:lnTo>
                    <a:lnTo>
                      <a:pt x="69" y="81"/>
                    </a:lnTo>
                    <a:lnTo>
                      <a:pt x="70" y="78"/>
                    </a:lnTo>
                    <a:lnTo>
                      <a:pt x="70" y="79"/>
                    </a:lnTo>
                    <a:lnTo>
                      <a:pt x="71" y="79"/>
                    </a:lnTo>
                    <a:lnTo>
                      <a:pt x="72" y="78"/>
                    </a:lnTo>
                    <a:lnTo>
                      <a:pt x="73" y="76"/>
                    </a:lnTo>
                    <a:lnTo>
                      <a:pt x="73" y="77"/>
                    </a:lnTo>
                    <a:lnTo>
                      <a:pt x="74" y="77"/>
                    </a:lnTo>
                    <a:lnTo>
                      <a:pt x="74" y="72"/>
                    </a:lnTo>
                    <a:lnTo>
                      <a:pt x="75" y="74"/>
                    </a:lnTo>
                    <a:lnTo>
                      <a:pt x="76" y="75"/>
                    </a:lnTo>
                    <a:lnTo>
                      <a:pt x="76" y="74"/>
                    </a:lnTo>
                    <a:lnTo>
                      <a:pt x="77" y="74"/>
                    </a:lnTo>
                    <a:lnTo>
                      <a:pt x="78" y="74"/>
                    </a:lnTo>
                    <a:lnTo>
                      <a:pt x="78" y="72"/>
                    </a:lnTo>
                    <a:lnTo>
                      <a:pt x="79" y="66"/>
                    </a:lnTo>
                    <a:lnTo>
                      <a:pt x="79" y="72"/>
                    </a:lnTo>
                    <a:lnTo>
                      <a:pt x="80" y="72"/>
                    </a:lnTo>
                    <a:lnTo>
                      <a:pt x="81" y="72"/>
                    </a:lnTo>
                    <a:lnTo>
                      <a:pt x="82" y="72"/>
                    </a:lnTo>
                    <a:lnTo>
                      <a:pt x="82" y="71"/>
                    </a:lnTo>
                    <a:lnTo>
                      <a:pt x="82" y="74"/>
                    </a:lnTo>
                    <a:lnTo>
                      <a:pt x="83" y="74"/>
                    </a:lnTo>
                    <a:lnTo>
                      <a:pt x="84" y="70"/>
                    </a:lnTo>
                    <a:lnTo>
                      <a:pt x="85" y="69"/>
                    </a:lnTo>
                    <a:lnTo>
                      <a:pt x="85" y="72"/>
                    </a:lnTo>
                    <a:lnTo>
                      <a:pt x="86" y="70"/>
                    </a:lnTo>
                    <a:lnTo>
                      <a:pt x="86" y="67"/>
                    </a:lnTo>
                    <a:lnTo>
                      <a:pt x="87" y="66"/>
                    </a:lnTo>
                    <a:lnTo>
                      <a:pt x="88" y="65"/>
                    </a:lnTo>
                    <a:lnTo>
                      <a:pt x="88" y="66"/>
                    </a:lnTo>
                    <a:lnTo>
                      <a:pt x="89" y="63"/>
                    </a:lnTo>
                    <a:lnTo>
                      <a:pt x="90" y="60"/>
                    </a:lnTo>
                    <a:lnTo>
                      <a:pt x="91" y="59"/>
                    </a:lnTo>
                    <a:lnTo>
                      <a:pt x="91" y="57"/>
                    </a:lnTo>
                    <a:lnTo>
                      <a:pt x="92" y="60"/>
                    </a:lnTo>
                    <a:lnTo>
                      <a:pt x="93" y="56"/>
                    </a:lnTo>
                    <a:lnTo>
                      <a:pt x="94" y="56"/>
                    </a:lnTo>
                    <a:lnTo>
                      <a:pt x="94" y="55"/>
                    </a:lnTo>
                    <a:lnTo>
                      <a:pt x="95" y="52"/>
                    </a:lnTo>
                    <a:lnTo>
                      <a:pt x="95" y="55"/>
                    </a:lnTo>
                    <a:lnTo>
                      <a:pt x="96" y="56"/>
                    </a:lnTo>
                    <a:lnTo>
                      <a:pt x="97" y="57"/>
                    </a:lnTo>
                    <a:lnTo>
                      <a:pt x="98" y="59"/>
                    </a:lnTo>
                    <a:lnTo>
                      <a:pt x="98" y="58"/>
                    </a:lnTo>
                    <a:lnTo>
                      <a:pt x="99" y="57"/>
                    </a:lnTo>
                    <a:lnTo>
                      <a:pt x="100" y="54"/>
                    </a:lnTo>
                    <a:lnTo>
                      <a:pt x="101" y="53"/>
                    </a:lnTo>
                    <a:lnTo>
                      <a:pt x="101" y="49"/>
                    </a:lnTo>
                    <a:lnTo>
                      <a:pt x="102" y="56"/>
                    </a:lnTo>
                    <a:lnTo>
                      <a:pt x="102" y="55"/>
                    </a:lnTo>
                    <a:lnTo>
                      <a:pt x="103" y="54"/>
                    </a:lnTo>
                    <a:lnTo>
                      <a:pt x="104" y="53"/>
                    </a:lnTo>
                    <a:lnTo>
                      <a:pt x="104" y="50"/>
                    </a:lnTo>
                    <a:lnTo>
                      <a:pt x="105" y="51"/>
                    </a:lnTo>
                    <a:lnTo>
                      <a:pt x="106" y="51"/>
                    </a:lnTo>
                    <a:lnTo>
                      <a:pt x="106" y="50"/>
                    </a:lnTo>
                    <a:lnTo>
                      <a:pt x="107" y="53"/>
                    </a:lnTo>
                    <a:lnTo>
                      <a:pt x="107" y="51"/>
                    </a:lnTo>
                    <a:lnTo>
                      <a:pt x="108" y="49"/>
                    </a:lnTo>
                    <a:lnTo>
                      <a:pt x="109" y="48"/>
                    </a:lnTo>
                    <a:lnTo>
                      <a:pt x="110" y="48"/>
                    </a:lnTo>
                    <a:lnTo>
                      <a:pt x="111" y="49"/>
                    </a:lnTo>
                    <a:lnTo>
                      <a:pt x="112" y="48"/>
                    </a:lnTo>
                    <a:lnTo>
                      <a:pt x="113" y="49"/>
                    </a:lnTo>
                    <a:lnTo>
                      <a:pt x="114" y="42"/>
                    </a:lnTo>
                    <a:lnTo>
                      <a:pt x="114" y="44"/>
                    </a:lnTo>
                    <a:lnTo>
                      <a:pt x="115" y="44"/>
                    </a:lnTo>
                    <a:lnTo>
                      <a:pt x="116" y="44"/>
                    </a:lnTo>
                    <a:lnTo>
                      <a:pt x="117" y="44"/>
                    </a:lnTo>
                    <a:lnTo>
                      <a:pt x="118" y="39"/>
                    </a:lnTo>
                    <a:lnTo>
                      <a:pt x="118" y="41"/>
                    </a:lnTo>
                    <a:lnTo>
                      <a:pt x="119" y="43"/>
                    </a:lnTo>
                    <a:lnTo>
                      <a:pt x="120" y="43"/>
                    </a:lnTo>
                    <a:lnTo>
                      <a:pt x="120" y="46"/>
                    </a:lnTo>
                    <a:lnTo>
                      <a:pt x="121" y="47"/>
                    </a:lnTo>
                    <a:lnTo>
                      <a:pt x="122" y="46"/>
                    </a:lnTo>
                    <a:lnTo>
                      <a:pt x="123" y="47"/>
                    </a:lnTo>
                    <a:lnTo>
                      <a:pt x="123" y="46"/>
                    </a:lnTo>
                    <a:lnTo>
                      <a:pt x="124" y="43"/>
                    </a:lnTo>
                    <a:lnTo>
                      <a:pt x="125" y="42"/>
                    </a:lnTo>
                    <a:lnTo>
                      <a:pt x="126" y="46"/>
                    </a:lnTo>
                    <a:lnTo>
                      <a:pt x="126" y="42"/>
                    </a:lnTo>
                    <a:lnTo>
                      <a:pt x="127" y="42"/>
                    </a:lnTo>
                    <a:lnTo>
                      <a:pt x="128" y="43"/>
                    </a:lnTo>
                    <a:lnTo>
                      <a:pt x="129" y="44"/>
                    </a:lnTo>
                    <a:lnTo>
                      <a:pt x="129" y="42"/>
                    </a:lnTo>
                    <a:lnTo>
                      <a:pt x="130" y="44"/>
                    </a:lnTo>
                    <a:lnTo>
                      <a:pt x="130" y="46"/>
                    </a:lnTo>
                    <a:lnTo>
                      <a:pt x="131" y="47"/>
                    </a:lnTo>
                    <a:lnTo>
                      <a:pt x="132" y="44"/>
                    </a:lnTo>
                    <a:lnTo>
                      <a:pt x="133" y="44"/>
                    </a:lnTo>
                    <a:lnTo>
                      <a:pt x="134" y="48"/>
                    </a:lnTo>
                    <a:lnTo>
                      <a:pt x="134" y="43"/>
                    </a:lnTo>
                    <a:lnTo>
                      <a:pt x="135" y="45"/>
                    </a:lnTo>
                    <a:lnTo>
                      <a:pt x="136" y="48"/>
                    </a:lnTo>
                    <a:lnTo>
                      <a:pt x="136" y="49"/>
                    </a:lnTo>
                    <a:lnTo>
                      <a:pt x="137" y="53"/>
                    </a:lnTo>
                    <a:lnTo>
                      <a:pt x="138" y="51"/>
                    </a:lnTo>
                    <a:lnTo>
                      <a:pt x="139" y="50"/>
                    </a:lnTo>
                    <a:lnTo>
                      <a:pt x="139" y="46"/>
                    </a:lnTo>
                    <a:lnTo>
                      <a:pt x="139" y="49"/>
                    </a:lnTo>
                    <a:lnTo>
                      <a:pt x="140" y="49"/>
                    </a:lnTo>
                    <a:lnTo>
                      <a:pt x="141" y="50"/>
                    </a:lnTo>
                    <a:lnTo>
                      <a:pt x="142" y="47"/>
                    </a:lnTo>
                    <a:lnTo>
                      <a:pt x="142" y="48"/>
                    </a:lnTo>
                    <a:lnTo>
                      <a:pt x="143" y="44"/>
                    </a:lnTo>
                    <a:lnTo>
                      <a:pt x="144" y="44"/>
                    </a:lnTo>
                    <a:lnTo>
                      <a:pt x="145" y="48"/>
                    </a:lnTo>
                    <a:lnTo>
                      <a:pt x="145" y="49"/>
                    </a:lnTo>
                    <a:lnTo>
                      <a:pt x="146" y="46"/>
                    </a:lnTo>
                    <a:lnTo>
                      <a:pt x="146" y="49"/>
                    </a:lnTo>
                    <a:lnTo>
                      <a:pt x="147" y="51"/>
                    </a:lnTo>
                    <a:lnTo>
                      <a:pt x="148" y="50"/>
                    </a:lnTo>
                    <a:lnTo>
                      <a:pt x="149" y="51"/>
                    </a:lnTo>
                    <a:lnTo>
                      <a:pt x="150" y="51"/>
                    </a:lnTo>
                    <a:lnTo>
                      <a:pt x="151" y="51"/>
                    </a:lnTo>
                    <a:lnTo>
                      <a:pt x="151" y="53"/>
                    </a:lnTo>
                    <a:lnTo>
                      <a:pt x="152" y="58"/>
                    </a:lnTo>
                    <a:lnTo>
                      <a:pt x="153" y="56"/>
                    </a:lnTo>
                    <a:lnTo>
                      <a:pt x="154" y="56"/>
                    </a:lnTo>
                    <a:lnTo>
                      <a:pt x="155" y="55"/>
                    </a:lnTo>
                    <a:lnTo>
                      <a:pt x="155" y="57"/>
                    </a:lnTo>
                    <a:lnTo>
                      <a:pt x="155" y="55"/>
                    </a:lnTo>
                    <a:lnTo>
                      <a:pt x="156" y="55"/>
                    </a:lnTo>
                    <a:lnTo>
                      <a:pt x="157" y="55"/>
                    </a:lnTo>
                    <a:lnTo>
                      <a:pt x="158" y="59"/>
                    </a:lnTo>
                    <a:lnTo>
                      <a:pt x="158" y="56"/>
                    </a:lnTo>
                    <a:lnTo>
                      <a:pt x="158" y="55"/>
                    </a:lnTo>
                    <a:lnTo>
                      <a:pt x="159" y="54"/>
                    </a:lnTo>
                    <a:lnTo>
                      <a:pt x="160" y="54"/>
                    </a:lnTo>
                    <a:lnTo>
                      <a:pt x="161" y="54"/>
                    </a:lnTo>
                    <a:lnTo>
                      <a:pt x="161" y="50"/>
                    </a:lnTo>
                    <a:lnTo>
                      <a:pt x="162" y="46"/>
                    </a:lnTo>
                    <a:lnTo>
                      <a:pt x="162" y="48"/>
                    </a:lnTo>
                    <a:lnTo>
                      <a:pt x="163" y="50"/>
                    </a:lnTo>
                    <a:lnTo>
                      <a:pt x="164" y="51"/>
                    </a:lnTo>
                    <a:lnTo>
                      <a:pt x="165" y="51"/>
                    </a:lnTo>
                    <a:lnTo>
                      <a:pt x="166" y="48"/>
                    </a:lnTo>
                    <a:lnTo>
                      <a:pt x="166" y="45"/>
                    </a:lnTo>
                    <a:lnTo>
                      <a:pt x="167" y="45"/>
                    </a:lnTo>
                    <a:lnTo>
                      <a:pt x="167" y="44"/>
                    </a:lnTo>
                    <a:lnTo>
                      <a:pt x="168" y="44"/>
                    </a:lnTo>
                    <a:lnTo>
                      <a:pt x="169" y="41"/>
                    </a:lnTo>
                    <a:lnTo>
                      <a:pt x="170" y="40"/>
                    </a:lnTo>
                    <a:lnTo>
                      <a:pt x="170" y="48"/>
                    </a:lnTo>
                    <a:lnTo>
                      <a:pt x="171" y="41"/>
                    </a:lnTo>
                    <a:lnTo>
                      <a:pt x="172" y="40"/>
                    </a:lnTo>
                    <a:lnTo>
                      <a:pt x="173" y="38"/>
                    </a:lnTo>
                    <a:lnTo>
                      <a:pt x="173" y="34"/>
                    </a:lnTo>
                    <a:lnTo>
                      <a:pt x="174" y="33"/>
                    </a:lnTo>
                    <a:lnTo>
                      <a:pt x="174" y="34"/>
                    </a:lnTo>
                    <a:lnTo>
                      <a:pt x="175" y="30"/>
                    </a:lnTo>
                    <a:lnTo>
                      <a:pt x="176" y="33"/>
                    </a:lnTo>
                    <a:lnTo>
                      <a:pt x="177" y="33"/>
                    </a:lnTo>
                    <a:lnTo>
                      <a:pt x="177" y="35"/>
                    </a:lnTo>
                    <a:lnTo>
                      <a:pt x="178" y="37"/>
                    </a:lnTo>
                    <a:lnTo>
                      <a:pt x="179" y="35"/>
                    </a:lnTo>
                    <a:lnTo>
                      <a:pt x="180" y="35"/>
                    </a:lnTo>
                    <a:lnTo>
                      <a:pt x="180" y="27"/>
                    </a:lnTo>
                    <a:lnTo>
                      <a:pt x="181" y="29"/>
                    </a:lnTo>
                    <a:lnTo>
                      <a:pt x="182" y="31"/>
                    </a:lnTo>
                    <a:lnTo>
                      <a:pt x="183" y="32"/>
                    </a:lnTo>
                    <a:lnTo>
                      <a:pt x="183" y="33"/>
                    </a:lnTo>
                    <a:lnTo>
                      <a:pt x="183" y="32"/>
                    </a:lnTo>
                    <a:lnTo>
                      <a:pt x="184" y="30"/>
                    </a:lnTo>
                    <a:lnTo>
                      <a:pt x="185" y="32"/>
                    </a:lnTo>
                    <a:lnTo>
                      <a:pt x="186" y="32"/>
                    </a:lnTo>
                    <a:lnTo>
                      <a:pt x="186" y="31"/>
                    </a:lnTo>
                    <a:lnTo>
                      <a:pt x="187" y="33"/>
                    </a:lnTo>
                    <a:lnTo>
                      <a:pt x="188" y="32"/>
                    </a:lnTo>
                    <a:lnTo>
                      <a:pt x="189" y="33"/>
                    </a:lnTo>
                    <a:lnTo>
                      <a:pt x="189" y="32"/>
                    </a:lnTo>
                    <a:lnTo>
                      <a:pt x="190" y="34"/>
                    </a:lnTo>
                    <a:lnTo>
                      <a:pt x="191" y="35"/>
                    </a:lnTo>
                    <a:lnTo>
                      <a:pt x="192" y="36"/>
                    </a:lnTo>
                    <a:lnTo>
                      <a:pt x="192" y="35"/>
                    </a:lnTo>
                    <a:lnTo>
                      <a:pt x="193" y="35"/>
                    </a:lnTo>
                    <a:lnTo>
                      <a:pt x="194" y="37"/>
                    </a:lnTo>
                    <a:lnTo>
                      <a:pt x="195" y="35"/>
                    </a:lnTo>
                    <a:lnTo>
                      <a:pt x="196" y="33"/>
                    </a:lnTo>
                    <a:lnTo>
                      <a:pt x="196" y="30"/>
                    </a:lnTo>
                    <a:lnTo>
                      <a:pt x="197" y="31"/>
                    </a:lnTo>
                    <a:lnTo>
                      <a:pt x="198" y="31"/>
                    </a:lnTo>
                    <a:lnTo>
                      <a:pt x="199" y="30"/>
                    </a:lnTo>
                    <a:lnTo>
                      <a:pt x="199" y="28"/>
                    </a:lnTo>
                    <a:lnTo>
                      <a:pt x="199" y="30"/>
                    </a:lnTo>
                    <a:lnTo>
                      <a:pt x="200" y="32"/>
                    </a:lnTo>
                    <a:lnTo>
                      <a:pt x="201" y="33"/>
                    </a:lnTo>
                    <a:lnTo>
                      <a:pt x="202" y="28"/>
                    </a:lnTo>
                    <a:lnTo>
                      <a:pt x="202" y="30"/>
                    </a:lnTo>
                    <a:lnTo>
                      <a:pt x="202" y="31"/>
                    </a:lnTo>
                    <a:lnTo>
                      <a:pt x="203" y="33"/>
                    </a:lnTo>
                    <a:lnTo>
                      <a:pt x="204" y="31"/>
                    </a:lnTo>
                    <a:lnTo>
                      <a:pt x="205" y="30"/>
                    </a:lnTo>
                    <a:lnTo>
                      <a:pt x="205" y="29"/>
                    </a:lnTo>
                    <a:lnTo>
                      <a:pt x="206" y="28"/>
                    </a:lnTo>
                    <a:lnTo>
                      <a:pt x="206" y="29"/>
                    </a:lnTo>
                    <a:lnTo>
                      <a:pt x="207" y="28"/>
                    </a:lnTo>
                    <a:lnTo>
                      <a:pt x="208" y="33"/>
                    </a:lnTo>
                    <a:lnTo>
                      <a:pt x="208" y="34"/>
                    </a:lnTo>
                    <a:lnTo>
                      <a:pt x="209" y="33"/>
                    </a:lnTo>
                    <a:lnTo>
                      <a:pt x="210" y="32"/>
                    </a:lnTo>
                    <a:lnTo>
                      <a:pt x="211" y="32"/>
                    </a:lnTo>
                    <a:lnTo>
                      <a:pt x="211" y="30"/>
                    </a:lnTo>
                    <a:lnTo>
                      <a:pt x="212" y="22"/>
                    </a:lnTo>
                    <a:lnTo>
                      <a:pt x="213" y="26"/>
                    </a:lnTo>
                    <a:lnTo>
                      <a:pt x="214" y="27"/>
                    </a:lnTo>
                    <a:lnTo>
                      <a:pt x="215" y="28"/>
                    </a:lnTo>
                    <a:lnTo>
                      <a:pt x="215" y="27"/>
                    </a:lnTo>
                    <a:lnTo>
                      <a:pt x="215" y="30"/>
                    </a:lnTo>
                    <a:lnTo>
                      <a:pt x="216" y="30"/>
                    </a:lnTo>
                    <a:lnTo>
                      <a:pt x="217" y="23"/>
                    </a:lnTo>
                    <a:lnTo>
                      <a:pt x="218" y="21"/>
                    </a:lnTo>
                    <a:lnTo>
                      <a:pt x="218" y="24"/>
                    </a:lnTo>
                    <a:lnTo>
                      <a:pt x="218" y="25"/>
                    </a:lnTo>
                    <a:lnTo>
                      <a:pt x="219" y="26"/>
                    </a:lnTo>
                    <a:lnTo>
                      <a:pt x="220" y="25"/>
                    </a:lnTo>
                    <a:lnTo>
                      <a:pt x="221" y="26"/>
                    </a:lnTo>
                    <a:lnTo>
                      <a:pt x="221" y="25"/>
                    </a:lnTo>
                    <a:lnTo>
                      <a:pt x="222" y="26"/>
                    </a:lnTo>
                    <a:lnTo>
                      <a:pt x="222" y="23"/>
                    </a:lnTo>
                    <a:lnTo>
                      <a:pt x="223" y="23"/>
                    </a:lnTo>
                    <a:lnTo>
                      <a:pt x="224" y="23"/>
                    </a:lnTo>
                    <a:lnTo>
                      <a:pt x="224" y="21"/>
                    </a:lnTo>
                    <a:lnTo>
                      <a:pt x="225" y="21"/>
                    </a:lnTo>
                    <a:lnTo>
                      <a:pt x="226" y="18"/>
                    </a:lnTo>
                    <a:lnTo>
                      <a:pt x="227" y="15"/>
                    </a:lnTo>
                    <a:lnTo>
                      <a:pt x="227" y="18"/>
                    </a:lnTo>
                    <a:lnTo>
                      <a:pt x="227" y="16"/>
                    </a:lnTo>
                    <a:lnTo>
                      <a:pt x="228" y="16"/>
                    </a:lnTo>
                    <a:lnTo>
                      <a:pt x="229" y="18"/>
                    </a:lnTo>
                    <a:lnTo>
                      <a:pt x="230" y="17"/>
                    </a:lnTo>
                    <a:lnTo>
                      <a:pt x="230" y="16"/>
                    </a:lnTo>
                    <a:lnTo>
                      <a:pt x="230" y="12"/>
                    </a:lnTo>
                    <a:lnTo>
                      <a:pt x="231" y="14"/>
                    </a:lnTo>
                    <a:lnTo>
                      <a:pt x="232" y="14"/>
                    </a:lnTo>
                    <a:lnTo>
                      <a:pt x="233" y="16"/>
                    </a:lnTo>
                    <a:lnTo>
                      <a:pt x="233" y="17"/>
                    </a:lnTo>
                    <a:lnTo>
                      <a:pt x="234" y="18"/>
                    </a:lnTo>
                    <a:lnTo>
                      <a:pt x="235" y="25"/>
                    </a:lnTo>
                    <a:lnTo>
                      <a:pt x="236" y="23"/>
                    </a:lnTo>
                    <a:lnTo>
                      <a:pt x="237" y="22"/>
                    </a:lnTo>
                    <a:lnTo>
                      <a:pt x="237" y="21"/>
                    </a:lnTo>
                    <a:lnTo>
                      <a:pt x="238" y="16"/>
                    </a:lnTo>
                    <a:lnTo>
                      <a:pt x="239" y="18"/>
                    </a:lnTo>
                    <a:lnTo>
                      <a:pt x="239" y="19"/>
                    </a:lnTo>
                    <a:lnTo>
                      <a:pt x="240" y="19"/>
                    </a:lnTo>
                    <a:lnTo>
                      <a:pt x="240" y="15"/>
                    </a:lnTo>
                    <a:lnTo>
                      <a:pt x="241" y="18"/>
                    </a:lnTo>
                    <a:lnTo>
                      <a:pt x="242" y="19"/>
                    </a:lnTo>
                    <a:lnTo>
                      <a:pt x="243" y="19"/>
                    </a:lnTo>
                    <a:lnTo>
                      <a:pt x="243" y="18"/>
                    </a:lnTo>
                    <a:lnTo>
                      <a:pt x="244" y="19"/>
                    </a:lnTo>
                    <a:lnTo>
                      <a:pt x="245" y="19"/>
                    </a:lnTo>
                    <a:lnTo>
                      <a:pt x="246" y="19"/>
                    </a:lnTo>
                    <a:lnTo>
                      <a:pt x="247" y="17"/>
                    </a:lnTo>
                    <a:lnTo>
                      <a:pt x="248" y="18"/>
                    </a:lnTo>
                    <a:lnTo>
                      <a:pt x="249" y="18"/>
                    </a:lnTo>
                    <a:lnTo>
                      <a:pt x="249" y="16"/>
                    </a:lnTo>
                    <a:lnTo>
                      <a:pt x="250" y="14"/>
                    </a:lnTo>
                    <a:lnTo>
                      <a:pt x="250" y="15"/>
                    </a:lnTo>
                    <a:lnTo>
                      <a:pt x="251" y="14"/>
                    </a:lnTo>
                    <a:lnTo>
                      <a:pt x="252" y="14"/>
                    </a:lnTo>
                    <a:lnTo>
                      <a:pt x="252" y="16"/>
                    </a:lnTo>
                    <a:lnTo>
                      <a:pt x="253" y="15"/>
                    </a:lnTo>
                    <a:lnTo>
                      <a:pt x="254" y="18"/>
                    </a:lnTo>
                    <a:lnTo>
                      <a:pt x="255" y="18"/>
                    </a:lnTo>
                    <a:lnTo>
                      <a:pt x="255" y="15"/>
                    </a:lnTo>
                    <a:lnTo>
                      <a:pt x="256" y="12"/>
                    </a:lnTo>
                    <a:lnTo>
                      <a:pt x="256" y="3"/>
                    </a:lnTo>
                    <a:lnTo>
                      <a:pt x="257" y="7"/>
                    </a:lnTo>
                    <a:lnTo>
                      <a:pt x="258" y="6"/>
                    </a:lnTo>
                    <a:lnTo>
                      <a:pt x="259" y="0"/>
                    </a:lnTo>
                    <a:lnTo>
                      <a:pt x="259" y="6"/>
                    </a:lnTo>
                    <a:lnTo>
                      <a:pt x="259" y="9"/>
                    </a:lnTo>
                    <a:lnTo>
                      <a:pt x="260" y="9"/>
                    </a:lnTo>
                    <a:lnTo>
                      <a:pt x="261" y="10"/>
                    </a:lnTo>
                    <a:lnTo>
                      <a:pt x="262" y="9"/>
                    </a:lnTo>
                    <a:lnTo>
                      <a:pt x="262" y="10"/>
                    </a:lnTo>
                    <a:lnTo>
                      <a:pt x="263" y="5"/>
                    </a:lnTo>
                    <a:lnTo>
                      <a:pt x="264" y="5"/>
                    </a:lnTo>
                    <a:lnTo>
                      <a:pt x="265" y="6"/>
                    </a:lnTo>
                    <a:lnTo>
                      <a:pt x="265" y="9"/>
                    </a:lnTo>
                    <a:lnTo>
                      <a:pt x="266" y="14"/>
                    </a:lnTo>
                    <a:lnTo>
                      <a:pt x="266" y="12"/>
                    </a:lnTo>
                    <a:lnTo>
                      <a:pt x="267" y="16"/>
                    </a:lnTo>
                    <a:lnTo>
                      <a:pt x="268" y="17"/>
                    </a:lnTo>
                    <a:lnTo>
                      <a:pt x="268" y="13"/>
                    </a:lnTo>
                    <a:lnTo>
                      <a:pt x="269" y="14"/>
                    </a:lnTo>
                    <a:lnTo>
                      <a:pt x="270" y="14"/>
                    </a:lnTo>
                    <a:lnTo>
                      <a:pt x="271" y="10"/>
                    </a:lnTo>
                    <a:lnTo>
                      <a:pt x="271" y="12"/>
                    </a:lnTo>
                    <a:lnTo>
                      <a:pt x="271" y="14"/>
                    </a:lnTo>
                    <a:lnTo>
                      <a:pt x="272" y="18"/>
                    </a:lnTo>
                    <a:lnTo>
                      <a:pt x="273" y="15"/>
                    </a:lnTo>
                    <a:lnTo>
                      <a:pt x="274" y="998"/>
                    </a:lnTo>
                    <a:lnTo>
                      <a:pt x="274" y="1389"/>
                    </a:lnTo>
                    <a:lnTo>
                      <a:pt x="274" y="1216"/>
                    </a:lnTo>
                    <a:lnTo>
                      <a:pt x="275" y="1086"/>
                    </a:lnTo>
                    <a:lnTo>
                      <a:pt x="276" y="987"/>
                    </a:lnTo>
                    <a:lnTo>
                      <a:pt x="277" y="911"/>
                    </a:lnTo>
                    <a:lnTo>
                      <a:pt x="278" y="843"/>
                    </a:lnTo>
                    <a:lnTo>
                      <a:pt x="278" y="786"/>
                    </a:lnTo>
                    <a:lnTo>
                      <a:pt x="278" y="737"/>
                    </a:lnTo>
                    <a:lnTo>
                      <a:pt x="279" y="697"/>
                    </a:lnTo>
                    <a:lnTo>
                      <a:pt x="280" y="660"/>
                    </a:lnTo>
                    <a:lnTo>
                      <a:pt x="281" y="627"/>
                    </a:lnTo>
                    <a:lnTo>
                      <a:pt x="281" y="603"/>
                    </a:lnTo>
                    <a:lnTo>
                      <a:pt x="282" y="576"/>
                    </a:lnTo>
                    <a:lnTo>
                      <a:pt x="283" y="555"/>
                    </a:lnTo>
                    <a:lnTo>
                      <a:pt x="283" y="535"/>
                    </a:lnTo>
                    <a:lnTo>
                      <a:pt x="284" y="519"/>
                    </a:lnTo>
                    <a:lnTo>
                      <a:pt x="284" y="504"/>
                    </a:lnTo>
                    <a:lnTo>
                      <a:pt x="285" y="489"/>
                    </a:lnTo>
                    <a:lnTo>
                      <a:pt x="286" y="478"/>
                    </a:lnTo>
                    <a:lnTo>
                      <a:pt x="287" y="468"/>
                    </a:lnTo>
                    <a:lnTo>
                      <a:pt x="287" y="457"/>
                    </a:lnTo>
                    <a:lnTo>
                      <a:pt x="287" y="448"/>
                    </a:lnTo>
                    <a:lnTo>
                      <a:pt x="288" y="439"/>
                    </a:lnTo>
                    <a:lnTo>
                      <a:pt x="289" y="425"/>
                    </a:lnTo>
                    <a:lnTo>
                      <a:pt x="290" y="422"/>
                    </a:lnTo>
                    <a:lnTo>
                      <a:pt x="290" y="420"/>
                    </a:lnTo>
                    <a:lnTo>
                      <a:pt x="290" y="415"/>
                    </a:lnTo>
                    <a:lnTo>
                      <a:pt x="291" y="411"/>
                    </a:lnTo>
                    <a:lnTo>
                      <a:pt x="292" y="408"/>
                    </a:lnTo>
                    <a:lnTo>
                      <a:pt x="293" y="408"/>
                    </a:lnTo>
                    <a:lnTo>
                      <a:pt x="293" y="404"/>
                    </a:lnTo>
                    <a:lnTo>
                      <a:pt x="294" y="400"/>
                    </a:lnTo>
                    <a:lnTo>
                      <a:pt x="294" y="397"/>
                    </a:lnTo>
                    <a:lnTo>
                      <a:pt x="295" y="396"/>
                    </a:lnTo>
                    <a:lnTo>
                      <a:pt x="296" y="397"/>
                    </a:lnTo>
                    <a:lnTo>
                      <a:pt x="297" y="393"/>
                    </a:lnTo>
                    <a:lnTo>
                      <a:pt x="297" y="390"/>
                    </a:lnTo>
                    <a:lnTo>
                      <a:pt x="298" y="386"/>
                    </a:lnTo>
                    <a:lnTo>
                      <a:pt x="299" y="386"/>
                    </a:lnTo>
                    <a:lnTo>
                      <a:pt x="299" y="385"/>
                    </a:lnTo>
                    <a:lnTo>
                      <a:pt x="300" y="382"/>
                    </a:lnTo>
                    <a:lnTo>
                      <a:pt x="300" y="387"/>
                    </a:lnTo>
                    <a:lnTo>
                      <a:pt x="301" y="386"/>
                    </a:lnTo>
                    <a:lnTo>
                      <a:pt x="302" y="383"/>
                    </a:lnTo>
                    <a:lnTo>
                      <a:pt x="303" y="381"/>
                    </a:lnTo>
                    <a:lnTo>
                      <a:pt x="303" y="382"/>
                    </a:lnTo>
                    <a:lnTo>
                      <a:pt x="303" y="380"/>
                    </a:lnTo>
                    <a:lnTo>
                      <a:pt x="304" y="379"/>
                    </a:lnTo>
                    <a:lnTo>
                      <a:pt x="305" y="385"/>
                    </a:lnTo>
                    <a:lnTo>
                      <a:pt x="306" y="383"/>
                    </a:lnTo>
                    <a:lnTo>
                      <a:pt x="306" y="381"/>
                    </a:lnTo>
                    <a:lnTo>
                      <a:pt x="306" y="379"/>
                    </a:lnTo>
                    <a:lnTo>
                      <a:pt x="307" y="373"/>
                    </a:lnTo>
                    <a:lnTo>
                      <a:pt x="308" y="376"/>
                    </a:lnTo>
                    <a:lnTo>
                      <a:pt x="309" y="376"/>
                    </a:lnTo>
                    <a:lnTo>
                      <a:pt x="310" y="379"/>
                    </a:lnTo>
                    <a:lnTo>
                      <a:pt x="311" y="379"/>
                    </a:lnTo>
                    <a:lnTo>
                      <a:pt x="311" y="376"/>
                    </a:lnTo>
                    <a:lnTo>
                      <a:pt x="312" y="374"/>
                    </a:lnTo>
                    <a:lnTo>
                      <a:pt x="313" y="374"/>
                    </a:lnTo>
                    <a:lnTo>
                      <a:pt x="314" y="370"/>
                    </a:lnTo>
                    <a:lnTo>
                      <a:pt x="315" y="365"/>
                    </a:lnTo>
                    <a:lnTo>
                      <a:pt x="315" y="369"/>
                    </a:lnTo>
                    <a:lnTo>
                      <a:pt x="315" y="372"/>
                    </a:lnTo>
                    <a:lnTo>
                      <a:pt x="316" y="373"/>
                    </a:lnTo>
                    <a:lnTo>
                      <a:pt x="317" y="376"/>
                    </a:lnTo>
                    <a:lnTo>
                      <a:pt x="318" y="376"/>
                    </a:lnTo>
                    <a:lnTo>
                      <a:pt x="319" y="372"/>
                    </a:lnTo>
                    <a:lnTo>
                      <a:pt x="319" y="371"/>
                    </a:lnTo>
                    <a:lnTo>
                      <a:pt x="320" y="373"/>
                    </a:lnTo>
                    <a:lnTo>
                      <a:pt x="321" y="369"/>
                    </a:lnTo>
                    <a:lnTo>
                      <a:pt x="322" y="372"/>
                    </a:lnTo>
                    <a:lnTo>
                      <a:pt x="323" y="377"/>
                    </a:lnTo>
                    <a:lnTo>
                      <a:pt x="324" y="374"/>
                    </a:lnTo>
                    <a:lnTo>
                      <a:pt x="325" y="373"/>
                    </a:lnTo>
                    <a:lnTo>
                      <a:pt x="325" y="374"/>
                    </a:lnTo>
                    <a:lnTo>
                      <a:pt x="326" y="370"/>
                    </a:lnTo>
                    <a:lnTo>
                      <a:pt x="327" y="371"/>
                    </a:lnTo>
                    <a:lnTo>
                      <a:pt x="327" y="372"/>
                    </a:lnTo>
                    <a:lnTo>
                      <a:pt x="328" y="372"/>
                    </a:lnTo>
                    <a:lnTo>
                      <a:pt x="328" y="374"/>
                    </a:lnTo>
                    <a:lnTo>
                      <a:pt x="329" y="372"/>
                    </a:lnTo>
                    <a:lnTo>
                      <a:pt x="330" y="372"/>
                    </a:lnTo>
                    <a:lnTo>
                      <a:pt x="331" y="378"/>
                    </a:lnTo>
                    <a:lnTo>
                      <a:pt x="331" y="376"/>
                    </a:lnTo>
                    <a:lnTo>
                      <a:pt x="332" y="371"/>
                    </a:lnTo>
                    <a:lnTo>
                      <a:pt x="333" y="374"/>
                    </a:lnTo>
                    <a:lnTo>
                      <a:pt x="334" y="372"/>
                    </a:lnTo>
                    <a:lnTo>
                      <a:pt x="334" y="371"/>
                    </a:lnTo>
                    <a:lnTo>
                      <a:pt x="334" y="372"/>
                    </a:lnTo>
                    <a:lnTo>
                      <a:pt x="335" y="374"/>
                    </a:lnTo>
                    <a:lnTo>
                      <a:pt x="336" y="373"/>
                    </a:lnTo>
                    <a:lnTo>
                      <a:pt x="337" y="371"/>
                    </a:lnTo>
                    <a:lnTo>
                      <a:pt x="338" y="369"/>
                    </a:lnTo>
                    <a:lnTo>
                      <a:pt x="338" y="370"/>
                    </a:lnTo>
                    <a:lnTo>
                      <a:pt x="339" y="370"/>
                    </a:lnTo>
                    <a:lnTo>
                      <a:pt x="339" y="367"/>
                    </a:lnTo>
                    <a:lnTo>
                      <a:pt x="340" y="368"/>
                    </a:lnTo>
                    <a:lnTo>
                      <a:pt x="341" y="369"/>
                    </a:lnTo>
                    <a:lnTo>
                      <a:pt x="341" y="367"/>
                    </a:lnTo>
                    <a:lnTo>
                      <a:pt x="342" y="372"/>
                    </a:lnTo>
                    <a:lnTo>
                      <a:pt x="343" y="372"/>
                    </a:lnTo>
                    <a:lnTo>
                      <a:pt x="344" y="374"/>
                    </a:lnTo>
                    <a:lnTo>
                      <a:pt x="344" y="372"/>
                    </a:lnTo>
                    <a:lnTo>
                      <a:pt x="345" y="371"/>
                    </a:lnTo>
                    <a:lnTo>
                      <a:pt x="346" y="372"/>
                    </a:lnTo>
                    <a:lnTo>
                      <a:pt x="347" y="371"/>
                    </a:lnTo>
                    <a:lnTo>
                      <a:pt x="347" y="370"/>
                    </a:lnTo>
                    <a:lnTo>
                      <a:pt x="348" y="371"/>
                    </a:lnTo>
                    <a:lnTo>
                      <a:pt x="349" y="374"/>
                    </a:lnTo>
                    <a:lnTo>
                      <a:pt x="350" y="373"/>
                    </a:lnTo>
                    <a:lnTo>
                      <a:pt x="350" y="372"/>
                    </a:lnTo>
                    <a:lnTo>
                      <a:pt x="350" y="370"/>
                    </a:lnTo>
                    <a:lnTo>
                      <a:pt x="351" y="372"/>
                    </a:lnTo>
                    <a:lnTo>
                      <a:pt x="352" y="372"/>
                    </a:lnTo>
                    <a:lnTo>
                      <a:pt x="353" y="371"/>
                    </a:lnTo>
                    <a:lnTo>
                      <a:pt x="354" y="371"/>
                    </a:lnTo>
                    <a:lnTo>
                      <a:pt x="355" y="370"/>
                    </a:lnTo>
                    <a:lnTo>
                      <a:pt x="355" y="371"/>
                    </a:lnTo>
                    <a:lnTo>
                      <a:pt x="356" y="363"/>
                    </a:lnTo>
                    <a:lnTo>
                      <a:pt x="357" y="367"/>
                    </a:lnTo>
                    <a:lnTo>
                      <a:pt x="357" y="368"/>
                    </a:lnTo>
                    <a:lnTo>
                      <a:pt x="358" y="369"/>
                    </a:lnTo>
                    <a:lnTo>
                      <a:pt x="359" y="367"/>
                    </a:lnTo>
                    <a:lnTo>
                      <a:pt x="359" y="369"/>
                    </a:lnTo>
                    <a:lnTo>
                      <a:pt x="360" y="367"/>
                    </a:lnTo>
                    <a:lnTo>
                      <a:pt x="360" y="366"/>
                    </a:lnTo>
                    <a:lnTo>
                      <a:pt x="361" y="368"/>
                    </a:lnTo>
                    <a:lnTo>
                      <a:pt x="362" y="369"/>
                    </a:lnTo>
                    <a:lnTo>
                      <a:pt x="363" y="372"/>
                    </a:lnTo>
                    <a:lnTo>
                      <a:pt x="363" y="370"/>
                    </a:lnTo>
                    <a:lnTo>
                      <a:pt x="364" y="372"/>
                    </a:lnTo>
                    <a:lnTo>
                      <a:pt x="365" y="372"/>
                    </a:lnTo>
                    <a:lnTo>
                      <a:pt x="366" y="370"/>
                    </a:lnTo>
                    <a:lnTo>
                      <a:pt x="367" y="370"/>
                    </a:lnTo>
                    <a:lnTo>
                      <a:pt x="368" y="370"/>
                    </a:lnTo>
                    <a:lnTo>
                      <a:pt x="369" y="371"/>
                    </a:lnTo>
                    <a:lnTo>
                      <a:pt x="369" y="376"/>
                    </a:lnTo>
                    <a:lnTo>
                      <a:pt x="370" y="373"/>
                    </a:lnTo>
                    <a:lnTo>
                      <a:pt x="371" y="371"/>
                    </a:lnTo>
                    <a:lnTo>
                      <a:pt x="371" y="370"/>
                    </a:lnTo>
                    <a:lnTo>
                      <a:pt x="372" y="371"/>
                    </a:lnTo>
                    <a:lnTo>
                      <a:pt x="372" y="370"/>
                    </a:lnTo>
                    <a:lnTo>
                      <a:pt x="373" y="368"/>
                    </a:lnTo>
                    <a:lnTo>
                      <a:pt x="374" y="366"/>
                    </a:lnTo>
                    <a:lnTo>
                      <a:pt x="375" y="367"/>
                    </a:lnTo>
                    <a:lnTo>
                      <a:pt x="375" y="369"/>
                    </a:lnTo>
                    <a:lnTo>
                      <a:pt x="376" y="370"/>
                    </a:lnTo>
                    <a:lnTo>
                      <a:pt x="377" y="370"/>
                    </a:lnTo>
                    <a:lnTo>
                      <a:pt x="378" y="369"/>
                    </a:lnTo>
                    <a:lnTo>
                      <a:pt x="379" y="375"/>
                    </a:lnTo>
                    <a:lnTo>
                      <a:pt x="379" y="372"/>
                    </a:lnTo>
                    <a:lnTo>
                      <a:pt x="380" y="371"/>
                    </a:lnTo>
                    <a:lnTo>
                      <a:pt x="381" y="367"/>
                    </a:lnTo>
                    <a:lnTo>
                      <a:pt x="382" y="367"/>
                    </a:lnTo>
                    <a:lnTo>
                      <a:pt x="382" y="369"/>
                    </a:lnTo>
                    <a:lnTo>
                      <a:pt x="383" y="372"/>
                    </a:lnTo>
                    <a:lnTo>
                      <a:pt x="383" y="376"/>
                    </a:lnTo>
                    <a:lnTo>
                      <a:pt x="384" y="372"/>
                    </a:lnTo>
                    <a:lnTo>
                      <a:pt x="385" y="372"/>
                    </a:lnTo>
                    <a:lnTo>
                      <a:pt x="386" y="372"/>
                    </a:lnTo>
                    <a:lnTo>
                      <a:pt x="387" y="372"/>
                    </a:lnTo>
                    <a:lnTo>
                      <a:pt x="387" y="371"/>
                    </a:lnTo>
                    <a:lnTo>
                      <a:pt x="388" y="363"/>
                    </a:lnTo>
                    <a:lnTo>
                      <a:pt x="388" y="368"/>
                    </a:lnTo>
                    <a:lnTo>
                      <a:pt x="389" y="369"/>
                    </a:lnTo>
                    <a:lnTo>
                      <a:pt x="390" y="372"/>
                    </a:lnTo>
                    <a:lnTo>
                      <a:pt x="391" y="376"/>
                    </a:lnTo>
                    <a:lnTo>
                      <a:pt x="391" y="374"/>
                    </a:lnTo>
                    <a:lnTo>
                      <a:pt x="391" y="372"/>
                    </a:lnTo>
                    <a:lnTo>
                      <a:pt x="392" y="370"/>
                    </a:lnTo>
                    <a:lnTo>
                      <a:pt x="393" y="367"/>
                    </a:lnTo>
                    <a:lnTo>
                      <a:pt x="394" y="368"/>
                    </a:lnTo>
                    <a:lnTo>
                      <a:pt x="394" y="369"/>
                    </a:lnTo>
                    <a:lnTo>
                      <a:pt x="394" y="365"/>
                    </a:lnTo>
                    <a:lnTo>
                      <a:pt x="395" y="367"/>
                    </a:lnTo>
                    <a:lnTo>
                      <a:pt x="396" y="369"/>
                    </a:lnTo>
                    <a:lnTo>
                      <a:pt x="397" y="367"/>
                    </a:lnTo>
                    <a:lnTo>
                      <a:pt x="398" y="372"/>
                    </a:lnTo>
                    <a:lnTo>
                      <a:pt x="398" y="371"/>
                    </a:lnTo>
                    <a:lnTo>
                      <a:pt x="399" y="370"/>
                    </a:lnTo>
                    <a:lnTo>
                      <a:pt x="400" y="369"/>
                    </a:lnTo>
                    <a:lnTo>
                      <a:pt x="401" y="370"/>
                    </a:lnTo>
                    <a:lnTo>
                      <a:pt x="401" y="369"/>
                    </a:lnTo>
                    <a:lnTo>
                      <a:pt x="402" y="369"/>
                    </a:lnTo>
                    <a:lnTo>
                      <a:pt x="403" y="370"/>
                    </a:lnTo>
                    <a:lnTo>
                      <a:pt x="403" y="369"/>
                    </a:lnTo>
                    <a:lnTo>
                      <a:pt x="404" y="365"/>
                    </a:lnTo>
                    <a:lnTo>
                      <a:pt x="404" y="367"/>
                    </a:lnTo>
                    <a:lnTo>
                      <a:pt x="405" y="369"/>
                    </a:lnTo>
                    <a:lnTo>
                      <a:pt x="406" y="369"/>
                    </a:lnTo>
                    <a:lnTo>
                      <a:pt x="407" y="378"/>
                    </a:lnTo>
                    <a:lnTo>
                      <a:pt x="407" y="372"/>
                    </a:lnTo>
                    <a:lnTo>
                      <a:pt x="407" y="371"/>
                    </a:lnTo>
                    <a:lnTo>
                      <a:pt x="408" y="370"/>
                    </a:lnTo>
                    <a:lnTo>
                      <a:pt x="409" y="372"/>
                    </a:lnTo>
                    <a:lnTo>
                      <a:pt x="410" y="370"/>
                    </a:lnTo>
                    <a:lnTo>
                      <a:pt x="410" y="368"/>
                    </a:lnTo>
                    <a:lnTo>
                      <a:pt x="411" y="363"/>
                    </a:lnTo>
                    <a:lnTo>
                      <a:pt x="411" y="365"/>
                    </a:lnTo>
                    <a:lnTo>
                      <a:pt x="412" y="366"/>
                    </a:lnTo>
                    <a:lnTo>
                      <a:pt x="413" y="368"/>
                    </a:lnTo>
                    <a:lnTo>
                      <a:pt x="413" y="371"/>
                    </a:lnTo>
                    <a:lnTo>
                      <a:pt x="414" y="371"/>
                    </a:lnTo>
                    <a:lnTo>
                      <a:pt x="415" y="372"/>
                    </a:lnTo>
                    <a:lnTo>
                      <a:pt x="415" y="374"/>
                    </a:lnTo>
                    <a:lnTo>
                      <a:pt x="416" y="379"/>
                    </a:lnTo>
                    <a:lnTo>
                      <a:pt x="416" y="377"/>
                    </a:lnTo>
                    <a:lnTo>
                      <a:pt x="417" y="374"/>
                    </a:lnTo>
                    <a:lnTo>
                      <a:pt x="418" y="372"/>
                    </a:lnTo>
                    <a:lnTo>
                      <a:pt x="419" y="370"/>
                    </a:lnTo>
                    <a:lnTo>
                      <a:pt x="420" y="371"/>
                    </a:lnTo>
                    <a:lnTo>
                      <a:pt x="420" y="372"/>
                    </a:lnTo>
                    <a:lnTo>
                      <a:pt x="421" y="372"/>
                    </a:lnTo>
                    <a:lnTo>
                      <a:pt x="422" y="370"/>
                    </a:lnTo>
                    <a:lnTo>
                      <a:pt x="423" y="370"/>
                    </a:lnTo>
                    <a:lnTo>
                      <a:pt x="424" y="368"/>
                    </a:lnTo>
                    <a:lnTo>
                      <a:pt x="425" y="364"/>
                    </a:lnTo>
                    <a:lnTo>
                      <a:pt x="426" y="367"/>
                    </a:lnTo>
                    <a:lnTo>
                      <a:pt x="426" y="368"/>
                    </a:lnTo>
                    <a:lnTo>
                      <a:pt x="427" y="370"/>
                    </a:lnTo>
                    <a:lnTo>
                      <a:pt x="428" y="371"/>
                    </a:lnTo>
                    <a:lnTo>
                      <a:pt x="429" y="370"/>
                    </a:lnTo>
                    <a:lnTo>
                      <a:pt x="429" y="369"/>
                    </a:lnTo>
                    <a:lnTo>
                      <a:pt x="430" y="369"/>
                    </a:lnTo>
                    <a:lnTo>
                      <a:pt x="431" y="369"/>
                    </a:lnTo>
                    <a:lnTo>
                      <a:pt x="432" y="369"/>
                    </a:lnTo>
                    <a:lnTo>
                      <a:pt x="432" y="368"/>
                    </a:lnTo>
                    <a:lnTo>
                      <a:pt x="433" y="367"/>
                    </a:lnTo>
                    <a:lnTo>
                      <a:pt x="434" y="365"/>
                    </a:lnTo>
                    <a:lnTo>
                      <a:pt x="435" y="370"/>
                    </a:lnTo>
                    <a:lnTo>
                      <a:pt x="435" y="367"/>
                    </a:lnTo>
                    <a:lnTo>
                      <a:pt x="435" y="369"/>
                    </a:lnTo>
                    <a:lnTo>
                      <a:pt x="436" y="369"/>
                    </a:lnTo>
                    <a:lnTo>
                      <a:pt x="437" y="369"/>
                    </a:lnTo>
                    <a:lnTo>
                      <a:pt x="438" y="369"/>
                    </a:lnTo>
                    <a:lnTo>
                      <a:pt x="439" y="365"/>
                    </a:lnTo>
                    <a:lnTo>
                      <a:pt x="439" y="362"/>
                    </a:lnTo>
                    <a:lnTo>
                      <a:pt x="439" y="365"/>
                    </a:lnTo>
                    <a:lnTo>
                      <a:pt x="440" y="367"/>
                    </a:lnTo>
                    <a:lnTo>
                      <a:pt x="441" y="368"/>
                    </a:lnTo>
                    <a:lnTo>
                      <a:pt x="442" y="370"/>
                    </a:lnTo>
                    <a:lnTo>
                      <a:pt x="443" y="366"/>
                    </a:lnTo>
                    <a:lnTo>
                      <a:pt x="443" y="363"/>
                    </a:lnTo>
                    <a:lnTo>
                      <a:pt x="444" y="365"/>
                    </a:lnTo>
                    <a:lnTo>
                      <a:pt x="445" y="366"/>
                    </a:lnTo>
                    <a:lnTo>
                      <a:pt x="445" y="368"/>
                    </a:lnTo>
                    <a:lnTo>
                      <a:pt x="446" y="367"/>
                    </a:lnTo>
                    <a:lnTo>
                      <a:pt x="447" y="369"/>
                    </a:lnTo>
                    <a:lnTo>
                      <a:pt x="447" y="366"/>
                    </a:lnTo>
                    <a:lnTo>
                      <a:pt x="448" y="375"/>
                    </a:lnTo>
                    <a:lnTo>
                      <a:pt x="448" y="373"/>
                    </a:lnTo>
                    <a:lnTo>
                      <a:pt x="449" y="372"/>
                    </a:lnTo>
                    <a:lnTo>
                      <a:pt x="450" y="371"/>
                    </a:lnTo>
                    <a:lnTo>
                      <a:pt x="451" y="372"/>
                    </a:lnTo>
                    <a:lnTo>
                      <a:pt x="451" y="371"/>
                    </a:lnTo>
                    <a:lnTo>
                      <a:pt x="451" y="370"/>
                    </a:lnTo>
                    <a:lnTo>
                      <a:pt x="452" y="370"/>
                    </a:lnTo>
                    <a:lnTo>
                      <a:pt x="453" y="369"/>
                    </a:lnTo>
                    <a:lnTo>
                      <a:pt x="454" y="369"/>
                    </a:lnTo>
                    <a:lnTo>
                      <a:pt x="455" y="364"/>
                    </a:lnTo>
                    <a:lnTo>
                      <a:pt x="455" y="365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sz="1350"/>
              </a:p>
            </p:txBody>
          </p:sp>
          <p:sp>
            <p:nvSpPr>
              <p:cNvPr id="63581" name="Freeform 801"/>
              <p:cNvSpPr>
                <a:spLocks/>
              </p:cNvSpPr>
              <p:nvPr/>
            </p:nvSpPr>
            <p:spPr bwMode="auto">
              <a:xfrm>
                <a:off x="2278063" y="3932238"/>
                <a:ext cx="655638" cy="28575"/>
              </a:xfrm>
              <a:custGeom>
                <a:avLst/>
                <a:gdLst>
                  <a:gd name="T0" fmla="*/ 2147483647 w 413"/>
                  <a:gd name="T1" fmla="*/ 2147483647 h 18"/>
                  <a:gd name="T2" fmla="*/ 2147483647 w 413"/>
                  <a:gd name="T3" fmla="*/ 2147483647 h 18"/>
                  <a:gd name="T4" fmla="*/ 2147483647 w 413"/>
                  <a:gd name="T5" fmla="*/ 2147483647 h 18"/>
                  <a:gd name="T6" fmla="*/ 2147483647 w 413"/>
                  <a:gd name="T7" fmla="*/ 2147483647 h 18"/>
                  <a:gd name="T8" fmla="*/ 2147483647 w 413"/>
                  <a:gd name="T9" fmla="*/ 2147483647 h 18"/>
                  <a:gd name="T10" fmla="*/ 2147483647 w 413"/>
                  <a:gd name="T11" fmla="*/ 2147483647 h 18"/>
                  <a:gd name="T12" fmla="*/ 2147483647 w 413"/>
                  <a:gd name="T13" fmla="*/ 2147483647 h 18"/>
                  <a:gd name="T14" fmla="*/ 2147483647 w 413"/>
                  <a:gd name="T15" fmla="*/ 2147483647 h 18"/>
                  <a:gd name="T16" fmla="*/ 2147483647 w 413"/>
                  <a:gd name="T17" fmla="*/ 2147483647 h 18"/>
                  <a:gd name="T18" fmla="*/ 2147483647 w 413"/>
                  <a:gd name="T19" fmla="*/ 2147483647 h 18"/>
                  <a:gd name="T20" fmla="*/ 2147483647 w 413"/>
                  <a:gd name="T21" fmla="*/ 2147483647 h 18"/>
                  <a:gd name="T22" fmla="*/ 2147483647 w 413"/>
                  <a:gd name="T23" fmla="*/ 2147483647 h 18"/>
                  <a:gd name="T24" fmla="*/ 2147483647 w 413"/>
                  <a:gd name="T25" fmla="*/ 2147483647 h 18"/>
                  <a:gd name="T26" fmla="*/ 2147483647 w 413"/>
                  <a:gd name="T27" fmla="*/ 2147483647 h 18"/>
                  <a:gd name="T28" fmla="*/ 2147483647 w 413"/>
                  <a:gd name="T29" fmla="*/ 2147483647 h 18"/>
                  <a:gd name="T30" fmla="*/ 2147483647 w 413"/>
                  <a:gd name="T31" fmla="*/ 2147483647 h 18"/>
                  <a:gd name="T32" fmla="*/ 2147483647 w 413"/>
                  <a:gd name="T33" fmla="*/ 2147483647 h 18"/>
                  <a:gd name="T34" fmla="*/ 2147483647 w 413"/>
                  <a:gd name="T35" fmla="*/ 2147483647 h 18"/>
                  <a:gd name="T36" fmla="*/ 2147483647 w 413"/>
                  <a:gd name="T37" fmla="*/ 2147483647 h 18"/>
                  <a:gd name="T38" fmla="*/ 2147483647 w 413"/>
                  <a:gd name="T39" fmla="*/ 2147483647 h 18"/>
                  <a:gd name="T40" fmla="*/ 2147483647 w 413"/>
                  <a:gd name="T41" fmla="*/ 2147483647 h 18"/>
                  <a:gd name="T42" fmla="*/ 2147483647 w 413"/>
                  <a:gd name="T43" fmla="*/ 2147483647 h 18"/>
                  <a:gd name="T44" fmla="*/ 2147483647 w 413"/>
                  <a:gd name="T45" fmla="*/ 2147483647 h 18"/>
                  <a:gd name="T46" fmla="*/ 2147483647 w 413"/>
                  <a:gd name="T47" fmla="*/ 2147483647 h 18"/>
                  <a:gd name="T48" fmla="*/ 2147483647 w 413"/>
                  <a:gd name="T49" fmla="*/ 2147483647 h 18"/>
                  <a:gd name="T50" fmla="*/ 2147483647 w 413"/>
                  <a:gd name="T51" fmla="*/ 2147483647 h 18"/>
                  <a:gd name="T52" fmla="*/ 2147483647 w 413"/>
                  <a:gd name="T53" fmla="*/ 2147483647 h 18"/>
                  <a:gd name="T54" fmla="*/ 2147483647 w 413"/>
                  <a:gd name="T55" fmla="*/ 2147483647 h 18"/>
                  <a:gd name="T56" fmla="*/ 2147483647 w 413"/>
                  <a:gd name="T57" fmla="*/ 2147483647 h 18"/>
                  <a:gd name="T58" fmla="*/ 2147483647 w 413"/>
                  <a:gd name="T59" fmla="*/ 2147483647 h 18"/>
                  <a:gd name="T60" fmla="*/ 2147483647 w 413"/>
                  <a:gd name="T61" fmla="*/ 2147483647 h 18"/>
                  <a:gd name="T62" fmla="*/ 2147483647 w 413"/>
                  <a:gd name="T63" fmla="*/ 2147483647 h 18"/>
                  <a:gd name="T64" fmla="*/ 2147483647 w 413"/>
                  <a:gd name="T65" fmla="*/ 2147483647 h 18"/>
                  <a:gd name="T66" fmla="*/ 2147483647 w 413"/>
                  <a:gd name="T67" fmla="*/ 2147483647 h 18"/>
                  <a:gd name="T68" fmla="*/ 2147483647 w 413"/>
                  <a:gd name="T69" fmla="*/ 2147483647 h 18"/>
                  <a:gd name="T70" fmla="*/ 2147483647 w 413"/>
                  <a:gd name="T71" fmla="*/ 2147483647 h 18"/>
                  <a:gd name="T72" fmla="*/ 2147483647 w 413"/>
                  <a:gd name="T73" fmla="*/ 2147483647 h 18"/>
                  <a:gd name="T74" fmla="*/ 2147483647 w 413"/>
                  <a:gd name="T75" fmla="*/ 2147483647 h 18"/>
                  <a:gd name="T76" fmla="*/ 2147483647 w 413"/>
                  <a:gd name="T77" fmla="*/ 2147483647 h 18"/>
                  <a:gd name="T78" fmla="*/ 2147483647 w 413"/>
                  <a:gd name="T79" fmla="*/ 2147483647 h 18"/>
                  <a:gd name="T80" fmla="*/ 2147483647 w 413"/>
                  <a:gd name="T81" fmla="*/ 2147483647 h 18"/>
                  <a:gd name="T82" fmla="*/ 2147483647 w 413"/>
                  <a:gd name="T83" fmla="*/ 2147483647 h 18"/>
                  <a:gd name="T84" fmla="*/ 2147483647 w 413"/>
                  <a:gd name="T85" fmla="*/ 2147483647 h 18"/>
                  <a:gd name="T86" fmla="*/ 2147483647 w 413"/>
                  <a:gd name="T87" fmla="*/ 2147483647 h 18"/>
                  <a:gd name="T88" fmla="*/ 2147483647 w 413"/>
                  <a:gd name="T89" fmla="*/ 2147483647 h 18"/>
                  <a:gd name="T90" fmla="*/ 2147483647 w 413"/>
                  <a:gd name="T91" fmla="*/ 2147483647 h 18"/>
                  <a:gd name="T92" fmla="*/ 2147483647 w 413"/>
                  <a:gd name="T93" fmla="*/ 2147483647 h 18"/>
                  <a:gd name="T94" fmla="*/ 2147483647 w 413"/>
                  <a:gd name="T95" fmla="*/ 2147483647 h 18"/>
                  <a:gd name="T96" fmla="*/ 2147483647 w 413"/>
                  <a:gd name="T97" fmla="*/ 2147483647 h 18"/>
                  <a:gd name="T98" fmla="*/ 2147483647 w 413"/>
                  <a:gd name="T99" fmla="*/ 2147483647 h 18"/>
                  <a:gd name="T100" fmla="*/ 2147483647 w 413"/>
                  <a:gd name="T101" fmla="*/ 2147483647 h 18"/>
                  <a:gd name="T102" fmla="*/ 2147483647 w 413"/>
                  <a:gd name="T103" fmla="*/ 2147483647 h 18"/>
                  <a:gd name="T104" fmla="*/ 2147483647 w 413"/>
                  <a:gd name="T105" fmla="*/ 2147483647 h 18"/>
                  <a:gd name="T106" fmla="*/ 2147483647 w 413"/>
                  <a:gd name="T107" fmla="*/ 2147483647 h 18"/>
                  <a:gd name="T108" fmla="*/ 2147483647 w 413"/>
                  <a:gd name="T109" fmla="*/ 2147483647 h 18"/>
                  <a:gd name="T110" fmla="*/ 2147483647 w 413"/>
                  <a:gd name="T111" fmla="*/ 2147483647 h 18"/>
                  <a:gd name="T112" fmla="*/ 2147483647 w 413"/>
                  <a:gd name="T113" fmla="*/ 2147483647 h 18"/>
                  <a:gd name="T114" fmla="*/ 2147483647 w 413"/>
                  <a:gd name="T115" fmla="*/ 2147483647 h 18"/>
                  <a:gd name="T116" fmla="*/ 2147483647 w 413"/>
                  <a:gd name="T117" fmla="*/ 2147483647 h 18"/>
                  <a:gd name="T118" fmla="*/ 2147483647 w 413"/>
                  <a:gd name="T119" fmla="*/ 2147483647 h 18"/>
                  <a:gd name="T120" fmla="*/ 2147483647 w 413"/>
                  <a:gd name="T121" fmla="*/ 2147483647 h 18"/>
                  <a:gd name="T122" fmla="*/ 2147483647 w 413"/>
                  <a:gd name="T123" fmla="*/ 2147483647 h 18"/>
                  <a:gd name="T124" fmla="*/ 2147483647 w 413"/>
                  <a:gd name="T125" fmla="*/ 2147483647 h 1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13"/>
                  <a:gd name="T190" fmla="*/ 0 h 18"/>
                  <a:gd name="T191" fmla="*/ 413 w 413"/>
                  <a:gd name="T192" fmla="*/ 18 h 1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13" h="18">
                    <a:moveTo>
                      <a:pt x="0" y="5"/>
                    </a:moveTo>
                    <a:lnTo>
                      <a:pt x="1" y="7"/>
                    </a:lnTo>
                    <a:lnTo>
                      <a:pt x="2" y="9"/>
                    </a:lnTo>
                    <a:lnTo>
                      <a:pt x="2" y="12"/>
                    </a:lnTo>
                    <a:lnTo>
                      <a:pt x="3" y="10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9" y="8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1" y="11"/>
                    </a:lnTo>
                    <a:lnTo>
                      <a:pt x="12" y="18"/>
                    </a:lnTo>
                    <a:lnTo>
                      <a:pt x="12" y="16"/>
                    </a:lnTo>
                    <a:lnTo>
                      <a:pt x="12" y="14"/>
                    </a:lnTo>
                    <a:lnTo>
                      <a:pt x="13" y="11"/>
                    </a:lnTo>
                    <a:lnTo>
                      <a:pt x="14" y="9"/>
                    </a:lnTo>
                    <a:lnTo>
                      <a:pt x="15" y="9"/>
                    </a:lnTo>
                    <a:lnTo>
                      <a:pt x="15" y="8"/>
                    </a:lnTo>
                    <a:lnTo>
                      <a:pt x="16" y="2"/>
                    </a:lnTo>
                    <a:lnTo>
                      <a:pt x="16" y="6"/>
                    </a:lnTo>
                    <a:lnTo>
                      <a:pt x="17" y="7"/>
                    </a:lnTo>
                    <a:lnTo>
                      <a:pt x="18" y="8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20" y="9"/>
                    </a:lnTo>
                    <a:lnTo>
                      <a:pt x="20" y="10"/>
                    </a:lnTo>
                    <a:lnTo>
                      <a:pt x="21" y="7"/>
                    </a:lnTo>
                    <a:lnTo>
                      <a:pt x="21" y="9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4" y="8"/>
                    </a:lnTo>
                    <a:lnTo>
                      <a:pt x="24" y="7"/>
                    </a:lnTo>
                    <a:lnTo>
                      <a:pt x="25" y="5"/>
                    </a:lnTo>
                    <a:lnTo>
                      <a:pt x="25" y="10"/>
                    </a:lnTo>
                    <a:lnTo>
                      <a:pt x="26" y="10"/>
                    </a:lnTo>
                    <a:lnTo>
                      <a:pt x="27" y="10"/>
                    </a:lnTo>
                    <a:lnTo>
                      <a:pt x="28" y="9"/>
                    </a:lnTo>
                    <a:lnTo>
                      <a:pt x="28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30" y="10"/>
                    </a:lnTo>
                    <a:lnTo>
                      <a:pt x="31" y="11"/>
                    </a:lnTo>
                    <a:lnTo>
                      <a:pt x="31" y="10"/>
                    </a:lnTo>
                    <a:lnTo>
                      <a:pt x="32" y="10"/>
                    </a:lnTo>
                    <a:lnTo>
                      <a:pt x="33" y="12"/>
                    </a:lnTo>
                    <a:lnTo>
                      <a:pt x="34" y="13"/>
                    </a:lnTo>
                    <a:lnTo>
                      <a:pt x="34" y="4"/>
                    </a:lnTo>
                    <a:lnTo>
                      <a:pt x="35" y="9"/>
                    </a:lnTo>
                    <a:lnTo>
                      <a:pt x="36" y="9"/>
                    </a:lnTo>
                    <a:lnTo>
                      <a:pt x="36" y="10"/>
                    </a:lnTo>
                    <a:lnTo>
                      <a:pt x="37" y="4"/>
                    </a:lnTo>
                    <a:lnTo>
                      <a:pt x="37" y="8"/>
                    </a:lnTo>
                    <a:lnTo>
                      <a:pt x="38" y="7"/>
                    </a:lnTo>
                    <a:lnTo>
                      <a:pt x="39" y="8"/>
                    </a:lnTo>
                    <a:lnTo>
                      <a:pt x="40" y="7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2" y="9"/>
                    </a:lnTo>
                    <a:lnTo>
                      <a:pt x="43" y="12"/>
                    </a:lnTo>
                    <a:lnTo>
                      <a:pt x="43" y="9"/>
                    </a:lnTo>
                    <a:lnTo>
                      <a:pt x="44" y="12"/>
                    </a:lnTo>
                    <a:lnTo>
                      <a:pt x="44" y="10"/>
                    </a:lnTo>
                    <a:lnTo>
                      <a:pt x="45" y="10"/>
                    </a:lnTo>
                    <a:lnTo>
                      <a:pt x="46" y="9"/>
                    </a:lnTo>
                    <a:lnTo>
                      <a:pt x="47" y="8"/>
                    </a:lnTo>
                    <a:lnTo>
                      <a:pt x="47" y="9"/>
                    </a:lnTo>
                    <a:lnTo>
                      <a:pt x="48" y="3"/>
                    </a:lnTo>
                    <a:lnTo>
                      <a:pt x="48" y="6"/>
                    </a:lnTo>
                    <a:lnTo>
                      <a:pt x="49" y="7"/>
                    </a:lnTo>
                    <a:lnTo>
                      <a:pt x="50" y="9"/>
                    </a:lnTo>
                    <a:lnTo>
                      <a:pt x="50" y="16"/>
                    </a:lnTo>
                    <a:lnTo>
                      <a:pt x="51" y="13"/>
                    </a:lnTo>
                    <a:lnTo>
                      <a:pt x="52" y="12"/>
                    </a:lnTo>
                    <a:lnTo>
                      <a:pt x="52" y="14"/>
                    </a:lnTo>
                    <a:lnTo>
                      <a:pt x="53" y="13"/>
                    </a:lnTo>
                    <a:lnTo>
                      <a:pt x="53" y="12"/>
                    </a:lnTo>
                    <a:lnTo>
                      <a:pt x="54" y="10"/>
                    </a:lnTo>
                    <a:lnTo>
                      <a:pt x="55" y="10"/>
                    </a:lnTo>
                    <a:lnTo>
                      <a:pt x="56" y="7"/>
                    </a:lnTo>
                    <a:lnTo>
                      <a:pt x="56" y="8"/>
                    </a:lnTo>
                    <a:lnTo>
                      <a:pt x="56" y="7"/>
                    </a:lnTo>
                    <a:lnTo>
                      <a:pt x="57" y="12"/>
                    </a:lnTo>
                    <a:lnTo>
                      <a:pt x="58" y="10"/>
                    </a:lnTo>
                    <a:lnTo>
                      <a:pt x="59" y="9"/>
                    </a:lnTo>
                    <a:lnTo>
                      <a:pt x="60" y="5"/>
                    </a:lnTo>
                    <a:lnTo>
                      <a:pt x="60" y="8"/>
                    </a:lnTo>
                    <a:lnTo>
                      <a:pt x="61" y="9"/>
                    </a:lnTo>
                    <a:lnTo>
                      <a:pt x="62" y="7"/>
                    </a:lnTo>
                    <a:lnTo>
                      <a:pt x="62" y="8"/>
                    </a:lnTo>
                    <a:lnTo>
                      <a:pt x="63" y="10"/>
                    </a:lnTo>
                    <a:lnTo>
                      <a:pt x="64" y="9"/>
                    </a:lnTo>
                    <a:lnTo>
                      <a:pt x="64" y="10"/>
                    </a:lnTo>
                    <a:lnTo>
                      <a:pt x="65" y="7"/>
                    </a:lnTo>
                    <a:lnTo>
                      <a:pt x="66" y="9"/>
                    </a:lnTo>
                    <a:lnTo>
                      <a:pt x="66" y="14"/>
                    </a:lnTo>
                    <a:lnTo>
                      <a:pt x="67" y="12"/>
                    </a:lnTo>
                    <a:lnTo>
                      <a:pt x="68" y="11"/>
                    </a:lnTo>
                    <a:lnTo>
                      <a:pt x="68" y="10"/>
                    </a:lnTo>
                    <a:lnTo>
                      <a:pt x="69" y="10"/>
                    </a:lnTo>
                    <a:lnTo>
                      <a:pt x="70" y="9"/>
                    </a:lnTo>
                    <a:lnTo>
                      <a:pt x="71" y="7"/>
                    </a:lnTo>
                    <a:lnTo>
                      <a:pt x="72" y="10"/>
                    </a:lnTo>
                    <a:lnTo>
                      <a:pt x="72" y="6"/>
                    </a:lnTo>
                    <a:lnTo>
                      <a:pt x="72" y="7"/>
                    </a:lnTo>
                    <a:lnTo>
                      <a:pt x="73" y="7"/>
                    </a:lnTo>
                    <a:lnTo>
                      <a:pt x="74" y="9"/>
                    </a:lnTo>
                    <a:lnTo>
                      <a:pt x="75" y="10"/>
                    </a:lnTo>
                    <a:lnTo>
                      <a:pt x="75" y="9"/>
                    </a:lnTo>
                    <a:lnTo>
                      <a:pt x="76" y="16"/>
                    </a:lnTo>
                    <a:lnTo>
                      <a:pt x="76" y="14"/>
                    </a:lnTo>
                    <a:lnTo>
                      <a:pt x="77" y="12"/>
                    </a:lnTo>
                    <a:lnTo>
                      <a:pt x="78" y="11"/>
                    </a:lnTo>
                    <a:lnTo>
                      <a:pt x="78" y="5"/>
                    </a:lnTo>
                    <a:lnTo>
                      <a:pt x="79" y="9"/>
                    </a:lnTo>
                    <a:lnTo>
                      <a:pt x="80" y="9"/>
                    </a:lnTo>
                    <a:lnTo>
                      <a:pt x="80" y="5"/>
                    </a:lnTo>
                    <a:lnTo>
                      <a:pt x="81" y="9"/>
                    </a:lnTo>
                    <a:lnTo>
                      <a:pt x="81" y="10"/>
                    </a:lnTo>
                    <a:lnTo>
                      <a:pt x="82" y="10"/>
                    </a:lnTo>
                    <a:lnTo>
                      <a:pt x="83" y="9"/>
                    </a:lnTo>
                    <a:lnTo>
                      <a:pt x="84" y="9"/>
                    </a:lnTo>
                    <a:lnTo>
                      <a:pt x="85" y="8"/>
                    </a:lnTo>
                    <a:lnTo>
                      <a:pt x="85" y="7"/>
                    </a:lnTo>
                    <a:lnTo>
                      <a:pt x="85" y="11"/>
                    </a:lnTo>
                    <a:lnTo>
                      <a:pt x="86" y="9"/>
                    </a:lnTo>
                    <a:lnTo>
                      <a:pt x="87" y="9"/>
                    </a:lnTo>
                    <a:lnTo>
                      <a:pt x="88" y="9"/>
                    </a:lnTo>
                    <a:lnTo>
                      <a:pt x="88" y="12"/>
                    </a:lnTo>
                    <a:lnTo>
                      <a:pt x="88" y="10"/>
                    </a:lnTo>
                    <a:lnTo>
                      <a:pt x="89" y="4"/>
                    </a:lnTo>
                    <a:lnTo>
                      <a:pt x="90" y="6"/>
                    </a:lnTo>
                    <a:lnTo>
                      <a:pt x="91" y="7"/>
                    </a:lnTo>
                    <a:lnTo>
                      <a:pt x="92" y="2"/>
                    </a:lnTo>
                    <a:lnTo>
                      <a:pt x="92" y="5"/>
                    </a:lnTo>
                    <a:lnTo>
                      <a:pt x="93" y="6"/>
                    </a:lnTo>
                    <a:lnTo>
                      <a:pt x="94" y="7"/>
                    </a:lnTo>
                    <a:lnTo>
                      <a:pt x="94" y="3"/>
                    </a:lnTo>
                    <a:lnTo>
                      <a:pt x="95" y="2"/>
                    </a:lnTo>
                    <a:lnTo>
                      <a:pt x="96" y="4"/>
                    </a:lnTo>
                    <a:lnTo>
                      <a:pt x="96" y="7"/>
                    </a:lnTo>
                    <a:lnTo>
                      <a:pt x="97" y="6"/>
                    </a:lnTo>
                    <a:lnTo>
                      <a:pt x="98" y="6"/>
                    </a:lnTo>
                    <a:lnTo>
                      <a:pt x="99" y="9"/>
                    </a:lnTo>
                    <a:lnTo>
                      <a:pt x="100" y="8"/>
                    </a:lnTo>
                    <a:lnTo>
                      <a:pt x="101" y="7"/>
                    </a:lnTo>
                    <a:lnTo>
                      <a:pt x="102" y="10"/>
                    </a:lnTo>
                    <a:lnTo>
                      <a:pt x="103" y="10"/>
                    </a:lnTo>
                    <a:lnTo>
                      <a:pt x="103" y="11"/>
                    </a:lnTo>
                    <a:lnTo>
                      <a:pt x="104" y="10"/>
                    </a:lnTo>
                    <a:lnTo>
                      <a:pt x="104" y="12"/>
                    </a:lnTo>
                    <a:lnTo>
                      <a:pt x="105" y="10"/>
                    </a:lnTo>
                    <a:lnTo>
                      <a:pt x="106" y="10"/>
                    </a:lnTo>
                    <a:lnTo>
                      <a:pt x="107" y="10"/>
                    </a:lnTo>
                    <a:lnTo>
                      <a:pt x="108" y="12"/>
                    </a:lnTo>
                    <a:lnTo>
                      <a:pt x="108" y="15"/>
                    </a:lnTo>
                    <a:lnTo>
                      <a:pt x="109" y="10"/>
                    </a:lnTo>
                    <a:lnTo>
                      <a:pt x="110" y="9"/>
                    </a:lnTo>
                    <a:lnTo>
                      <a:pt x="111" y="12"/>
                    </a:lnTo>
                    <a:lnTo>
                      <a:pt x="112" y="11"/>
                    </a:lnTo>
                    <a:lnTo>
                      <a:pt x="112" y="8"/>
                    </a:lnTo>
                    <a:lnTo>
                      <a:pt x="113" y="6"/>
                    </a:lnTo>
                    <a:lnTo>
                      <a:pt x="113" y="5"/>
                    </a:lnTo>
                    <a:lnTo>
                      <a:pt x="114" y="7"/>
                    </a:lnTo>
                    <a:lnTo>
                      <a:pt x="115" y="8"/>
                    </a:lnTo>
                    <a:lnTo>
                      <a:pt x="116" y="9"/>
                    </a:lnTo>
                    <a:lnTo>
                      <a:pt x="116" y="7"/>
                    </a:lnTo>
                    <a:lnTo>
                      <a:pt x="116" y="8"/>
                    </a:lnTo>
                    <a:lnTo>
                      <a:pt x="117" y="7"/>
                    </a:lnTo>
                    <a:lnTo>
                      <a:pt x="118" y="7"/>
                    </a:lnTo>
                    <a:lnTo>
                      <a:pt x="119" y="8"/>
                    </a:lnTo>
                    <a:lnTo>
                      <a:pt x="120" y="14"/>
                    </a:lnTo>
                    <a:lnTo>
                      <a:pt x="120" y="10"/>
                    </a:lnTo>
                    <a:lnTo>
                      <a:pt x="121" y="10"/>
                    </a:lnTo>
                    <a:lnTo>
                      <a:pt x="122" y="9"/>
                    </a:lnTo>
                    <a:lnTo>
                      <a:pt x="122" y="8"/>
                    </a:lnTo>
                    <a:lnTo>
                      <a:pt x="123" y="7"/>
                    </a:lnTo>
                    <a:lnTo>
                      <a:pt x="124" y="6"/>
                    </a:lnTo>
                    <a:lnTo>
                      <a:pt x="124" y="7"/>
                    </a:lnTo>
                    <a:lnTo>
                      <a:pt x="125" y="9"/>
                    </a:lnTo>
                    <a:lnTo>
                      <a:pt x="126" y="9"/>
                    </a:lnTo>
                    <a:lnTo>
                      <a:pt x="127" y="12"/>
                    </a:lnTo>
                    <a:lnTo>
                      <a:pt x="128" y="10"/>
                    </a:lnTo>
                    <a:lnTo>
                      <a:pt x="129" y="9"/>
                    </a:lnTo>
                    <a:lnTo>
                      <a:pt x="129" y="7"/>
                    </a:lnTo>
                    <a:lnTo>
                      <a:pt x="130" y="7"/>
                    </a:lnTo>
                    <a:lnTo>
                      <a:pt x="131" y="3"/>
                    </a:lnTo>
                    <a:lnTo>
                      <a:pt x="132" y="6"/>
                    </a:lnTo>
                    <a:lnTo>
                      <a:pt x="132" y="7"/>
                    </a:lnTo>
                    <a:lnTo>
                      <a:pt x="133" y="10"/>
                    </a:lnTo>
                    <a:lnTo>
                      <a:pt x="134" y="9"/>
                    </a:lnTo>
                    <a:lnTo>
                      <a:pt x="135" y="9"/>
                    </a:lnTo>
                    <a:lnTo>
                      <a:pt x="136" y="11"/>
                    </a:lnTo>
                    <a:lnTo>
                      <a:pt x="136" y="9"/>
                    </a:lnTo>
                    <a:lnTo>
                      <a:pt x="137" y="9"/>
                    </a:lnTo>
                    <a:lnTo>
                      <a:pt x="138" y="9"/>
                    </a:lnTo>
                    <a:lnTo>
                      <a:pt x="138" y="12"/>
                    </a:lnTo>
                    <a:lnTo>
                      <a:pt x="139" y="9"/>
                    </a:lnTo>
                    <a:lnTo>
                      <a:pt x="140" y="11"/>
                    </a:lnTo>
                    <a:lnTo>
                      <a:pt x="140" y="12"/>
                    </a:lnTo>
                    <a:lnTo>
                      <a:pt x="141" y="12"/>
                    </a:lnTo>
                    <a:lnTo>
                      <a:pt x="142" y="11"/>
                    </a:lnTo>
                    <a:lnTo>
                      <a:pt x="143" y="6"/>
                    </a:lnTo>
                    <a:lnTo>
                      <a:pt x="144" y="8"/>
                    </a:lnTo>
                    <a:lnTo>
                      <a:pt x="144" y="9"/>
                    </a:lnTo>
                    <a:lnTo>
                      <a:pt x="144" y="10"/>
                    </a:lnTo>
                    <a:lnTo>
                      <a:pt x="145" y="9"/>
                    </a:lnTo>
                    <a:lnTo>
                      <a:pt x="146" y="8"/>
                    </a:lnTo>
                    <a:lnTo>
                      <a:pt x="147" y="8"/>
                    </a:lnTo>
                    <a:lnTo>
                      <a:pt x="148" y="10"/>
                    </a:lnTo>
                    <a:lnTo>
                      <a:pt x="148" y="9"/>
                    </a:lnTo>
                    <a:lnTo>
                      <a:pt x="148" y="10"/>
                    </a:lnTo>
                    <a:lnTo>
                      <a:pt x="149" y="7"/>
                    </a:lnTo>
                    <a:lnTo>
                      <a:pt x="150" y="10"/>
                    </a:lnTo>
                    <a:lnTo>
                      <a:pt x="151" y="9"/>
                    </a:lnTo>
                    <a:lnTo>
                      <a:pt x="152" y="9"/>
                    </a:lnTo>
                    <a:lnTo>
                      <a:pt x="152" y="13"/>
                    </a:lnTo>
                    <a:lnTo>
                      <a:pt x="153" y="10"/>
                    </a:lnTo>
                    <a:lnTo>
                      <a:pt x="154" y="6"/>
                    </a:lnTo>
                    <a:lnTo>
                      <a:pt x="154" y="10"/>
                    </a:lnTo>
                    <a:lnTo>
                      <a:pt x="155" y="15"/>
                    </a:lnTo>
                    <a:lnTo>
                      <a:pt x="156" y="12"/>
                    </a:lnTo>
                    <a:lnTo>
                      <a:pt x="157" y="10"/>
                    </a:lnTo>
                    <a:lnTo>
                      <a:pt x="157" y="12"/>
                    </a:lnTo>
                    <a:lnTo>
                      <a:pt x="158" y="11"/>
                    </a:lnTo>
                    <a:lnTo>
                      <a:pt x="159" y="7"/>
                    </a:lnTo>
                    <a:lnTo>
                      <a:pt x="160" y="9"/>
                    </a:lnTo>
                    <a:lnTo>
                      <a:pt x="160" y="7"/>
                    </a:lnTo>
                    <a:lnTo>
                      <a:pt x="160" y="9"/>
                    </a:lnTo>
                    <a:lnTo>
                      <a:pt x="161" y="7"/>
                    </a:lnTo>
                    <a:lnTo>
                      <a:pt x="162" y="7"/>
                    </a:lnTo>
                    <a:lnTo>
                      <a:pt x="163" y="8"/>
                    </a:lnTo>
                    <a:lnTo>
                      <a:pt x="163" y="13"/>
                    </a:lnTo>
                    <a:lnTo>
                      <a:pt x="164" y="10"/>
                    </a:lnTo>
                    <a:lnTo>
                      <a:pt x="164" y="9"/>
                    </a:lnTo>
                    <a:lnTo>
                      <a:pt x="165" y="9"/>
                    </a:lnTo>
                    <a:lnTo>
                      <a:pt x="166" y="9"/>
                    </a:lnTo>
                    <a:lnTo>
                      <a:pt x="167" y="7"/>
                    </a:lnTo>
                    <a:lnTo>
                      <a:pt x="167" y="6"/>
                    </a:lnTo>
                    <a:lnTo>
                      <a:pt x="168" y="5"/>
                    </a:lnTo>
                    <a:lnTo>
                      <a:pt x="168" y="12"/>
                    </a:lnTo>
                    <a:lnTo>
                      <a:pt x="169" y="10"/>
                    </a:lnTo>
                    <a:lnTo>
                      <a:pt x="170" y="9"/>
                    </a:lnTo>
                    <a:lnTo>
                      <a:pt x="170" y="10"/>
                    </a:lnTo>
                    <a:lnTo>
                      <a:pt x="171" y="12"/>
                    </a:lnTo>
                    <a:lnTo>
                      <a:pt x="172" y="10"/>
                    </a:lnTo>
                    <a:lnTo>
                      <a:pt x="173" y="14"/>
                    </a:lnTo>
                    <a:lnTo>
                      <a:pt x="173" y="12"/>
                    </a:lnTo>
                    <a:lnTo>
                      <a:pt x="173" y="14"/>
                    </a:lnTo>
                    <a:lnTo>
                      <a:pt x="174" y="11"/>
                    </a:lnTo>
                    <a:lnTo>
                      <a:pt x="175" y="9"/>
                    </a:lnTo>
                    <a:lnTo>
                      <a:pt x="176" y="9"/>
                    </a:lnTo>
                    <a:lnTo>
                      <a:pt x="176" y="10"/>
                    </a:lnTo>
                    <a:lnTo>
                      <a:pt x="176" y="11"/>
                    </a:lnTo>
                    <a:lnTo>
                      <a:pt x="177" y="10"/>
                    </a:lnTo>
                    <a:lnTo>
                      <a:pt x="178" y="10"/>
                    </a:lnTo>
                    <a:lnTo>
                      <a:pt x="179" y="10"/>
                    </a:lnTo>
                    <a:lnTo>
                      <a:pt x="179" y="9"/>
                    </a:lnTo>
                    <a:lnTo>
                      <a:pt x="180" y="4"/>
                    </a:lnTo>
                    <a:lnTo>
                      <a:pt x="180" y="8"/>
                    </a:lnTo>
                    <a:lnTo>
                      <a:pt x="181" y="7"/>
                    </a:lnTo>
                    <a:lnTo>
                      <a:pt x="182" y="7"/>
                    </a:lnTo>
                    <a:lnTo>
                      <a:pt x="183" y="9"/>
                    </a:lnTo>
                    <a:lnTo>
                      <a:pt x="184" y="9"/>
                    </a:lnTo>
                    <a:lnTo>
                      <a:pt x="185" y="11"/>
                    </a:lnTo>
                    <a:lnTo>
                      <a:pt x="185" y="9"/>
                    </a:lnTo>
                    <a:lnTo>
                      <a:pt x="185" y="5"/>
                    </a:lnTo>
                    <a:lnTo>
                      <a:pt x="186" y="5"/>
                    </a:lnTo>
                    <a:lnTo>
                      <a:pt x="187" y="8"/>
                    </a:lnTo>
                    <a:lnTo>
                      <a:pt x="188" y="7"/>
                    </a:lnTo>
                    <a:lnTo>
                      <a:pt x="189" y="7"/>
                    </a:lnTo>
                    <a:lnTo>
                      <a:pt x="189" y="8"/>
                    </a:lnTo>
                    <a:lnTo>
                      <a:pt x="189" y="10"/>
                    </a:lnTo>
                    <a:lnTo>
                      <a:pt x="190" y="10"/>
                    </a:lnTo>
                    <a:lnTo>
                      <a:pt x="191" y="9"/>
                    </a:lnTo>
                    <a:lnTo>
                      <a:pt x="192" y="9"/>
                    </a:lnTo>
                    <a:lnTo>
                      <a:pt x="192" y="8"/>
                    </a:lnTo>
                    <a:lnTo>
                      <a:pt x="193" y="9"/>
                    </a:lnTo>
                    <a:lnTo>
                      <a:pt x="194" y="6"/>
                    </a:lnTo>
                    <a:lnTo>
                      <a:pt x="195" y="7"/>
                    </a:lnTo>
                    <a:lnTo>
                      <a:pt x="196" y="7"/>
                    </a:lnTo>
                    <a:lnTo>
                      <a:pt x="196" y="9"/>
                    </a:lnTo>
                    <a:lnTo>
                      <a:pt x="197" y="9"/>
                    </a:lnTo>
                    <a:lnTo>
                      <a:pt x="198" y="9"/>
                    </a:lnTo>
                    <a:lnTo>
                      <a:pt x="198" y="8"/>
                    </a:lnTo>
                    <a:lnTo>
                      <a:pt x="199" y="5"/>
                    </a:lnTo>
                    <a:lnTo>
                      <a:pt x="200" y="4"/>
                    </a:lnTo>
                    <a:lnTo>
                      <a:pt x="201" y="5"/>
                    </a:lnTo>
                    <a:lnTo>
                      <a:pt x="201" y="4"/>
                    </a:lnTo>
                    <a:lnTo>
                      <a:pt x="201" y="5"/>
                    </a:lnTo>
                    <a:lnTo>
                      <a:pt x="202" y="7"/>
                    </a:lnTo>
                    <a:lnTo>
                      <a:pt x="203" y="12"/>
                    </a:lnTo>
                    <a:lnTo>
                      <a:pt x="204" y="12"/>
                    </a:lnTo>
                    <a:lnTo>
                      <a:pt x="204" y="10"/>
                    </a:lnTo>
                    <a:lnTo>
                      <a:pt x="204" y="9"/>
                    </a:lnTo>
                    <a:lnTo>
                      <a:pt x="205" y="9"/>
                    </a:lnTo>
                    <a:lnTo>
                      <a:pt x="206" y="10"/>
                    </a:lnTo>
                    <a:lnTo>
                      <a:pt x="207" y="9"/>
                    </a:lnTo>
                    <a:lnTo>
                      <a:pt x="208" y="9"/>
                    </a:lnTo>
                    <a:lnTo>
                      <a:pt x="208" y="10"/>
                    </a:lnTo>
                    <a:lnTo>
                      <a:pt x="208" y="7"/>
                    </a:lnTo>
                    <a:lnTo>
                      <a:pt x="209" y="10"/>
                    </a:lnTo>
                    <a:lnTo>
                      <a:pt x="210" y="11"/>
                    </a:lnTo>
                    <a:lnTo>
                      <a:pt x="211" y="11"/>
                    </a:lnTo>
                    <a:lnTo>
                      <a:pt x="211" y="10"/>
                    </a:lnTo>
                    <a:lnTo>
                      <a:pt x="212" y="9"/>
                    </a:lnTo>
                    <a:lnTo>
                      <a:pt x="213" y="7"/>
                    </a:lnTo>
                    <a:lnTo>
                      <a:pt x="214" y="11"/>
                    </a:lnTo>
                    <a:lnTo>
                      <a:pt x="214" y="9"/>
                    </a:lnTo>
                    <a:lnTo>
                      <a:pt x="215" y="9"/>
                    </a:lnTo>
                    <a:lnTo>
                      <a:pt x="216" y="9"/>
                    </a:lnTo>
                    <a:lnTo>
                      <a:pt x="217" y="7"/>
                    </a:lnTo>
                    <a:lnTo>
                      <a:pt x="217" y="8"/>
                    </a:lnTo>
                    <a:lnTo>
                      <a:pt x="217" y="10"/>
                    </a:lnTo>
                    <a:lnTo>
                      <a:pt x="218" y="9"/>
                    </a:lnTo>
                    <a:lnTo>
                      <a:pt x="219" y="12"/>
                    </a:lnTo>
                    <a:lnTo>
                      <a:pt x="220" y="12"/>
                    </a:lnTo>
                    <a:lnTo>
                      <a:pt x="220" y="10"/>
                    </a:lnTo>
                    <a:lnTo>
                      <a:pt x="221" y="16"/>
                    </a:lnTo>
                    <a:lnTo>
                      <a:pt x="222" y="12"/>
                    </a:lnTo>
                    <a:lnTo>
                      <a:pt x="223" y="14"/>
                    </a:lnTo>
                    <a:lnTo>
                      <a:pt x="223" y="12"/>
                    </a:lnTo>
                    <a:lnTo>
                      <a:pt x="224" y="11"/>
                    </a:lnTo>
                    <a:lnTo>
                      <a:pt x="224" y="10"/>
                    </a:lnTo>
                    <a:lnTo>
                      <a:pt x="225" y="9"/>
                    </a:lnTo>
                    <a:lnTo>
                      <a:pt x="226" y="7"/>
                    </a:lnTo>
                    <a:lnTo>
                      <a:pt x="227" y="10"/>
                    </a:lnTo>
                    <a:lnTo>
                      <a:pt x="227" y="7"/>
                    </a:lnTo>
                    <a:lnTo>
                      <a:pt x="228" y="5"/>
                    </a:lnTo>
                    <a:lnTo>
                      <a:pt x="229" y="5"/>
                    </a:lnTo>
                    <a:lnTo>
                      <a:pt x="229" y="9"/>
                    </a:lnTo>
                    <a:lnTo>
                      <a:pt x="230" y="9"/>
                    </a:lnTo>
                    <a:lnTo>
                      <a:pt x="231" y="3"/>
                    </a:lnTo>
                    <a:lnTo>
                      <a:pt x="232" y="9"/>
                    </a:lnTo>
                    <a:lnTo>
                      <a:pt x="233" y="12"/>
                    </a:lnTo>
                    <a:lnTo>
                      <a:pt x="233" y="9"/>
                    </a:lnTo>
                    <a:lnTo>
                      <a:pt x="233" y="10"/>
                    </a:lnTo>
                    <a:lnTo>
                      <a:pt x="234" y="11"/>
                    </a:lnTo>
                    <a:lnTo>
                      <a:pt x="235" y="10"/>
                    </a:lnTo>
                    <a:lnTo>
                      <a:pt x="236" y="7"/>
                    </a:lnTo>
                    <a:lnTo>
                      <a:pt x="236" y="6"/>
                    </a:lnTo>
                    <a:lnTo>
                      <a:pt x="237" y="8"/>
                    </a:lnTo>
                    <a:lnTo>
                      <a:pt x="238" y="7"/>
                    </a:lnTo>
                    <a:lnTo>
                      <a:pt x="239" y="9"/>
                    </a:lnTo>
                    <a:lnTo>
                      <a:pt x="240" y="9"/>
                    </a:lnTo>
                    <a:lnTo>
                      <a:pt x="240" y="12"/>
                    </a:lnTo>
                    <a:lnTo>
                      <a:pt x="241" y="10"/>
                    </a:lnTo>
                    <a:lnTo>
                      <a:pt x="242" y="9"/>
                    </a:lnTo>
                    <a:lnTo>
                      <a:pt x="243" y="9"/>
                    </a:lnTo>
                    <a:lnTo>
                      <a:pt x="244" y="9"/>
                    </a:lnTo>
                    <a:lnTo>
                      <a:pt x="245" y="4"/>
                    </a:lnTo>
                    <a:lnTo>
                      <a:pt x="245" y="7"/>
                    </a:lnTo>
                    <a:lnTo>
                      <a:pt x="245" y="12"/>
                    </a:lnTo>
                    <a:lnTo>
                      <a:pt x="246" y="10"/>
                    </a:lnTo>
                    <a:lnTo>
                      <a:pt x="247" y="5"/>
                    </a:lnTo>
                    <a:lnTo>
                      <a:pt x="248" y="7"/>
                    </a:lnTo>
                    <a:lnTo>
                      <a:pt x="249" y="8"/>
                    </a:lnTo>
                    <a:lnTo>
                      <a:pt x="249" y="9"/>
                    </a:lnTo>
                    <a:lnTo>
                      <a:pt x="250" y="10"/>
                    </a:lnTo>
                    <a:lnTo>
                      <a:pt x="251" y="9"/>
                    </a:lnTo>
                    <a:lnTo>
                      <a:pt x="252" y="12"/>
                    </a:lnTo>
                    <a:lnTo>
                      <a:pt x="252" y="10"/>
                    </a:lnTo>
                    <a:lnTo>
                      <a:pt x="253" y="9"/>
                    </a:lnTo>
                    <a:lnTo>
                      <a:pt x="254" y="14"/>
                    </a:lnTo>
                    <a:lnTo>
                      <a:pt x="255" y="14"/>
                    </a:lnTo>
                    <a:lnTo>
                      <a:pt x="255" y="9"/>
                    </a:lnTo>
                    <a:lnTo>
                      <a:pt x="256" y="9"/>
                    </a:lnTo>
                    <a:lnTo>
                      <a:pt x="257" y="14"/>
                    </a:lnTo>
                    <a:lnTo>
                      <a:pt x="257" y="12"/>
                    </a:lnTo>
                    <a:lnTo>
                      <a:pt x="258" y="10"/>
                    </a:lnTo>
                    <a:lnTo>
                      <a:pt x="259" y="9"/>
                    </a:lnTo>
                    <a:lnTo>
                      <a:pt x="260" y="8"/>
                    </a:lnTo>
                    <a:lnTo>
                      <a:pt x="261" y="3"/>
                    </a:lnTo>
                    <a:lnTo>
                      <a:pt x="261" y="6"/>
                    </a:lnTo>
                    <a:lnTo>
                      <a:pt x="261" y="7"/>
                    </a:lnTo>
                    <a:lnTo>
                      <a:pt x="262" y="9"/>
                    </a:lnTo>
                    <a:lnTo>
                      <a:pt x="263" y="5"/>
                    </a:lnTo>
                    <a:lnTo>
                      <a:pt x="264" y="5"/>
                    </a:lnTo>
                    <a:lnTo>
                      <a:pt x="264" y="9"/>
                    </a:lnTo>
                    <a:lnTo>
                      <a:pt x="265" y="9"/>
                    </a:lnTo>
                    <a:lnTo>
                      <a:pt x="266" y="8"/>
                    </a:lnTo>
                    <a:lnTo>
                      <a:pt x="267" y="10"/>
                    </a:lnTo>
                    <a:lnTo>
                      <a:pt x="268" y="10"/>
                    </a:lnTo>
                    <a:lnTo>
                      <a:pt x="268" y="11"/>
                    </a:lnTo>
                    <a:lnTo>
                      <a:pt x="268" y="10"/>
                    </a:lnTo>
                    <a:lnTo>
                      <a:pt x="269" y="14"/>
                    </a:lnTo>
                    <a:lnTo>
                      <a:pt x="270" y="5"/>
                    </a:lnTo>
                    <a:lnTo>
                      <a:pt x="271" y="9"/>
                    </a:lnTo>
                    <a:lnTo>
                      <a:pt x="272" y="9"/>
                    </a:lnTo>
                    <a:lnTo>
                      <a:pt x="273" y="9"/>
                    </a:lnTo>
                    <a:lnTo>
                      <a:pt x="273" y="7"/>
                    </a:lnTo>
                    <a:lnTo>
                      <a:pt x="274" y="5"/>
                    </a:lnTo>
                    <a:lnTo>
                      <a:pt x="274" y="7"/>
                    </a:lnTo>
                    <a:lnTo>
                      <a:pt x="275" y="10"/>
                    </a:lnTo>
                    <a:lnTo>
                      <a:pt x="276" y="9"/>
                    </a:lnTo>
                    <a:lnTo>
                      <a:pt x="277" y="9"/>
                    </a:lnTo>
                    <a:lnTo>
                      <a:pt x="277" y="8"/>
                    </a:lnTo>
                    <a:lnTo>
                      <a:pt x="277" y="10"/>
                    </a:lnTo>
                    <a:lnTo>
                      <a:pt x="278" y="15"/>
                    </a:lnTo>
                    <a:lnTo>
                      <a:pt x="279" y="12"/>
                    </a:lnTo>
                    <a:lnTo>
                      <a:pt x="280" y="7"/>
                    </a:lnTo>
                    <a:lnTo>
                      <a:pt x="280" y="8"/>
                    </a:lnTo>
                    <a:lnTo>
                      <a:pt x="281" y="9"/>
                    </a:lnTo>
                    <a:lnTo>
                      <a:pt x="282" y="5"/>
                    </a:lnTo>
                    <a:lnTo>
                      <a:pt x="283" y="7"/>
                    </a:lnTo>
                    <a:lnTo>
                      <a:pt x="283" y="11"/>
                    </a:lnTo>
                    <a:lnTo>
                      <a:pt x="284" y="9"/>
                    </a:lnTo>
                    <a:lnTo>
                      <a:pt x="285" y="10"/>
                    </a:lnTo>
                    <a:lnTo>
                      <a:pt x="286" y="11"/>
                    </a:lnTo>
                    <a:lnTo>
                      <a:pt x="286" y="9"/>
                    </a:lnTo>
                    <a:lnTo>
                      <a:pt x="287" y="3"/>
                    </a:lnTo>
                    <a:lnTo>
                      <a:pt x="288" y="6"/>
                    </a:lnTo>
                    <a:lnTo>
                      <a:pt x="289" y="10"/>
                    </a:lnTo>
                    <a:lnTo>
                      <a:pt x="289" y="7"/>
                    </a:lnTo>
                    <a:lnTo>
                      <a:pt x="290" y="8"/>
                    </a:lnTo>
                    <a:lnTo>
                      <a:pt x="291" y="13"/>
                    </a:lnTo>
                    <a:lnTo>
                      <a:pt x="292" y="9"/>
                    </a:lnTo>
                    <a:lnTo>
                      <a:pt x="293" y="7"/>
                    </a:lnTo>
                    <a:lnTo>
                      <a:pt x="293" y="9"/>
                    </a:lnTo>
                    <a:lnTo>
                      <a:pt x="293" y="10"/>
                    </a:lnTo>
                    <a:lnTo>
                      <a:pt x="294" y="9"/>
                    </a:lnTo>
                    <a:lnTo>
                      <a:pt x="295" y="9"/>
                    </a:lnTo>
                    <a:lnTo>
                      <a:pt x="296" y="7"/>
                    </a:lnTo>
                    <a:lnTo>
                      <a:pt x="296" y="11"/>
                    </a:lnTo>
                    <a:lnTo>
                      <a:pt x="296" y="5"/>
                    </a:lnTo>
                    <a:lnTo>
                      <a:pt x="297" y="7"/>
                    </a:lnTo>
                    <a:lnTo>
                      <a:pt x="298" y="7"/>
                    </a:lnTo>
                    <a:lnTo>
                      <a:pt x="299" y="7"/>
                    </a:lnTo>
                    <a:lnTo>
                      <a:pt x="299" y="8"/>
                    </a:lnTo>
                    <a:lnTo>
                      <a:pt x="300" y="9"/>
                    </a:lnTo>
                    <a:lnTo>
                      <a:pt x="301" y="7"/>
                    </a:lnTo>
                    <a:lnTo>
                      <a:pt x="301" y="9"/>
                    </a:lnTo>
                    <a:lnTo>
                      <a:pt x="302" y="5"/>
                    </a:lnTo>
                    <a:lnTo>
                      <a:pt x="302" y="7"/>
                    </a:lnTo>
                    <a:lnTo>
                      <a:pt x="303" y="7"/>
                    </a:lnTo>
                    <a:lnTo>
                      <a:pt x="304" y="8"/>
                    </a:lnTo>
                    <a:lnTo>
                      <a:pt x="305" y="12"/>
                    </a:lnTo>
                    <a:lnTo>
                      <a:pt x="305" y="7"/>
                    </a:lnTo>
                    <a:lnTo>
                      <a:pt x="306" y="7"/>
                    </a:lnTo>
                    <a:lnTo>
                      <a:pt x="307" y="7"/>
                    </a:lnTo>
                    <a:lnTo>
                      <a:pt x="308" y="7"/>
                    </a:lnTo>
                    <a:lnTo>
                      <a:pt x="309" y="8"/>
                    </a:lnTo>
                    <a:lnTo>
                      <a:pt x="309" y="10"/>
                    </a:lnTo>
                    <a:lnTo>
                      <a:pt x="310" y="9"/>
                    </a:lnTo>
                    <a:lnTo>
                      <a:pt x="311" y="7"/>
                    </a:lnTo>
                    <a:lnTo>
                      <a:pt x="312" y="9"/>
                    </a:lnTo>
                    <a:lnTo>
                      <a:pt x="312" y="8"/>
                    </a:lnTo>
                    <a:lnTo>
                      <a:pt x="313" y="9"/>
                    </a:lnTo>
                    <a:lnTo>
                      <a:pt x="314" y="5"/>
                    </a:lnTo>
                    <a:lnTo>
                      <a:pt x="315" y="3"/>
                    </a:lnTo>
                    <a:lnTo>
                      <a:pt x="315" y="6"/>
                    </a:lnTo>
                    <a:lnTo>
                      <a:pt x="316" y="6"/>
                    </a:lnTo>
                    <a:lnTo>
                      <a:pt x="317" y="5"/>
                    </a:lnTo>
                    <a:lnTo>
                      <a:pt x="318" y="7"/>
                    </a:lnTo>
                    <a:lnTo>
                      <a:pt x="318" y="8"/>
                    </a:lnTo>
                    <a:lnTo>
                      <a:pt x="319" y="8"/>
                    </a:lnTo>
                    <a:lnTo>
                      <a:pt x="320" y="7"/>
                    </a:lnTo>
                    <a:lnTo>
                      <a:pt x="321" y="9"/>
                    </a:lnTo>
                    <a:lnTo>
                      <a:pt x="321" y="5"/>
                    </a:lnTo>
                    <a:lnTo>
                      <a:pt x="322" y="6"/>
                    </a:lnTo>
                    <a:lnTo>
                      <a:pt x="323" y="7"/>
                    </a:lnTo>
                    <a:lnTo>
                      <a:pt x="324" y="6"/>
                    </a:lnTo>
                    <a:lnTo>
                      <a:pt x="324" y="5"/>
                    </a:lnTo>
                    <a:lnTo>
                      <a:pt x="325" y="8"/>
                    </a:lnTo>
                    <a:lnTo>
                      <a:pt x="326" y="11"/>
                    </a:lnTo>
                    <a:lnTo>
                      <a:pt x="327" y="9"/>
                    </a:lnTo>
                    <a:lnTo>
                      <a:pt x="328" y="8"/>
                    </a:lnTo>
                    <a:lnTo>
                      <a:pt x="329" y="5"/>
                    </a:lnTo>
                    <a:lnTo>
                      <a:pt x="329" y="7"/>
                    </a:lnTo>
                    <a:lnTo>
                      <a:pt x="330" y="3"/>
                    </a:lnTo>
                    <a:lnTo>
                      <a:pt x="331" y="5"/>
                    </a:lnTo>
                    <a:lnTo>
                      <a:pt x="331" y="7"/>
                    </a:lnTo>
                    <a:lnTo>
                      <a:pt x="332" y="7"/>
                    </a:lnTo>
                    <a:lnTo>
                      <a:pt x="333" y="3"/>
                    </a:lnTo>
                    <a:lnTo>
                      <a:pt x="333" y="5"/>
                    </a:lnTo>
                    <a:lnTo>
                      <a:pt x="334" y="7"/>
                    </a:lnTo>
                    <a:lnTo>
                      <a:pt x="335" y="8"/>
                    </a:lnTo>
                    <a:lnTo>
                      <a:pt x="336" y="9"/>
                    </a:lnTo>
                    <a:lnTo>
                      <a:pt x="337" y="9"/>
                    </a:lnTo>
                    <a:lnTo>
                      <a:pt x="337" y="5"/>
                    </a:lnTo>
                    <a:lnTo>
                      <a:pt x="338" y="7"/>
                    </a:lnTo>
                    <a:lnTo>
                      <a:pt x="339" y="7"/>
                    </a:lnTo>
                    <a:lnTo>
                      <a:pt x="340" y="7"/>
                    </a:lnTo>
                    <a:lnTo>
                      <a:pt x="341" y="7"/>
                    </a:lnTo>
                    <a:lnTo>
                      <a:pt x="342" y="10"/>
                    </a:lnTo>
                    <a:lnTo>
                      <a:pt x="343" y="10"/>
                    </a:lnTo>
                    <a:lnTo>
                      <a:pt x="343" y="9"/>
                    </a:lnTo>
                    <a:lnTo>
                      <a:pt x="344" y="9"/>
                    </a:lnTo>
                    <a:lnTo>
                      <a:pt x="345" y="9"/>
                    </a:lnTo>
                    <a:lnTo>
                      <a:pt x="345" y="8"/>
                    </a:lnTo>
                    <a:lnTo>
                      <a:pt x="346" y="3"/>
                    </a:lnTo>
                    <a:lnTo>
                      <a:pt x="346" y="7"/>
                    </a:lnTo>
                    <a:lnTo>
                      <a:pt x="347" y="9"/>
                    </a:lnTo>
                    <a:lnTo>
                      <a:pt x="348" y="8"/>
                    </a:lnTo>
                    <a:lnTo>
                      <a:pt x="349" y="4"/>
                    </a:lnTo>
                    <a:lnTo>
                      <a:pt x="349" y="7"/>
                    </a:lnTo>
                    <a:lnTo>
                      <a:pt x="350" y="8"/>
                    </a:lnTo>
                    <a:lnTo>
                      <a:pt x="350" y="9"/>
                    </a:lnTo>
                    <a:lnTo>
                      <a:pt x="351" y="6"/>
                    </a:lnTo>
                    <a:lnTo>
                      <a:pt x="352" y="5"/>
                    </a:lnTo>
                    <a:lnTo>
                      <a:pt x="353" y="7"/>
                    </a:lnTo>
                    <a:lnTo>
                      <a:pt x="353" y="10"/>
                    </a:lnTo>
                    <a:lnTo>
                      <a:pt x="354" y="10"/>
                    </a:lnTo>
                    <a:lnTo>
                      <a:pt x="355" y="9"/>
                    </a:lnTo>
                    <a:lnTo>
                      <a:pt x="356" y="9"/>
                    </a:lnTo>
                    <a:lnTo>
                      <a:pt x="356" y="7"/>
                    </a:lnTo>
                    <a:lnTo>
                      <a:pt x="357" y="9"/>
                    </a:lnTo>
                    <a:lnTo>
                      <a:pt x="357" y="8"/>
                    </a:lnTo>
                    <a:lnTo>
                      <a:pt x="358" y="9"/>
                    </a:lnTo>
                    <a:lnTo>
                      <a:pt x="359" y="8"/>
                    </a:lnTo>
                    <a:lnTo>
                      <a:pt x="360" y="10"/>
                    </a:lnTo>
                    <a:lnTo>
                      <a:pt x="361" y="13"/>
                    </a:lnTo>
                    <a:lnTo>
                      <a:pt x="361" y="12"/>
                    </a:lnTo>
                    <a:lnTo>
                      <a:pt x="362" y="11"/>
                    </a:lnTo>
                    <a:lnTo>
                      <a:pt x="362" y="7"/>
                    </a:lnTo>
                    <a:lnTo>
                      <a:pt x="363" y="8"/>
                    </a:lnTo>
                    <a:lnTo>
                      <a:pt x="364" y="9"/>
                    </a:lnTo>
                    <a:lnTo>
                      <a:pt x="365" y="9"/>
                    </a:lnTo>
                    <a:lnTo>
                      <a:pt x="365" y="3"/>
                    </a:lnTo>
                    <a:lnTo>
                      <a:pt x="365" y="4"/>
                    </a:lnTo>
                    <a:lnTo>
                      <a:pt x="366" y="7"/>
                    </a:lnTo>
                    <a:lnTo>
                      <a:pt x="367" y="7"/>
                    </a:lnTo>
                    <a:lnTo>
                      <a:pt x="368" y="6"/>
                    </a:lnTo>
                    <a:lnTo>
                      <a:pt x="369" y="8"/>
                    </a:lnTo>
                    <a:lnTo>
                      <a:pt x="369" y="10"/>
                    </a:lnTo>
                    <a:lnTo>
                      <a:pt x="370" y="12"/>
                    </a:lnTo>
                    <a:lnTo>
                      <a:pt x="371" y="11"/>
                    </a:lnTo>
                    <a:lnTo>
                      <a:pt x="372" y="12"/>
                    </a:lnTo>
                    <a:lnTo>
                      <a:pt x="372" y="13"/>
                    </a:lnTo>
                    <a:lnTo>
                      <a:pt x="373" y="11"/>
                    </a:lnTo>
                    <a:lnTo>
                      <a:pt x="373" y="10"/>
                    </a:lnTo>
                    <a:lnTo>
                      <a:pt x="374" y="12"/>
                    </a:lnTo>
                    <a:lnTo>
                      <a:pt x="375" y="12"/>
                    </a:lnTo>
                    <a:lnTo>
                      <a:pt x="375" y="15"/>
                    </a:lnTo>
                    <a:lnTo>
                      <a:pt x="376" y="12"/>
                    </a:lnTo>
                    <a:lnTo>
                      <a:pt x="377" y="13"/>
                    </a:lnTo>
                    <a:lnTo>
                      <a:pt x="377" y="12"/>
                    </a:lnTo>
                    <a:lnTo>
                      <a:pt x="378" y="10"/>
                    </a:lnTo>
                    <a:lnTo>
                      <a:pt x="378" y="9"/>
                    </a:lnTo>
                    <a:lnTo>
                      <a:pt x="379" y="7"/>
                    </a:lnTo>
                    <a:lnTo>
                      <a:pt x="380" y="7"/>
                    </a:lnTo>
                    <a:lnTo>
                      <a:pt x="381" y="9"/>
                    </a:lnTo>
                    <a:lnTo>
                      <a:pt x="381" y="3"/>
                    </a:lnTo>
                    <a:lnTo>
                      <a:pt x="381" y="7"/>
                    </a:lnTo>
                    <a:lnTo>
                      <a:pt x="382" y="8"/>
                    </a:lnTo>
                    <a:lnTo>
                      <a:pt x="383" y="8"/>
                    </a:lnTo>
                    <a:lnTo>
                      <a:pt x="384" y="6"/>
                    </a:lnTo>
                    <a:lnTo>
                      <a:pt x="384" y="10"/>
                    </a:lnTo>
                    <a:lnTo>
                      <a:pt x="385" y="8"/>
                    </a:lnTo>
                    <a:lnTo>
                      <a:pt x="386" y="12"/>
                    </a:lnTo>
                    <a:lnTo>
                      <a:pt x="387" y="11"/>
                    </a:lnTo>
                    <a:lnTo>
                      <a:pt x="387" y="12"/>
                    </a:lnTo>
                    <a:lnTo>
                      <a:pt x="388" y="7"/>
                    </a:lnTo>
                    <a:lnTo>
                      <a:pt x="389" y="7"/>
                    </a:lnTo>
                    <a:lnTo>
                      <a:pt x="389" y="9"/>
                    </a:lnTo>
                    <a:lnTo>
                      <a:pt x="390" y="0"/>
                    </a:lnTo>
                    <a:lnTo>
                      <a:pt x="391" y="1"/>
                    </a:lnTo>
                    <a:lnTo>
                      <a:pt x="391" y="5"/>
                    </a:lnTo>
                    <a:lnTo>
                      <a:pt x="392" y="7"/>
                    </a:lnTo>
                    <a:lnTo>
                      <a:pt x="393" y="10"/>
                    </a:lnTo>
                    <a:lnTo>
                      <a:pt x="393" y="6"/>
                    </a:lnTo>
                    <a:lnTo>
                      <a:pt x="394" y="9"/>
                    </a:lnTo>
                    <a:lnTo>
                      <a:pt x="395" y="9"/>
                    </a:lnTo>
                    <a:lnTo>
                      <a:pt x="396" y="9"/>
                    </a:lnTo>
                    <a:lnTo>
                      <a:pt x="397" y="9"/>
                    </a:lnTo>
                    <a:lnTo>
                      <a:pt x="397" y="5"/>
                    </a:lnTo>
                    <a:lnTo>
                      <a:pt x="397" y="9"/>
                    </a:lnTo>
                    <a:lnTo>
                      <a:pt x="398" y="9"/>
                    </a:lnTo>
                    <a:lnTo>
                      <a:pt x="399" y="10"/>
                    </a:lnTo>
                    <a:lnTo>
                      <a:pt x="400" y="15"/>
                    </a:lnTo>
                    <a:lnTo>
                      <a:pt x="400" y="13"/>
                    </a:lnTo>
                    <a:lnTo>
                      <a:pt x="401" y="11"/>
                    </a:lnTo>
                    <a:lnTo>
                      <a:pt x="401" y="10"/>
                    </a:lnTo>
                    <a:lnTo>
                      <a:pt x="402" y="11"/>
                    </a:lnTo>
                    <a:lnTo>
                      <a:pt x="403" y="9"/>
                    </a:lnTo>
                    <a:lnTo>
                      <a:pt x="404" y="9"/>
                    </a:lnTo>
                    <a:lnTo>
                      <a:pt x="405" y="9"/>
                    </a:lnTo>
                    <a:lnTo>
                      <a:pt x="406" y="8"/>
                    </a:lnTo>
                    <a:lnTo>
                      <a:pt x="406" y="10"/>
                    </a:lnTo>
                    <a:lnTo>
                      <a:pt x="407" y="12"/>
                    </a:lnTo>
                    <a:lnTo>
                      <a:pt x="408" y="10"/>
                    </a:lnTo>
                    <a:lnTo>
                      <a:pt x="409" y="9"/>
                    </a:lnTo>
                    <a:lnTo>
                      <a:pt x="410" y="9"/>
                    </a:lnTo>
                    <a:lnTo>
                      <a:pt x="410" y="8"/>
                    </a:lnTo>
                    <a:lnTo>
                      <a:pt x="411" y="9"/>
                    </a:lnTo>
                    <a:lnTo>
                      <a:pt x="412" y="12"/>
                    </a:lnTo>
                    <a:lnTo>
                      <a:pt x="413" y="11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sz="1350"/>
              </a:p>
            </p:txBody>
          </p:sp>
          <p:sp>
            <p:nvSpPr>
              <p:cNvPr id="63582" name="Freeform 802"/>
              <p:cNvSpPr>
                <a:spLocks/>
              </p:cNvSpPr>
              <p:nvPr/>
            </p:nvSpPr>
            <p:spPr bwMode="auto">
              <a:xfrm>
                <a:off x="841375" y="1500188"/>
                <a:ext cx="717550" cy="2728913"/>
              </a:xfrm>
              <a:custGeom>
                <a:avLst/>
                <a:gdLst>
                  <a:gd name="T0" fmla="*/ 2147483647 w 452"/>
                  <a:gd name="T1" fmla="*/ 2147483647 h 1719"/>
                  <a:gd name="T2" fmla="*/ 2147483647 w 452"/>
                  <a:gd name="T3" fmla="*/ 2147483647 h 1719"/>
                  <a:gd name="T4" fmla="*/ 2147483647 w 452"/>
                  <a:gd name="T5" fmla="*/ 2147483647 h 1719"/>
                  <a:gd name="T6" fmla="*/ 2147483647 w 452"/>
                  <a:gd name="T7" fmla="*/ 2147483647 h 1719"/>
                  <a:gd name="T8" fmla="*/ 2147483647 w 452"/>
                  <a:gd name="T9" fmla="*/ 2147483647 h 1719"/>
                  <a:gd name="T10" fmla="*/ 2147483647 w 452"/>
                  <a:gd name="T11" fmla="*/ 2147483647 h 1719"/>
                  <a:gd name="T12" fmla="*/ 2147483647 w 452"/>
                  <a:gd name="T13" fmla="*/ 2147483647 h 1719"/>
                  <a:gd name="T14" fmla="*/ 2147483647 w 452"/>
                  <a:gd name="T15" fmla="*/ 2147483647 h 1719"/>
                  <a:gd name="T16" fmla="*/ 2147483647 w 452"/>
                  <a:gd name="T17" fmla="*/ 2147483647 h 1719"/>
                  <a:gd name="T18" fmla="*/ 2147483647 w 452"/>
                  <a:gd name="T19" fmla="*/ 2147483647 h 1719"/>
                  <a:gd name="T20" fmla="*/ 2147483647 w 452"/>
                  <a:gd name="T21" fmla="*/ 2147483647 h 1719"/>
                  <a:gd name="T22" fmla="*/ 2147483647 w 452"/>
                  <a:gd name="T23" fmla="*/ 2147483647 h 1719"/>
                  <a:gd name="T24" fmla="*/ 2147483647 w 452"/>
                  <a:gd name="T25" fmla="*/ 2147483647 h 1719"/>
                  <a:gd name="T26" fmla="*/ 2147483647 w 452"/>
                  <a:gd name="T27" fmla="*/ 2147483647 h 1719"/>
                  <a:gd name="T28" fmla="*/ 2147483647 w 452"/>
                  <a:gd name="T29" fmla="*/ 2147483647 h 1719"/>
                  <a:gd name="T30" fmla="*/ 2147483647 w 452"/>
                  <a:gd name="T31" fmla="*/ 2147483647 h 1719"/>
                  <a:gd name="T32" fmla="*/ 2147483647 w 452"/>
                  <a:gd name="T33" fmla="*/ 2147483647 h 1719"/>
                  <a:gd name="T34" fmla="*/ 2147483647 w 452"/>
                  <a:gd name="T35" fmla="*/ 2147483647 h 1719"/>
                  <a:gd name="T36" fmla="*/ 2147483647 w 452"/>
                  <a:gd name="T37" fmla="*/ 2147483647 h 1719"/>
                  <a:gd name="T38" fmla="*/ 2147483647 w 452"/>
                  <a:gd name="T39" fmla="*/ 2147483647 h 1719"/>
                  <a:gd name="T40" fmla="*/ 2147483647 w 452"/>
                  <a:gd name="T41" fmla="*/ 2147483647 h 1719"/>
                  <a:gd name="T42" fmla="*/ 2147483647 w 452"/>
                  <a:gd name="T43" fmla="*/ 2147483647 h 1719"/>
                  <a:gd name="T44" fmla="*/ 2147483647 w 452"/>
                  <a:gd name="T45" fmla="*/ 2147483647 h 1719"/>
                  <a:gd name="T46" fmla="*/ 2147483647 w 452"/>
                  <a:gd name="T47" fmla="*/ 2147483647 h 1719"/>
                  <a:gd name="T48" fmla="*/ 2147483647 w 452"/>
                  <a:gd name="T49" fmla="*/ 2147483647 h 1719"/>
                  <a:gd name="T50" fmla="*/ 2147483647 w 452"/>
                  <a:gd name="T51" fmla="*/ 2147483647 h 1719"/>
                  <a:gd name="T52" fmla="*/ 2147483647 w 452"/>
                  <a:gd name="T53" fmla="*/ 2147483647 h 1719"/>
                  <a:gd name="T54" fmla="*/ 2147483647 w 452"/>
                  <a:gd name="T55" fmla="*/ 2147483647 h 1719"/>
                  <a:gd name="T56" fmla="*/ 2147483647 w 452"/>
                  <a:gd name="T57" fmla="*/ 2147483647 h 1719"/>
                  <a:gd name="T58" fmla="*/ 2147483647 w 452"/>
                  <a:gd name="T59" fmla="*/ 2147483647 h 1719"/>
                  <a:gd name="T60" fmla="*/ 2147483647 w 452"/>
                  <a:gd name="T61" fmla="*/ 2147483647 h 1719"/>
                  <a:gd name="T62" fmla="*/ 2147483647 w 452"/>
                  <a:gd name="T63" fmla="*/ 2147483647 h 1719"/>
                  <a:gd name="T64" fmla="*/ 2147483647 w 452"/>
                  <a:gd name="T65" fmla="*/ 2147483647 h 1719"/>
                  <a:gd name="T66" fmla="*/ 2147483647 w 452"/>
                  <a:gd name="T67" fmla="*/ 2147483647 h 1719"/>
                  <a:gd name="T68" fmla="*/ 2147483647 w 452"/>
                  <a:gd name="T69" fmla="*/ 2147483647 h 1719"/>
                  <a:gd name="T70" fmla="*/ 2147483647 w 452"/>
                  <a:gd name="T71" fmla="*/ 2147483647 h 1719"/>
                  <a:gd name="T72" fmla="*/ 2147483647 w 452"/>
                  <a:gd name="T73" fmla="*/ 2147483647 h 1719"/>
                  <a:gd name="T74" fmla="*/ 2147483647 w 452"/>
                  <a:gd name="T75" fmla="*/ 2147483647 h 1719"/>
                  <a:gd name="T76" fmla="*/ 2147483647 w 452"/>
                  <a:gd name="T77" fmla="*/ 2147483647 h 1719"/>
                  <a:gd name="T78" fmla="*/ 2147483647 w 452"/>
                  <a:gd name="T79" fmla="*/ 2147483647 h 1719"/>
                  <a:gd name="T80" fmla="*/ 2147483647 w 452"/>
                  <a:gd name="T81" fmla="*/ 2147483647 h 1719"/>
                  <a:gd name="T82" fmla="*/ 2147483647 w 452"/>
                  <a:gd name="T83" fmla="*/ 2147483647 h 1719"/>
                  <a:gd name="T84" fmla="*/ 2147483647 w 452"/>
                  <a:gd name="T85" fmla="*/ 2147483647 h 1719"/>
                  <a:gd name="T86" fmla="*/ 2147483647 w 452"/>
                  <a:gd name="T87" fmla="*/ 2147483647 h 1719"/>
                  <a:gd name="T88" fmla="*/ 2147483647 w 452"/>
                  <a:gd name="T89" fmla="*/ 2147483647 h 1719"/>
                  <a:gd name="T90" fmla="*/ 2147483647 w 452"/>
                  <a:gd name="T91" fmla="*/ 2147483647 h 1719"/>
                  <a:gd name="T92" fmla="*/ 2147483647 w 452"/>
                  <a:gd name="T93" fmla="*/ 2147483647 h 1719"/>
                  <a:gd name="T94" fmla="*/ 2147483647 w 452"/>
                  <a:gd name="T95" fmla="*/ 2147483647 h 1719"/>
                  <a:gd name="T96" fmla="*/ 2147483647 w 452"/>
                  <a:gd name="T97" fmla="*/ 2147483647 h 1719"/>
                  <a:gd name="T98" fmla="*/ 2147483647 w 452"/>
                  <a:gd name="T99" fmla="*/ 2147483647 h 1719"/>
                  <a:gd name="T100" fmla="*/ 2147483647 w 452"/>
                  <a:gd name="T101" fmla="*/ 2147483647 h 1719"/>
                  <a:gd name="T102" fmla="*/ 2147483647 w 452"/>
                  <a:gd name="T103" fmla="*/ 2147483647 h 1719"/>
                  <a:gd name="T104" fmla="*/ 2147483647 w 452"/>
                  <a:gd name="T105" fmla="*/ 2147483647 h 1719"/>
                  <a:gd name="T106" fmla="*/ 2147483647 w 452"/>
                  <a:gd name="T107" fmla="*/ 2147483647 h 1719"/>
                  <a:gd name="T108" fmla="*/ 2147483647 w 452"/>
                  <a:gd name="T109" fmla="*/ 2147483647 h 1719"/>
                  <a:gd name="T110" fmla="*/ 2147483647 w 452"/>
                  <a:gd name="T111" fmla="*/ 2147483647 h 1719"/>
                  <a:gd name="T112" fmla="*/ 2147483647 w 452"/>
                  <a:gd name="T113" fmla="*/ 2147483647 h 1719"/>
                  <a:gd name="T114" fmla="*/ 2147483647 w 452"/>
                  <a:gd name="T115" fmla="*/ 2147483647 h 1719"/>
                  <a:gd name="T116" fmla="*/ 2147483647 w 452"/>
                  <a:gd name="T117" fmla="*/ 2147483647 h 1719"/>
                  <a:gd name="T118" fmla="*/ 2147483647 w 452"/>
                  <a:gd name="T119" fmla="*/ 2147483647 h 1719"/>
                  <a:gd name="T120" fmla="*/ 2147483647 w 452"/>
                  <a:gd name="T121" fmla="*/ 2147483647 h 1719"/>
                  <a:gd name="T122" fmla="*/ 2147483647 w 452"/>
                  <a:gd name="T123" fmla="*/ 2147483647 h 1719"/>
                  <a:gd name="T124" fmla="*/ 2147483647 w 452"/>
                  <a:gd name="T125" fmla="*/ 2147483647 h 171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52"/>
                  <a:gd name="T190" fmla="*/ 0 h 1719"/>
                  <a:gd name="T191" fmla="*/ 452 w 452"/>
                  <a:gd name="T192" fmla="*/ 1719 h 171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52" h="1719">
                    <a:moveTo>
                      <a:pt x="0" y="1544"/>
                    </a:moveTo>
                    <a:lnTo>
                      <a:pt x="1" y="1538"/>
                    </a:lnTo>
                    <a:lnTo>
                      <a:pt x="2" y="1537"/>
                    </a:lnTo>
                    <a:lnTo>
                      <a:pt x="3" y="1532"/>
                    </a:lnTo>
                    <a:lnTo>
                      <a:pt x="3" y="1534"/>
                    </a:lnTo>
                    <a:lnTo>
                      <a:pt x="4" y="1534"/>
                    </a:lnTo>
                    <a:lnTo>
                      <a:pt x="5" y="1535"/>
                    </a:lnTo>
                    <a:lnTo>
                      <a:pt x="5" y="1537"/>
                    </a:lnTo>
                    <a:lnTo>
                      <a:pt x="6" y="1535"/>
                    </a:lnTo>
                    <a:lnTo>
                      <a:pt x="7" y="1537"/>
                    </a:lnTo>
                    <a:lnTo>
                      <a:pt x="7" y="1538"/>
                    </a:lnTo>
                    <a:lnTo>
                      <a:pt x="8" y="1535"/>
                    </a:lnTo>
                    <a:lnTo>
                      <a:pt x="8" y="1537"/>
                    </a:lnTo>
                    <a:lnTo>
                      <a:pt x="9" y="1537"/>
                    </a:lnTo>
                    <a:lnTo>
                      <a:pt x="10" y="1537"/>
                    </a:lnTo>
                    <a:lnTo>
                      <a:pt x="11" y="1536"/>
                    </a:lnTo>
                    <a:lnTo>
                      <a:pt x="11" y="1537"/>
                    </a:lnTo>
                    <a:lnTo>
                      <a:pt x="12" y="1540"/>
                    </a:lnTo>
                    <a:lnTo>
                      <a:pt x="13" y="1538"/>
                    </a:lnTo>
                    <a:lnTo>
                      <a:pt x="14" y="1540"/>
                    </a:lnTo>
                    <a:lnTo>
                      <a:pt x="14" y="1539"/>
                    </a:lnTo>
                    <a:lnTo>
                      <a:pt x="14" y="1537"/>
                    </a:lnTo>
                    <a:lnTo>
                      <a:pt x="15" y="1537"/>
                    </a:lnTo>
                    <a:lnTo>
                      <a:pt x="16" y="1539"/>
                    </a:lnTo>
                    <a:lnTo>
                      <a:pt x="17" y="1537"/>
                    </a:lnTo>
                    <a:lnTo>
                      <a:pt x="18" y="1534"/>
                    </a:lnTo>
                    <a:lnTo>
                      <a:pt x="19" y="1528"/>
                    </a:lnTo>
                    <a:lnTo>
                      <a:pt x="19" y="1533"/>
                    </a:lnTo>
                    <a:lnTo>
                      <a:pt x="20" y="1535"/>
                    </a:lnTo>
                    <a:lnTo>
                      <a:pt x="21" y="1535"/>
                    </a:lnTo>
                    <a:lnTo>
                      <a:pt x="21" y="1719"/>
                    </a:lnTo>
                    <a:lnTo>
                      <a:pt x="22" y="1697"/>
                    </a:lnTo>
                    <a:lnTo>
                      <a:pt x="23" y="1669"/>
                    </a:lnTo>
                    <a:lnTo>
                      <a:pt x="23" y="1650"/>
                    </a:lnTo>
                    <a:lnTo>
                      <a:pt x="24" y="1633"/>
                    </a:lnTo>
                    <a:lnTo>
                      <a:pt x="24" y="1624"/>
                    </a:lnTo>
                    <a:lnTo>
                      <a:pt x="25" y="1617"/>
                    </a:lnTo>
                    <a:lnTo>
                      <a:pt x="26" y="1612"/>
                    </a:lnTo>
                    <a:lnTo>
                      <a:pt x="27" y="1607"/>
                    </a:lnTo>
                    <a:lnTo>
                      <a:pt x="27" y="1601"/>
                    </a:lnTo>
                    <a:lnTo>
                      <a:pt x="27" y="1596"/>
                    </a:lnTo>
                    <a:lnTo>
                      <a:pt x="28" y="1590"/>
                    </a:lnTo>
                    <a:lnTo>
                      <a:pt x="29" y="1585"/>
                    </a:lnTo>
                    <a:lnTo>
                      <a:pt x="30" y="1581"/>
                    </a:lnTo>
                    <a:lnTo>
                      <a:pt x="30" y="1578"/>
                    </a:lnTo>
                    <a:lnTo>
                      <a:pt x="31" y="1578"/>
                    </a:lnTo>
                    <a:lnTo>
                      <a:pt x="31" y="1574"/>
                    </a:lnTo>
                    <a:lnTo>
                      <a:pt x="32" y="1572"/>
                    </a:lnTo>
                    <a:lnTo>
                      <a:pt x="33" y="1569"/>
                    </a:lnTo>
                    <a:lnTo>
                      <a:pt x="33" y="1568"/>
                    </a:lnTo>
                    <a:lnTo>
                      <a:pt x="34" y="1565"/>
                    </a:lnTo>
                    <a:lnTo>
                      <a:pt x="35" y="1564"/>
                    </a:lnTo>
                    <a:lnTo>
                      <a:pt x="35" y="1562"/>
                    </a:lnTo>
                    <a:lnTo>
                      <a:pt x="36" y="1557"/>
                    </a:lnTo>
                    <a:lnTo>
                      <a:pt x="37" y="1558"/>
                    </a:lnTo>
                    <a:lnTo>
                      <a:pt x="37" y="1557"/>
                    </a:lnTo>
                    <a:lnTo>
                      <a:pt x="38" y="1558"/>
                    </a:lnTo>
                    <a:lnTo>
                      <a:pt x="39" y="1557"/>
                    </a:lnTo>
                    <a:lnTo>
                      <a:pt x="40" y="1558"/>
                    </a:lnTo>
                    <a:lnTo>
                      <a:pt x="40" y="1553"/>
                    </a:lnTo>
                    <a:lnTo>
                      <a:pt x="41" y="1553"/>
                    </a:lnTo>
                    <a:lnTo>
                      <a:pt x="42" y="1558"/>
                    </a:lnTo>
                    <a:lnTo>
                      <a:pt x="43" y="1556"/>
                    </a:lnTo>
                    <a:lnTo>
                      <a:pt x="43" y="1554"/>
                    </a:lnTo>
                    <a:lnTo>
                      <a:pt x="43" y="1553"/>
                    </a:lnTo>
                    <a:lnTo>
                      <a:pt x="44" y="1553"/>
                    </a:lnTo>
                    <a:lnTo>
                      <a:pt x="45" y="1555"/>
                    </a:lnTo>
                    <a:lnTo>
                      <a:pt x="46" y="1552"/>
                    </a:lnTo>
                    <a:lnTo>
                      <a:pt x="47" y="1554"/>
                    </a:lnTo>
                    <a:lnTo>
                      <a:pt x="47" y="1551"/>
                    </a:lnTo>
                    <a:lnTo>
                      <a:pt x="48" y="1551"/>
                    </a:lnTo>
                    <a:lnTo>
                      <a:pt x="49" y="1550"/>
                    </a:lnTo>
                    <a:lnTo>
                      <a:pt x="49" y="1554"/>
                    </a:lnTo>
                    <a:lnTo>
                      <a:pt x="50" y="1553"/>
                    </a:lnTo>
                    <a:lnTo>
                      <a:pt x="51" y="1552"/>
                    </a:lnTo>
                    <a:lnTo>
                      <a:pt x="51" y="1549"/>
                    </a:lnTo>
                    <a:lnTo>
                      <a:pt x="52" y="1549"/>
                    </a:lnTo>
                    <a:lnTo>
                      <a:pt x="53" y="1550"/>
                    </a:lnTo>
                    <a:lnTo>
                      <a:pt x="54" y="1557"/>
                    </a:lnTo>
                    <a:lnTo>
                      <a:pt x="55" y="1553"/>
                    </a:lnTo>
                    <a:lnTo>
                      <a:pt x="55" y="1551"/>
                    </a:lnTo>
                    <a:lnTo>
                      <a:pt x="55" y="1550"/>
                    </a:lnTo>
                    <a:lnTo>
                      <a:pt x="56" y="1549"/>
                    </a:lnTo>
                    <a:lnTo>
                      <a:pt x="57" y="1549"/>
                    </a:lnTo>
                    <a:lnTo>
                      <a:pt x="58" y="1543"/>
                    </a:lnTo>
                    <a:lnTo>
                      <a:pt x="59" y="1543"/>
                    </a:lnTo>
                    <a:lnTo>
                      <a:pt x="59" y="1546"/>
                    </a:lnTo>
                    <a:lnTo>
                      <a:pt x="60" y="1550"/>
                    </a:lnTo>
                    <a:lnTo>
                      <a:pt x="61" y="1548"/>
                    </a:lnTo>
                    <a:lnTo>
                      <a:pt x="62" y="1548"/>
                    </a:lnTo>
                    <a:lnTo>
                      <a:pt x="63" y="1543"/>
                    </a:lnTo>
                    <a:lnTo>
                      <a:pt x="63" y="1542"/>
                    </a:lnTo>
                    <a:lnTo>
                      <a:pt x="64" y="1546"/>
                    </a:lnTo>
                    <a:lnTo>
                      <a:pt x="65" y="1545"/>
                    </a:lnTo>
                    <a:lnTo>
                      <a:pt x="65" y="1546"/>
                    </a:lnTo>
                    <a:lnTo>
                      <a:pt x="66" y="1546"/>
                    </a:lnTo>
                    <a:lnTo>
                      <a:pt x="67" y="1548"/>
                    </a:lnTo>
                    <a:lnTo>
                      <a:pt x="67" y="1547"/>
                    </a:lnTo>
                    <a:lnTo>
                      <a:pt x="68" y="1547"/>
                    </a:lnTo>
                    <a:lnTo>
                      <a:pt x="68" y="1544"/>
                    </a:lnTo>
                    <a:lnTo>
                      <a:pt x="69" y="1546"/>
                    </a:lnTo>
                    <a:lnTo>
                      <a:pt x="70" y="1550"/>
                    </a:lnTo>
                    <a:lnTo>
                      <a:pt x="71" y="1548"/>
                    </a:lnTo>
                    <a:lnTo>
                      <a:pt x="71" y="1546"/>
                    </a:lnTo>
                    <a:lnTo>
                      <a:pt x="72" y="1546"/>
                    </a:lnTo>
                    <a:lnTo>
                      <a:pt x="73" y="1547"/>
                    </a:lnTo>
                    <a:lnTo>
                      <a:pt x="74" y="1548"/>
                    </a:lnTo>
                    <a:lnTo>
                      <a:pt x="74" y="1546"/>
                    </a:lnTo>
                    <a:lnTo>
                      <a:pt x="75" y="1546"/>
                    </a:lnTo>
                    <a:lnTo>
                      <a:pt x="76" y="1547"/>
                    </a:lnTo>
                    <a:lnTo>
                      <a:pt x="77" y="1550"/>
                    </a:lnTo>
                    <a:lnTo>
                      <a:pt x="78" y="1553"/>
                    </a:lnTo>
                    <a:lnTo>
                      <a:pt x="78" y="1550"/>
                    </a:lnTo>
                    <a:lnTo>
                      <a:pt x="79" y="1550"/>
                    </a:lnTo>
                    <a:lnTo>
                      <a:pt x="79" y="1555"/>
                    </a:lnTo>
                    <a:lnTo>
                      <a:pt x="80" y="1551"/>
                    </a:lnTo>
                    <a:lnTo>
                      <a:pt x="81" y="1549"/>
                    </a:lnTo>
                    <a:lnTo>
                      <a:pt x="81" y="1548"/>
                    </a:lnTo>
                    <a:lnTo>
                      <a:pt x="82" y="1551"/>
                    </a:lnTo>
                    <a:lnTo>
                      <a:pt x="83" y="1549"/>
                    </a:lnTo>
                    <a:lnTo>
                      <a:pt x="83" y="1548"/>
                    </a:lnTo>
                    <a:lnTo>
                      <a:pt x="84" y="1548"/>
                    </a:lnTo>
                    <a:lnTo>
                      <a:pt x="85" y="625"/>
                    </a:lnTo>
                    <a:lnTo>
                      <a:pt x="86" y="0"/>
                    </a:lnTo>
                    <a:lnTo>
                      <a:pt x="87" y="151"/>
                    </a:lnTo>
                    <a:lnTo>
                      <a:pt x="87" y="286"/>
                    </a:lnTo>
                    <a:lnTo>
                      <a:pt x="87" y="401"/>
                    </a:lnTo>
                    <a:lnTo>
                      <a:pt x="88" y="499"/>
                    </a:lnTo>
                    <a:lnTo>
                      <a:pt x="89" y="591"/>
                    </a:lnTo>
                    <a:lnTo>
                      <a:pt x="90" y="671"/>
                    </a:lnTo>
                    <a:lnTo>
                      <a:pt x="90" y="744"/>
                    </a:lnTo>
                    <a:lnTo>
                      <a:pt x="91" y="800"/>
                    </a:lnTo>
                    <a:lnTo>
                      <a:pt x="91" y="858"/>
                    </a:lnTo>
                    <a:lnTo>
                      <a:pt x="92" y="909"/>
                    </a:lnTo>
                    <a:lnTo>
                      <a:pt x="93" y="958"/>
                    </a:lnTo>
                    <a:lnTo>
                      <a:pt x="93" y="997"/>
                    </a:lnTo>
                    <a:lnTo>
                      <a:pt x="94" y="1031"/>
                    </a:lnTo>
                    <a:lnTo>
                      <a:pt x="95" y="1061"/>
                    </a:lnTo>
                    <a:lnTo>
                      <a:pt x="95" y="1087"/>
                    </a:lnTo>
                    <a:lnTo>
                      <a:pt x="96" y="1111"/>
                    </a:lnTo>
                    <a:lnTo>
                      <a:pt x="97" y="1133"/>
                    </a:lnTo>
                    <a:lnTo>
                      <a:pt x="97" y="1153"/>
                    </a:lnTo>
                    <a:lnTo>
                      <a:pt x="98" y="1172"/>
                    </a:lnTo>
                    <a:lnTo>
                      <a:pt x="99" y="1185"/>
                    </a:lnTo>
                    <a:lnTo>
                      <a:pt x="99" y="1198"/>
                    </a:lnTo>
                    <a:lnTo>
                      <a:pt x="100" y="1207"/>
                    </a:lnTo>
                    <a:lnTo>
                      <a:pt x="100" y="1216"/>
                    </a:lnTo>
                    <a:lnTo>
                      <a:pt x="101" y="1223"/>
                    </a:lnTo>
                    <a:lnTo>
                      <a:pt x="102" y="1221"/>
                    </a:lnTo>
                    <a:lnTo>
                      <a:pt x="103" y="1231"/>
                    </a:lnTo>
                    <a:lnTo>
                      <a:pt x="103" y="1235"/>
                    </a:lnTo>
                    <a:lnTo>
                      <a:pt x="103" y="1238"/>
                    </a:lnTo>
                    <a:lnTo>
                      <a:pt x="104" y="1244"/>
                    </a:lnTo>
                    <a:lnTo>
                      <a:pt x="105" y="1244"/>
                    </a:lnTo>
                    <a:lnTo>
                      <a:pt x="106" y="1247"/>
                    </a:lnTo>
                    <a:lnTo>
                      <a:pt x="106" y="1250"/>
                    </a:lnTo>
                    <a:lnTo>
                      <a:pt x="107" y="1247"/>
                    </a:lnTo>
                    <a:lnTo>
                      <a:pt x="107" y="1248"/>
                    </a:lnTo>
                    <a:lnTo>
                      <a:pt x="108" y="1250"/>
                    </a:lnTo>
                    <a:lnTo>
                      <a:pt x="109" y="1248"/>
                    </a:lnTo>
                    <a:lnTo>
                      <a:pt x="110" y="1250"/>
                    </a:lnTo>
                    <a:lnTo>
                      <a:pt x="111" y="1253"/>
                    </a:lnTo>
                    <a:lnTo>
                      <a:pt x="112" y="1255"/>
                    </a:lnTo>
                    <a:lnTo>
                      <a:pt x="112" y="1257"/>
                    </a:lnTo>
                    <a:lnTo>
                      <a:pt x="113" y="1258"/>
                    </a:lnTo>
                    <a:lnTo>
                      <a:pt x="114" y="1255"/>
                    </a:lnTo>
                    <a:lnTo>
                      <a:pt x="115" y="1259"/>
                    </a:lnTo>
                    <a:lnTo>
                      <a:pt x="115" y="1260"/>
                    </a:lnTo>
                    <a:lnTo>
                      <a:pt x="116" y="1260"/>
                    </a:lnTo>
                    <a:lnTo>
                      <a:pt x="117" y="1262"/>
                    </a:lnTo>
                    <a:lnTo>
                      <a:pt x="118" y="1262"/>
                    </a:lnTo>
                    <a:lnTo>
                      <a:pt x="119" y="1267"/>
                    </a:lnTo>
                    <a:lnTo>
                      <a:pt x="119" y="1266"/>
                    </a:lnTo>
                    <a:lnTo>
                      <a:pt x="119" y="1263"/>
                    </a:lnTo>
                    <a:lnTo>
                      <a:pt x="120" y="1264"/>
                    </a:lnTo>
                    <a:lnTo>
                      <a:pt x="121" y="1260"/>
                    </a:lnTo>
                    <a:lnTo>
                      <a:pt x="122" y="1260"/>
                    </a:lnTo>
                    <a:lnTo>
                      <a:pt x="122" y="1262"/>
                    </a:lnTo>
                    <a:lnTo>
                      <a:pt x="123" y="1262"/>
                    </a:lnTo>
                    <a:lnTo>
                      <a:pt x="123" y="1257"/>
                    </a:lnTo>
                    <a:lnTo>
                      <a:pt x="124" y="1258"/>
                    </a:lnTo>
                    <a:lnTo>
                      <a:pt x="125" y="1261"/>
                    </a:lnTo>
                    <a:lnTo>
                      <a:pt x="125" y="1260"/>
                    </a:lnTo>
                    <a:lnTo>
                      <a:pt x="126" y="1258"/>
                    </a:lnTo>
                    <a:lnTo>
                      <a:pt x="127" y="1258"/>
                    </a:lnTo>
                    <a:lnTo>
                      <a:pt x="127" y="1254"/>
                    </a:lnTo>
                    <a:lnTo>
                      <a:pt x="128" y="1253"/>
                    </a:lnTo>
                    <a:lnTo>
                      <a:pt x="128" y="1257"/>
                    </a:lnTo>
                    <a:lnTo>
                      <a:pt x="129" y="1258"/>
                    </a:lnTo>
                    <a:lnTo>
                      <a:pt x="130" y="1264"/>
                    </a:lnTo>
                    <a:lnTo>
                      <a:pt x="131" y="1265"/>
                    </a:lnTo>
                    <a:lnTo>
                      <a:pt x="131" y="1266"/>
                    </a:lnTo>
                    <a:lnTo>
                      <a:pt x="132" y="1260"/>
                    </a:lnTo>
                    <a:lnTo>
                      <a:pt x="133" y="1260"/>
                    </a:lnTo>
                    <a:lnTo>
                      <a:pt x="134" y="1262"/>
                    </a:lnTo>
                    <a:lnTo>
                      <a:pt x="134" y="1260"/>
                    </a:lnTo>
                    <a:lnTo>
                      <a:pt x="135" y="1258"/>
                    </a:lnTo>
                    <a:lnTo>
                      <a:pt x="135" y="1257"/>
                    </a:lnTo>
                    <a:lnTo>
                      <a:pt x="136" y="1257"/>
                    </a:lnTo>
                    <a:lnTo>
                      <a:pt x="137" y="1253"/>
                    </a:lnTo>
                    <a:lnTo>
                      <a:pt x="138" y="1258"/>
                    </a:lnTo>
                    <a:lnTo>
                      <a:pt x="139" y="1258"/>
                    </a:lnTo>
                    <a:lnTo>
                      <a:pt x="139" y="1257"/>
                    </a:lnTo>
                    <a:lnTo>
                      <a:pt x="140" y="1257"/>
                    </a:lnTo>
                    <a:lnTo>
                      <a:pt x="141" y="1257"/>
                    </a:lnTo>
                    <a:lnTo>
                      <a:pt x="141" y="1256"/>
                    </a:lnTo>
                    <a:lnTo>
                      <a:pt x="142" y="1255"/>
                    </a:lnTo>
                    <a:lnTo>
                      <a:pt x="143" y="1255"/>
                    </a:lnTo>
                    <a:lnTo>
                      <a:pt x="143" y="1258"/>
                    </a:lnTo>
                    <a:lnTo>
                      <a:pt x="144" y="1255"/>
                    </a:lnTo>
                    <a:lnTo>
                      <a:pt x="144" y="1251"/>
                    </a:lnTo>
                    <a:lnTo>
                      <a:pt x="145" y="1248"/>
                    </a:lnTo>
                    <a:lnTo>
                      <a:pt x="146" y="1242"/>
                    </a:lnTo>
                    <a:lnTo>
                      <a:pt x="147" y="1244"/>
                    </a:lnTo>
                    <a:lnTo>
                      <a:pt x="147" y="1241"/>
                    </a:lnTo>
                    <a:lnTo>
                      <a:pt x="147" y="1240"/>
                    </a:lnTo>
                    <a:lnTo>
                      <a:pt x="148" y="1238"/>
                    </a:lnTo>
                    <a:lnTo>
                      <a:pt x="149" y="1237"/>
                    </a:lnTo>
                    <a:lnTo>
                      <a:pt x="150" y="1236"/>
                    </a:lnTo>
                    <a:lnTo>
                      <a:pt x="150" y="1235"/>
                    </a:lnTo>
                    <a:lnTo>
                      <a:pt x="151" y="1232"/>
                    </a:lnTo>
                    <a:lnTo>
                      <a:pt x="151" y="1234"/>
                    </a:lnTo>
                    <a:lnTo>
                      <a:pt x="152" y="1235"/>
                    </a:lnTo>
                    <a:lnTo>
                      <a:pt x="153" y="1241"/>
                    </a:lnTo>
                    <a:lnTo>
                      <a:pt x="153" y="1239"/>
                    </a:lnTo>
                    <a:lnTo>
                      <a:pt x="154" y="1237"/>
                    </a:lnTo>
                    <a:lnTo>
                      <a:pt x="155" y="1233"/>
                    </a:lnTo>
                    <a:lnTo>
                      <a:pt x="155" y="1235"/>
                    </a:lnTo>
                    <a:lnTo>
                      <a:pt x="156" y="1233"/>
                    </a:lnTo>
                    <a:lnTo>
                      <a:pt x="156" y="1231"/>
                    </a:lnTo>
                    <a:lnTo>
                      <a:pt x="157" y="1229"/>
                    </a:lnTo>
                    <a:lnTo>
                      <a:pt x="158" y="1231"/>
                    </a:lnTo>
                    <a:lnTo>
                      <a:pt x="159" y="1231"/>
                    </a:lnTo>
                    <a:lnTo>
                      <a:pt x="160" y="1231"/>
                    </a:lnTo>
                    <a:lnTo>
                      <a:pt x="160" y="1228"/>
                    </a:lnTo>
                    <a:lnTo>
                      <a:pt x="160" y="1234"/>
                    </a:lnTo>
                    <a:lnTo>
                      <a:pt x="161" y="1232"/>
                    </a:lnTo>
                    <a:lnTo>
                      <a:pt x="162" y="1231"/>
                    </a:lnTo>
                    <a:lnTo>
                      <a:pt x="163" y="1225"/>
                    </a:lnTo>
                    <a:lnTo>
                      <a:pt x="163" y="1226"/>
                    </a:lnTo>
                    <a:lnTo>
                      <a:pt x="164" y="1228"/>
                    </a:lnTo>
                    <a:lnTo>
                      <a:pt x="165" y="1225"/>
                    </a:lnTo>
                    <a:lnTo>
                      <a:pt x="166" y="1226"/>
                    </a:lnTo>
                    <a:lnTo>
                      <a:pt x="166" y="1231"/>
                    </a:lnTo>
                    <a:lnTo>
                      <a:pt x="167" y="1231"/>
                    </a:lnTo>
                    <a:lnTo>
                      <a:pt x="168" y="1230"/>
                    </a:lnTo>
                    <a:lnTo>
                      <a:pt x="169" y="1224"/>
                    </a:lnTo>
                    <a:lnTo>
                      <a:pt x="169" y="1223"/>
                    </a:lnTo>
                    <a:lnTo>
                      <a:pt x="170" y="1228"/>
                    </a:lnTo>
                    <a:lnTo>
                      <a:pt x="171" y="1228"/>
                    </a:lnTo>
                    <a:lnTo>
                      <a:pt x="171" y="1231"/>
                    </a:lnTo>
                    <a:lnTo>
                      <a:pt x="172" y="1231"/>
                    </a:lnTo>
                    <a:lnTo>
                      <a:pt x="172" y="1229"/>
                    </a:lnTo>
                    <a:lnTo>
                      <a:pt x="173" y="1230"/>
                    </a:lnTo>
                    <a:lnTo>
                      <a:pt x="174" y="1234"/>
                    </a:lnTo>
                    <a:lnTo>
                      <a:pt x="175" y="1234"/>
                    </a:lnTo>
                    <a:lnTo>
                      <a:pt x="175" y="1231"/>
                    </a:lnTo>
                    <a:lnTo>
                      <a:pt x="175" y="1233"/>
                    </a:lnTo>
                    <a:lnTo>
                      <a:pt x="176" y="1230"/>
                    </a:lnTo>
                    <a:lnTo>
                      <a:pt x="177" y="1230"/>
                    </a:lnTo>
                    <a:lnTo>
                      <a:pt x="178" y="1228"/>
                    </a:lnTo>
                    <a:lnTo>
                      <a:pt x="179" y="1228"/>
                    </a:lnTo>
                    <a:lnTo>
                      <a:pt x="179" y="1223"/>
                    </a:lnTo>
                    <a:lnTo>
                      <a:pt x="179" y="1224"/>
                    </a:lnTo>
                    <a:lnTo>
                      <a:pt x="180" y="1223"/>
                    </a:lnTo>
                    <a:lnTo>
                      <a:pt x="181" y="1220"/>
                    </a:lnTo>
                    <a:lnTo>
                      <a:pt x="182" y="1222"/>
                    </a:lnTo>
                    <a:lnTo>
                      <a:pt x="182" y="1225"/>
                    </a:lnTo>
                    <a:lnTo>
                      <a:pt x="183" y="1225"/>
                    </a:lnTo>
                    <a:lnTo>
                      <a:pt x="183" y="1226"/>
                    </a:lnTo>
                    <a:lnTo>
                      <a:pt x="184" y="1225"/>
                    </a:lnTo>
                    <a:lnTo>
                      <a:pt x="185" y="1226"/>
                    </a:lnTo>
                    <a:lnTo>
                      <a:pt x="185" y="1227"/>
                    </a:lnTo>
                    <a:lnTo>
                      <a:pt x="186" y="1227"/>
                    </a:lnTo>
                    <a:lnTo>
                      <a:pt x="187" y="1227"/>
                    </a:lnTo>
                    <a:lnTo>
                      <a:pt x="187" y="1230"/>
                    </a:lnTo>
                    <a:lnTo>
                      <a:pt x="188" y="1226"/>
                    </a:lnTo>
                    <a:lnTo>
                      <a:pt x="189" y="1223"/>
                    </a:lnTo>
                    <a:lnTo>
                      <a:pt x="190" y="1225"/>
                    </a:lnTo>
                    <a:lnTo>
                      <a:pt x="191" y="1223"/>
                    </a:lnTo>
                    <a:lnTo>
                      <a:pt x="191" y="1224"/>
                    </a:lnTo>
                    <a:lnTo>
                      <a:pt x="191" y="1223"/>
                    </a:lnTo>
                    <a:lnTo>
                      <a:pt x="192" y="1225"/>
                    </a:lnTo>
                    <a:lnTo>
                      <a:pt x="193" y="1222"/>
                    </a:lnTo>
                    <a:lnTo>
                      <a:pt x="194" y="1222"/>
                    </a:lnTo>
                    <a:lnTo>
                      <a:pt x="194" y="1225"/>
                    </a:lnTo>
                    <a:lnTo>
                      <a:pt x="195" y="1227"/>
                    </a:lnTo>
                    <a:lnTo>
                      <a:pt x="195" y="1223"/>
                    </a:lnTo>
                    <a:lnTo>
                      <a:pt x="196" y="1223"/>
                    </a:lnTo>
                    <a:lnTo>
                      <a:pt x="197" y="1218"/>
                    </a:lnTo>
                    <a:lnTo>
                      <a:pt x="198" y="1217"/>
                    </a:lnTo>
                    <a:lnTo>
                      <a:pt x="199" y="1215"/>
                    </a:lnTo>
                    <a:lnTo>
                      <a:pt x="199" y="1214"/>
                    </a:lnTo>
                    <a:lnTo>
                      <a:pt x="200" y="1214"/>
                    </a:lnTo>
                    <a:lnTo>
                      <a:pt x="201" y="1211"/>
                    </a:lnTo>
                    <a:lnTo>
                      <a:pt x="201" y="1212"/>
                    </a:lnTo>
                    <a:lnTo>
                      <a:pt x="202" y="1207"/>
                    </a:lnTo>
                    <a:lnTo>
                      <a:pt x="203" y="1209"/>
                    </a:lnTo>
                    <a:lnTo>
                      <a:pt x="204" y="1208"/>
                    </a:lnTo>
                    <a:lnTo>
                      <a:pt x="204" y="1211"/>
                    </a:lnTo>
                    <a:lnTo>
                      <a:pt x="204" y="1210"/>
                    </a:lnTo>
                    <a:lnTo>
                      <a:pt x="205" y="1211"/>
                    </a:lnTo>
                    <a:lnTo>
                      <a:pt x="206" y="1213"/>
                    </a:lnTo>
                    <a:lnTo>
                      <a:pt x="207" y="1215"/>
                    </a:lnTo>
                    <a:lnTo>
                      <a:pt x="207" y="1214"/>
                    </a:lnTo>
                    <a:lnTo>
                      <a:pt x="207" y="1213"/>
                    </a:lnTo>
                    <a:lnTo>
                      <a:pt x="208" y="1212"/>
                    </a:lnTo>
                    <a:lnTo>
                      <a:pt x="209" y="1212"/>
                    </a:lnTo>
                    <a:lnTo>
                      <a:pt x="210" y="1213"/>
                    </a:lnTo>
                    <a:lnTo>
                      <a:pt x="210" y="1206"/>
                    </a:lnTo>
                    <a:lnTo>
                      <a:pt x="211" y="1209"/>
                    </a:lnTo>
                    <a:lnTo>
                      <a:pt x="211" y="1207"/>
                    </a:lnTo>
                    <a:lnTo>
                      <a:pt x="212" y="1209"/>
                    </a:lnTo>
                    <a:lnTo>
                      <a:pt x="213" y="1209"/>
                    </a:lnTo>
                    <a:lnTo>
                      <a:pt x="213" y="1207"/>
                    </a:lnTo>
                    <a:lnTo>
                      <a:pt x="214" y="1208"/>
                    </a:lnTo>
                    <a:lnTo>
                      <a:pt x="215" y="1212"/>
                    </a:lnTo>
                    <a:lnTo>
                      <a:pt x="215" y="1206"/>
                    </a:lnTo>
                    <a:lnTo>
                      <a:pt x="216" y="1207"/>
                    </a:lnTo>
                    <a:lnTo>
                      <a:pt x="216" y="1210"/>
                    </a:lnTo>
                    <a:lnTo>
                      <a:pt x="217" y="1212"/>
                    </a:lnTo>
                    <a:lnTo>
                      <a:pt x="218" y="1211"/>
                    </a:lnTo>
                    <a:lnTo>
                      <a:pt x="219" y="1209"/>
                    </a:lnTo>
                    <a:lnTo>
                      <a:pt x="220" y="1209"/>
                    </a:lnTo>
                    <a:lnTo>
                      <a:pt x="220" y="1211"/>
                    </a:lnTo>
                    <a:lnTo>
                      <a:pt x="220" y="1210"/>
                    </a:lnTo>
                    <a:lnTo>
                      <a:pt x="221" y="1209"/>
                    </a:lnTo>
                    <a:lnTo>
                      <a:pt x="222" y="1210"/>
                    </a:lnTo>
                    <a:lnTo>
                      <a:pt x="223" y="1215"/>
                    </a:lnTo>
                    <a:lnTo>
                      <a:pt x="223" y="1214"/>
                    </a:lnTo>
                    <a:lnTo>
                      <a:pt x="223" y="1213"/>
                    </a:lnTo>
                    <a:lnTo>
                      <a:pt x="224" y="1215"/>
                    </a:lnTo>
                    <a:lnTo>
                      <a:pt x="225" y="1218"/>
                    </a:lnTo>
                    <a:lnTo>
                      <a:pt x="226" y="1216"/>
                    </a:lnTo>
                    <a:lnTo>
                      <a:pt x="226" y="1221"/>
                    </a:lnTo>
                    <a:lnTo>
                      <a:pt x="227" y="1218"/>
                    </a:lnTo>
                    <a:lnTo>
                      <a:pt x="227" y="1214"/>
                    </a:lnTo>
                    <a:lnTo>
                      <a:pt x="228" y="1212"/>
                    </a:lnTo>
                    <a:lnTo>
                      <a:pt x="229" y="1218"/>
                    </a:lnTo>
                    <a:lnTo>
                      <a:pt x="229" y="1208"/>
                    </a:lnTo>
                    <a:lnTo>
                      <a:pt x="230" y="1209"/>
                    </a:lnTo>
                    <a:lnTo>
                      <a:pt x="231" y="1209"/>
                    </a:lnTo>
                    <a:lnTo>
                      <a:pt x="232" y="1205"/>
                    </a:lnTo>
                    <a:lnTo>
                      <a:pt x="232" y="1206"/>
                    </a:lnTo>
                    <a:lnTo>
                      <a:pt x="232" y="1207"/>
                    </a:lnTo>
                    <a:lnTo>
                      <a:pt x="233" y="1205"/>
                    </a:lnTo>
                    <a:lnTo>
                      <a:pt x="234" y="1201"/>
                    </a:lnTo>
                    <a:lnTo>
                      <a:pt x="235" y="1201"/>
                    </a:lnTo>
                    <a:lnTo>
                      <a:pt x="235" y="1199"/>
                    </a:lnTo>
                    <a:lnTo>
                      <a:pt x="235" y="1197"/>
                    </a:lnTo>
                    <a:lnTo>
                      <a:pt x="236" y="1196"/>
                    </a:lnTo>
                    <a:lnTo>
                      <a:pt x="237" y="1195"/>
                    </a:lnTo>
                    <a:lnTo>
                      <a:pt x="238" y="1196"/>
                    </a:lnTo>
                    <a:lnTo>
                      <a:pt x="239" y="1198"/>
                    </a:lnTo>
                    <a:lnTo>
                      <a:pt x="239" y="1197"/>
                    </a:lnTo>
                    <a:lnTo>
                      <a:pt x="239" y="1196"/>
                    </a:lnTo>
                    <a:lnTo>
                      <a:pt x="240" y="1193"/>
                    </a:lnTo>
                    <a:lnTo>
                      <a:pt x="241" y="1195"/>
                    </a:lnTo>
                    <a:lnTo>
                      <a:pt x="242" y="1193"/>
                    </a:lnTo>
                    <a:lnTo>
                      <a:pt x="242" y="1190"/>
                    </a:lnTo>
                    <a:lnTo>
                      <a:pt x="243" y="1188"/>
                    </a:lnTo>
                    <a:lnTo>
                      <a:pt x="243" y="1190"/>
                    </a:lnTo>
                    <a:lnTo>
                      <a:pt x="244" y="1188"/>
                    </a:lnTo>
                    <a:lnTo>
                      <a:pt x="245" y="1187"/>
                    </a:lnTo>
                    <a:lnTo>
                      <a:pt x="245" y="1190"/>
                    </a:lnTo>
                    <a:lnTo>
                      <a:pt x="246" y="1187"/>
                    </a:lnTo>
                    <a:lnTo>
                      <a:pt x="247" y="1186"/>
                    </a:lnTo>
                    <a:lnTo>
                      <a:pt x="248" y="1184"/>
                    </a:lnTo>
                    <a:lnTo>
                      <a:pt x="248" y="1181"/>
                    </a:lnTo>
                    <a:lnTo>
                      <a:pt x="248" y="1183"/>
                    </a:lnTo>
                    <a:lnTo>
                      <a:pt x="249" y="1183"/>
                    </a:lnTo>
                    <a:lnTo>
                      <a:pt x="250" y="1182"/>
                    </a:lnTo>
                    <a:lnTo>
                      <a:pt x="251" y="1182"/>
                    </a:lnTo>
                    <a:lnTo>
                      <a:pt x="251" y="1180"/>
                    </a:lnTo>
                    <a:lnTo>
                      <a:pt x="251" y="1184"/>
                    </a:lnTo>
                    <a:lnTo>
                      <a:pt x="252" y="1177"/>
                    </a:lnTo>
                    <a:lnTo>
                      <a:pt x="253" y="1175"/>
                    </a:lnTo>
                    <a:lnTo>
                      <a:pt x="254" y="1175"/>
                    </a:lnTo>
                    <a:lnTo>
                      <a:pt x="254" y="1181"/>
                    </a:lnTo>
                    <a:lnTo>
                      <a:pt x="255" y="1176"/>
                    </a:lnTo>
                    <a:lnTo>
                      <a:pt x="255" y="1175"/>
                    </a:lnTo>
                    <a:lnTo>
                      <a:pt x="256" y="1177"/>
                    </a:lnTo>
                    <a:lnTo>
                      <a:pt x="257" y="1181"/>
                    </a:lnTo>
                    <a:lnTo>
                      <a:pt x="257" y="1177"/>
                    </a:lnTo>
                    <a:lnTo>
                      <a:pt x="258" y="1177"/>
                    </a:lnTo>
                    <a:lnTo>
                      <a:pt x="259" y="1177"/>
                    </a:lnTo>
                    <a:lnTo>
                      <a:pt x="260" y="1178"/>
                    </a:lnTo>
                    <a:lnTo>
                      <a:pt x="260" y="1177"/>
                    </a:lnTo>
                    <a:lnTo>
                      <a:pt x="261" y="1178"/>
                    </a:lnTo>
                    <a:lnTo>
                      <a:pt x="261" y="1184"/>
                    </a:lnTo>
                    <a:lnTo>
                      <a:pt x="262" y="1184"/>
                    </a:lnTo>
                    <a:lnTo>
                      <a:pt x="263" y="1184"/>
                    </a:lnTo>
                    <a:lnTo>
                      <a:pt x="264" y="1184"/>
                    </a:lnTo>
                    <a:lnTo>
                      <a:pt x="264" y="1181"/>
                    </a:lnTo>
                    <a:lnTo>
                      <a:pt x="264" y="1182"/>
                    </a:lnTo>
                    <a:lnTo>
                      <a:pt x="265" y="1184"/>
                    </a:lnTo>
                    <a:lnTo>
                      <a:pt x="266" y="1186"/>
                    </a:lnTo>
                    <a:lnTo>
                      <a:pt x="267" y="1191"/>
                    </a:lnTo>
                    <a:lnTo>
                      <a:pt x="267" y="1192"/>
                    </a:lnTo>
                    <a:lnTo>
                      <a:pt x="267" y="1196"/>
                    </a:lnTo>
                    <a:lnTo>
                      <a:pt x="268" y="1193"/>
                    </a:lnTo>
                    <a:lnTo>
                      <a:pt x="269" y="1191"/>
                    </a:lnTo>
                    <a:lnTo>
                      <a:pt x="270" y="1191"/>
                    </a:lnTo>
                    <a:lnTo>
                      <a:pt x="270" y="1190"/>
                    </a:lnTo>
                    <a:lnTo>
                      <a:pt x="271" y="1189"/>
                    </a:lnTo>
                    <a:lnTo>
                      <a:pt x="271" y="1191"/>
                    </a:lnTo>
                    <a:lnTo>
                      <a:pt x="272" y="1191"/>
                    </a:lnTo>
                    <a:lnTo>
                      <a:pt x="273" y="1193"/>
                    </a:lnTo>
                    <a:lnTo>
                      <a:pt x="274" y="1193"/>
                    </a:lnTo>
                    <a:lnTo>
                      <a:pt x="275" y="1192"/>
                    </a:lnTo>
                    <a:lnTo>
                      <a:pt x="276" y="1194"/>
                    </a:lnTo>
                    <a:lnTo>
                      <a:pt x="276" y="1195"/>
                    </a:lnTo>
                    <a:lnTo>
                      <a:pt x="276" y="1193"/>
                    </a:lnTo>
                    <a:lnTo>
                      <a:pt x="277" y="1187"/>
                    </a:lnTo>
                    <a:lnTo>
                      <a:pt x="278" y="1188"/>
                    </a:lnTo>
                    <a:lnTo>
                      <a:pt x="279" y="1189"/>
                    </a:lnTo>
                    <a:lnTo>
                      <a:pt x="280" y="1189"/>
                    </a:lnTo>
                    <a:lnTo>
                      <a:pt x="280" y="1188"/>
                    </a:lnTo>
                    <a:lnTo>
                      <a:pt x="281" y="1189"/>
                    </a:lnTo>
                    <a:lnTo>
                      <a:pt x="282" y="1188"/>
                    </a:lnTo>
                    <a:lnTo>
                      <a:pt x="283" y="1191"/>
                    </a:lnTo>
                    <a:lnTo>
                      <a:pt x="283" y="1189"/>
                    </a:lnTo>
                    <a:lnTo>
                      <a:pt x="283" y="1191"/>
                    </a:lnTo>
                    <a:lnTo>
                      <a:pt x="284" y="1190"/>
                    </a:lnTo>
                    <a:lnTo>
                      <a:pt x="285" y="1194"/>
                    </a:lnTo>
                    <a:lnTo>
                      <a:pt x="286" y="1193"/>
                    </a:lnTo>
                    <a:lnTo>
                      <a:pt x="287" y="1200"/>
                    </a:lnTo>
                    <a:lnTo>
                      <a:pt x="288" y="1197"/>
                    </a:lnTo>
                    <a:lnTo>
                      <a:pt x="288" y="1194"/>
                    </a:lnTo>
                    <a:lnTo>
                      <a:pt x="289" y="1195"/>
                    </a:lnTo>
                    <a:lnTo>
                      <a:pt x="289" y="1199"/>
                    </a:lnTo>
                    <a:lnTo>
                      <a:pt x="290" y="1196"/>
                    </a:lnTo>
                    <a:lnTo>
                      <a:pt x="291" y="1193"/>
                    </a:lnTo>
                    <a:lnTo>
                      <a:pt x="292" y="1193"/>
                    </a:lnTo>
                    <a:lnTo>
                      <a:pt x="292" y="1195"/>
                    </a:lnTo>
                    <a:lnTo>
                      <a:pt x="292" y="1193"/>
                    </a:lnTo>
                    <a:lnTo>
                      <a:pt x="293" y="1188"/>
                    </a:lnTo>
                    <a:lnTo>
                      <a:pt x="294" y="1191"/>
                    </a:lnTo>
                    <a:lnTo>
                      <a:pt x="295" y="1193"/>
                    </a:lnTo>
                    <a:lnTo>
                      <a:pt x="295" y="1186"/>
                    </a:lnTo>
                    <a:lnTo>
                      <a:pt x="296" y="1191"/>
                    </a:lnTo>
                    <a:lnTo>
                      <a:pt x="297" y="1192"/>
                    </a:lnTo>
                    <a:lnTo>
                      <a:pt x="298" y="1191"/>
                    </a:lnTo>
                    <a:lnTo>
                      <a:pt x="298" y="1188"/>
                    </a:lnTo>
                    <a:lnTo>
                      <a:pt x="299" y="1192"/>
                    </a:lnTo>
                    <a:lnTo>
                      <a:pt x="299" y="1193"/>
                    </a:lnTo>
                    <a:lnTo>
                      <a:pt x="300" y="1193"/>
                    </a:lnTo>
                    <a:lnTo>
                      <a:pt x="301" y="1193"/>
                    </a:lnTo>
                    <a:lnTo>
                      <a:pt x="302" y="1195"/>
                    </a:lnTo>
                    <a:lnTo>
                      <a:pt x="303" y="1191"/>
                    </a:lnTo>
                    <a:lnTo>
                      <a:pt x="304" y="1191"/>
                    </a:lnTo>
                    <a:lnTo>
                      <a:pt x="304" y="1193"/>
                    </a:lnTo>
                    <a:lnTo>
                      <a:pt x="305" y="1191"/>
                    </a:lnTo>
                    <a:lnTo>
                      <a:pt x="305" y="1188"/>
                    </a:lnTo>
                    <a:lnTo>
                      <a:pt x="306" y="1190"/>
                    </a:lnTo>
                    <a:lnTo>
                      <a:pt x="307" y="1191"/>
                    </a:lnTo>
                    <a:lnTo>
                      <a:pt x="308" y="1191"/>
                    </a:lnTo>
                    <a:lnTo>
                      <a:pt x="308" y="1193"/>
                    </a:lnTo>
                    <a:lnTo>
                      <a:pt x="309" y="1191"/>
                    </a:lnTo>
                    <a:lnTo>
                      <a:pt x="310" y="1192"/>
                    </a:lnTo>
                    <a:lnTo>
                      <a:pt x="311" y="1193"/>
                    </a:lnTo>
                    <a:lnTo>
                      <a:pt x="311" y="1195"/>
                    </a:lnTo>
                    <a:lnTo>
                      <a:pt x="312" y="1199"/>
                    </a:lnTo>
                    <a:lnTo>
                      <a:pt x="313" y="1200"/>
                    </a:lnTo>
                    <a:lnTo>
                      <a:pt x="314" y="1198"/>
                    </a:lnTo>
                    <a:lnTo>
                      <a:pt x="314" y="1191"/>
                    </a:lnTo>
                    <a:lnTo>
                      <a:pt x="315" y="1197"/>
                    </a:lnTo>
                    <a:lnTo>
                      <a:pt x="316" y="1197"/>
                    </a:lnTo>
                    <a:lnTo>
                      <a:pt x="317" y="1200"/>
                    </a:lnTo>
                    <a:lnTo>
                      <a:pt x="318" y="1199"/>
                    </a:lnTo>
                    <a:lnTo>
                      <a:pt x="319" y="1202"/>
                    </a:lnTo>
                    <a:lnTo>
                      <a:pt x="320" y="1202"/>
                    </a:lnTo>
                    <a:lnTo>
                      <a:pt x="320" y="1198"/>
                    </a:lnTo>
                    <a:lnTo>
                      <a:pt x="321" y="1200"/>
                    </a:lnTo>
                    <a:lnTo>
                      <a:pt x="321" y="1195"/>
                    </a:lnTo>
                    <a:lnTo>
                      <a:pt x="322" y="1197"/>
                    </a:lnTo>
                    <a:lnTo>
                      <a:pt x="323" y="1198"/>
                    </a:lnTo>
                    <a:lnTo>
                      <a:pt x="324" y="1199"/>
                    </a:lnTo>
                    <a:lnTo>
                      <a:pt x="324" y="1201"/>
                    </a:lnTo>
                    <a:lnTo>
                      <a:pt x="324" y="1200"/>
                    </a:lnTo>
                    <a:lnTo>
                      <a:pt x="325" y="1198"/>
                    </a:lnTo>
                    <a:lnTo>
                      <a:pt x="326" y="1197"/>
                    </a:lnTo>
                    <a:lnTo>
                      <a:pt x="327" y="1201"/>
                    </a:lnTo>
                    <a:lnTo>
                      <a:pt x="327" y="1198"/>
                    </a:lnTo>
                    <a:lnTo>
                      <a:pt x="327" y="1196"/>
                    </a:lnTo>
                    <a:lnTo>
                      <a:pt x="328" y="1191"/>
                    </a:lnTo>
                    <a:lnTo>
                      <a:pt x="329" y="1191"/>
                    </a:lnTo>
                    <a:lnTo>
                      <a:pt x="330" y="1193"/>
                    </a:lnTo>
                    <a:lnTo>
                      <a:pt x="330" y="1195"/>
                    </a:lnTo>
                    <a:lnTo>
                      <a:pt x="331" y="1197"/>
                    </a:lnTo>
                    <a:lnTo>
                      <a:pt x="332" y="1197"/>
                    </a:lnTo>
                    <a:lnTo>
                      <a:pt x="332" y="1196"/>
                    </a:lnTo>
                    <a:lnTo>
                      <a:pt x="333" y="1195"/>
                    </a:lnTo>
                    <a:lnTo>
                      <a:pt x="333" y="1192"/>
                    </a:lnTo>
                    <a:lnTo>
                      <a:pt x="334" y="1191"/>
                    </a:lnTo>
                    <a:lnTo>
                      <a:pt x="335" y="1194"/>
                    </a:lnTo>
                    <a:lnTo>
                      <a:pt x="336" y="1193"/>
                    </a:lnTo>
                    <a:lnTo>
                      <a:pt x="336" y="1195"/>
                    </a:lnTo>
                    <a:lnTo>
                      <a:pt x="337" y="1198"/>
                    </a:lnTo>
                    <a:lnTo>
                      <a:pt x="338" y="1198"/>
                    </a:lnTo>
                    <a:lnTo>
                      <a:pt x="339" y="1197"/>
                    </a:lnTo>
                    <a:lnTo>
                      <a:pt x="339" y="1194"/>
                    </a:lnTo>
                    <a:lnTo>
                      <a:pt x="340" y="1197"/>
                    </a:lnTo>
                    <a:lnTo>
                      <a:pt x="341" y="1197"/>
                    </a:lnTo>
                    <a:lnTo>
                      <a:pt x="342" y="1196"/>
                    </a:lnTo>
                    <a:lnTo>
                      <a:pt x="343" y="1200"/>
                    </a:lnTo>
                    <a:lnTo>
                      <a:pt x="343" y="1198"/>
                    </a:lnTo>
                    <a:lnTo>
                      <a:pt x="343" y="1197"/>
                    </a:lnTo>
                    <a:lnTo>
                      <a:pt x="344" y="1188"/>
                    </a:lnTo>
                    <a:lnTo>
                      <a:pt x="345" y="1189"/>
                    </a:lnTo>
                    <a:lnTo>
                      <a:pt x="346" y="1190"/>
                    </a:lnTo>
                    <a:lnTo>
                      <a:pt x="347" y="1184"/>
                    </a:lnTo>
                    <a:lnTo>
                      <a:pt x="348" y="1186"/>
                    </a:lnTo>
                    <a:lnTo>
                      <a:pt x="348" y="1187"/>
                    </a:lnTo>
                    <a:lnTo>
                      <a:pt x="349" y="1188"/>
                    </a:lnTo>
                    <a:lnTo>
                      <a:pt x="350" y="1186"/>
                    </a:lnTo>
                    <a:lnTo>
                      <a:pt x="351" y="1186"/>
                    </a:lnTo>
                    <a:lnTo>
                      <a:pt x="352" y="1184"/>
                    </a:lnTo>
                    <a:lnTo>
                      <a:pt x="352" y="1182"/>
                    </a:lnTo>
                    <a:lnTo>
                      <a:pt x="352" y="1183"/>
                    </a:lnTo>
                    <a:lnTo>
                      <a:pt x="353" y="1175"/>
                    </a:lnTo>
                    <a:lnTo>
                      <a:pt x="354" y="1177"/>
                    </a:lnTo>
                    <a:lnTo>
                      <a:pt x="355" y="1179"/>
                    </a:lnTo>
                    <a:lnTo>
                      <a:pt x="355" y="1180"/>
                    </a:lnTo>
                    <a:lnTo>
                      <a:pt x="355" y="1188"/>
                    </a:lnTo>
                    <a:lnTo>
                      <a:pt x="356" y="1186"/>
                    </a:lnTo>
                    <a:lnTo>
                      <a:pt x="357" y="1190"/>
                    </a:lnTo>
                    <a:lnTo>
                      <a:pt x="358" y="1191"/>
                    </a:lnTo>
                    <a:lnTo>
                      <a:pt x="358" y="1184"/>
                    </a:lnTo>
                    <a:lnTo>
                      <a:pt x="359" y="1189"/>
                    </a:lnTo>
                    <a:lnTo>
                      <a:pt x="360" y="1191"/>
                    </a:lnTo>
                    <a:lnTo>
                      <a:pt x="360" y="1192"/>
                    </a:lnTo>
                    <a:lnTo>
                      <a:pt x="361" y="1195"/>
                    </a:lnTo>
                    <a:lnTo>
                      <a:pt x="362" y="1196"/>
                    </a:lnTo>
                    <a:lnTo>
                      <a:pt x="362" y="1195"/>
                    </a:lnTo>
                    <a:lnTo>
                      <a:pt x="363" y="1200"/>
                    </a:lnTo>
                    <a:lnTo>
                      <a:pt x="364" y="1200"/>
                    </a:lnTo>
                    <a:lnTo>
                      <a:pt x="364" y="1199"/>
                    </a:lnTo>
                    <a:lnTo>
                      <a:pt x="365" y="1198"/>
                    </a:lnTo>
                    <a:lnTo>
                      <a:pt x="365" y="1200"/>
                    </a:lnTo>
                    <a:lnTo>
                      <a:pt x="366" y="1197"/>
                    </a:lnTo>
                    <a:lnTo>
                      <a:pt x="367" y="1195"/>
                    </a:lnTo>
                    <a:lnTo>
                      <a:pt x="368" y="1196"/>
                    </a:lnTo>
                    <a:lnTo>
                      <a:pt x="368" y="1195"/>
                    </a:lnTo>
                    <a:lnTo>
                      <a:pt x="368" y="1193"/>
                    </a:lnTo>
                    <a:lnTo>
                      <a:pt x="369" y="1191"/>
                    </a:lnTo>
                    <a:lnTo>
                      <a:pt x="370" y="1191"/>
                    </a:lnTo>
                    <a:lnTo>
                      <a:pt x="371" y="1190"/>
                    </a:lnTo>
                    <a:lnTo>
                      <a:pt x="371" y="1188"/>
                    </a:lnTo>
                    <a:lnTo>
                      <a:pt x="372" y="1184"/>
                    </a:lnTo>
                    <a:lnTo>
                      <a:pt x="373" y="1188"/>
                    </a:lnTo>
                    <a:lnTo>
                      <a:pt x="374" y="1188"/>
                    </a:lnTo>
                    <a:lnTo>
                      <a:pt x="374" y="1190"/>
                    </a:lnTo>
                    <a:lnTo>
                      <a:pt x="375" y="1190"/>
                    </a:lnTo>
                    <a:lnTo>
                      <a:pt x="376" y="1191"/>
                    </a:lnTo>
                    <a:lnTo>
                      <a:pt x="376" y="1192"/>
                    </a:lnTo>
                    <a:lnTo>
                      <a:pt x="377" y="1190"/>
                    </a:lnTo>
                    <a:lnTo>
                      <a:pt x="377" y="1191"/>
                    </a:lnTo>
                    <a:lnTo>
                      <a:pt x="378" y="1191"/>
                    </a:lnTo>
                    <a:lnTo>
                      <a:pt x="379" y="1195"/>
                    </a:lnTo>
                    <a:lnTo>
                      <a:pt x="380" y="1197"/>
                    </a:lnTo>
                    <a:lnTo>
                      <a:pt x="381" y="1197"/>
                    </a:lnTo>
                    <a:lnTo>
                      <a:pt x="382" y="1197"/>
                    </a:lnTo>
                    <a:lnTo>
                      <a:pt x="383" y="1197"/>
                    </a:lnTo>
                    <a:lnTo>
                      <a:pt x="384" y="1195"/>
                    </a:lnTo>
                    <a:lnTo>
                      <a:pt x="385" y="1195"/>
                    </a:lnTo>
                    <a:lnTo>
                      <a:pt x="386" y="1190"/>
                    </a:lnTo>
                    <a:lnTo>
                      <a:pt x="387" y="1189"/>
                    </a:lnTo>
                    <a:lnTo>
                      <a:pt x="387" y="1191"/>
                    </a:lnTo>
                    <a:lnTo>
                      <a:pt x="388" y="1190"/>
                    </a:lnTo>
                    <a:lnTo>
                      <a:pt x="389" y="1190"/>
                    </a:lnTo>
                    <a:lnTo>
                      <a:pt x="390" y="1190"/>
                    </a:lnTo>
                    <a:lnTo>
                      <a:pt x="390" y="1191"/>
                    </a:lnTo>
                    <a:lnTo>
                      <a:pt x="391" y="1195"/>
                    </a:lnTo>
                    <a:lnTo>
                      <a:pt x="392" y="1191"/>
                    </a:lnTo>
                    <a:lnTo>
                      <a:pt x="393" y="1191"/>
                    </a:lnTo>
                    <a:lnTo>
                      <a:pt x="393" y="1188"/>
                    </a:lnTo>
                    <a:lnTo>
                      <a:pt x="394" y="1188"/>
                    </a:lnTo>
                    <a:lnTo>
                      <a:pt x="395" y="1189"/>
                    </a:lnTo>
                    <a:lnTo>
                      <a:pt x="396" y="1186"/>
                    </a:lnTo>
                    <a:lnTo>
                      <a:pt x="396" y="1185"/>
                    </a:lnTo>
                    <a:lnTo>
                      <a:pt x="397" y="1188"/>
                    </a:lnTo>
                    <a:lnTo>
                      <a:pt x="398" y="1186"/>
                    </a:lnTo>
                    <a:lnTo>
                      <a:pt x="399" y="1186"/>
                    </a:lnTo>
                    <a:lnTo>
                      <a:pt x="399" y="1195"/>
                    </a:lnTo>
                    <a:lnTo>
                      <a:pt x="400" y="1191"/>
                    </a:lnTo>
                    <a:lnTo>
                      <a:pt x="401" y="1190"/>
                    </a:lnTo>
                    <a:lnTo>
                      <a:pt x="402" y="1188"/>
                    </a:lnTo>
                    <a:lnTo>
                      <a:pt x="403" y="1190"/>
                    </a:lnTo>
                    <a:lnTo>
                      <a:pt x="403" y="1188"/>
                    </a:lnTo>
                    <a:lnTo>
                      <a:pt x="404" y="1188"/>
                    </a:lnTo>
                    <a:lnTo>
                      <a:pt x="404" y="1186"/>
                    </a:lnTo>
                    <a:lnTo>
                      <a:pt x="405" y="1188"/>
                    </a:lnTo>
                    <a:lnTo>
                      <a:pt x="406" y="1188"/>
                    </a:lnTo>
                    <a:lnTo>
                      <a:pt x="407" y="1183"/>
                    </a:lnTo>
                    <a:lnTo>
                      <a:pt x="408" y="1185"/>
                    </a:lnTo>
                    <a:lnTo>
                      <a:pt x="408" y="1186"/>
                    </a:lnTo>
                    <a:lnTo>
                      <a:pt x="409" y="1184"/>
                    </a:lnTo>
                    <a:lnTo>
                      <a:pt x="409" y="1188"/>
                    </a:lnTo>
                    <a:lnTo>
                      <a:pt x="410" y="1187"/>
                    </a:lnTo>
                    <a:lnTo>
                      <a:pt x="411" y="1188"/>
                    </a:lnTo>
                    <a:lnTo>
                      <a:pt x="412" y="1191"/>
                    </a:lnTo>
                    <a:lnTo>
                      <a:pt x="412" y="1190"/>
                    </a:lnTo>
                    <a:lnTo>
                      <a:pt x="413" y="1188"/>
                    </a:lnTo>
                    <a:lnTo>
                      <a:pt x="414" y="1186"/>
                    </a:lnTo>
                    <a:lnTo>
                      <a:pt x="415" y="1188"/>
                    </a:lnTo>
                    <a:lnTo>
                      <a:pt x="415" y="1189"/>
                    </a:lnTo>
                    <a:lnTo>
                      <a:pt x="415" y="1190"/>
                    </a:lnTo>
                    <a:lnTo>
                      <a:pt x="416" y="1191"/>
                    </a:lnTo>
                    <a:lnTo>
                      <a:pt x="417" y="1190"/>
                    </a:lnTo>
                    <a:lnTo>
                      <a:pt x="418" y="1187"/>
                    </a:lnTo>
                    <a:lnTo>
                      <a:pt x="418" y="1186"/>
                    </a:lnTo>
                    <a:lnTo>
                      <a:pt x="419" y="1186"/>
                    </a:lnTo>
                    <a:lnTo>
                      <a:pt x="420" y="1186"/>
                    </a:lnTo>
                    <a:lnTo>
                      <a:pt x="420" y="1179"/>
                    </a:lnTo>
                    <a:lnTo>
                      <a:pt x="421" y="1185"/>
                    </a:lnTo>
                    <a:lnTo>
                      <a:pt x="422" y="1186"/>
                    </a:lnTo>
                    <a:lnTo>
                      <a:pt x="422" y="1185"/>
                    </a:lnTo>
                    <a:lnTo>
                      <a:pt x="423" y="1188"/>
                    </a:lnTo>
                    <a:lnTo>
                      <a:pt x="424" y="1188"/>
                    </a:lnTo>
                    <a:lnTo>
                      <a:pt x="424" y="1186"/>
                    </a:lnTo>
                    <a:lnTo>
                      <a:pt x="425" y="1186"/>
                    </a:lnTo>
                    <a:lnTo>
                      <a:pt x="425" y="1183"/>
                    </a:lnTo>
                    <a:lnTo>
                      <a:pt x="426" y="1184"/>
                    </a:lnTo>
                    <a:lnTo>
                      <a:pt x="427" y="1182"/>
                    </a:lnTo>
                    <a:lnTo>
                      <a:pt x="428" y="1177"/>
                    </a:lnTo>
                    <a:lnTo>
                      <a:pt x="428" y="1180"/>
                    </a:lnTo>
                    <a:lnTo>
                      <a:pt x="428" y="1181"/>
                    </a:lnTo>
                    <a:lnTo>
                      <a:pt x="429" y="1183"/>
                    </a:lnTo>
                    <a:lnTo>
                      <a:pt x="430" y="1185"/>
                    </a:lnTo>
                    <a:lnTo>
                      <a:pt x="431" y="1186"/>
                    </a:lnTo>
                    <a:lnTo>
                      <a:pt x="431" y="1185"/>
                    </a:lnTo>
                    <a:lnTo>
                      <a:pt x="432" y="1184"/>
                    </a:lnTo>
                    <a:lnTo>
                      <a:pt x="432" y="1182"/>
                    </a:lnTo>
                    <a:lnTo>
                      <a:pt x="433" y="1181"/>
                    </a:lnTo>
                    <a:lnTo>
                      <a:pt x="434" y="1179"/>
                    </a:lnTo>
                    <a:lnTo>
                      <a:pt x="434" y="1181"/>
                    </a:lnTo>
                    <a:lnTo>
                      <a:pt x="435" y="1182"/>
                    </a:lnTo>
                    <a:lnTo>
                      <a:pt x="436" y="1183"/>
                    </a:lnTo>
                    <a:lnTo>
                      <a:pt x="436" y="1188"/>
                    </a:lnTo>
                    <a:lnTo>
                      <a:pt x="437" y="1184"/>
                    </a:lnTo>
                    <a:lnTo>
                      <a:pt x="438" y="1185"/>
                    </a:lnTo>
                    <a:lnTo>
                      <a:pt x="439" y="1181"/>
                    </a:lnTo>
                    <a:lnTo>
                      <a:pt x="440" y="1181"/>
                    </a:lnTo>
                    <a:lnTo>
                      <a:pt x="440" y="1184"/>
                    </a:lnTo>
                    <a:lnTo>
                      <a:pt x="440" y="1187"/>
                    </a:lnTo>
                    <a:lnTo>
                      <a:pt x="441" y="1186"/>
                    </a:lnTo>
                    <a:lnTo>
                      <a:pt x="442" y="1189"/>
                    </a:lnTo>
                    <a:lnTo>
                      <a:pt x="443" y="1190"/>
                    </a:lnTo>
                    <a:lnTo>
                      <a:pt x="444" y="1191"/>
                    </a:lnTo>
                    <a:lnTo>
                      <a:pt x="444" y="1189"/>
                    </a:lnTo>
                    <a:lnTo>
                      <a:pt x="444" y="1190"/>
                    </a:lnTo>
                    <a:lnTo>
                      <a:pt x="445" y="1191"/>
                    </a:lnTo>
                    <a:lnTo>
                      <a:pt x="446" y="1188"/>
                    </a:lnTo>
                    <a:lnTo>
                      <a:pt x="447" y="1191"/>
                    </a:lnTo>
                    <a:lnTo>
                      <a:pt x="447" y="1192"/>
                    </a:lnTo>
                    <a:lnTo>
                      <a:pt x="448" y="1191"/>
                    </a:lnTo>
                    <a:lnTo>
                      <a:pt x="448" y="1195"/>
                    </a:lnTo>
                    <a:lnTo>
                      <a:pt x="449" y="1195"/>
                    </a:lnTo>
                    <a:lnTo>
                      <a:pt x="450" y="1192"/>
                    </a:lnTo>
                    <a:lnTo>
                      <a:pt x="450" y="1186"/>
                    </a:lnTo>
                    <a:lnTo>
                      <a:pt x="451" y="1186"/>
                    </a:lnTo>
                    <a:lnTo>
                      <a:pt x="452" y="1188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sz="1350"/>
              </a:p>
            </p:txBody>
          </p:sp>
          <p:sp>
            <p:nvSpPr>
              <p:cNvPr id="63583" name="Freeform 803"/>
              <p:cNvSpPr>
                <a:spLocks/>
              </p:cNvSpPr>
              <p:nvPr/>
            </p:nvSpPr>
            <p:spPr bwMode="auto">
              <a:xfrm>
                <a:off x="1558925" y="3228975"/>
                <a:ext cx="719138" cy="2370138"/>
              </a:xfrm>
              <a:custGeom>
                <a:avLst/>
                <a:gdLst>
                  <a:gd name="T0" fmla="*/ 2147483647 w 453"/>
                  <a:gd name="T1" fmla="*/ 2147483647 h 1493"/>
                  <a:gd name="T2" fmla="*/ 2147483647 w 453"/>
                  <a:gd name="T3" fmla="*/ 2147483647 h 1493"/>
                  <a:gd name="T4" fmla="*/ 2147483647 w 453"/>
                  <a:gd name="T5" fmla="*/ 2147483647 h 1493"/>
                  <a:gd name="T6" fmla="*/ 2147483647 w 453"/>
                  <a:gd name="T7" fmla="*/ 2147483647 h 1493"/>
                  <a:gd name="T8" fmla="*/ 2147483647 w 453"/>
                  <a:gd name="T9" fmla="*/ 2147483647 h 1493"/>
                  <a:gd name="T10" fmla="*/ 2147483647 w 453"/>
                  <a:gd name="T11" fmla="*/ 2147483647 h 1493"/>
                  <a:gd name="T12" fmla="*/ 2147483647 w 453"/>
                  <a:gd name="T13" fmla="*/ 2147483647 h 1493"/>
                  <a:gd name="T14" fmla="*/ 2147483647 w 453"/>
                  <a:gd name="T15" fmla="*/ 2147483647 h 1493"/>
                  <a:gd name="T16" fmla="*/ 2147483647 w 453"/>
                  <a:gd name="T17" fmla="*/ 2147483647 h 1493"/>
                  <a:gd name="T18" fmla="*/ 2147483647 w 453"/>
                  <a:gd name="T19" fmla="*/ 2147483647 h 1493"/>
                  <a:gd name="T20" fmla="*/ 2147483647 w 453"/>
                  <a:gd name="T21" fmla="*/ 2147483647 h 1493"/>
                  <a:gd name="T22" fmla="*/ 2147483647 w 453"/>
                  <a:gd name="T23" fmla="*/ 2147483647 h 1493"/>
                  <a:gd name="T24" fmla="*/ 2147483647 w 453"/>
                  <a:gd name="T25" fmla="*/ 2147483647 h 1493"/>
                  <a:gd name="T26" fmla="*/ 2147483647 w 453"/>
                  <a:gd name="T27" fmla="*/ 2147483647 h 1493"/>
                  <a:gd name="T28" fmla="*/ 2147483647 w 453"/>
                  <a:gd name="T29" fmla="*/ 2147483647 h 1493"/>
                  <a:gd name="T30" fmla="*/ 2147483647 w 453"/>
                  <a:gd name="T31" fmla="*/ 2147483647 h 1493"/>
                  <a:gd name="T32" fmla="*/ 2147483647 w 453"/>
                  <a:gd name="T33" fmla="*/ 2147483647 h 1493"/>
                  <a:gd name="T34" fmla="*/ 2147483647 w 453"/>
                  <a:gd name="T35" fmla="*/ 2147483647 h 1493"/>
                  <a:gd name="T36" fmla="*/ 2147483647 w 453"/>
                  <a:gd name="T37" fmla="*/ 2147483647 h 1493"/>
                  <a:gd name="T38" fmla="*/ 2147483647 w 453"/>
                  <a:gd name="T39" fmla="*/ 2147483647 h 1493"/>
                  <a:gd name="T40" fmla="*/ 2147483647 w 453"/>
                  <a:gd name="T41" fmla="*/ 2147483647 h 1493"/>
                  <a:gd name="T42" fmla="*/ 2147483647 w 453"/>
                  <a:gd name="T43" fmla="*/ 2147483647 h 1493"/>
                  <a:gd name="T44" fmla="*/ 2147483647 w 453"/>
                  <a:gd name="T45" fmla="*/ 2147483647 h 1493"/>
                  <a:gd name="T46" fmla="*/ 2147483647 w 453"/>
                  <a:gd name="T47" fmla="*/ 2147483647 h 1493"/>
                  <a:gd name="T48" fmla="*/ 2147483647 w 453"/>
                  <a:gd name="T49" fmla="*/ 2147483647 h 1493"/>
                  <a:gd name="T50" fmla="*/ 2147483647 w 453"/>
                  <a:gd name="T51" fmla="*/ 2147483647 h 1493"/>
                  <a:gd name="T52" fmla="*/ 2147483647 w 453"/>
                  <a:gd name="T53" fmla="*/ 2147483647 h 1493"/>
                  <a:gd name="T54" fmla="*/ 2147483647 w 453"/>
                  <a:gd name="T55" fmla="*/ 2147483647 h 1493"/>
                  <a:gd name="T56" fmla="*/ 2147483647 w 453"/>
                  <a:gd name="T57" fmla="*/ 2147483647 h 1493"/>
                  <a:gd name="T58" fmla="*/ 2147483647 w 453"/>
                  <a:gd name="T59" fmla="*/ 2147483647 h 1493"/>
                  <a:gd name="T60" fmla="*/ 2147483647 w 453"/>
                  <a:gd name="T61" fmla="*/ 2147483647 h 1493"/>
                  <a:gd name="T62" fmla="*/ 2147483647 w 453"/>
                  <a:gd name="T63" fmla="*/ 2147483647 h 1493"/>
                  <a:gd name="T64" fmla="*/ 2147483647 w 453"/>
                  <a:gd name="T65" fmla="*/ 2147483647 h 1493"/>
                  <a:gd name="T66" fmla="*/ 2147483647 w 453"/>
                  <a:gd name="T67" fmla="*/ 2147483647 h 1493"/>
                  <a:gd name="T68" fmla="*/ 2147483647 w 453"/>
                  <a:gd name="T69" fmla="*/ 2147483647 h 1493"/>
                  <a:gd name="T70" fmla="*/ 2147483647 w 453"/>
                  <a:gd name="T71" fmla="*/ 2147483647 h 1493"/>
                  <a:gd name="T72" fmla="*/ 2147483647 w 453"/>
                  <a:gd name="T73" fmla="*/ 2147483647 h 1493"/>
                  <a:gd name="T74" fmla="*/ 2147483647 w 453"/>
                  <a:gd name="T75" fmla="*/ 2147483647 h 1493"/>
                  <a:gd name="T76" fmla="*/ 2147483647 w 453"/>
                  <a:gd name="T77" fmla="*/ 2147483647 h 1493"/>
                  <a:gd name="T78" fmla="*/ 2147483647 w 453"/>
                  <a:gd name="T79" fmla="*/ 2147483647 h 1493"/>
                  <a:gd name="T80" fmla="*/ 2147483647 w 453"/>
                  <a:gd name="T81" fmla="*/ 2147483647 h 1493"/>
                  <a:gd name="T82" fmla="*/ 2147483647 w 453"/>
                  <a:gd name="T83" fmla="*/ 2147483647 h 1493"/>
                  <a:gd name="T84" fmla="*/ 2147483647 w 453"/>
                  <a:gd name="T85" fmla="*/ 2147483647 h 1493"/>
                  <a:gd name="T86" fmla="*/ 2147483647 w 453"/>
                  <a:gd name="T87" fmla="*/ 2147483647 h 1493"/>
                  <a:gd name="T88" fmla="*/ 2147483647 w 453"/>
                  <a:gd name="T89" fmla="*/ 2147483647 h 1493"/>
                  <a:gd name="T90" fmla="*/ 2147483647 w 453"/>
                  <a:gd name="T91" fmla="*/ 2147483647 h 1493"/>
                  <a:gd name="T92" fmla="*/ 2147483647 w 453"/>
                  <a:gd name="T93" fmla="*/ 2147483647 h 1493"/>
                  <a:gd name="T94" fmla="*/ 2147483647 w 453"/>
                  <a:gd name="T95" fmla="*/ 2147483647 h 1493"/>
                  <a:gd name="T96" fmla="*/ 2147483647 w 453"/>
                  <a:gd name="T97" fmla="*/ 2147483647 h 1493"/>
                  <a:gd name="T98" fmla="*/ 2147483647 w 453"/>
                  <a:gd name="T99" fmla="*/ 2147483647 h 1493"/>
                  <a:gd name="T100" fmla="*/ 2147483647 w 453"/>
                  <a:gd name="T101" fmla="*/ 2147483647 h 1493"/>
                  <a:gd name="T102" fmla="*/ 2147483647 w 453"/>
                  <a:gd name="T103" fmla="*/ 2147483647 h 1493"/>
                  <a:gd name="T104" fmla="*/ 2147483647 w 453"/>
                  <a:gd name="T105" fmla="*/ 2147483647 h 1493"/>
                  <a:gd name="T106" fmla="*/ 2147483647 w 453"/>
                  <a:gd name="T107" fmla="*/ 2147483647 h 1493"/>
                  <a:gd name="T108" fmla="*/ 2147483647 w 453"/>
                  <a:gd name="T109" fmla="*/ 2147483647 h 1493"/>
                  <a:gd name="T110" fmla="*/ 2147483647 w 453"/>
                  <a:gd name="T111" fmla="*/ 2147483647 h 1493"/>
                  <a:gd name="T112" fmla="*/ 2147483647 w 453"/>
                  <a:gd name="T113" fmla="*/ 2147483647 h 1493"/>
                  <a:gd name="T114" fmla="*/ 2147483647 w 453"/>
                  <a:gd name="T115" fmla="*/ 2147483647 h 1493"/>
                  <a:gd name="T116" fmla="*/ 2147483647 w 453"/>
                  <a:gd name="T117" fmla="*/ 2147483647 h 1493"/>
                  <a:gd name="T118" fmla="*/ 2147483647 w 453"/>
                  <a:gd name="T119" fmla="*/ 2147483647 h 1493"/>
                  <a:gd name="T120" fmla="*/ 2147483647 w 453"/>
                  <a:gd name="T121" fmla="*/ 2147483647 h 1493"/>
                  <a:gd name="T122" fmla="*/ 2147483647 w 453"/>
                  <a:gd name="T123" fmla="*/ 2147483647 h 1493"/>
                  <a:gd name="T124" fmla="*/ 2147483647 w 453"/>
                  <a:gd name="T125" fmla="*/ 2147483647 h 149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53"/>
                  <a:gd name="T190" fmla="*/ 0 h 1493"/>
                  <a:gd name="T191" fmla="*/ 453 w 453"/>
                  <a:gd name="T192" fmla="*/ 1493 h 149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53" h="1493">
                    <a:moveTo>
                      <a:pt x="0" y="99"/>
                    </a:moveTo>
                    <a:lnTo>
                      <a:pt x="0" y="98"/>
                    </a:lnTo>
                    <a:lnTo>
                      <a:pt x="1" y="98"/>
                    </a:lnTo>
                    <a:lnTo>
                      <a:pt x="1" y="100"/>
                    </a:lnTo>
                    <a:lnTo>
                      <a:pt x="2" y="101"/>
                    </a:lnTo>
                    <a:lnTo>
                      <a:pt x="3" y="102"/>
                    </a:lnTo>
                    <a:lnTo>
                      <a:pt x="4" y="101"/>
                    </a:lnTo>
                    <a:lnTo>
                      <a:pt x="5" y="99"/>
                    </a:lnTo>
                    <a:lnTo>
                      <a:pt x="6" y="95"/>
                    </a:lnTo>
                    <a:lnTo>
                      <a:pt x="7" y="96"/>
                    </a:lnTo>
                    <a:lnTo>
                      <a:pt x="7" y="93"/>
                    </a:lnTo>
                    <a:lnTo>
                      <a:pt x="8" y="98"/>
                    </a:lnTo>
                    <a:lnTo>
                      <a:pt x="8" y="97"/>
                    </a:lnTo>
                    <a:lnTo>
                      <a:pt x="9" y="96"/>
                    </a:lnTo>
                    <a:lnTo>
                      <a:pt x="10" y="101"/>
                    </a:lnTo>
                    <a:lnTo>
                      <a:pt x="11" y="97"/>
                    </a:lnTo>
                    <a:lnTo>
                      <a:pt x="11" y="96"/>
                    </a:lnTo>
                    <a:lnTo>
                      <a:pt x="12" y="95"/>
                    </a:lnTo>
                    <a:lnTo>
                      <a:pt x="12" y="92"/>
                    </a:lnTo>
                    <a:lnTo>
                      <a:pt x="13" y="92"/>
                    </a:lnTo>
                    <a:lnTo>
                      <a:pt x="14" y="92"/>
                    </a:lnTo>
                    <a:lnTo>
                      <a:pt x="14" y="95"/>
                    </a:lnTo>
                    <a:lnTo>
                      <a:pt x="15" y="101"/>
                    </a:lnTo>
                    <a:lnTo>
                      <a:pt x="16" y="101"/>
                    </a:lnTo>
                    <a:lnTo>
                      <a:pt x="16" y="99"/>
                    </a:lnTo>
                    <a:lnTo>
                      <a:pt x="17" y="100"/>
                    </a:lnTo>
                    <a:lnTo>
                      <a:pt x="18" y="101"/>
                    </a:lnTo>
                    <a:lnTo>
                      <a:pt x="19" y="101"/>
                    </a:lnTo>
                    <a:lnTo>
                      <a:pt x="20" y="99"/>
                    </a:lnTo>
                    <a:lnTo>
                      <a:pt x="21" y="99"/>
                    </a:lnTo>
                    <a:lnTo>
                      <a:pt x="22" y="100"/>
                    </a:lnTo>
                    <a:lnTo>
                      <a:pt x="23" y="97"/>
                    </a:lnTo>
                    <a:lnTo>
                      <a:pt x="23" y="95"/>
                    </a:lnTo>
                    <a:lnTo>
                      <a:pt x="24" y="94"/>
                    </a:lnTo>
                    <a:lnTo>
                      <a:pt x="24" y="92"/>
                    </a:lnTo>
                    <a:lnTo>
                      <a:pt x="25" y="92"/>
                    </a:lnTo>
                    <a:lnTo>
                      <a:pt x="26" y="81"/>
                    </a:lnTo>
                    <a:lnTo>
                      <a:pt x="26" y="82"/>
                    </a:lnTo>
                    <a:lnTo>
                      <a:pt x="27" y="86"/>
                    </a:lnTo>
                    <a:lnTo>
                      <a:pt x="28" y="89"/>
                    </a:lnTo>
                    <a:lnTo>
                      <a:pt x="28" y="87"/>
                    </a:lnTo>
                    <a:lnTo>
                      <a:pt x="29" y="86"/>
                    </a:lnTo>
                    <a:lnTo>
                      <a:pt x="29" y="88"/>
                    </a:lnTo>
                    <a:lnTo>
                      <a:pt x="30" y="91"/>
                    </a:lnTo>
                    <a:lnTo>
                      <a:pt x="31" y="88"/>
                    </a:lnTo>
                    <a:lnTo>
                      <a:pt x="32" y="91"/>
                    </a:lnTo>
                    <a:lnTo>
                      <a:pt x="32" y="93"/>
                    </a:lnTo>
                    <a:lnTo>
                      <a:pt x="33" y="97"/>
                    </a:lnTo>
                    <a:lnTo>
                      <a:pt x="34" y="95"/>
                    </a:lnTo>
                    <a:lnTo>
                      <a:pt x="35" y="95"/>
                    </a:lnTo>
                    <a:lnTo>
                      <a:pt x="36" y="99"/>
                    </a:lnTo>
                    <a:lnTo>
                      <a:pt x="36" y="98"/>
                    </a:lnTo>
                    <a:lnTo>
                      <a:pt x="37" y="95"/>
                    </a:lnTo>
                    <a:lnTo>
                      <a:pt x="38" y="96"/>
                    </a:lnTo>
                    <a:lnTo>
                      <a:pt x="39" y="95"/>
                    </a:lnTo>
                    <a:lnTo>
                      <a:pt x="40" y="95"/>
                    </a:lnTo>
                    <a:lnTo>
                      <a:pt x="40" y="94"/>
                    </a:lnTo>
                    <a:lnTo>
                      <a:pt x="41" y="93"/>
                    </a:lnTo>
                    <a:lnTo>
                      <a:pt x="42" y="92"/>
                    </a:lnTo>
                    <a:lnTo>
                      <a:pt x="42" y="97"/>
                    </a:lnTo>
                    <a:lnTo>
                      <a:pt x="43" y="97"/>
                    </a:lnTo>
                    <a:lnTo>
                      <a:pt x="44" y="95"/>
                    </a:lnTo>
                    <a:lnTo>
                      <a:pt x="44" y="97"/>
                    </a:lnTo>
                    <a:lnTo>
                      <a:pt x="45" y="98"/>
                    </a:lnTo>
                    <a:lnTo>
                      <a:pt x="45" y="96"/>
                    </a:lnTo>
                    <a:lnTo>
                      <a:pt x="46" y="95"/>
                    </a:lnTo>
                    <a:lnTo>
                      <a:pt x="47" y="92"/>
                    </a:lnTo>
                    <a:lnTo>
                      <a:pt x="48" y="86"/>
                    </a:lnTo>
                    <a:lnTo>
                      <a:pt x="48" y="83"/>
                    </a:lnTo>
                    <a:lnTo>
                      <a:pt x="49" y="82"/>
                    </a:lnTo>
                    <a:lnTo>
                      <a:pt x="50" y="81"/>
                    </a:lnTo>
                    <a:lnTo>
                      <a:pt x="51" y="78"/>
                    </a:lnTo>
                    <a:lnTo>
                      <a:pt x="52" y="83"/>
                    </a:lnTo>
                    <a:lnTo>
                      <a:pt x="52" y="80"/>
                    </a:lnTo>
                    <a:lnTo>
                      <a:pt x="52" y="78"/>
                    </a:lnTo>
                    <a:lnTo>
                      <a:pt x="53" y="75"/>
                    </a:lnTo>
                    <a:lnTo>
                      <a:pt x="54" y="80"/>
                    </a:lnTo>
                    <a:lnTo>
                      <a:pt x="55" y="76"/>
                    </a:lnTo>
                    <a:lnTo>
                      <a:pt x="55" y="75"/>
                    </a:lnTo>
                    <a:lnTo>
                      <a:pt x="56" y="72"/>
                    </a:lnTo>
                    <a:lnTo>
                      <a:pt x="56" y="74"/>
                    </a:lnTo>
                    <a:lnTo>
                      <a:pt x="57" y="71"/>
                    </a:lnTo>
                    <a:lnTo>
                      <a:pt x="58" y="69"/>
                    </a:lnTo>
                    <a:lnTo>
                      <a:pt x="58" y="72"/>
                    </a:lnTo>
                    <a:lnTo>
                      <a:pt x="59" y="72"/>
                    </a:lnTo>
                    <a:lnTo>
                      <a:pt x="60" y="69"/>
                    </a:lnTo>
                    <a:lnTo>
                      <a:pt x="60" y="68"/>
                    </a:lnTo>
                    <a:lnTo>
                      <a:pt x="61" y="67"/>
                    </a:lnTo>
                    <a:lnTo>
                      <a:pt x="61" y="66"/>
                    </a:lnTo>
                    <a:lnTo>
                      <a:pt x="62" y="65"/>
                    </a:lnTo>
                    <a:lnTo>
                      <a:pt x="63" y="67"/>
                    </a:lnTo>
                    <a:lnTo>
                      <a:pt x="64" y="70"/>
                    </a:lnTo>
                    <a:lnTo>
                      <a:pt x="64" y="69"/>
                    </a:lnTo>
                    <a:lnTo>
                      <a:pt x="64" y="67"/>
                    </a:lnTo>
                    <a:lnTo>
                      <a:pt x="65" y="66"/>
                    </a:lnTo>
                    <a:lnTo>
                      <a:pt x="66" y="66"/>
                    </a:lnTo>
                    <a:lnTo>
                      <a:pt x="67" y="65"/>
                    </a:lnTo>
                    <a:lnTo>
                      <a:pt x="67" y="69"/>
                    </a:lnTo>
                    <a:lnTo>
                      <a:pt x="68" y="67"/>
                    </a:lnTo>
                    <a:lnTo>
                      <a:pt x="69" y="69"/>
                    </a:lnTo>
                    <a:lnTo>
                      <a:pt x="70" y="75"/>
                    </a:lnTo>
                    <a:lnTo>
                      <a:pt x="71" y="71"/>
                    </a:lnTo>
                    <a:lnTo>
                      <a:pt x="72" y="71"/>
                    </a:lnTo>
                    <a:lnTo>
                      <a:pt x="72" y="80"/>
                    </a:lnTo>
                    <a:lnTo>
                      <a:pt x="73" y="76"/>
                    </a:lnTo>
                    <a:lnTo>
                      <a:pt x="74" y="75"/>
                    </a:lnTo>
                    <a:lnTo>
                      <a:pt x="74" y="73"/>
                    </a:lnTo>
                    <a:lnTo>
                      <a:pt x="75" y="72"/>
                    </a:lnTo>
                    <a:lnTo>
                      <a:pt x="76" y="71"/>
                    </a:lnTo>
                    <a:lnTo>
                      <a:pt x="76" y="72"/>
                    </a:lnTo>
                    <a:lnTo>
                      <a:pt x="77" y="67"/>
                    </a:lnTo>
                    <a:lnTo>
                      <a:pt x="77" y="69"/>
                    </a:lnTo>
                    <a:lnTo>
                      <a:pt x="78" y="70"/>
                    </a:lnTo>
                    <a:lnTo>
                      <a:pt x="79" y="69"/>
                    </a:lnTo>
                    <a:lnTo>
                      <a:pt x="80" y="66"/>
                    </a:lnTo>
                    <a:lnTo>
                      <a:pt x="80" y="64"/>
                    </a:lnTo>
                    <a:lnTo>
                      <a:pt x="80" y="62"/>
                    </a:lnTo>
                    <a:lnTo>
                      <a:pt x="81" y="67"/>
                    </a:lnTo>
                    <a:lnTo>
                      <a:pt x="82" y="64"/>
                    </a:lnTo>
                    <a:lnTo>
                      <a:pt x="83" y="62"/>
                    </a:lnTo>
                    <a:lnTo>
                      <a:pt x="84" y="63"/>
                    </a:lnTo>
                    <a:lnTo>
                      <a:pt x="84" y="61"/>
                    </a:lnTo>
                    <a:lnTo>
                      <a:pt x="85" y="60"/>
                    </a:lnTo>
                    <a:lnTo>
                      <a:pt x="86" y="60"/>
                    </a:lnTo>
                    <a:lnTo>
                      <a:pt x="86" y="64"/>
                    </a:lnTo>
                    <a:lnTo>
                      <a:pt x="87" y="61"/>
                    </a:lnTo>
                    <a:lnTo>
                      <a:pt x="88" y="58"/>
                    </a:lnTo>
                    <a:lnTo>
                      <a:pt x="88" y="56"/>
                    </a:lnTo>
                    <a:lnTo>
                      <a:pt x="89" y="59"/>
                    </a:lnTo>
                    <a:lnTo>
                      <a:pt x="89" y="56"/>
                    </a:lnTo>
                    <a:lnTo>
                      <a:pt x="90" y="55"/>
                    </a:lnTo>
                    <a:lnTo>
                      <a:pt x="91" y="51"/>
                    </a:lnTo>
                    <a:lnTo>
                      <a:pt x="92" y="55"/>
                    </a:lnTo>
                    <a:lnTo>
                      <a:pt x="92" y="54"/>
                    </a:lnTo>
                    <a:lnTo>
                      <a:pt x="93" y="59"/>
                    </a:lnTo>
                    <a:lnTo>
                      <a:pt x="93" y="57"/>
                    </a:lnTo>
                    <a:lnTo>
                      <a:pt x="94" y="57"/>
                    </a:lnTo>
                    <a:lnTo>
                      <a:pt x="95" y="57"/>
                    </a:lnTo>
                    <a:lnTo>
                      <a:pt x="96" y="61"/>
                    </a:lnTo>
                    <a:lnTo>
                      <a:pt x="96" y="57"/>
                    </a:lnTo>
                    <a:lnTo>
                      <a:pt x="96" y="59"/>
                    </a:lnTo>
                    <a:lnTo>
                      <a:pt x="97" y="58"/>
                    </a:lnTo>
                    <a:lnTo>
                      <a:pt x="98" y="56"/>
                    </a:lnTo>
                    <a:lnTo>
                      <a:pt x="99" y="56"/>
                    </a:lnTo>
                    <a:lnTo>
                      <a:pt x="99" y="58"/>
                    </a:lnTo>
                    <a:lnTo>
                      <a:pt x="100" y="55"/>
                    </a:lnTo>
                    <a:lnTo>
                      <a:pt x="100" y="53"/>
                    </a:lnTo>
                    <a:lnTo>
                      <a:pt x="101" y="55"/>
                    </a:lnTo>
                    <a:lnTo>
                      <a:pt x="102" y="55"/>
                    </a:lnTo>
                    <a:lnTo>
                      <a:pt x="102" y="60"/>
                    </a:lnTo>
                    <a:lnTo>
                      <a:pt x="103" y="58"/>
                    </a:lnTo>
                    <a:lnTo>
                      <a:pt x="104" y="57"/>
                    </a:lnTo>
                    <a:lnTo>
                      <a:pt x="105" y="57"/>
                    </a:lnTo>
                    <a:lnTo>
                      <a:pt x="105" y="55"/>
                    </a:lnTo>
                    <a:lnTo>
                      <a:pt x="106" y="51"/>
                    </a:lnTo>
                    <a:lnTo>
                      <a:pt x="107" y="48"/>
                    </a:lnTo>
                    <a:lnTo>
                      <a:pt x="108" y="49"/>
                    </a:lnTo>
                    <a:lnTo>
                      <a:pt x="108" y="48"/>
                    </a:lnTo>
                    <a:lnTo>
                      <a:pt x="108" y="42"/>
                    </a:lnTo>
                    <a:lnTo>
                      <a:pt x="109" y="40"/>
                    </a:lnTo>
                    <a:lnTo>
                      <a:pt x="110" y="42"/>
                    </a:lnTo>
                    <a:lnTo>
                      <a:pt x="111" y="44"/>
                    </a:lnTo>
                    <a:lnTo>
                      <a:pt x="112" y="36"/>
                    </a:lnTo>
                    <a:lnTo>
                      <a:pt x="112" y="41"/>
                    </a:lnTo>
                    <a:lnTo>
                      <a:pt x="112" y="44"/>
                    </a:lnTo>
                    <a:lnTo>
                      <a:pt x="113" y="48"/>
                    </a:lnTo>
                    <a:lnTo>
                      <a:pt x="114" y="46"/>
                    </a:lnTo>
                    <a:lnTo>
                      <a:pt x="115" y="46"/>
                    </a:lnTo>
                    <a:lnTo>
                      <a:pt x="116" y="44"/>
                    </a:lnTo>
                    <a:lnTo>
                      <a:pt x="116" y="39"/>
                    </a:lnTo>
                    <a:lnTo>
                      <a:pt x="117" y="41"/>
                    </a:lnTo>
                    <a:lnTo>
                      <a:pt x="118" y="42"/>
                    </a:lnTo>
                    <a:lnTo>
                      <a:pt x="118" y="44"/>
                    </a:lnTo>
                    <a:lnTo>
                      <a:pt x="119" y="39"/>
                    </a:lnTo>
                    <a:lnTo>
                      <a:pt x="120" y="38"/>
                    </a:lnTo>
                    <a:lnTo>
                      <a:pt x="120" y="37"/>
                    </a:lnTo>
                    <a:lnTo>
                      <a:pt x="121" y="39"/>
                    </a:lnTo>
                    <a:lnTo>
                      <a:pt x="121" y="36"/>
                    </a:lnTo>
                    <a:lnTo>
                      <a:pt x="122" y="34"/>
                    </a:lnTo>
                    <a:lnTo>
                      <a:pt x="123" y="38"/>
                    </a:lnTo>
                    <a:lnTo>
                      <a:pt x="124" y="38"/>
                    </a:lnTo>
                    <a:lnTo>
                      <a:pt x="124" y="37"/>
                    </a:lnTo>
                    <a:lnTo>
                      <a:pt x="124" y="38"/>
                    </a:lnTo>
                    <a:lnTo>
                      <a:pt x="125" y="39"/>
                    </a:lnTo>
                    <a:lnTo>
                      <a:pt x="126" y="39"/>
                    </a:lnTo>
                    <a:lnTo>
                      <a:pt x="127" y="37"/>
                    </a:lnTo>
                    <a:lnTo>
                      <a:pt x="127" y="39"/>
                    </a:lnTo>
                    <a:lnTo>
                      <a:pt x="128" y="48"/>
                    </a:lnTo>
                    <a:lnTo>
                      <a:pt x="128" y="45"/>
                    </a:lnTo>
                    <a:lnTo>
                      <a:pt x="129" y="44"/>
                    </a:lnTo>
                    <a:lnTo>
                      <a:pt x="130" y="42"/>
                    </a:lnTo>
                    <a:lnTo>
                      <a:pt x="130" y="41"/>
                    </a:lnTo>
                    <a:lnTo>
                      <a:pt x="131" y="41"/>
                    </a:lnTo>
                    <a:lnTo>
                      <a:pt x="132" y="39"/>
                    </a:lnTo>
                    <a:lnTo>
                      <a:pt x="132" y="42"/>
                    </a:lnTo>
                    <a:lnTo>
                      <a:pt x="133" y="43"/>
                    </a:lnTo>
                    <a:lnTo>
                      <a:pt x="134" y="44"/>
                    </a:lnTo>
                    <a:lnTo>
                      <a:pt x="134" y="48"/>
                    </a:lnTo>
                    <a:lnTo>
                      <a:pt x="135" y="44"/>
                    </a:lnTo>
                    <a:lnTo>
                      <a:pt x="136" y="43"/>
                    </a:lnTo>
                    <a:lnTo>
                      <a:pt x="137" y="39"/>
                    </a:lnTo>
                    <a:lnTo>
                      <a:pt x="137" y="41"/>
                    </a:lnTo>
                    <a:lnTo>
                      <a:pt x="138" y="42"/>
                    </a:lnTo>
                    <a:lnTo>
                      <a:pt x="139" y="44"/>
                    </a:lnTo>
                    <a:lnTo>
                      <a:pt x="140" y="48"/>
                    </a:lnTo>
                    <a:lnTo>
                      <a:pt x="140" y="46"/>
                    </a:lnTo>
                    <a:lnTo>
                      <a:pt x="140" y="48"/>
                    </a:lnTo>
                    <a:lnTo>
                      <a:pt x="141" y="43"/>
                    </a:lnTo>
                    <a:lnTo>
                      <a:pt x="142" y="42"/>
                    </a:lnTo>
                    <a:lnTo>
                      <a:pt x="143" y="42"/>
                    </a:lnTo>
                    <a:lnTo>
                      <a:pt x="143" y="44"/>
                    </a:lnTo>
                    <a:lnTo>
                      <a:pt x="144" y="42"/>
                    </a:lnTo>
                    <a:lnTo>
                      <a:pt x="144" y="41"/>
                    </a:lnTo>
                    <a:lnTo>
                      <a:pt x="145" y="41"/>
                    </a:lnTo>
                    <a:lnTo>
                      <a:pt x="146" y="42"/>
                    </a:lnTo>
                    <a:lnTo>
                      <a:pt x="146" y="46"/>
                    </a:lnTo>
                    <a:lnTo>
                      <a:pt x="147" y="43"/>
                    </a:lnTo>
                    <a:lnTo>
                      <a:pt x="148" y="41"/>
                    </a:lnTo>
                    <a:lnTo>
                      <a:pt x="148" y="40"/>
                    </a:lnTo>
                    <a:lnTo>
                      <a:pt x="149" y="39"/>
                    </a:lnTo>
                    <a:lnTo>
                      <a:pt x="149" y="38"/>
                    </a:lnTo>
                    <a:lnTo>
                      <a:pt x="150" y="35"/>
                    </a:lnTo>
                    <a:lnTo>
                      <a:pt x="151" y="34"/>
                    </a:lnTo>
                    <a:lnTo>
                      <a:pt x="152" y="37"/>
                    </a:lnTo>
                    <a:lnTo>
                      <a:pt x="153" y="37"/>
                    </a:lnTo>
                    <a:lnTo>
                      <a:pt x="153" y="41"/>
                    </a:lnTo>
                    <a:lnTo>
                      <a:pt x="153" y="40"/>
                    </a:lnTo>
                    <a:lnTo>
                      <a:pt x="154" y="38"/>
                    </a:lnTo>
                    <a:lnTo>
                      <a:pt x="155" y="34"/>
                    </a:lnTo>
                    <a:lnTo>
                      <a:pt x="156" y="34"/>
                    </a:lnTo>
                    <a:lnTo>
                      <a:pt x="156" y="32"/>
                    </a:lnTo>
                    <a:lnTo>
                      <a:pt x="157" y="31"/>
                    </a:lnTo>
                    <a:lnTo>
                      <a:pt x="158" y="35"/>
                    </a:lnTo>
                    <a:lnTo>
                      <a:pt x="159" y="34"/>
                    </a:lnTo>
                    <a:lnTo>
                      <a:pt x="159" y="32"/>
                    </a:lnTo>
                    <a:lnTo>
                      <a:pt x="160" y="29"/>
                    </a:lnTo>
                    <a:lnTo>
                      <a:pt x="160" y="28"/>
                    </a:lnTo>
                    <a:lnTo>
                      <a:pt x="161" y="28"/>
                    </a:lnTo>
                    <a:lnTo>
                      <a:pt x="162" y="28"/>
                    </a:lnTo>
                    <a:lnTo>
                      <a:pt x="162" y="23"/>
                    </a:lnTo>
                    <a:lnTo>
                      <a:pt x="163" y="24"/>
                    </a:lnTo>
                    <a:lnTo>
                      <a:pt x="164" y="27"/>
                    </a:lnTo>
                    <a:lnTo>
                      <a:pt x="164" y="23"/>
                    </a:lnTo>
                    <a:lnTo>
                      <a:pt x="165" y="27"/>
                    </a:lnTo>
                    <a:lnTo>
                      <a:pt x="165" y="28"/>
                    </a:lnTo>
                    <a:lnTo>
                      <a:pt x="166" y="29"/>
                    </a:lnTo>
                    <a:lnTo>
                      <a:pt x="167" y="30"/>
                    </a:lnTo>
                    <a:lnTo>
                      <a:pt x="168" y="27"/>
                    </a:lnTo>
                    <a:lnTo>
                      <a:pt x="168" y="30"/>
                    </a:lnTo>
                    <a:lnTo>
                      <a:pt x="168" y="29"/>
                    </a:lnTo>
                    <a:lnTo>
                      <a:pt x="169" y="27"/>
                    </a:lnTo>
                    <a:lnTo>
                      <a:pt x="170" y="28"/>
                    </a:lnTo>
                    <a:lnTo>
                      <a:pt x="171" y="28"/>
                    </a:lnTo>
                    <a:lnTo>
                      <a:pt x="172" y="29"/>
                    </a:lnTo>
                    <a:lnTo>
                      <a:pt x="173" y="33"/>
                    </a:lnTo>
                    <a:lnTo>
                      <a:pt x="174" y="30"/>
                    </a:lnTo>
                    <a:lnTo>
                      <a:pt x="175" y="30"/>
                    </a:lnTo>
                    <a:lnTo>
                      <a:pt x="176" y="29"/>
                    </a:lnTo>
                    <a:lnTo>
                      <a:pt x="176" y="30"/>
                    </a:lnTo>
                    <a:lnTo>
                      <a:pt x="177" y="29"/>
                    </a:lnTo>
                    <a:lnTo>
                      <a:pt x="178" y="29"/>
                    </a:lnTo>
                    <a:lnTo>
                      <a:pt x="178" y="37"/>
                    </a:lnTo>
                    <a:lnTo>
                      <a:pt x="179" y="35"/>
                    </a:lnTo>
                    <a:lnTo>
                      <a:pt x="180" y="33"/>
                    </a:lnTo>
                    <a:lnTo>
                      <a:pt x="181" y="32"/>
                    </a:lnTo>
                    <a:lnTo>
                      <a:pt x="181" y="26"/>
                    </a:lnTo>
                    <a:lnTo>
                      <a:pt x="181" y="28"/>
                    </a:lnTo>
                    <a:lnTo>
                      <a:pt x="182" y="28"/>
                    </a:lnTo>
                    <a:lnTo>
                      <a:pt x="183" y="28"/>
                    </a:lnTo>
                    <a:lnTo>
                      <a:pt x="184" y="25"/>
                    </a:lnTo>
                    <a:lnTo>
                      <a:pt x="184" y="24"/>
                    </a:lnTo>
                    <a:lnTo>
                      <a:pt x="185" y="27"/>
                    </a:lnTo>
                    <a:lnTo>
                      <a:pt x="186" y="26"/>
                    </a:lnTo>
                    <a:lnTo>
                      <a:pt x="187" y="25"/>
                    </a:lnTo>
                    <a:lnTo>
                      <a:pt x="187" y="23"/>
                    </a:lnTo>
                    <a:lnTo>
                      <a:pt x="188" y="20"/>
                    </a:lnTo>
                    <a:lnTo>
                      <a:pt x="188" y="23"/>
                    </a:lnTo>
                    <a:lnTo>
                      <a:pt x="189" y="22"/>
                    </a:lnTo>
                    <a:lnTo>
                      <a:pt x="190" y="23"/>
                    </a:lnTo>
                    <a:lnTo>
                      <a:pt x="190" y="24"/>
                    </a:lnTo>
                    <a:lnTo>
                      <a:pt x="191" y="23"/>
                    </a:lnTo>
                    <a:lnTo>
                      <a:pt x="192" y="21"/>
                    </a:lnTo>
                    <a:lnTo>
                      <a:pt x="192" y="19"/>
                    </a:lnTo>
                    <a:lnTo>
                      <a:pt x="193" y="20"/>
                    </a:lnTo>
                    <a:lnTo>
                      <a:pt x="194" y="21"/>
                    </a:lnTo>
                    <a:lnTo>
                      <a:pt x="194" y="14"/>
                    </a:lnTo>
                    <a:lnTo>
                      <a:pt x="195" y="18"/>
                    </a:lnTo>
                    <a:lnTo>
                      <a:pt x="196" y="20"/>
                    </a:lnTo>
                    <a:lnTo>
                      <a:pt x="197" y="21"/>
                    </a:lnTo>
                    <a:lnTo>
                      <a:pt x="197" y="23"/>
                    </a:lnTo>
                    <a:lnTo>
                      <a:pt x="198" y="23"/>
                    </a:lnTo>
                    <a:lnTo>
                      <a:pt x="199" y="25"/>
                    </a:lnTo>
                    <a:lnTo>
                      <a:pt x="200" y="25"/>
                    </a:lnTo>
                    <a:lnTo>
                      <a:pt x="200" y="24"/>
                    </a:lnTo>
                    <a:lnTo>
                      <a:pt x="201" y="24"/>
                    </a:lnTo>
                    <a:lnTo>
                      <a:pt x="202" y="23"/>
                    </a:lnTo>
                    <a:lnTo>
                      <a:pt x="203" y="21"/>
                    </a:lnTo>
                    <a:lnTo>
                      <a:pt x="204" y="18"/>
                    </a:lnTo>
                    <a:lnTo>
                      <a:pt x="204" y="20"/>
                    </a:lnTo>
                    <a:lnTo>
                      <a:pt x="205" y="19"/>
                    </a:lnTo>
                    <a:lnTo>
                      <a:pt x="206" y="19"/>
                    </a:lnTo>
                    <a:lnTo>
                      <a:pt x="206" y="14"/>
                    </a:lnTo>
                    <a:lnTo>
                      <a:pt x="207" y="12"/>
                    </a:lnTo>
                    <a:lnTo>
                      <a:pt x="208" y="12"/>
                    </a:lnTo>
                    <a:lnTo>
                      <a:pt x="209" y="11"/>
                    </a:lnTo>
                    <a:lnTo>
                      <a:pt x="209" y="16"/>
                    </a:lnTo>
                    <a:lnTo>
                      <a:pt x="209" y="15"/>
                    </a:lnTo>
                    <a:lnTo>
                      <a:pt x="210" y="12"/>
                    </a:lnTo>
                    <a:lnTo>
                      <a:pt x="211" y="7"/>
                    </a:lnTo>
                    <a:lnTo>
                      <a:pt x="212" y="7"/>
                    </a:lnTo>
                    <a:lnTo>
                      <a:pt x="213" y="7"/>
                    </a:lnTo>
                    <a:lnTo>
                      <a:pt x="213" y="0"/>
                    </a:lnTo>
                    <a:lnTo>
                      <a:pt x="214" y="2"/>
                    </a:lnTo>
                    <a:lnTo>
                      <a:pt x="215" y="7"/>
                    </a:lnTo>
                    <a:lnTo>
                      <a:pt x="216" y="6"/>
                    </a:lnTo>
                    <a:lnTo>
                      <a:pt x="216" y="7"/>
                    </a:lnTo>
                    <a:lnTo>
                      <a:pt x="217" y="6"/>
                    </a:lnTo>
                    <a:lnTo>
                      <a:pt x="218" y="6"/>
                    </a:lnTo>
                    <a:lnTo>
                      <a:pt x="219" y="6"/>
                    </a:lnTo>
                    <a:lnTo>
                      <a:pt x="219" y="7"/>
                    </a:lnTo>
                    <a:lnTo>
                      <a:pt x="220" y="2"/>
                    </a:lnTo>
                    <a:lnTo>
                      <a:pt x="220" y="5"/>
                    </a:lnTo>
                    <a:lnTo>
                      <a:pt x="221" y="4"/>
                    </a:lnTo>
                    <a:lnTo>
                      <a:pt x="222" y="5"/>
                    </a:lnTo>
                    <a:lnTo>
                      <a:pt x="222" y="9"/>
                    </a:lnTo>
                    <a:lnTo>
                      <a:pt x="223" y="7"/>
                    </a:lnTo>
                    <a:lnTo>
                      <a:pt x="224" y="9"/>
                    </a:lnTo>
                    <a:lnTo>
                      <a:pt x="225" y="8"/>
                    </a:lnTo>
                    <a:lnTo>
                      <a:pt x="225" y="7"/>
                    </a:lnTo>
                    <a:lnTo>
                      <a:pt x="226" y="8"/>
                    </a:lnTo>
                    <a:lnTo>
                      <a:pt x="227" y="8"/>
                    </a:lnTo>
                    <a:lnTo>
                      <a:pt x="228" y="10"/>
                    </a:lnTo>
                    <a:lnTo>
                      <a:pt x="229" y="18"/>
                    </a:lnTo>
                    <a:lnTo>
                      <a:pt x="230" y="18"/>
                    </a:lnTo>
                    <a:lnTo>
                      <a:pt x="231" y="16"/>
                    </a:lnTo>
                    <a:lnTo>
                      <a:pt x="231" y="14"/>
                    </a:lnTo>
                    <a:lnTo>
                      <a:pt x="232" y="13"/>
                    </a:lnTo>
                    <a:lnTo>
                      <a:pt x="233" y="16"/>
                    </a:lnTo>
                    <a:lnTo>
                      <a:pt x="234" y="16"/>
                    </a:lnTo>
                    <a:lnTo>
                      <a:pt x="235" y="18"/>
                    </a:lnTo>
                    <a:lnTo>
                      <a:pt x="235" y="17"/>
                    </a:lnTo>
                    <a:lnTo>
                      <a:pt x="236" y="16"/>
                    </a:lnTo>
                    <a:lnTo>
                      <a:pt x="237" y="16"/>
                    </a:lnTo>
                    <a:lnTo>
                      <a:pt x="237" y="18"/>
                    </a:lnTo>
                    <a:lnTo>
                      <a:pt x="238" y="20"/>
                    </a:lnTo>
                    <a:lnTo>
                      <a:pt x="238" y="7"/>
                    </a:lnTo>
                    <a:lnTo>
                      <a:pt x="239" y="7"/>
                    </a:lnTo>
                    <a:lnTo>
                      <a:pt x="240" y="9"/>
                    </a:lnTo>
                    <a:lnTo>
                      <a:pt x="241" y="11"/>
                    </a:lnTo>
                    <a:lnTo>
                      <a:pt x="241" y="14"/>
                    </a:lnTo>
                    <a:lnTo>
                      <a:pt x="241" y="11"/>
                    </a:lnTo>
                    <a:lnTo>
                      <a:pt x="242" y="10"/>
                    </a:lnTo>
                    <a:lnTo>
                      <a:pt x="243" y="10"/>
                    </a:lnTo>
                    <a:lnTo>
                      <a:pt x="244" y="11"/>
                    </a:lnTo>
                    <a:lnTo>
                      <a:pt x="245" y="8"/>
                    </a:lnTo>
                    <a:lnTo>
                      <a:pt x="246" y="11"/>
                    </a:lnTo>
                    <a:lnTo>
                      <a:pt x="247" y="12"/>
                    </a:lnTo>
                    <a:lnTo>
                      <a:pt x="247" y="14"/>
                    </a:lnTo>
                    <a:lnTo>
                      <a:pt x="248" y="17"/>
                    </a:lnTo>
                    <a:lnTo>
                      <a:pt x="248" y="16"/>
                    </a:lnTo>
                    <a:lnTo>
                      <a:pt x="249" y="14"/>
                    </a:lnTo>
                    <a:lnTo>
                      <a:pt x="250" y="12"/>
                    </a:lnTo>
                    <a:lnTo>
                      <a:pt x="250" y="11"/>
                    </a:lnTo>
                    <a:lnTo>
                      <a:pt x="251" y="12"/>
                    </a:lnTo>
                    <a:lnTo>
                      <a:pt x="252" y="14"/>
                    </a:lnTo>
                    <a:lnTo>
                      <a:pt x="253" y="13"/>
                    </a:lnTo>
                    <a:lnTo>
                      <a:pt x="253" y="12"/>
                    </a:lnTo>
                    <a:lnTo>
                      <a:pt x="254" y="12"/>
                    </a:lnTo>
                    <a:lnTo>
                      <a:pt x="254" y="11"/>
                    </a:lnTo>
                    <a:lnTo>
                      <a:pt x="255" y="10"/>
                    </a:lnTo>
                    <a:lnTo>
                      <a:pt x="256" y="9"/>
                    </a:lnTo>
                    <a:lnTo>
                      <a:pt x="257" y="9"/>
                    </a:lnTo>
                    <a:lnTo>
                      <a:pt x="257" y="11"/>
                    </a:lnTo>
                    <a:lnTo>
                      <a:pt x="257" y="9"/>
                    </a:lnTo>
                    <a:lnTo>
                      <a:pt x="258" y="10"/>
                    </a:lnTo>
                    <a:lnTo>
                      <a:pt x="259" y="9"/>
                    </a:lnTo>
                    <a:lnTo>
                      <a:pt x="260" y="9"/>
                    </a:lnTo>
                    <a:lnTo>
                      <a:pt x="260" y="10"/>
                    </a:lnTo>
                    <a:lnTo>
                      <a:pt x="261" y="13"/>
                    </a:lnTo>
                    <a:lnTo>
                      <a:pt x="262" y="12"/>
                    </a:lnTo>
                    <a:lnTo>
                      <a:pt x="263" y="13"/>
                    </a:lnTo>
                    <a:lnTo>
                      <a:pt x="263" y="12"/>
                    </a:lnTo>
                    <a:lnTo>
                      <a:pt x="264" y="4"/>
                    </a:lnTo>
                    <a:lnTo>
                      <a:pt x="264" y="5"/>
                    </a:lnTo>
                    <a:lnTo>
                      <a:pt x="265" y="7"/>
                    </a:lnTo>
                    <a:lnTo>
                      <a:pt x="266" y="8"/>
                    </a:lnTo>
                    <a:lnTo>
                      <a:pt x="266" y="11"/>
                    </a:lnTo>
                    <a:lnTo>
                      <a:pt x="267" y="10"/>
                    </a:lnTo>
                    <a:lnTo>
                      <a:pt x="268" y="10"/>
                    </a:lnTo>
                    <a:lnTo>
                      <a:pt x="269" y="9"/>
                    </a:lnTo>
                    <a:lnTo>
                      <a:pt x="269" y="7"/>
                    </a:lnTo>
                    <a:lnTo>
                      <a:pt x="270" y="9"/>
                    </a:lnTo>
                    <a:lnTo>
                      <a:pt x="271" y="11"/>
                    </a:lnTo>
                    <a:lnTo>
                      <a:pt x="272" y="1018"/>
                    </a:lnTo>
                    <a:lnTo>
                      <a:pt x="272" y="1493"/>
                    </a:lnTo>
                    <a:lnTo>
                      <a:pt x="272" y="1315"/>
                    </a:lnTo>
                    <a:lnTo>
                      <a:pt x="273" y="1186"/>
                    </a:lnTo>
                    <a:lnTo>
                      <a:pt x="274" y="1082"/>
                    </a:lnTo>
                    <a:lnTo>
                      <a:pt x="275" y="995"/>
                    </a:lnTo>
                    <a:lnTo>
                      <a:pt x="276" y="926"/>
                    </a:lnTo>
                    <a:lnTo>
                      <a:pt x="276" y="865"/>
                    </a:lnTo>
                    <a:lnTo>
                      <a:pt x="276" y="815"/>
                    </a:lnTo>
                    <a:lnTo>
                      <a:pt x="277" y="769"/>
                    </a:lnTo>
                    <a:lnTo>
                      <a:pt x="278" y="732"/>
                    </a:lnTo>
                    <a:lnTo>
                      <a:pt x="279" y="702"/>
                    </a:lnTo>
                    <a:lnTo>
                      <a:pt x="279" y="671"/>
                    </a:lnTo>
                    <a:lnTo>
                      <a:pt x="280" y="653"/>
                    </a:lnTo>
                    <a:lnTo>
                      <a:pt x="281" y="629"/>
                    </a:lnTo>
                    <a:lnTo>
                      <a:pt x="281" y="609"/>
                    </a:lnTo>
                    <a:lnTo>
                      <a:pt x="282" y="591"/>
                    </a:lnTo>
                    <a:lnTo>
                      <a:pt x="282" y="578"/>
                    </a:lnTo>
                    <a:lnTo>
                      <a:pt x="283" y="563"/>
                    </a:lnTo>
                    <a:lnTo>
                      <a:pt x="284" y="551"/>
                    </a:lnTo>
                    <a:lnTo>
                      <a:pt x="285" y="538"/>
                    </a:lnTo>
                    <a:lnTo>
                      <a:pt x="285" y="533"/>
                    </a:lnTo>
                    <a:lnTo>
                      <a:pt x="285" y="524"/>
                    </a:lnTo>
                    <a:lnTo>
                      <a:pt x="286" y="517"/>
                    </a:lnTo>
                    <a:lnTo>
                      <a:pt x="287" y="512"/>
                    </a:lnTo>
                    <a:lnTo>
                      <a:pt x="288" y="504"/>
                    </a:lnTo>
                    <a:lnTo>
                      <a:pt x="288" y="499"/>
                    </a:lnTo>
                    <a:lnTo>
                      <a:pt x="288" y="494"/>
                    </a:lnTo>
                    <a:lnTo>
                      <a:pt x="289" y="487"/>
                    </a:lnTo>
                    <a:lnTo>
                      <a:pt x="290" y="485"/>
                    </a:lnTo>
                    <a:lnTo>
                      <a:pt x="291" y="482"/>
                    </a:lnTo>
                    <a:lnTo>
                      <a:pt x="291" y="480"/>
                    </a:lnTo>
                    <a:lnTo>
                      <a:pt x="292" y="478"/>
                    </a:lnTo>
                    <a:lnTo>
                      <a:pt x="292" y="475"/>
                    </a:lnTo>
                    <a:lnTo>
                      <a:pt x="293" y="469"/>
                    </a:lnTo>
                    <a:lnTo>
                      <a:pt x="294" y="468"/>
                    </a:lnTo>
                    <a:lnTo>
                      <a:pt x="295" y="467"/>
                    </a:lnTo>
                    <a:lnTo>
                      <a:pt x="295" y="468"/>
                    </a:lnTo>
                    <a:lnTo>
                      <a:pt x="296" y="466"/>
                    </a:lnTo>
                    <a:lnTo>
                      <a:pt x="297" y="467"/>
                    </a:lnTo>
                    <a:lnTo>
                      <a:pt x="297" y="465"/>
                    </a:lnTo>
                    <a:lnTo>
                      <a:pt x="298" y="462"/>
                    </a:lnTo>
                    <a:lnTo>
                      <a:pt x="298" y="464"/>
                    </a:lnTo>
                    <a:lnTo>
                      <a:pt x="299" y="466"/>
                    </a:lnTo>
                    <a:lnTo>
                      <a:pt x="300" y="464"/>
                    </a:lnTo>
                    <a:lnTo>
                      <a:pt x="301" y="460"/>
                    </a:lnTo>
                    <a:lnTo>
                      <a:pt x="301" y="459"/>
                    </a:lnTo>
                    <a:lnTo>
                      <a:pt x="302" y="459"/>
                    </a:lnTo>
                    <a:lnTo>
                      <a:pt x="303" y="460"/>
                    </a:lnTo>
                    <a:lnTo>
                      <a:pt x="304" y="457"/>
                    </a:lnTo>
                    <a:lnTo>
                      <a:pt x="304" y="455"/>
                    </a:lnTo>
                    <a:lnTo>
                      <a:pt x="305" y="455"/>
                    </a:lnTo>
                    <a:lnTo>
                      <a:pt x="306" y="452"/>
                    </a:lnTo>
                    <a:lnTo>
                      <a:pt x="307" y="453"/>
                    </a:lnTo>
                    <a:lnTo>
                      <a:pt x="307" y="456"/>
                    </a:lnTo>
                    <a:lnTo>
                      <a:pt x="308" y="458"/>
                    </a:lnTo>
                    <a:lnTo>
                      <a:pt x="309" y="455"/>
                    </a:lnTo>
                    <a:lnTo>
                      <a:pt x="310" y="455"/>
                    </a:lnTo>
                    <a:lnTo>
                      <a:pt x="310" y="452"/>
                    </a:lnTo>
                    <a:lnTo>
                      <a:pt x="311" y="453"/>
                    </a:lnTo>
                    <a:lnTo>
                      <a:pt x="312" y="453"/>
                    </a:lnTo>
                    <a:lnTo>
                      <a:pt x="313" y="452"/>
                    </a:lnTo>
                    <a:lnTo>
                      <a:pt x="314" y="452"/>
                    </a:lnTo>
                    <a:lnTo>
                      <a:pt x="315" y="453"/>
                    </a:lnTo>
                    <a:lnTo>
                      <a:pt x="316" y="453"/>
                    </a:lnTo>
                    <a:lnTo>
                      <a:pt x="317" y="451"/>
                    </a:lnTo>
                    <a:lnTo>
                      <a:pt x="317" y="453"/>
                    </a:lnTo>
                    <a:lnTo>
                      <a:pt x="317" y="454"/>
                    </a:lnTo>
                    <a:lnTo>
                      <a:pt x="318" y="453"/>
                    </a:lnTo>
                    <a:lnTo>
                      <a:pt x="319" y="453"/>
                    </a:lnTo>
                    <a:lnTo>
                      <a:pt x="320" y="452"/>
                    </a:lnTo>
                    <a:lnTo>
                      <a:pt x="321" y="446"/>
                    </a:lnTo>
                    <a:lnTo>
                      <a:pt x="322" y="449"/>
                    </a:lnTo>
                    <a:lnTo>
                      <a:pt x="323" y="451"/>
                    </a:lnTo>
                    <a:lnTo>
                      <a:pt x="323" y="452"/>
                    </a:lnTo>
                    <a:lnTo>
                      <a:pt x="324" y="446"/>
                    </a:lnTo>
                    <a:lnTo>
                      <a:pt x="325" y="450"/>
                    </a:lnTo>
                    <a:lnTo>
                      <a:pt x="325" y="451"/>
                    </a:lnTo>
                    <a:lnTo>
                      <a:pt x="326" y="456"/>
                    </a:lnTo>
                    <a:lnTo>
                      <a:pt x="326" y="452"/>
                    </a:lnTo>
                    <a:lnTo>
                      <a:pt x="327" y="452"/>
                    </a:lnTo>
                    <a:lnTo>
                      <a:pt x="328" y="451"/>
                    </a:lnTo>
                    <a:lnTo>
                      <a:pt x="329" y="455"/>
                    </a:lnTo>
                    <a:lnTo>
                      <a:pt x="329" y="453"/>
                    </a:lnTo>
                    <a:lnTo>
                      <a:pt x="329" y="450"/>
                    </a:lnTo>
                    <a:lnTo>
                      <a:pt x="330" y="452"/>
                    </a:lnTo>
                    <a:lnTo>
                      <a:pt x="331" y="453"/>
                    </a:lnTo>
                    <a:lnTo>
                      <a:pt x="332" y="450"/>
                    </a:lnTo>
                    <a:lnTo>
                      <a:pt x="332" y="449"/>
                    </a:lnTo>
                    <a:lnTo>
                      <a:pt x="333" y="452"/>
                    </a:lnTo>
                    <a:lnTo>
                      <a:pt x="334" y="450"/>
                    </a:lnTo>
                    <a:lnTo>
                      <a:pt x="335" y="446"/>
                    </a:lnTo>
                    <a:lnTo>
                      <a:pt x="336" y="448"/>
                    </a:lnTo>
                    <a:lnTo>
                      <a:pt x="336" y="449"/>
                    </a:lnTo>
                    <a:lnTo>
                      <a:pt x="337" y="450"/>
                    </a:lnTo>
                    <a:lnTo>
                      <a:pt x="338" y="448"/>
                    </a:lnTo>
                    <a:lnTo>
                      <a:pt x="339" y="450"/>
                    </a:lnTo>
                    <a:lnTo>
                      <a:pt x="339" y="445"/>
                    </a:lnTo>
                    <a:lnTo>
                      <a:pt x="340" y="448"/>
                    </a:lnTo>
                    <a:lnTo>
                      <a:pt x="341" y="453"/>
                    </a:lnTo>
                    <a:lnTo>
                      <a:pt x="341" y="452"/>
                    </a:lnTo>
                    <a:lnTo>
                      <a:pt x="342" y="451"/>
                    </a:lnTo>
                    <a:lnTo>
                      <a:pt x="342" y="450"/>
                    </a:lnTo>
                    <a:lnTo>
                      <a:pt x="343" y="450"/>
                    </a:lnTo>
                    <a:lnTo>
                      <a:pt x="344" y="452"/>
                    </a:lnTo>
                    <a:lnTo>
                      <a:pt x="345" y="443"/>
                    </a:lnTo>
                    <a:lnTo>
                      <a:pt x="345" y="445"/>
                    </a:lnTo>
                    <a:lnTo>
                      <a:pt x="345" y="446"/>
                    </a:lnTo>
                    <a:lnTo>
                      <a:pt x="346" y="450"/>
                    </a:lnTo>
                    <a:lnTo>
                      <a:pt x="347" y="453"/>
                    </a:lnTo>
                    <a:lnTo>
                      <a:pt x="348" y="450"/>
                    </a:lnTo>
                    <a:lnTo>
                      <a:pt x="348" y="448"/>
                    </a:lnTo>
                    <a:lnTo>
                      <a:pt x="348" y="446"/>
                    </a:lnTo>
                    <a:lnTo>
                      <a:pt x="349" y="446"/>
                    </a:lnTo>
                    <a:lnTo>
                      <a:pt x="350" y="447"/>
                    </a:lnTo>
                    <a:lnTo>
                      <a:pt x="351" y="448"/>
                    </a:lnTo>
                    <a:lnTo>
                      <a:pt x="352" y="449"/>
                    </a:lnTo>
                    <a:lnTo>
                      <a:pt x="353" y="448"/>
                    </a:lnTo>
                    <a:lnTo>
                      <a:pt x="353" y="452"/>
                    </a:lnTo>
                    <a:lnTo>
                      <a:pt x="354" y="457"/>
                    </a:lnTo>
                    <a:lnTo>
                      <a:pt x="355" y="455"/>
                    </a:lnTo>
                    <a:lnTo>
                      <a:pt x="355" y="452"/>
                    </a:lnTo>
                    <a:lnTo>
                      <a:pt x="356" y="452"/>
                    </a:lnTo>
                    <a:lnTo>
                      <a:pt x="357" y="448"/>
                    </a:lnTo>
                    <a:lnTo>
                      <a:pt x="358" y="446"/>
                    </a:lnTo>
                    <a:lnTo>
                      <a:pt x="358" y="447"/>
                    </a:lnTo>
                    <a:lnTo>
                      <a:pt x="359" y="447"/>
                    </a:lnTo>
                    <a:lnTo>
                      <a:pt x="360" y="448"/>
                    </a:lnTo>
                    <a:lnTo>
                      <a:pt x="361" y="452"/>
                    </a:lnTo>
                    <a:lnTo>
                      <a:pt x="361" y="450"/>
                    </a:lnTo>
                    <a:lnTo>
                      <a:pt x="362" y="451"/>
                    </a:lnTo>
                    <a:lnTo>
                      <a:pt x="363" y="450"/>
                    </a:lnTo>
                    <a:lnTo>
                      <a:pt x="364" y="452"/>
                    </a:lnTo>
                    <a:lnTo>
                      <a:pt x="364" y="450"/>
                    </a:lnTo>
                    <a:lnTo>
                      <a:pt x="365" y="450"/>
                    </a:lnTo>
                    <a:lnTo>
                      <a:pt x="366" y="452"/>
                    </a:lnTo>
                    <a:lnTo>
                      <a:pt x="367" y="451"/>
                    </a:lnTo>
                    <a:lnTo>
                      <a:pt x="367" y="448"/>
                    </a:lnTo>
                    <a:lnTo>
                      <a:pt x="368" y="451"/>
                    </a:lnTo>
                    <a:lnTo>
                      <a:pt x="369" y="451"/>
                    </a:lnTo>
                    <a:lnTo>
                      <a:pt x="369" y="450"/>
                    </a:lnTo>
                    <a:lnTo>
                      <a:pt x="370" y="448"/>
                    </a:lnTo>
                    <a:lnTo>
                      <a:pt x="370" y="450"/>
                    </a:lnTo>
                    <a:lnTo>
                      <a:pt x="371" y="450"/>
                    </a:lnTo>
                    <a:lnTo>
                      <a:pt x="372" y="446"/>
                    </a:lnTo>
                    <a:lnTo>
                      <a:pt x="373" y="445"/>
                    </a:lnTo>
                    <a:lnTo>
                      <a:pt x="373" y="446"/>
                    </a:lnTo>
                    <a:lnTo>
                      <a:pt x="373" y="447"/>
                    </a:lnTo>
                    <a:lnTo>
                      <a:pt x="374" y="448"/>
                    </a:lnTo>
                    <a:lnTo>
                      <a:pt x="375" y="445"/>
                    </a:lnTo>
                    <a:lnTo>
                      <a:pt x="376" y="447"/>
                    </a:lnTo>
                    <a:lnTo>
                      <a:pt x="377" y="450"/>
                    </a:lnTo>
                    <a:lnTo>
                      <a:pt x="377" y="448"/>
                    </a:lnTo>
                    <a:lnTo>
                      <a:pt x="377" y="449"/>
                    </a:lnTo>
                    <a:lnTo>
                      <a:pt x="378" y="449"/>
                    </a:lnTo>
                    <a:lnTo>
                      <a:pt x="379" y="450"/>
                    </a:lnTo>
                    <a:lnTo>
                      <a:pt x="380" y="453"/>
                    </a:lnTo>
                    <a:lnTo>
                      <a:pt x="380" y="452"/>
                    </a:lnTo>
                    <a:lnTo>
                      <a:pt x="381" y="453"/>
                    </a:lnTo>
                    <a:lnTo>
                      <a:pt x="381" y="452"/>
                    </a:lnTo>
                    <a:lnTo>
                      <a:pt x="382" y="450"/>
                    </a:lnTo>
                    <a:lnTo>
                      <a:pt x="383" y="450"/>
                    </a:lnTo>
                    <a:lnTo>
                      <a:pt x="384" y="450"/>
                    </a:lnTo>
                    <a:lnTo>
                      <a:pt x="385" y="452"/>
                    </a:lnTo>
                    <a:lnTo>
                      <a:pt x="385" y="449"/>
                    </a:lnTo>
                    <a:lnTo>
                      <a:pt x="386" y="455"/>
                    </a:lnTo>
                    <a:lnTo>
                      <a:pt x="386" y="451"/>
                    </a:lnTo>
                    <a:lnTo>
                      <a:pt x="387" y="449"/>
                    </a:lnTo>
                    <a:lnTo>
                      <a:pt x="388" y="449"/>
                    </a:lnTo>
                    <a:lnTo>
                      <a:pt x="389" y="441"/>
                    </a:lnTo>
                    <a:lnTo>
                      <a:pt x="389" y="447"/>
                    </a:lnTo>
                    <a:lnTo>
                      <a:pt x="389" y="446"/>
                    </a:lnTo>
                    <a:lnTo>
                      <a:pt x="390" y="448"/>
                    </a:lnTo>
                    <a:lnTo>
                      <a:pt x="391" y="448"/>
                    </a:lnTo>
                    <a:lnTo>
                      <a:pt x="392" y="449"/>
                    </a:lnTo>
                    <a:lnTo>
                      <a:pt x="392" y="448"/>
                    </a:lnTo>
                    <a:lnTo>
                      <a:pt x="393" y="445"/>
                    </a:lnTo>
                    <a:lnTo>
                      <a:pt x="394" y="448"/>
                    </a:lnTo>
                    <a:lnTo>
                      <a:pt x="395" y="450"/>
                    </a:lnTo>
                    <a:lnTo>
                      <a:pt x="396" y="446"/>
                    </a:lnTo>
                    <a:lnTo>
                      <a:pt x="397" y="448"/>
                    </a:lnTo>
                    <a:lnTo>
                      <a:pt x="398" y="448"/>
                    </a:lnTo>
                    <a:lnTo>
                      <a:pt x="399" y="448"/>
                    </a:lnTo>
                    <a:lnTo>
                      <a:pt x="400" y="446"/>
                    </a:lnTo>
                    <a:lnTo>
                      <a:pt x="401" y="444"/>
                    </a:lnTo>
                    <a:lnTo>
                      <a:pt x="401" y="446"/>
                    </a:lnTo>
                    <a:lnTo>
                      <a:pt x="402" y="445"/>
                    </a:lnTo>
                    <a:lnTo>
                      <a:pt x="402" y="446"/>
                    </a:lnTo>
                    <a:lnTo>
                      <a:pt x="403" y="446"/>
                    </a:lnTo>
                    <a:lnTo>
                      <a:pt x="404" y="448"/>
                    </a:lnTo>
                    <a:lnTo>
                      <a:pt x="405" y="450"/>
                    </a:lnTo>
                    <a:lnTo>
                      <a:pt x="406" y="449"/>
                    </a:lnTo>
                    <a:lnTo>
                      <a:pt x="407" y="448"/>
                    </a:lnTo>
                    <a:lnTo>
                      <a:pt x="408" y="448"/>
                    </a:lnTo>
                    <a:lnTo>
                      <a:pt x="409" y="446"/>
                    </a:lnTo>
                    <a:lnTo>
                      <a:pt x="409" y="448"/>
                    </a:lnTo>
                    <a:lnTo>
                      <a:pt x="410" y="448"/>
                    </a:lnTo>
                    <a:lnTo>
                      <a:pt x="411" y="448"/>
                    </a:lnTo>
                    <a:lnTo>
                      <a:pt x="411" y="453"/>
                    </a:lnTo>
                    <a:lnTo>
                      <a:pt x="412" y="450"/>
                    </a:lnTo>
                    <a:lnTo>
                      <a:pt x="413" y="448"/>
                    </a:lnTo>
                    <a:lnTo>
                      <a:pt x="413" y="446"/>
                    </a:lnTo>
                    <a:lnTo>
                      <a:pt x="414" y="450"/>
                    </a:lnTo>
                    <a:lnTo>
                      <a:pt x="415" y="448"/>
                    </a:lnTo>
                    <a:lnTo>
                      <a:pt x="416" y="448"/>
                    </a:lnTo>
                    <a:lnTo>
                      <a:pt x="417" y="448"/>
                    </a:lnTo>
                    <a:lnTo>
                      <a:pt x="417" y="450"/>
                    </a:lnTo>
                    <a:lnTo>
                      <a:pt x="418" y="449"/>
                    </a:lnTo>
                    <a:lnTo>
                      <a:pt x="418" y="453"/>
                    </a:lnTo>
                    <a:lnTo>
                      <a:pt x="419" y="449"/>
                    </a:lnTo>
                    <a:lnTo>
                      <a:pt x="420" y="448"/>
                    </a:lnTo>
                    <a:lnTo>
                      <a:pt x="421" y="450"/>
                    </a:lnTo>
                    <a:lnTo>
                      <a:pt x="421" y="448"/>
                    </a:lnTo>
                    <a:lnTo>
                      <a:pt x="422" y="448"/>
                    </a:lnTo>
                    <a:lnTo>
                      <a:pt x="423" y="446"/>
                    </a:lnTo>
                    <a:lnTo>
                      <a:pt x="424" y="446"/>
                    </a:lnTo>
                    <a:lnTo>
                      <a:pt x="424" y="448"/>
                    </a:lnTo>
                    <a:lnTo>
                      <a:pt x="425" y="448"/>
                    </a:lnTo>
                    <a:lnTo>
                      <a:pt x="426" y="443"/>
                    </a:lnTo>
                    <a:lnTo>
                      <a:pt x="427" y="443"/>
                    </a:lnTo>
                    <a:lnTo>
                      <a:pt x="427" y="450"/>
                    </a:lnTo>
                    <a:lnTo>
                      <a:pt x="428" y="448"/>
                    </a:lnTo>
                    <a:lnTo>
                      <a:pt x="429" y="448"/>
                    </a:lnTo>
                    <a:lnTo>
                      <a:pt x="430" y="454"/>
                    </a:lnTo>
                    <a:lnTo>
                      <a:pt x="430" y="452"/>
                    </a:lnTo>
                    <a:lnTo>
                      <a:pt x="431" y="446"/>
                    </a:lnTo>
                    <a:lnTo>
                      <a:pt x="432" y="445"/>
                    </a:lnTo>
                    <a:lnTo>
                      <a:pt x="433" y="441"/>
                    </a:lnTo>
                    <a:lnTo>
                      <a:pt x="433" y="444"/>
                    </a:lnTo>
                    <a:lnTo>
                      <a:pt x="433" y="445"/>
                    </a:lnTo>
                    <a:lnTo>
                      <a:pt x="434" y="446"/>
                    </a:lnTo>
                    <a:lnTo>
                      <a:pt x="435" y="450"/>
                    </a:lnTo>
                    <a:lnTo>
                      <a:pt x="436" y="450"/>
                    </a:lnTo>
                    <a:lnTo>
                      <a:pt x="437" y="448"/>
                    </a:lnTo>
                    <a:lnTo>
                      <a:pt x="437" y="449"/>
                    </a:lnTo>
                    <a:lnTo>
                      <a:pt x="438" y="449"/>
                    </a:lnTo>
                    <a:lnTo>
                      <a:pt x="439" y="449"/>
                    </a:lnTo>
                    <a:lnTo>
                      <a:pt x="440" y="445"/>
                    </a:lnTo>
                    <a:lnTo>
                      <a:pt x="440" y="447"/>
                    </a:lnTo>
                    <a:lnTo>
                      <a:pt x="441" y="450"/>
                    </a:lnTo>
                    <a:lnTo>
                      <a:pt x="442" y="452"/>
                    </a:lnTo>
                    <a:lnTo>
                      <a:pt x="443" y="451"/>
                    </a:lnTo>
                    <a:lnTo>
                      <a:pt x="443" y="450"/>
                    </a:lnTo>
                    <a:lnTo>
                      <a:pt x="444" y="449"/>
                    </a:lnTo>
                    <a:lnTo>
                      <a:pt x="445" y="450"/>
                    </a:lnTo>
                    <a:lnTo>
                      <a:pt x="445" y="453"/>
                    </a:lnTo>
                    <a:lnTo>
                      <a:pt x="446" y="446"/>
                    </a:lnTo>
                    <a:lnTo>
                      <a:pt x="446" y="449"/>
                    </a:lnTo>
                    <a:lnTo>
                      <a:pt x="447" y="449"/>
                    </a:lnTo>
                    <a:lnTo>
                      <a:pt x="448" y="449"/>
                    </a:lnTo>
                    <a:lnTo>
                      <a:pt x="449" y="444"/>
                    </a:lnTo>
                    <a:lnTo>
                      <a:pt x="449" y="445"/>
                    </a:lnTo>
                    <a:lnTo>
                      <a:pt x="449" y="448"/>
                    </a:lnTo>
                    <a:lnTo>
                      <a:pt x="450" y="455"/>
                    </a:lnTo>
                    <a:lnTo>
                      <a:pt x="451" y="448"/>
                    </a:lnTo>
                    <a:lnTo>
                      <a:pt x="452" y="449"/>
                    </a:lnTo>
                    <a:lnTo>
                      <a:pt x="452" y="448"/>
                    </a:lnTo>
                    <a:lnTo>
                      <a:pt x="453" y="450"/>
                    </a:lnTo>
                    <a:lnTo>
                      <a:pt x="453" y="449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sz="1350"/>
              </a:p>
            </p:txBody>
          </p:sp>
          <p:sp>
            <p:nvSpPr>
              <p:cNvPr id="63584" name="Freeform 804"/>
              <p:cNvSpPr>
                <a:spLocks/>
              </p:cNvSpPr>
              <p:nvPr/>
            </p:nvSpPr>
            <p:spPr bwMode="auto">
              <a:xfrm>
                <a:off x="2278063" y="3927475"/>
                <a:ext cx="655638" cy="25400"/>
              </a:xfrm>
              <a:custGeom>
                <a:avLst/>
                <a:gdLst>
                  <a:gd name="T0" fmla="*/ 2147483647 w 413"/>
                  <a:gd name="T1" fmla="*/ 2147483647 h 16"/>
                  <a:gd name="T2" fmla="*/ 2147483647 w 413"/>
                  <a:gd name="T3" fmla="*/ 2147483647 h 16"/>
                  <a:gd name="T4" fmla="*/ 2147483647 w 413"/>
                  <a:gd name="T5" fmla="*/ 2147483647 h 16"/>
                  <a:gd name="T6" fmla="*/ 2147483647 w 413"/>
                  <a:gd name="T7" fmla="*/ 2147483647 h 16"/>
                  <a:gd name="T8" fmla="*/ 2147483647 w 413"/>
                  <a:gd name="T9" fmla="*/ 2147483647 h 16"/>
                  <a:gd name="T10" fmla="*/ 2147483647 w 413"/>
                  <a:gd name="T11" fmla="*/ 2147483647 h 16"/>
                  <a:gd name="T12" fmla="*/ 2147483647 w 413"/>
                  <a:gd name="T13" fmla="*/ 2147483647 h 16"/>
                  <a:gd name="T14" fmla="*/ 2147483647 w 413"/>
                  <a:gd name="T15" fmla="*/ 2147483647 h 16"/>
                  <a:gd name="T16" fmla="*/ 2147483647 w 413"/>
                  <a:gd name="T17" fmla="*/ 2147483647 h 16"/>
                  <a:gd name="T18" fmla="*/ 2147483647 w 413"/>
                  <a:gd name="T19" fmla="*/ 2147483647 h 16"/>
                  <a:gd name="T20" fmla="*/ 2147483647 w 413"/>
                  <a:gd name="T21" fmla="*/ 2147483647 h 16"/>
                  <a:gd name="T22" fmla="*/ 2147483647 w 413"/>
                  <a:gd name="T23" fmla="*/ 2147483647 h 16"/>
                  <a:gd name="T24" fmla="*/ 2147483647 w 413"/>
                  <a:gd name="T25" fmla="*/ 2147483647 h 16"/>
                  <a:gd name="T26" fmla="*/ 2147483647 w 413"/>
                  <a:gd name="T27" fmla="*/ 2147483647 h 16"/>
                  <a:gd name="T28" fmla="*/ 2147483647 w 413"/>
                  <a:gd name="T29" fmla="*/ 2147483647 h 16"/>
                  <a:gd name="T30" fmla="*/ 2147483647 w 413"/>
                  <a:gd name="T31" fmla="*/ 2147483647 h 16"/>
                  <a:gd name="T32" fmla="*/ 2147483647 w 413"/>
                  <a:gd name="T33" fmla="*/ 2147483647 h 16"/>
                  <a:gd name="T34" fmla="*/ 2147483647 w 413"/>
                  <a:gd name="T35" fmla="*/ 2147483647 h 16"/>
                  <a:gd name="T36" fmla="*/ 2147483647 w 413"/>
                  <a:gd name="T37" fmla="*/ 2147483647 h 16"/>
                  <a:gd name="T38" fmla="*/ 2147483647 w 413"/>
                  <a:gd name="T39" fmla="*/ 2147483647 h 16"/>
                  <a:gd name="T40" fmla="*/ 2147483647 w 413"/>
                  <a:gd name="T41" fmla="*/ 2147483647 h 16"/>
                  <a:gd name="T42" fmla="*/ 2147483647 w 413"/>
                  <a:gd name="T43" fmla="*/ 2147483647 h 16"/>
                  <a:gd name="T44" fmla="*/ 2147483647 w 413"/>
                  <a:gd name="T45" fmla="*/ 2147483647 h 16"/>
                  <a:gd name="T46" fmla="*/ 2147483647 w 413"/>
                  <a:gd name="T47" fmla="*/ 2147483647 h 16"/>
                  <a:gd name="T48" fmla="*/ 2147483647 w 413"/>
                  <a:gd name="T49" fmla="*/ 2147483647 h 16"/>
                  <a:gd name="T50" fmla="*/ 2147483647 w 413"/>
                  <a:gd name="T51" fmla="*/ 2147483647 h 16"/>
                  <a:gd name="T52" fmla="*/ 2147483647 w 413"/>
                  <a:gd name="T53" fmla="*/ 2147483647 h 16"/>
                  <a:gd name="T54" fmla="*/ 2147483647 w 413"/>
                  <a:gd name="T55" fmla="*/ 2147483647 h 16"/>
                  <a:gd name="T56" fmla="*/ 2147483647 w 413"/>
                  <a:gd name="T57" fmla="*/ 2147483647 h 16"/>
                  <a:gd name="T58" fmla="*/ 2147483647 w 413"/>
                  <a:gd name="T59" fmla="*/ 2147483647 h 16"/>
                  <a:gd name="T60" fmla="*/ 2147483647 w 413"/>
                  <a:gd name="T61" fmla="*/ 2147483647 h 16"/>
                  <a:gd name="T62" fmla="*/ 2147483647 w 413"/>
                  <a:gd name="T63" fmla="*/ 2147483647 h 16"/>
                  <a:gd name="T64" fmla="*/ 2147483647 w 413"/>
                  <a:gd name="T65" fmla="*/ 2147483647 h 16"/>
                  <a:gd name="T66" fmla="*/ 2147483647 w 413"/>
                  <a:gd name="T67" fmla="*/ 2147483647 h 16"/>
                  <a:gd name="T68" fmla="*/ 2147483647 w 413"/>
                  <a:gd name="T69" fmla="*/ 2147483647 h 16"/>
                  <a:gd name="T70" fmla="*/ 2147483647 w 413"/>
                  <a:gd name="T71" fmla="*/ 2147483647 h 16"/>
                  <a:gd name="T72" fmla="*/ 2147483647 w 413"/>
                  <a:gd name="T73" fmla="*/ 2147483647 h 16"/>
                  <a:gd name="T74" fmla="*/ 2147483647 w 413"/>
                  <a:gd name="T75" fmla="*/ 2147483647 h 16"/>
                  <a:gd name="T76" fmla="*/ 2147483647 w 413"/>
                  <a:gd name="T77" fmla="*/ 2147483647 h 16"/>
                  <a:gd name="T78" fmla="*/ 2147483647 w 413"/>
                  <a:gd name="T79" fmla="*/ 2147483647 h 16"/>
                  <a:gd name="T80" fmla="*/ 2147483647 w 413"/>
                  <a:gd name="T81" fmla="*/ 2147483647 h 16"/>
                  <a:gd name="T82" fmla="*/ 2147483647 w 413"/>
                  <a:gd name="T83" fmla="*/ 2147483647 h 16"/>
                  <a:gd name="T84" fmla="*/ 2147483647 w 413"/>
                  <a:gd name="T85" fmla="*/ 2147483647 h 16"/>
                  <a:gd name="T86" fmla="*/ 2147483647 w 413"/>
                  <a:gd name="T87" fmla="*/ 2147483647 h 16"/>
                  <a:gd name="T88" fmla="*/ 2147483647 w 413"/>
                  <a:gd name="T89" fmla="*/ 2147483647 h 16"/>
                  <a:gd name="T90" fmla="*/ 2147483647 w 413"/>
                  <a:gd name="T91" fmla="*/ 2147483647 h 16"/>
                  <a:gd name="T92" fmla="*/ 2147483647 w 413"/>
                  <a:gd name="T93" fmla="*/ 2147483647 h 16"/>
                  <a:gd name="T94" fmla="*/ 2147483647 w 413"/>
                  <a:gd name="T95" fmla="*/ 2147483647 h 16"/>
                  <a:gd name="T96" fmla="*/ 2147483647 w 413"/>
                  <a:gd name="T97" fmla="*/ 2147483647 h 16"/>
                  <a:gd name="T98" fmla="*/ 2147483647 w 413"/>
                  <a:gd name="T99" fmla="*/ 2147483647 h 16"/>
                  <a:gd name="T100" fmla="*/ 2147483647 w 413"/>
                  <a:gd name="T101" fmla="*/ 2147483647 h 16"/>
                  <a:gd name="T102" fmla="*/ 2147483647 w 413"/>
                  <a:gd name="T103" fmla="*/ 2147483647 h 16"/>
                  <a:gd name="T104" fmla="*/ 2147483647 w 413"/>
                  <a:gd name="T105" fmla="*/ 2147483647 h 16"/>
                  <a:gd name="T106" fmla="*/ 2147483647 w 413"/>
                  <a:gd name="T107" fmla="*/ 2147483647 h 16"/>
                  <a:gd name="T108" fmla="*/ 2147483647 w 413"/>
                  <a:gd name="T109" fmla="*/ 2147483647 h 16"/>
                  <a:gd name="T110" fmla="*/ 2147483647 w 413"/>
                  <a:gd name="T111" fmla="*/ 2147483647 h 16"/>
                  <a:gd name="T112" fmla="*/ 2147483647 w 413"/>
                  <a:gd name="T113" fmla="*/ 2147483647 h 16"/>
                  <a:gd name="T114" fmla="*/ 2147483647 w 413"/>
                  <a:gd name="T115" fmla="*/ 2147483647 h 16"/>
                  <a:gd name="T116" fmla="*/ 2147483647 w 413"/>
                  <a:gd name="T117" fmla="*/ 2147483647 h 16"/>
                  <a:gd name="T118" fmla="*/ 2147483647 w 413"/>
                  <a:gd name="T119" fmla="*/ 2147483647 h 16"/>
                  <a:gd name="T120" fmla="*/ 2147483647 w 413"/>
                  <a:gd name="T121" fmla="*/ 2147483647 h 16"/>
                  <a:gd name="T122" fmla="*/ 2147483647 w 413"/>
                  <a:gd name="T123" fmla="*/ 2147483647 h 16"/>
                  <a:gd name="T124" fmla="*/ 2147483647 w 413"/>
                  <a:gd name="T125" fmla="*/ 2147483647 h 1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13"/>
                  <a:gd name="T190" fmla="*/ 0 h 16"/>
                  <a:gd name="T191" fmla="*/ 413 w 413"/>
                  <a:gd name="T192" fmla="*/ 16 h 1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13" h="16">
                    <a:moveTo>
                      <a:pt x="0" y="9"/>
                    </a:moveTo>
                    <a:lnTo>
                      <a:pt x="1" y="10"/>
                    </a:lnTo>
                    <a:lnTo>
                      <a:pt x="2" y="8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4" y="12"/>
                    </a:lnTo>
                    <a:lnTo>
                      <a:pt x="4" y="9"/>
                    </a:lnTo>
                    <a:lnTo>
                      <a:pt x="5" y="10"/>
                    </a:lnTo>
                    <a:lnTo>
                      <a:pt x="6" y="10"/>
                    </a:lnTo>
                    <a:lnTo>
                      <a:pt x="7" y="8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1" y="8"/>
                    </a:lnTo>
                    <a:lnTo>
                      <a:pt x="12" y="9"/>
                    </a:lnTo>
                    <a:lnTo>
                      <a:pt x="12" y="6"/>
                    </a:lnTo>
                    <a:lnTo>
                      <a:pt x="13" y="8"/>
                    </a:lnTo>
                    <a:lnTo>
                      <a:pt x="14" y="8"/>
                    </a:lnTo>
                    <a:lnTo>
                      <a:pt x="15" y="9"/>
                    </a:lnTo>
                    <a:lnTo>
                      <a:pt x="15" y="10"/>
                    </a:lnTo>
                    <a:lnTo>
                      <a:pt x="16" y="8"/>
                    </a:lnTo>
                    <a:lnTo>
                      <a:pt x="16" y="10"/>
                    </a:lnTo>
                    <a:lnTo>
                      <a:pt x="17" y="8"/>
                    </a:lnTo>
                    <a:lnTo>
                      <a:pt x="18" y="8"/>
                    </a:lnTo>
                    <a:lnTo>
                      <a:pt x="18" y="12"/>
                    </a:lnTo>
                    <a:lnTo>
                      <a:pt x="19" y="12"/>
                    </a:lnTo>
                    <a:lnTo>
                      <a:pt x="20" y="11"/>
                    </a:lnTo>
                    <a:lnTo>
                      <a:pt x="20" y="8"/>
                    </a:lnTo>
                    <a:lnTo>
                      <a:pt x="21" y="10"/>
                    </a:lnTo>
                    <a:lnTo>
                      <a:pt x="21" y="9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4" y="5"/>
                    </a:lnTo>
                    <a:lnTo>
                      <a:pt x="24" y="6"/>
                    </a:lnTo>
                    <a:lnTo>
                      <a:pt x="25" y="9"/>
                    </a:lnTo>
                    <a:lnTo>
                      <a:pt x="25" y="10"/>
                    </a:lnTo>
                    <a:lnTo>
                      <a:pt x="26" y="10"/>
                    </a:lnTo>
                    <a:lnTo>
                      <a:pt x="27" y="10"/>
                    </a:lnTo>
                    <a:lnTo>
                      <a:pt x="28" y="9"/>
                    </a:lnTo>
                    <a:lnTo>
                      <a:pt x="28" y="13"/>
                    </a:lnTo>
                    <a:lnTo>
                      <a:pt x="28" y="11"/>
                    </a:lnTo>
                    <a:lnTo>
                      <a:pt x="29" y="10"/>
                    </a:lnTo>
                    <a:lnTo>
                      <a:pt x="30" y="11"/>
                    </a:lnTo>
                    <a:lnTo>
                      <a:pt x="31" y="8"/>
                    </a:lnTo>
                    <a:lnTo>
                      <a:pt x="31" y="6"/>
                    </a:lnTo>
                    <a:lnTo>
                      <a:pt x="32" y="7"/>
                    </a:lnTo>
                    <a:lnTo>
                      <a:pt x="32" y="8"/>
                    </a:lnTo>
                    <a:lnTo>
                      <a:pt x="33" y="10"/>
                    </a:lnTo>
                    <a:lnTo>
                      <a:pt x="34" y="7"/>
                    </a:lnTo>
                    <a:lnTo>
                      <a:pt x="34" y="10"/>
                    </a:lnTo>
                    <a:lnTo>
                      <a:pt x="35" y="8"/>
                    </a:lnTo>
                    <a:lnTo>
                      <a:pt x="36" y="6"/>
                    </a:lnTo>
                    <a:lnTo>
                      <a:pt x="36" y="7"/>
                    </a:lnTo>
                    <a:lnTo>
                      <a:pt x="37" y="5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9" y="3"/>
                    </a:lnTo>
                    <a:lnTo>
                      <a:pt x="40" y="10"/>
                    </a:lnTo>
                    <a:lnTo>
                      <a:pt x="40" y="9"/>
                    </a:lnTo>
                    <a:lnTo>
                      <a:pt x="41" y="8"/>
                    </a:lnTo>
                    <a:lnTo>
                      <a:pt x="42" y="7"/>
                    </a:lnTo>
                    <a:lnTo>
                      <a:pt x="43" y="9"/>
                    </a:lnTo>
                    <a:lnTo>
                      <a:pt x="43" y="7"/>
                    </a:lnTo>
                    <a:lnTo>
                      <a:pt x="44" y="5"/>
                    </a:lnTo>
                    <a:lnTo>
                      <a:pt x="44" y="6"/>
                    </a:lnTo>
                    <a:lnTo>
                      <a:pt x="45" y="6"/>
                    </a:lnTo>
                    <a:lnTo>
                      <a:pt x="46" y="7"/>
                    </a:lnTo>
                    <a:lnTo>
                      <a:pt x="47" y="12"/>
                    </a:lnTo>
                    <a:lnTo>
                      <a:pt x="47" y="8"/>
                    </a:lnTo>
                    <a:lnTo>
                      <a:pt x="48" y="10"/>
                    </a:lnTo>
                    <a:lnTo>
                      <a:pt x="48" y="8"/>
                    </a:lnTo>
                    <a:lnTo>
                      <a:pt x="49" y="6"/>
                    </a:lnTo>
                    <a:lnTo>
                      <a:pt x="50" y="6"/>
                    </a:lnTo>
                    <a:lnTo>
                      <a:pt x="51" y="6"/>
                    </a:lnTo>
                    <a:lnTo>
                      <a:pt x="52" y="7"/>
                    </a:lnTo>
                    <a:lnTo>
                      <a:pt x="52" y="6"/>
                    </a:lnTo>
                    <a:lnTo>
                      <a:pt x="53" y="5"/>
                    </a:lnTo>
                    <a:lnTo>
                      <a:pt x="54" y="6"/>
                    </a:lnTo>
                    <a:lnTo>
                      <a:pt x="55" y="6"/>
                    </a:lnTo>
                    <a:lnTo>
                      <a:pt x="56" y="8"/>
                    </a:lnTo>
                    <a:lnTo>
                      <a:pt x="56" y="5"/>
                    </a:lnTo>
                    <a:lnTo>
                      <a:pt x="56" y="7"/>
                    </a:lnTo>
                    <a:lnTo>
                      <a:pt x="57" y="2"/>
                    </a:lnTo>
                    <a:lnTo>
                      <a:pt x="58" y="7"/>
                    </a:lnTo>
                    <a:lnTo>
                      <a:pt x="59" y="6"/>
                    </a:lnTo>
                    <a:lnTo>
                      <a:pt x="59" y="7"/>
                    </a:lnTo>
                    <a:lnTo>
                      <a:pt x="60" y="12"/>
                    </a:lnTo>
                    <a:lnTo>
                      <a:pt x="60" y="10"/>
                    </a:lnTo>
                    <a:lnTo>
                      <a:pt x="61" y="9"/>
                    </a:lnTo>
                    <a:lnTo>
                      <a:pt x="62" y="7"/>
                    </a:lnTo>
                    <a:lnTo>
                      <a:pt x="62" y="9"/>
                    </a:lnTo>
                    <a:lnTo>
                      <a:pt x="63" y="8"/>
                    </a:lnTo>
                    <a:lnTo>
                      <a:pt x="64" y="9"/>
                    </a:lnTo>
                    <a:lnTo>
                      <a:pt x="64" y="8"/>
                    </a:lnTo>
                    <a:lnTo>
                      <a:pt x="65" y="11"/>
                    </a:lnTo>
                    <a:lnTo>
                      <a:pt x="66" y="10"/>
                    </a:lnTo>
                    <a:lnTo>
                      <a:pt x="67" y="12"/>
                    </a:lnTo>
                    <a:lnTo>
                      <a:pt x="68" y="13"/>
                    </a:lnTo>
                    <a:lnTo>
                      <a:pt x="68" y="12"/>
                    </a:lnTo>
                    <a:lnTo>
                      <a:pt x="69" y="10"/>
                    </a:lnTo>
                    <a:lnTo>
                      <a:pt x="69" y="13"/>
                    </a:lnTo>
                    <a:lnTo>
                      <a:pt x="70" y="10"/>
                    </a:lnTo>
                    <a:lnTo>
                      <a:pt x="71" y="9"/>
                    </a:lnTo>
                    <a:lnTo>
                      <a:pt x="72" y="10"/>
                    </a:lnTo>
                    <a:lnTo>
                      <a:pt x="73" y="8"/>
                    </a:lnTo>
                    <a:lnTo>
                      <a:pt x="74" y="8"/>
                    </a:lnTo>
                    <a:lnTo>
                      <a:pt x="75" y="5"/>
                    </a:lnTo>
                    <a:lnTo>
                      <a:pt x="75" y="3"/>
                    </a:lnTo>
                    <a:lnTo>
                      <a:pt x="76" y="3"/>
                    </a:lnTo>
                    <a:lnTo>
                      <a:pt x="76" y="5"/>
                    </a:lnTo>
                    <a:lnTo>
                      <a:pt x="77" y="7"/>
                    </a:lnTo>
                    <a:lnTo>
                      <a:pt x="78" y="7"/>
                    </a:lnTo>
                    <a:lnTo>
                      <a:pt x="78" y="13"/>
                    </a:lnTo>
                    <a:lnTo>
                      <a:pt x="79" y="13"/>
                    </a:lnTo>
                    <a:lnTo>
                      <a:pt x="80" y="11"/>
                    </a:lnTo>
                    <a:lnTo>
                      <a:pt x="80" y="15"/>
                    </a:lnTo>
                    <a:lnTo>
                      <a:pt x="81" y="5"/>
                    </a:lnTo>
                    <a:lnTo>
                      <a:pt x="81" y="8"/>
                    </a:lnTo>
                    <a:lnTo>
                      <a:pt x="82" y="8"/>
                    </a:lnTo>
                    <a:lnTo>
                      <a:pt x="83" y="8"/>
                    </a:lnTo>
                    <a:lnTo>
                      <a:pt x="84" y="12"/>
                    </a:lnTo>
                    <a:lnTo>
                      <a:pt x="85" y="9"/>
                    </a:lnTo>
                    <a:lnTo>
                      <a:pt x="85" y="6"/>
                    </a:lnTo>
                    <a:lnTo>
                      <a:pt x="85" y="9"/>
                    </a:lnTo>
                    <a:lnTo>
                      <a:pt x="86" y="6"/>
                    </a:lnTo>
                    <a:lnTo>
                      <a:pt x="87" y="6"/>
                    </a:lnTo>
                    <a:lnTo>
                      <a:pt x="88" y="7"/>
                    </a:lnTo>
                    <a:lnTo>
                      <a:pt x="88" y="3"/>
                    </a:lnTo>
                    <a:lnTo>
                      <a:pt x="88" y="4"/>
                    </a:lnTo>
                    <a:lnTo>
                      <a:pt x="89" y="5"/>
                    </a:lnTo>
                    <a:lnTo>
                      <a:pt x="90" y="5"/>
                    </a:lnTo>
                    <a:lnTo>
                      <a:pt x="91" y="11"/>
                    </a:lnTo>
                    <a:lnTo>
                      <a:pt x="91" y="9"/>
                    </a:lnTo>
                    <a:lnTo>
                      <a:pt x="92" y="9"/>
                    </a:lnTo>
                    <a:lnTo>
                      <a:pt x="92" y="8"/>
                    </a:lnTo>
                    <a:lnTo>
                      <a:pt x="93" y="8"/>
                    </a:lnTo>
                    <a:lnTo>
                      <a:pt x="94" y="9"/>
                    </a:lnTo>
                    <a:lnTo>
                      <a:pt x="94" y="10"/>
                    </a:lnTo>
                    <a:lnTo>
                      <a:pt x="95" y="8"/>
                    </a:lnTo>
                    <a:lnTo>
                      <a:pt x="96" y="8"/>
                    </a:lnTo>
                    <a:lnTo>
                      <a:pt x="97" y="8"/>
                    </a:lnTo>
                    <a:lnTo>
                      <a:pt x="97" y="11"/>
                    </a:lnTo>
                    <a:lnTo>
                      <a:pt x="98" y="12"/>
                    </a:lnTo>
                    <a:lnTo>
                      <a:pt x="99" y="13"/>
                    </a:lnTo>
                    <a:lnTo>
                      <a:pt x="100" y="10"/>
                    </a:lnTo>
                    <a:lnTo>
                      <a:pt x="100" y="7"/>
                    </a:lnTo>
                    <a:lnTo>
                      <a:pt x="101" y="6"/>
                    </a:lnTo>
                    <a:lnTo>
                      <a:pt x="102" y="7"/>
                    </a:lnTo>
                    <a:lnTo>
                      <a:pt x="103" y="8"/>
                    </a:lnTo>
                    <a:lnTo>
                      <a:pt x="103" y="11"/>
                    </a:lnTo>
                    <a:lnTo>
                      <a:pt x="104" y="15"/>
                    </a:lnTo>
                    <a:lnTo>
                      <a:pt x="104" y="13"/>
                    </a:lnTo>
                    <a:lnTo>
                      <a:pt x="105" y="11"/>
                    </a:lnTo>
                    <a:lnTo>
                      <a:pt x="106" y="12"/>
                    </a:lnTo>
                    <a:lnTo>
                      <a:pt x="107" y="10"/>
                    </a:lnTo>
                    <a:lnTo>
                      <a:pt x="108" y="12"/>
                    </a:lnTo>
                    <a:lnTo>
                      <a:pt x="108" y="11"/>
                    </a:lnTo>
                    <a:lnTo>
                      <a:pt x="109" y="13"/>
                    </a:lnTo>
                    <a:lnTo>
                      <a:pt x="110" y="10"/>
                    </a:lnTo>
                    <a:lnTo>
                      <a:pt x="111" y="7"/>
                    </a:lnTo>
                    <a:lnTo>
                      <a:pt x="112" y="7"/>
                    </a:lnTo>
                    <a:lnTo>
                      <a:pt x="112" y="6"/>
                    </a:lnTo>
                    <a:lnTo>
                      <a:pt x="113" y="6"/>
                    </a:lnTo>
                    <a:lnTo>
                      <a:pt x="113" y="3"/>
                    </a:lnTo>
                    <a:lnTo>
                      <a:pt x="114" y="5"/>
                    </a:lnTo>
                    <a:lnTo>
                      <a:pt x="115" y="5"/>
                    </a:lnTo>
                    <a:lnTo>
                      <a:pt x="116" y="7"/>
                    </a:lnTo>
                    <a:lnTo>
                      <a:pt x="116" y="8"/>
                    </a:lnTo>
                    <a:lnTo>
                      <a:pt x="117" y="7"/>
                    </a:lnTo>
                    <a:lnTo>
                      <a:pt x="118" y="8"/>
                    </a:lnTo>
                    <a:lnTo>
                      <a:pt x="119" y="8"/>
                    </a:lnTo>
                    <a:lnTo>
                      <a:pt x="120" y="0"/>
                    </a:lnTo>
                    <a:lnTo>
                      <a:pt x="120" y="6"/>
                    </a:lnTo>
                    <a:lnTo>
                      <a:pt x="121" y="7"/>
                    </a:lnTo>
                    <a:lnTo>
                      <a:pt x="122" y="10"/>
                    </a:lnTo>
                    <a:lnTo>
                      <a:pt x="122" y="5"/>
                    </a:lnTo>
                    <a:lnTo>
                      <a:pt x="123" y="7"/>
                    </a:lnTo>
                    <a:lnTo>
                      <a:pt x="124" y="7"/>
                    </a:lnTo>
                    <a:lnTo>
                      <a:pt x="125" y="10"/>
                    </a:lnTo>
                    <a:lnTo>
                      <a:pt x="126" y="11"/>
                    </a:lnTo>
                    <a:lnTo>
                      <a:pt x="126" y="6"/>
                    </a:lnTo>
                    <a:lnTo>
                      <a:pt x="127" y="5"/>
                    </a:lnTo>
                    <a:lnTo>
                      <a:pt x="128" y="8"/>
                    </a:lnTo>
                    <a:lnTo>
                      <a:pt x="129" y="9"/>
                    </a:lnTo>
                    <a:lnTo>
                      <a:pt x="129" y="8"/>
                    </a:lnTo>
                    <a:lnTo>
                      <a:pt x="129" y="4"/>
                    </a:lnTo>
                    <a:lnTo>
                      <a:pt x="130" y="6"/>
                    </a:lnTo>
                    <a:lnTo>
                      <a:pt x="131" y="9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32" y="8"/>
                    </a:lnTo>
                    <a:lnTo>
                      <a:pt x="133" y="8"/>
                    </a:lnTo>
                    <a:lnTo>
                      <a:pt x="134" y="8"/>
                    </a:lnTo>
                    <a:lnTo>
                      <a:pt x="135" y="5"/>
                    </a:lnTo>
                    <a:lnTo>
                      <a:pt x="135" y="8"/>
                    </a:lnTo>
                    <a:lnTo>
                      <a:pt x="136" y="13"/>
                    </a:lnTo>
                    <a:lnTo>
                      <a:pt x="136" y="12"/>
                    </a:lnTo>
                    <a:lnTo>
                      <a:pt x="137" y="11"/>
                    </a:lnTo>
                    <a:lnTo>
                      <a:pt x="138" y="10"/>
                    </a:lnTo>
                    <a:lnTo>
                      <a:pt x="138" y="9"/>
                    </a:lnTo>
                    <a:lnTo>
                      <a:pt x="139" y="11"/>
                    </a:lnTo>
                    <a:lnTo>
                      <a:pt x="140" y="8"/>
                    </a:lnTo>
                    <a:lnTo>
                      <a:pt x="140" y="14"/>
                    </a:lnTo>
                    <a:lnTo>
                      <a:pt x="141" y="12"/>
                    </a:lnTo>
                    <a:lnTo>
                      <a:pt x="141" y="9"/>
                    </a:lnTo>
                    <a:lnTo>
                      <a:pt x="142" y="9"/>
                    </a:lnTo>
                    <a:lnTo>
                      <a:pt x="143" y="8"/>
                    </a:lnTo>
                    <a:lnTo>
                      <a:pt x="144" y="9"/>
                    </a:lnTo>
                    <a:lnTo>
                      <a:pt x="144" y="8"/>
                    </a:lnTo>
                    <a:lnTo>
                      <a:pt x="144" y="6"/>
                    </a:lnTo>
                    <a:lnTo>
                      <a:pt x="145" y="8"/>
                    </a:lnTo>
                    <a:lnTo>
                      <a:pt x="146" y="10"/>
                    </a:lnTo>
                    <a:lnTo>
                      <a:pt x="147" y="10"/>
                    </a:lnTo>
                    <a:lnTo>
                      <a:pt x="148" y="9"/>
                    </a:lnTo>
                    <a:lnTo>
                      <a:pt x="148" y="4"/>
                    </a:lnTo>
                    <a:lnTo>
                      <a:pt x="148" y="8"/>
                    </a:lnTo>
                    <a:lnTo>
                      <a:pt x="149" y="3"/>
                    </a:lnTo>
                    <a:lnTo>
                      <a:pt x="150" y="5"/>
                    </a:lnTo>
                    <a:lnTo>
                      <a:pt x="151" y="5"/>
                    </a:lnTo>
                    <a:lnTo>
                      <a:pt x="151" y="7"/>
                    </a:lnTo>
                    <a:lnTo>
                      <a:pt x="152" y="7"/>
                    </a:lnTo>
                    <a:lnTo>
                      <a:pt x="152" y="12"/>
                    </a:lnTo>
                    <a:lnTo>
                      <a:pt x="153" y="9"/>
                    </a:lnTo>
                    <a:lnTo>
                      <a:pt x="154" y="9"/>
                    </a:lnTo>
                    <a:lnTo>
                      <a:pt x="154" y="11"/>
                    </a:lnTo>
                    <a:lnTo>
                      <a:pt x="155" y="3"/>
                    </a:lnTo>
                    <a:lnTo>
                      <a:pt x="156" y="5"/>
                    </a:lnTo>
                    <a:lnTo>
                      <a:pt x="157" y="5"/>
                    </a:lnTo>
                    <a:lnTo>
                      <a:pt x="157" y="6"/>
                    </a:lnTo>
                    <a:lnTo>
                      <a:pt x="157" y="8"/>
                    </a:lnTo>
                    <a:lnTo>
                      <a:pt x="158" y="9"/>
                    </a:lnTo>
                    <a:lnTo>
                      <a:pt x="159" y="13"/>
                    </a:lnTo>
                    <a:lnTo>
                      <a:pt x="160" y="9"/>
                    </a:lnTo>
                    <a:lnTo>
                      <a:pt x="160" y="8"/>
                    </a:lnTo>
                    <a:lnTo>
                      <a:pt x="161" y="1"/>
                    </a:lnTo>
                    <a:lnTo>
                      <a:pt x="162" y="6"/>
                    </a:lnTo>
                    <a:lnTo>
                      <a:pt x="163" y="7"/>
                    </a:lnTo>
                    <a:lnTo>
                      <a:pt x="163" y="12"/>
                    </a:lnTo>
                    <a:lnTo>
                      <a:pt x="164" y="12"/>
                    </a:lnTo>
                    <a:lnTo>
                      <a:pt x="164" y="11"/>
                    </a:lnTo>
                    <a:lnTo>
                      <a:pt x="165" y="9"/>
                    </a:lnTo>
                    <a:lnTo>
                      <a:pt x="166" y="10"/>
                    </a:lnTo>
                    <a:lnTo>
                      <a:pt x="167" y="8"/>
                    </a:lnTo>
                    <a:lnTo>
                      <a:pt x="167" y="9"/>
                    </a:lnTo>
                    <a:lnTo>
                      <a:pt x="168" y="7"/>
                    </a:lnTo>
                    <a:lnTo>
                      <a:pt x="168" y="5"/>
                    </a:lnTo>
                    <a:lnTo>
                      <a:pt x="169" y="6"/>
                    </a:lnTo>
                    <a:lnTo>
                      <a:pt x="170" y="7"/>
                    </a:lnTo>
                    <a:lnTo>
                      <a:pt x="171" y="12"/>
                    </a:lnTo>
                    <a:lnTo>
                      <a:pt x="172" y="10"/>
                    </a:lnTo>
                    <a:lnTo>
                      <a:pt x="173" y="10"/>
                    </a:lnTo>
                    <a:lnTo>
                      <a:pt x="173" y="12"/>
                    </a:lnTo>
                    <a:lnTo>
                      <a:pt x="174" y="11"/>
                    </a:lnTo>
                    <a:lnTo>
                      <a:pt x="175" y="10"/>
                    </a:lnTo>
                    <a:lnTo>
                      <a:pt x="176" y="8"/>
                    </a:lnTo>
                    <a:lnTo>
                      <a:pt x="176" y="6"/>
                    </a:lnTo>
                    <a:lnTo>
                      <a:pt x="176" y="8"/>
                    </a:lnTo>
                    <a:lnTo>
                      <a:pt x="177" y="7"/>
                    </a:lnTo>
                    <a:lnTo>
                      <a:pt x="178" y="8"/>
                    </a:lnTo>
                    <a:lnTo>
                      <a:pt x="179" y="8"/>
                    </a:lnTo>
                    <a:lnTo>
                      <a:pt x="180" y="7"/>
                    </a:lnTo>
                    <a:lnTo>
                      <a:pt x="180" y="1"/>
                    </a:lnTo>
                    <a:lnTo>
                      <a:pt x="181" y="4"/>
                    </a:lnTo>
                    <a:lnTo>
                      <a:pt x="182" y="0"/>
                    </a:lnTo>
                    <a:lnTo>
                      <a:pt x="182" y="5"/>
                    </a:lnTo>
                    <a:lnTo>
                      <a:pt x="183" y="6"/>
                    </a:lnTo>
                    <a:lnTo>
                      <a:pt x="184" y="6"/>
                    </a:lnTo>
                    <a:lnTo>
                      <a:pt x="185" y="6"/>
                    </a:lnTo>
                    <a:lnTo>
                      <a:pt x="185" y="7"/>
                    </a:lnTo>
                    <a:lnTo>
                      <a:pt x="185" y="5"/>
                    </a:lnTo>
                    <a:lnTo>
                      <a:pt x="186" y="8"/>
                    </a:lnTo>
                    <a:lnTo>
                      <a:pt x="187" y="5"/>
                    </a:lnTo>
                    <a:lnTo>
                      <a:pt x="188" y="8"/>
                    </a:lnTo>
                    <a:lnTo>
                      <a:pt x="189" y="9"/>
                    </a:lnTo>
                    <a:lnTo>
                      <a:pt x="189" y="8"/>
                    </a:lnTo>
                    <a:lnTo>
                      <a:pt x="189" y="13"/>
                    </a:lnTo>
                    <a:lnTo>
                      <a:pt x="190" y="13"/>
                    </a:lnTo>
                    <a:lnTo>
                      <a:pt x="191" y="7"/>
                    </a:lnTo>
                    <a:lnTo>
                      <a:pt x="192" y="7"/>
                    </a:lnTo>
                    <a:lnTo>
                      <a:pt x="192" y="5"/>
                    </a:lnTo>
                    <a:lnTo>
                      <a:pt x="192" y="6"/>
                    </a:lnTo>
                    <a:lnTo>
                      <a:pt x="193" y="6"/>
                    </a:lnTo>
                    <a:lnTo>
                      <a:pt x="194" y="6"/>
                    </a:lnTo>
                    <a:lnTo>
                      <a:pt x="195" y="8"/>
                    </a:lnTo>
                    <a:lnTo>
                      <a:pt x="195" y="6"/>
                    </a:lnTo>
                    <a:lnTo>
                      <a:pt x="196" y="4"/>
                    </a:lnTo>
                    <a:lnTo>
                      <a:pt x="196" y="10"/>
                    </a:lnTo>
                    <a:lnTo>
                      <a:pt x="197" y="10"/>
                    </a:lnTo>
                    <a:lnTo>
                      <a:pt x="198" y="9"/>
                    </a:lnTo>
                    <a:lnTo>
                      <a:pt x="198" y="8"/>
                    </a:lnTo>
                    <a:lnTo>
                      <a:pt x="199" y="7"/>
                    </a:lnTo>
                    <a:lnTo>
                      <a:pt x="200" y="9"/>
                    </a:lnTo>
                    <a:lnTo>
                      <a:pt x="201" y="10"/>
                    </a:lnTo>
                    <a:lnTo>
                      <a:pt x="201" y="11"/>
                    </a:lnTo>
                    <a:lnTo>
                      <a:pt x="202" y="10"/>
                    </a:lnTo>
                    <a:lnTo>
                      <a:pt x="203" y="10"/>
                    </a:lnTo>
                    <a:lnTo>
                      <a:pt x="204" y="10"/>
                    </a:lnTo>
                    <a:lnTo>
                      <a:pt x="204" y="9"/>
                    </a:lnTo>
                    <a:lnTo>
                      <a:pt x="204" y="15"/>
                    </a:lnTo>
                    <a:lnTo>
                      <a:pt x="205" y="5"/>
                    </a:lnTo>
                    <a:lnTo>
                      <a:pt x="206" y="6"/>
                    </a:lnTo>
                    <a:lnTo>
                      <a:pt x="207" y="7"/>
                    </a:lnTo>
                    <a:lnTo>
                      <a:pt x="208" y="8"/>
                    </a:lnTo>
                    <a:lnTo>
                      <a:pt x="208" y="7"/>
                    </a:lnTo>
                    <a:lnTo>
                      <a:pt x="208" y="9"/>
                    </a:lnTo>
                    <a:lnTo>
                      <a:pt x="209" y="11"/>
                    </a:lnTo>
                    <a:lnTo>
                      <a:pt x="210" y="10"/>
                    </a:lnTo>
                    <a:lnTo>
                      <a:pt x="211" y="9"/>
                    </a:lnTo>
                    <a:lnTo>
                      <a:pt x="212" y="8"/>
                    </a:lnTo>
                    <a:lnTo>
                      <a:pt x="213" y="15"/>
                    </a:lnTo>
                    <a:lnTo>
                      <a:pt x="213" y="12"/>
                    </a:lnTo>
                    <a:lnTo>
                      <a:pt x="214" y="10"/>
                    </a:lnTo>
                    <a:lnTo>
                      <a:pt x="214" y="8"/>
                    </a:lnTo>
                    <a:lnTo>
                      <a:pt x="215" y="12"/>
                    </a:lnTo>
                    <a:lnTo>
                      <a:pt x="216" y="12"/>
                    </a:lnTo>
                    <a:lnTo>
                      <a:pt x="217" y="10"/>
                    </a:lnTo>
                    <a:lnTo>
                      <a:pt x="217" y="8"/>
                    </a:lnTo>
                    <a:lnTo>
                      <a:pt x="217" y="9"/>
                    </a:lnTo>
                    <a:lnTo>
                      <a:pt x="218" y="8"/>
                    </a:lnTo>
                    <a:lnTo>
                      <a:pt x="219" y="8"/>
                    </a:lnTo>
                    <a:lnTo>
                      <a:pt x="220" y="2"/>
                    </a:lnTo>
                    <a:lnTo>
                      <a:pt x="220" y="5"/>
                    </a:lnTo>
                    <a:lnTo>
                      <a:pt x="220" y="6"/>
                    </a:lnTo>
                    <a:lnTo>
                      <a:pt x="221" y="8"/>
                    </a:lnTo>
                    <a:lnTo>
                      <a:pt x="222" y="4"/>
                    </a:lnTo>
                    <a:lnTo>
                      <a:pt x="223" y="6"/>
                    </a:lnTo>
                    <a:lnTo>
                      <a:pt x="223" y="10"/>
                    </a:lnTo>
                    <a:lnTo>
                      <a:pt x="224" y="7"/>
                    </a:lnTo>
                    <a:lnTo>
                      <a:pt x="224" y="5"/>
                    </a:lnTo>
                    <a:lnTo>
                      <a:pt x="225" y="6"/>
                    </a:lnTo>
                    <a:lnTo>
                      <a:pt x="226" y="6"/>
                    </a:lnTo>
                    <a:lnTo>
                      <a:pt x="227" y="7"/>
                    </a:lnTo>
                    <a:lnTo>
                      <a:pt x="227" y="8"/>
                    </a:lnTo>
                    <a:lnTo>
                      <a:pt x="228" y="9"/>
                    </a:lnTo>
                    <a:lnTo>
                      <a:pt x="229" y="10"/>
                    </a:lnTo>
                    <a:lnTo>
                      <a:pt x="229" y="8"/>
                    </a:lnTo>
                    <a:lnTo>
                      <a:pt x="230" y="7"/>
                    </a:lnTo>
                    <a:lnTo>
                      <a:pt x="230" y="8"/>
                    </a:lnTo>
                    <a:lnTo>
                      <a:pt x="231" y="13"/>
                    </a:lnTo>
                    <a:lnTo>
                      <a:pt x="232" y="11"/>
                    </a:lnTo>
                    <a:lnTo>
                      <a:pt x="233" y="10"/>
                    </a:lnTo>
                    <a:lnTo>
                      <a:pt x="233" y="9"/>
                    </a:lnTo>
                    <a:lnTo>
                      <a:pt x="233" y="12"/>
                    </a:lnTo>
                    <a:lnTo>
                      <a:pt x="234" y="11"/>
                    </a:lnTo>
                    <a:lnTo>
                      <a:pt x="235" y="10"/>
                    </a:lnTo>
                    <a:lnTo>
                      <a:pt x="236" y="10"/>
                    </a:lnTo>
                    <a:lnTo>
                      <a:pt x="236" y="9"/>
                    </a:lnTo>
                    <a:lnTo>
                      <a:pt x="237" y="13"/>
                    </a:lnTo>
                    <a:lnTo>
                      <a:pt x="238" y="11"/>
                    </a:lnTo>
                    <a:lnTo>
                      <a:pt x="239" y="10"/>
                    </a:lnTo>
                    <a:lnTo>
                      <a:pt x="239" y="9"/>
                    </a:lnTo>
                    <a:lnTo>
                      <a:pt x="240" y="9"/>
                    </a:lnTo>
                    <a:lnTo>
                      <a:pt x="240" y="12"/>
                    </a:lnTo>
                    <a:lnTo>
                      <a:pt x="241" y="10"/>
                    </a:lnTo>
                    <a:lnTo>
                      <a:pt x="242" y="11"/>
                    </a:lnTo>
                    <a:lnTo>
                      <a:pt x="242" y="12"/>
                    </a:lnTo>
                    <a:lnTo>
                      <a:pt x="243" y="8"/>
                    </a:lnTo>
                    <a:lnTo>
                      <a:pt x="244" y="8"/>
                    </a:lnTo>
                    <a:lnTo>
                      <a:pt x="245" y="8"/>
                    </a:lnTo>
                    <a:lnTo>
                      <a:pt x="245" y="9"/>
                    </a:lnTo>
                    <a:lnTo>
                      <a:pt x="245" y="8"/>
                    </a:lnTo>
                    <a:lnTo>
                      <a:pt x="246" y="3"/>
                    </a:lnTo>
                    <a:lnTo>
                      <a:pt x="247" y="12"/>
                    </a:lnTo>
                    <a:lnTo>
                      <a:pt x="248" y="9"/>
                    </a:lnTo>
                    <a:lnTo>
                      <a:pt x="249" y="10"/>
                    </a:lnTo>
                    <a:lnTo>
                      <a:pt x="249" y="13"/>
                    </a:lnTo>
                    <a:lnTo>
                      <a:pt x="250" y="11"/>
                    </a:lnTo>
                    <a:lnTo>
                      <a:pt x="251" y="8"/>
                    </a:lnTo>
                    <a:lnTo>
                      <a:pt x="252" y="5"/>
                    </a:lnTo>
                    <a:lnTo>
                      <a:pt x="252" y="10"/>
                    </a:lnTo>
                    <a:lnTo>
                      <a:pt x="252" y="9"/>
                    </a:lnTo>
                    <a:lnTo>
                      <a:pt x="253" y="10"/>
                    </a:lnTo>
                    <a:lnTo>
                      <a:pt x="254" y="6"/>
                    </a:lnTo>
                    <a:lnTo>
                      <a:pt x="255" y="8"/>
                    </a:lnTo>
                    <a:lnTo>
                      <a:pt x="255" y="5"/>
                    </a:lnTo>
                    <a:lnTo>
                      <a:pt x="256" y="6"/>
                    </a:lnTo>
                    <a:lnTo>
                      <a:pt x="257" y="5"/>
                    </a:lnTo>
                    <a:lnTo>
                      <a:pt x="257" y="6"/>
                    </a:lnTo>
                    <a:lnTo>
                      <a:pt x="258" y="6"/>
                    </a:lnTo>
                    <a:lnTo>
                      <a:pt x="259" y="6"/>
                    </a:lnTo>
                    <a:lnTo>
                      <a:pt x="260" y="6"/>
                    </a:lnTo>
                    <a:lnTo>
                      <a:pt x="261" y="6"/>
                    </a:lnTo>
                    <a:lnTo>
                      <a:pt x="261" y="8"/>
                    </a:lnTo>
                    <a:lnTo>
                      <a:pt x="262" y="7"/>
                    </a:lnTo>
                    <a:lnTo>
                      <a:pt x="263" y="7"/>
                    </a:lnTo>
                    <a:lnTo>
                      <a:pt x="264" y="12"/>
                    </a:lnTo>
                    <a:lnTo>
                      <a:pt x="264" y="11"/>
                    </a:lnTo>
                    <a:lnTo>
                      <a:pt x="264" y="5"/>
                    </a:lnTo>
                    <a:lnTo>
                      <a:pt x="265" y="3"/>
                    </a:lnTo>
                    <a:lnTo>
                      <a:pt x="266" y="6"/>
                    </a:lnTo>
                    <a:lnTo>
                      <a:pt x="267" y="6"/>
                    </a:lnTo>
                    <a:lnTo>
                      <a:pt x="268" y="6"/>
                    </a:lnTo>
                    <a:lnTo>
                      <a:pt x="268" y="7"/>
                    </a:lnTo>
                    <a:lnTo>
                      <a:pt x="268" y="8"/>
                    </a:lnTo>
                    <a:lnTo>
                      <a:pt x="269" y="8"/>
                    </a:lnTo>
                    <a:lnTo>
                      <a:pt x="270" y="3"/>
                    </a:lnTo>
                    <a:lnTo>
                      <a:pt x="271" y="4"/>
                    </a:lnTo>
                    <a:lnTo>
                      <a:pt x="271" y="5"/>
                    </a:lnTo>
                    <a:lnTo>
                      <a:pt x="272" y="6"/>
                    </a:lnTo>
                    <a:lnTo>
                      <a:pt x="273" y="4"/>
                    </a:lnTo>
                    <a:lnTo>
                      <a:pt x="273" y="3"/>
                    </a:lnTo>
                    <a:lnTo>
                      <a:pt x="274" y="5"/>
                    </a:lnTo>
                    <a:lnTo>
                      <a:pt x="275" y="4"/>
                    </a:lnTo>
                    <a:lnTo>
                      <a:pt x="276" y="5"/>
                    </a:lnTo>
                    <a:lnTo>
                      <a:pt x="277" y="6"/>
                    </a:lnTo>
                    <a:lnTo>
                      <a:pt x="278" y="8"/>
                    </a:lnTo>
                    <a:lnTo>
                      <a:pt x="279" y="10"/>
                    </a:lnTo>
                    <a:lnTo>
                      <a:pt x="280" y="14"/>
                    </a:lnTo>
                    <a:lnTo>
                      <a:pt x="280" y="10"/>
                    </a:lnTo>
                    <a:lnTo>
                      <a:pt x="280" y="9"/>
                    </a:lnTo>
                    <a:lnTo>
                      <a:pt x="281" y="8"/>
                    </a:lnTo>
                    <a:lnTo>
                      <a:pt x="282" y="10"/>
                    </a:lnTo>
                    <a:lnTo>
                      <a:pt x="283" y="11"/>
                    </a:lnTo>
                    <a:lnTo>
                      <a:pt x="283" y="6"/>
                    </a:lnTo>
                    <a:lnTo>
                      <a:pt x="284" y="6"/>
                    </a:lnTo>
                    <a:lnTo>
                      <a:pt x="285" y="8"/>
                    </a:lnTo>
                    <a:lnTo>
                      <a:pt x="286" y="8"/>
                    </a:lnTo>
                    <a:lnTo>
                      <a:pt x="286" y="7"/>
                    </a:lnTo>
                    <a:lnTo>
                      <a:pt x="287" y="6"/>
                    </a:lnTo>
                    <a:lnTo>
                      <a:pt x="288" y="6"/>
                    </a:lnTo>
                    <a:lnTo>
                      <a:pt x="289" y="1"/>
                    </a:lnTo>
                    <a:lnTo>
                      <a:pt x="289" y="7"/>
                    </a:lnTo>
                    <a:lnTo>
                      <a:pt x="290" y="7"/>
                    </a:lnTo>
                    <a:lnTo>
                      <a:pt x="291" y="10"/>
                    </a:lnTo>
                    <a:lnTo>
                      <a:pt x="292" y="12"/>
                    </a:lnTo>
                    <a:lnTo>
                      <a:pt x="293" y="10"/>
                    </a:lnTo>
                    <a:lnTo>
                      <a:pt x="293" y="8"/>
                    </a:lnTo>
                    <a:lnTo>
                      <a:pt x="293" y="6"/>
                    </a:lnTo>
                    <a:lnTo>
                      <a:pt x="294" y="8"/>
                    </a:lnTo>
                    <a:lnTo>
                      <a:pt x="295" y="7"/>
                    </a:lnTo>
                    <a:lnTo>
                      <a:pt x="296" y="6"/>
                    </a:lnTo>
                    <a:lnTo>
                      <a:pt x="296" y="8"/>
                    </a:lnTo>
                    <a:lnTo>
                      <a:pt x="296" y="5"/>
                    </a:lnTo>
                    <a:lnTo>
                      <a:pt x="297" y="6"/>
                    </a:lnTo>
                    <a:lnTo>
                      <a:pt x="298" y="12"/>
                    </a:lnTo>
                    <a:lnTo>
                      <a:pt x="299" y="10"/>
                    </a:lnTo>
                    <a:lnTo>
                      <a:pt x="299" y="8"/>
                    </a:lnTo>
                    <a:lnTo>
                      <a:pt x="300" y="8"/>
                    </a:lnTo>
                    <a:lnTo>
                      <a:pt x="301" y="4"/>
                    </a:lnTo>
                    <a:lnTo>
                      <a:pt x="301" y="6"/>
                    </a:lnTo>
                    <a:lnTo>
                      <a:pt x="302" y="5"/>
                    </a:lnTo>
                    <a:lnTo>
                      <a:pt x="302" y="8"/>
                    </a:lnTo>
                    <a:lnTo>
                      <a:pt x="303" y="8"/>
                    </a:lnTo>
                    <a:lnTo>
                      <a:pt x="304" y="8"/>
                    </a:lnTo>
                    <a:lnTo>
                      <a:pt x="305" y="8"/>
                    </a:lnTo>
                    <a:lnTo>
                      <a:pt x="305" y="13"/>
                    </a:lnTo>
                    <a:lnTo>
                      <a:pt x="305" y="15"/>
                    </a:lnTo>
                    <a:lnTo>
                      <a:pt x="306" y="13"/>
                    </a:lnTo>
                    <a:lnTo>
                      <a:pt x="307" y="12"/>
                    </a:lnTo>
                    <a:lnTo>
                      <a:pt x="308" y="6"/>
                    </a:lnTo>
                    <a:lnTo>
                      <a:pt x="309" y="6"/>
                    </a:lnTo>
                    <a:lnTo>
                      <a:pt x="309" y="7"/>
                    </a:lnTo>
                    <a:lnTo>
                      <a:pt x="309" y="8"/>
                    </a:lnTo>
                    <a:lnTo>
                      <a:pt x="310" y="10"/>
                    </a:lnTo>
                    <a:lnTo>
                      <a:pt x="311" y="12"/>
                    </a:lnTo>
                    <a:lnTo>
                      <a:pt x="312" y="12"/>
                    </a:lnTo>
                    <a:lnTo>
                      <a:pt x="312" y="10"/>
                    </a:lnTo>
                    <a:lnTo>
                      <a:pt x="313" y="9"/>
                    </a:lnTo>
                    <a:lnTo>
                      <a:pt x="314" y="12"/>
                    </a:lnTo>
                    <a:lnTo>
                      <a:pt x="315" y="11"/>
                    </a:lnTo>
                    <a:lnTo>
                      <a:pt x="315" y="12"/>
                    </a:lnTo>
                    <a:lnTo>
                      <a:pt x="316" y="12"/>
                    </a:lnTo>
                    <a:lnTo>
                      <a:pt x="317" y="15"/>
                    </a:lnTo>
                    <a:lnTo>
                      <a:pt x="317" y="13"/>
                    </a:lnTo>
                    <a:lnTo>
                      <a:pt x="318" y="11"/>
                    </a:lnTo>
                    <a:lnTo>
                      <a:pt x="318" y="10"/>
                    </a:lnTo>
                    <a:lnTo>
                      <a:pt x="319" y="11"/>
                    </a:lnTo>
                    <a:lnTo>
                      <a:pt x="320" y="14"/>
                    </a:lnTo>
                    <a:lnTo>
                      <a:pt x="321" y="10"/>
                    </a:lnTo>
                    <a:lnTo>
                      <a:pt x="321" y="3"/>
                    </a:lnTo>
                    <a:lnTo>
                      <a:pt x="321" y="6"/>
                    </a:lnTo>
                    <a:lnTo>
                      <a:pt x="322" y="8"/>
                    </a:lnTo>
                    <a:lnTo>
                      <a:pt x="323" y="8"/>
                    </a:lnTo>
                    <a:lnTo>
                      <a:pt x="324" y="6"/>
                    </a:lnTo>
                    <a:lnTo>
                      <a:pt x="324" y="4"/>
                    </a:lnTo>
                    <a:lnTo>
                      <a:pt x="325" y="6"/>
                    </a:lnTo>
                    <a:lnTo>
                      <a:pt x="326" y="3"/>
                    </a:lnTo>
                    <a:lnTo>
                      <a:pt x="327" y="6"/>
                    </a:lnTo>
                    <a:lnTo>
                      <a:pt x="327" y="7"/>
                    </a:lnTo>
                    <a:lnTo>
                      <a:pt x="328" y="8"/>
                    </a:lnTo>
                    <a:lnTo>
                      <a:pt x="329" y="8"/>
                    </a:lnTo>
                    <a:lnTo>
                      <a:pt x="329" y="12"/>
                    </a:lnTo>
                    <a:lnTo>
                      <a:pt x="330" y="16"/>
                    </a:lnTo>
                    <a:lnTo>
                      <a:pt x="331" y="15"/>
                    </a:lnTo>
                    <a:lnTo>
                      <a:pt x="331" y="13"/>
                    </a:lnTo>
                    <a:lnTo>
                      <a:pt x="332" y="12"/>
                    </a:lnTo>
                    <a:lnTo>
                      <a:pt x="333" y="7"/>
                    </a:lnTo>
                    <a:lnTo>
                      <a:pt x="333" y="10"/>
                    </a:lnTo>
                    <a:lnTo>
                      <a:pt x="334" y="11"/>
                    </a:lnTo>
                    <a:lnTo>
                      <a:pt x="334" y="15"/>
                    </a:lnTo>
                    <a:lnTo>
                      <a:pt x="335" y="10"/>
                    </a:lnTo>
                    <a:lnTo>
                      <a:pt x="336" y="9"/>
                    </a:lnTo>
                    <a:lnTo>
                      <a:pt x="337" y="9"/>
                    </a:lnTo>
                    <a:lnTo>
                      <a:pt x="337" y="8"/>
                    </a:lnTo>
                    <a:lnTo>
                      <a:pt x="338" y="6"/>
                    </a:lnTo>
                    <a:lnTo>
                      <a:pt x="339" y="5"/>
                    </a:lnTo>
                    <a:lnTo>
                      <a:pt x="340" y="4"/>
                    </a:lnTo>
                    <a:lnTo>
                      <a:pt x="340" y="6"/>
                    </a:lnTo>
                    <a:lnTo>
                      <a:pt x="340" y="7"/>
                    </a:lnTo>
                    <a:lnTo>
                      <a:pt x="341" y="8"/>
                    </a:lnTo>
                    <a:lnTo>
                      <a:pt x="342" y="10"/>
                    </a:lnTo>
                    <a:lnTo>
                      <a:pt x="343" y="9"/>
                    </a:lnTo>
                    <a:lnTo>
                      <a:pt x="343" y="13"/>
                    </a:lnTo>
                    <a:lnTo>
                      <a:pt x="344" y="12"/>
                    </a:lnTo>
                    <a:lnTo>
                      <a:pt x="345" y="7"/>
                    </a:lnTo>
                    <a:lnTo>
                      <a:pt x="345" y="8"/>
                    </a:lnTo>
                    <a:lnTo>
                      <a:pt x="346" y="8"/>
                    </a:lnTo>
                    <a:lnTo>
                      <a:pt x="347" y="7"/>
                    </a:lnTo>
                    <a:lnTo>
                      <a:pt x="348" y="10"/>
                    </a:lnTo>
                    <a:lnTo>
                      <a:pt x="349" y="11"/>
                    </a:lnTo>
                    <a:lnTo>
                      <a:pt x="349" y="8"/>
                    </a:lnTo>
                    <a:lnTo>
                      <a:pt x="350" y="9"/>
                    </a:lnTo>
                    <a:lnTo>
                      <a:pt x="350" y="8"/>
                    </a:lnTo>
                    <a:lnTo>
                      <a:pt x="351" y="8"/>
                    </a:lnTo>
                    <a:lnTo>
                      <a:pt x="352" y="6"/>
                    </a:lnTo>
                    <a:lnTo>
                      <a:pt x="353" y="5"/>
                    </a:lnTo>
                    <a:lnTo>
                      <a:pt x="353" y="8"/>
                    </a:lnTo>
                    <a:lnTo>
                      <a:pt x="353" y="10"/>
                    </a:lnTo>
                    <a:lnTo>
                      <a:pt x="354" y="10"/>
                    </a:lnTo>
                    <a:lnTo>
                      <a:pt x="355" y="10"/>
                    </a:lnTo>
                    <a:lnTo>
                      <a:pt x="356" y="12"/>
                    </a:lnTo>
                    <a:lnTo>
                      <a:pt x="356" y="13"/>
                    </a:lnTo>
                    <a:lnTo>
                      <a:pt x="357" y="10"/>
                    </a:lnTo>
                    <a:lnTo>
                      <a:pt x="357" y="8"/>
                    </a:lnTo>
                    <a:lnTo>
                      <a:pt x="358" y="6"/>
                    </a:lnTo>
                    <a:lnTo>
                      <a:pt x="359" y="8"/>
                    </a:lnTo>
                    <a:lnTo>
                      <a:pt x="359" y="9"/>
                    </a:lnTo>
                    <a:lnTo>
                      <a:pt x="360" y="8"/>
                    </a:lnTo>
                    <a:lnTo>
                      <a:pt x="361" y="7"/>
                    </a:lnTo>
                    <a:lnTo>
                      <a:pt x="361" y="8"/>
                    </a:lnTo>
                    <a:lnTo>
                      <a:pt x="362" y="5"/>
                    </a:lnTo>
                    <a:lnTo>
                      <a:pt x="363" y="5"/>
                    </a:lnTo>
                    <a:lnTo>
                      <a:pt x="364" y="6"/>
                    </a:lnTo>
                    <a:lnTo>
                      <a:pt x="365" y="8"/>
                    </a:lnTo>
                    <a:lnTo>
                      <a:pt x="365" y="10"/>
                    </a:lnTo>
                    <a:lnTo>
                      <a:pt x="365" y="8"/>
                    </a:lnTo>
                    <a:lnTo>
                      <a:pt x="366" y="6"/>
                    </a:lnTo>
                    <a:lnTo>
                      <a:pt x="367" y="7"/>
                    </a:lnTo>
                    <a:lnTo>
                      <a:pt x="368" y="8"/>
                    </a:lnTo>
                    <a:lnTo>
                      <a:pt x="369" y="8"/>
                    </a:lnTo>
                    <a:lnTo>
                      <a:pt x="370" y="9"/>
                    </a:lnTo>
                    <a:lnTo>
                      <a:pt x="371" y="8"/>
                    </a:lnTo>
                    <a:lnTo>
                      <a:pt x="372" y="12"/>
                    </a:lnTo>
                    <a:lnTo>
                      <a:pt x="372" y="9"/>
                    </a:lnTo>
                    <a:lnTo>
                      <a:pt x="373" y="8"/>
                    </a:lnTo>
                    <a:lnTo>
                      <a:pt x="374" y="5"/>
                    </a:lnTo>
                    <a:lnTo>
                      <a:pt x="375" y="6"/>
                    </a:lnTo>
                    <a:lnTo>
                      <a:pt x="375" y="7"/>
                    </a:lnTo>
                    <a:lnTo>
                      <a:pt x="376" y="12"/>
                    </a:lnTo>
                    <a:lnTo>
                      <a:pt x="377" y="10"/>
                    </a:lnTo>
                    <a:lnTo>
                      <a:pt x="377" y="9"/>
                    </a:lnTo>
                    <a:lnTo>
                      <a:pt x="378" y="8"/>
                    </a:lnTo>
                    <a:lnTo>
                      <a:pt x="378" y="11"/>
                    </a:lnTo>
                    <a:lnTo>
                      <a:pt x="379" y="10"/>
                    </a:lnTo>
                    <a:lnTo>
                      <a:pt x="380" y="10"/>
                    </a:lnTo>
                    <a:lnTo>
                      <a:pt x="381" y="8"/>
                    </a:lnTo>
                    <a:lnTo>
                      <a:pt x="381" y="4"/>
                    </a:lnTo>
                    <a:lnTo>
                      <a:pt x="381" y="8"/>
                    </a:lnTo>
                    <a:lnTo>
                      <a:pt x="382" y="8"/>
                    </a:lnTo>
                    <a:lnTo>
                      <a:pt x="383" y="9"/>
                    </a:lnTo>
                    <a:lnTo>
                      <a:pt x="384" y="11"/>
                    </a:lnTo>
                    <a:lnTo>
                      <a:pt x="384" y="12"/>
                    </a:lnTo>
                    <a:lnTo>
                      <a:pt x="385" y="11"/>
                    </a:lnTo>
                    <a:lnTo>
                      <a:pt x="385" y="9"/>
                    </a:lnTo>
                    <a:lnTo>
                      <a:pt x="386" y="10"/>
                    </a:lnTo>
                    <a:lnTo>
                      <a:pt x="387" y="10"/>
                    </a:lnTo>
                    <a:lnTo>
                      <a:pt x="387" y="9"/>
                    </a:lnTo>
                    <a:lnTo>
                      <a:pt x="388" y="10"/>
                    </a:lnTo>
                    <a:lnTo>
                      <a:pt x="389" y="9"/>
                    </a:lnTo>
                    <a:lnTo>
                      <a:pt x="389" y="10"/>
                    </a:lnTo>
                    <a:lnTo>
                      <a:pt x="390" y="10"/>
                    </a:lnTo>
                    <a:lnTo>
                      <a:pt x="391" y="10"/>
                    </a:lnTo>
                    <a:lnTo>
                      <a:pt x="391" y="8"/>
                    </a:lnTo>
                    <a:lnTo>
                      <a:pt x="392" y="8"/>
                    </a:lnTo>
                    <a:lnTo>
                      <a:pt x="393" y="8"/>
                    </a:lnTo>
                    <a:lnTo>
                      <a:pt x="393" y="5"/>
                    </a:lnTo>
                    <a:lnTo>
                      <a:pt x="394" y="10"/>
                    </a:lnTo>
                    <a:lnTo>
                      <a:pt x="394" y="9"/>
                    </a:lnTo>
                    <a:lnTo>
                      <a:pt x="395" y="10"/>
                    </a:lnTo>
                    <a:lnTo>
                      <a:pt x="396" y="9"/>
                    </a:lnTo>
                    <a:lnTo>
                      <a:pt x="397" y="9"/>
                    </a:lnTo>
                    <a:lnTo>
                      <a:pt x="397" y="10"/>
                    </a:lnTo>
                    <a:lnTo>
                      <a:pt x="397" y="11"/>
                    </a:lnTo>
                    <a:lnTo>
                      <a:pt x="398" y="8"/>
                    </a:lnTo>
                    <a:lnTo>
                      <a:pt x="399" y="7"/>
                    </a:lnTo>
                    <a:lnTo>
                      <a:pt x="400" y="9"/>
                    </a:lnTo>
                    <a:lnTo>
                      <a:pt x="401" y="9"/>
                    </a:lnTo>
                    <a:lnTo>
                      <a:pt x="402" y="13"/>
                    </a:lnTo>
                    <a:lnTo>
                      <a:pt x="403" y="14"/>
                    </a:lnTo>
                    <a:lnTo>
                      <a:pt x="403" y="12"/>
                    </a:lnTo>
                    <a:lnTo>
                      <a:pt x="404" y="8"/>
                    </a:lnTo>
                    <a:lnTo>
                      <a:pt x="405" y="10"/>
                    </a:lnTo>
                    <a:lnTo>
                      <a:pt x="405" y="9"/>
                    </a:lnTo>
                    <a:lnTo>
                      <a:pt x="406" y="8"/>
                    </a:lnTo>
                    <a:lnTo>
                      <a:pt x="406" y="5"/>
                    </a:lnTo>
                    <a:lnTo>
                      <a:pt x="407" y="3"/>
                    </a:lnTo>
                    <a:lnTo>
                      <a:pt x="408" y="5"/>
                    </a:lnTo>
                    <a:lnTo>
                      <a:pt x="409" y="6"/>
                    </a:lnTo>
                    <a:lnTo>
                      <a:pt x="409" y="7"/>
                    </a:lnTo>
                    <a:lnTo>
                      <a:pt x="410" y="8"/>
                    </a:lnTo>
                    <a:lnTo>
                      <a:pt x="411" y="8"/>
                    </a:lnTo>
                    <a:lnTo>
                      <a:pt x="412" y="6"/>
                    </a:lnTo>
                    <a:lnTo>
                      <a:pt x="413" y="6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sz="1350"/>
              </a:p>
            </p:txBody>
          </p:sp>
        </p:grpSp>
        <p:sp>
          <p:nvSpPr>
            <p:cNvPr id="975" name="974 Rectángulo"/>
            <p:cNvSpPr/>
            <p:nvPr/>
          </p:nvSpPr>
          <p:spPr>
            <a:xfrm>
              <a:off x="2214547" y="2571744"/>
              <a:ext cx="214314" cy="19288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sz="1350"/>
            </a:p>
          </p:txBody>
        </p:sp>
        <p:sp>
          <p:nvSpPr>
            <p:cNvPr id="976" name="975 Rectángulo"/>
            <p:cNvSpPr/>
            <p:nvPr/>
          </p:nvSpPr>
          <p:spPr>
            <a:xfrm>
              <a:off x="3214680" y="5214935"/>
              <a:ext cx="214314" cy="164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sz="1350"/>
            </a:p>
          </p:txBody>
        </p:sp>
        <p:sp>
          <p:nvSpPr>
            <p:cNvPr id="977" name="976 Rectángulo"/>
            <p:cNvSpPr/>
            <p:nvPr/>
          </p:nvSpPr>
          <p:spPr>
            <a:xfrm>
              <a:off x="2143108" y="5143498"/>
              <a:ext cx="285752" cy="6429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sz="1350"/>
            </a:p>
          </p:txBody>
        </p:sp>
      </p:grpSp>
      <p:grpSp>
        <p:nvGrpSpPr>
          <p:cNvPr id="10" name="1013 Grupo"/>
          <p:cNvGrpSpPr>
            <a:grpSpLocks/>
          </p:cNvGrpSpPr>
          <p:nvPr/>
        </p:nvGrpSpPr>
        <p:grpSpPr bwMode="auto">
          <a:xfrm>
            <a:off x="6125766" y="857250"/>
            <a:ext cx="1481138" cy="3643313"/>
            <a:chOff x="857224" y="3286124"/>
            <a:chExt cx="1974876" cy="3929090"/>
          </a:xfrm>
        </p:grpSpPr>
        <p:sp>
          <p:nvSpPr>
            <p:cNvPr id="63505" name="Freeform 846"/>
            <p:cNvSpPr>
              <a:spLocks/>
            </p:cNvSpPr>
            <p:nvPr/>
          </p:nvSpPr>
          <p:spPr bwMode="auto">
            <a:xfrm>
              <a:off x="876300" y="5051425"/>
              <a:ext cx="674687" cy="612775"/>
            </a:xfrm>
            <a:custGeom>
              <a:avLst/>
              <a:gdLst>
                <a:gd name="T0" fmla="*/ 2147483647 w 425"/>
                <a:gd name="T1" fmla="*/ 2147483647 h 386"/>
                <a:gd name="T2" fmla="*/ 2147483647 w 425"/>
                <a:gd name="T3" fmla="*/ 2147483647 h 386"/>
                <a:gd name="T4" fmla="*/ 2147483647 w 425"/>
                <a:gd name="T5" fmla="*/ 2147483647 h 386"/>
                <a:gd name="T6" fmla="*/ 2147483647 w 425"/>
                <a:gd name="T7" fmla="*/ 2147483647 h 386"/>
                <a:gd name="T8" fmla="*/ 2147483647 w 425"/>
                <a:gd name="T9" fmla="*/ 2147483647 h 386"/>
                <a:gd name="T10" fmla="*/ 2147483647 w 425"/>
                <a:gd name="T11" fmla="*/ 2147483647 h 386"/>
                <a:gd name="T12" fmla="*/ 2147483647 w 425"/>
                <a:gd name="T13" fmla="*/ 2147483647 h 386"/>
                <a:gd name="T14" fmla="*/ 2147483647 w 425"/>
                <a:gd name="T15" fmla="*/ 2147483647 h 386"/>
                <a:gd name="T16" fmla="*/ 2147483647 w 425"/>
                <a:gd name="T17" fmla="*/ 2147483647 h 386"/>
                <a:gd name="T18" fmla="*/ 2147483647 w 425"/>
                <a:gd name="T19" fmla="*/ 2147483647 h 386"/>
                <a:gd name="T20" fmla="*/ 2147483647 w 425"/>
                <a:gd name="T21" fmla="*/ 2147483647 h 386"/>
                <a:gd name="T22" fmla="*/ 2147483647 w 425"/>
                <a:gd name="T23" fmla="*/ 2147483647 h 386"/>
                <a:gd name="T24" fmla="*/ 2147483647 w 425"/>
                <a:gd name="T25" fmla="*/ 2147483647 h 386"/>
                <a:gd name="T26" fmla="*/ 2147483647 w 425"/>
                <a:gd name="T27" fmla="*/ 2147483647 h 386"/>
                <a:gd name="T28" fmla="*/ 2147483647 w 425"/>
                <a:gd name="T29" fmla="*/ 2147483647 h 386"/>
                <a:gd name="T30" fmla="*/ 2147483647 w 425"/>
                <a:gd name="T31" fmla="*/ 2147483647 h 386"/>
                <a:gd name="T32" fmla="*/ 2147483647 w 425"/>
                <a:gd name="T33" fmla="*/ 2147483647 h 386"/>
                <a:gd name="T34" fmla="*/ 2147483647 w 425"/>
                <a:gd name="T35" fmla="*/ 2147483647 h 386"/>
                <a:gd name="T36" fmla="*/ 2147483647 w 425"/>
                <a:gd name="T37" fmla="*/ 2147483647 h 386"/>
                <a:gd name="T38" fmla="*/ 2147483647 w 425"/>
                <a:gd name="T39" fmla="*/ 2147483647 h 386"/>
                <a:gd name="T40" fmla="*/ 2147483647 w 425"/>
                <a:gd name="T41" fmla="*/ 2147483647 h 386"/>
                <a:gd name="T42" fmla="*/ 2147483647 w 425"/>
                <a:gd name="T43" fmla="*/ 2147483647 h 386"/>
                <a:gd name="T44" fmla="*/ 2147483647 w 425"/>
                <a:gd name="T45" fmla="*/ 2147483647 h 386"/>
                <a:gd name="T46" fmla="*/ 2147483647 w 425"/>
                <a:gd name="T47" fmla="*/ 2147483647 h 386"/>
                <a:gd name="T48" fmla="*/ 2147483647 w 425"/>
                <a:gd name="T49" fmla="*/ 2147483647 h 386"/>
                <a:gd name="T50" fmla="*/ 2147483647 w 425"/>
                <a:gd name="T51" fmla="*/ 2147483647 h 386"/>
                <a:gd name="T52" fmla="*/ 2147483647 w 425"/>
                <a:gd name="T53" fmla="*/ 2147483647 h 386"/>
                <a:gd name="T54" fmla="*/ 2147483647 w 425"/>
                <a:gd name="T55" fmla="*/ 2147483647 h 386"/>
                <a:gd name="T56" fmla="*/ 2147483647 w 425"/>
                <a:gd name="T57" fmla="*/ 2147483647 h 386"/>
                <a:gd name="T58" fmla="*/ 2147483647 w 425"/>
                <a:gd name="T59" fmla="*/ 2147483647 h 386"/>
                <a:gd name="T60" fmla="*/ 2147483647 w 425"/>
                <a:gd name="T61" fmla="*/ 2147483647 h 386"/>
                <a:gd name="T62" fmla="*/ 2147483647 w 425"/>
                <a:gd name="T63" fmla="*/ 2147483647 h 386"/>
                <a:gd name="T64" fmla="*/ 2147483647 w 425"/>
                <a:gd name="T65" fmla="*/ 2147483647 h 386"/>
                <a:gd name="T66" fmla="*/ 2147483647 w 425"/>
                <a:gd name="T67" fmla="*/ 2147483647 h 386"/>
                <a:gd name="T68" fmla="*/ 2147483647 w 425"/>
                <a:gd name="T69" fmla="*/ 2147483647 h 386"/>
                <a:gd name="T70" fmla="*/ 2147483647 w 425"/>
                <a:gd name="T71" fmla="*/ 2147483647 h 386"/>
                <a:gd name="T72" fmla="*/ 2147483647 w 425"/>
                <a:gd name="T73" fmla="*/ 2147483647 h 386"/>
                <a:gd name="T74" fmla="*/ 2147483647 w 425"/>
                <a:gd name="T75" fmla="*/ 2147483647 h 386"/>
                <a:gd name="T76" fmla="*/ 2147483647 w 425"/>
                <a:gd name="T77" fmla="*/ 2147483647 h 386"/>
                <a:gd name="T78" fmla="*/ 2147483647 w 425"/>
                <a:gd name="T79" fmla="*/ 2147483647 h 386"/>
                <a:gd name="T80" fmla="*/ 2147483647 w 425"/>
                <a:gd name="T81" fmla="*/ 2147483647 h 386"/>
                <a:gd name="T82" fmla="*/ 2147483647 w 425"/>
                <a:gd name="T83" fmla="*/ 2147483647 h 386"/>
                <a:gd name="T84" fmla="*/ 2147483647 w 425"/>
                <a:gd name="T85" fmla="*/ 2147483647 h 386"/>
                <a:gd name="T86" fmla="*/ 2147483647 w 425"/>
                <a:gd name="T87" fmla="*/ 2147483647 h 386"/>
                <a:gd name="T88" fmla="*/ 2147483647 w 425"/>
                <a:gd name="T89" fmla="*/ 2147483647 h 386"/>
                <a:gd name="T90" fmla="*/ 2147483647 w 425"/>
                <a:gd name="T91" fmla="*/ 2147483647 h 386"/>
                <a:gd name="T92" fmla="*/ 2147483647 w 425"/>
                <a:gd name="T93" fmla="*/ 2147483647 h 386"/>
                <a:gd name="T94" fmla="*/ 2147483647 w 425"/>
                <a:gd name="T95" fmla="*/ 2147483647 h 386"/>
                <a:gd name="T96" fmla="*/ 2147483647 w 425"/>
                <a:gd name="T97" fmla="*/ 2147483647 h 386"/>
                <a:gd name="T98" fmla="*/ 2147483647 w 425"/>
                <a:gd name="T99" fmla="*/ 2147483647 h 386"/>
                <a:gd name="T100" fmla="*/ 2147483647 w 425"/>
                <a:gd name="T101" fmla="*/ 2147483647 h 386"/>
                <a:gd name="T102" fmla="*/ 2147483647 w 425"/>
                <a:gd name="T103" fmla="*/ 2147483647 h 386"/>
                <a:gd name="T104" fmla="*/ 2147483647 w 425"/>
                <a:gd name="T105" fmla="*/ 2147483647 h 386"/>
                <a:gd name="T106" fmla="*/ 2147483647 w 425"/>
                <a:gd name="T107" fmla="*/ 2147483647 h 386"/>
                <a:gd name="T108" fmla="*/ 2147483647 w 425"/>
                <a:gd name="T109" fmla="*/ 2147483647 h 386"/>
                <a:gd name="T110" fmla="*/ 2147483647 w 425"/>
                <a:gd name="T111" fmla="*/ 2147483647 h 386"/>
                <a:gd name="T112" fmla="*/ 2147483647 w 425"/>
                <a:gd name="T113" fmla="*/ 2147483647 h 386"/>
                <a:gd name="T114" fmla="*/ 2147483647 w 425"/>
                <a:gd name="T115" fmla="*/ 2147483647 h 386"/>
                <a:gd name="T116" fmla="*/ 2147483647 w 425"/>
                <a:gd name="T117" fmla="*/ 2147483647 h 386"/>
                <a:gd name="T118" fmla="*/ 2147483647 w 425"/>
                <a:gd name="T119" fmla="*/ 2147483647 h 386"/>
                <a:gd name="T120" fmla="*/ 2147483647 w 425"/>
                <a:gd name="T121" fmla="*/ 2147483647 h 386"/>
                <a:gd name="T122" fmla="*/ 2147483647 w 425"/>
                <a:gd name="T123" fmla="*/ 2147483647 h 386"/>
                <a:gd name="T124" fmla="*/ 2147483647 w 425"/>
                <a:gd name="T125" fmla="*/ 2147483647 h 3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25"/>
                <a:gd name="T190" fmla="*/ 0 h 386"/>
                <a:gd name="T191" fmla="*/ 425 w 425"/>
                <a:gd name="T192" fmla="*/ 386 h 3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25" h="386">
                  <a:moveTo>
                    <a:pt x="0" y="206"/>
                  </a:moveTo>
                  <a:lnTo>
                    <a:pt x="1" y="206"/>
                  </a:lnTo>
                  <a:lnTo>
                    <a:pt x="2" y="205"/>
                  </a:lnTo>
                  <a:lnTo>
                    <a:pt x="2" y="204"/>
                  </a:lnTo>
                  <a:lnTo>
                    <a:pt x="3" y="201"/>
                  </a:lnTo>
                  <a:lnTo>
                    <a:pt x="3" y="202"/>
                  </a:lnTo>
                  <a:lnTo>
                    <a:pt x="4" y="204"/>
                  </a:lnTo>
                  <a:lnTo>
                    <a:pt x="5" y="204"/>
                  </a:lnTo>
                  <a:lnTo>
                    <a:pt x="5" y="197"/>
                  </a:lnTo>
                  <a:lnTo>
                    <a:pt x="6" y="199"/>
                  </a:lnTo>
                  <a:lnTo>
                    <a:pt x="7" y="199"/>
                  </a:lnTo>
                  <a:lnTo>
                    <a:pt x="7" y="200"/>
                  </a:lnTo>
                  <a:lnTo>
                    <a:pt x="7" y="206"/>
                  </a:lnTo>
                  <a:lnTo>
                    <a:pt x="8" y="207"/>
                  </a:lnTo>
                  <a:lnTo>
                    <a:pt x="9" y="205"/>
                  </a:lnTo>
                  <a:lnTo>
                    <a:pt x="9" y="204"/>
                  </a:lnTo>
                  <a:lnTo>
                    <a:pt x="10" y="208"/>
                  </a:lnTo>
                  <a:lnTo>
                    <a:pt x="10" y="212"/>
                  </a:lnTo>
                  <a:lnTo>
                    <a:pt x="11" y="208"/>
                  </a:lnTo>
                  <a:lnTo>
                    <a:pt x="12" y="204"/>
                  </a:lnTo>
                  <a:lnTo>
                    <a:pt x="12" y="205"/>
                  </a:lnTo>
                  <a:lnTo>
                    <a:pt x="13" y="204"/>
                  </a:lnTo>
                  <a:lnTo>
                    <a:pt x="14" y="210"/>
                  </a:lnTo>
                  <a:lnTo>
                    <a:pt x="14" y="206"/>
                  </a:lnTo>
                  <a:lnTo>
                    <a:pt x="14" y="204"/>
                  </a:lnTo>
                  <a:lnTo>
                    <a:pt x="15" y="203"/>
                  </a:lnTo>
                  <a:lnTo>
                    <a:pt x="16" y="211"/>
                  </a:lnTo>
                  <a:lnTo>
                    <a:pt x="17" y="207"/>
                  </a:lnTo>
                  <a:lnTo>
                    <a:pt x="17" y="206"/>
                  </a:lnTo>
                  <a:lnTo>
                    <a:pt x="18" y="202"/>
                  </a:lnTo>
                  <a:lnTo>
                    <a:pt x="18" y="198"/>
                  </a:lnTo>
                  <a:lnTo>
                    <a:pt x="19" y="200"/>
                  </a:lnTo>
                  <a:lnTo>
                    <a:pt x="19" y="202"/>
                  </a:lnTo>
                  <a:lnTo>
                    <a:pt x="20" y="386"/>
                  </a:lnTo>
                  <a:lnTo>
                    <a:pt x="21" y="325"/>
                  </a:lnTo>
                  <a:lnTo>
                    <a:pt x="22" y="277"/>
                  </a:lnTo>
                  <a:lnTo>
                    <a:pt x="22" y="248"/>
                  </a:lnTo>
                  <a:lnTo>
                    <a:pt x="22" y="234"/>
                  </a:lnTo>
                  <a:lnTo>
                    <a:pt x="23" y="227"/>
                  </a:lnTo>
                  <a:lnTo>
                    <a:pt x="24" y="221"/>
                  </a:lnTo>
                  <a:lnTo>
                    <a:pt x="24" y="220"/>
                  </a:lnTo>
                  <a:lnTo>
                    <a:pt x="25" y="216"/>
                  </a:lnTo>
                  <a:lnTo>
                    <a:pt x="25" y="214"/>
                  </a:lnTo>
                  <a:lnTo>
                    <a:pt x="26" y="220"/>
                  </a:lnTo>
                  <a:lnTo>
                    <a:pt x="27" y="218"/>
                  </a:lnTo>
                  <a:lnTo>
                    <a:pt x="27" y="219"/>
                  </a:lnTo>
                  <a:lnTo>
                    <a:pt x="28" y="216"/>
                  </a:lnTo>
                  <a:lnTo>
                    <a:pt x="29" y="215"/>
                  </a:lnTo>
                  <a:lnTo>
                    <a:pt x="29" y="214"/>
                  </a:lnTo>
                  <a:lnTo>
                    <a:pt x="29" y="216"/>
                  </a:lnTo>
                  <a:lnTo>
                    <a:pt x="30" y="215"/>
                  </a:lnTo>
                  <a:lnTo>
                    <a:pt x="31" y="215"/>
                  </a:lnTo>
                  <a:lnTo>
                    <a:pt x="31" y="214"/>
                  </a:lnTo>
                  <a:lnTo>
                    <a:pt x="32" y="215"/>
                  </a:lnTo>
                  <a:lnTo>
                    <a:pt x="33" y="215"/>
                  </a:lnTo>
                  <a:lnTo>
                    <a:pt x="33" y="213"/>
                  </a:lnTo>
                  <a:lnTo>
                    <a:pt x="34" y="211"/>
                  </a:lnTo>
                  <a:lnTo>
                    <a:pt x="34" y="213"/>
                  </a:lnTo>
                  <a:lnTo>
                    <a:pt x="35" y="209"/>
                  </a:lnTo>
                  <a:lnTo>
                    <a:pt x="36" y="202"/>
                  </a:lnTo>
                  <a:lnTo>
                    <a:pt x="36" y="210"/>
                  </a:lnTo>
                  <a:lnTo>
                    <a:pt x="36" y="211"/>
                  </a:lnTo>
                  <a:lnTo>
                    <a:pt x="37" y="211"/>
                  </a:lnTo>
                  <a:lnTo>
                    <a:pt x="38" y="206"/>
                  </a:lnTo>
                  <a:lnTo>
                    <a:pt x="39" y="209"/>
                  </a:lnTo>
                  <a:lnTo>
                    <a:pt x="39" y="212"/>
                  </a:lnTo>
                  <a:lnTo>
                    <a:pt x="40" y="212"/>
                  </a:lnTo>
                  <a:lnTo>
                    <a:pt x="40" y="217"/>
                  </a:lnTo>
                  <a:lnTo>
                    <a:pt x="41" y="215"/>
                  </a:lnTo>
                  <a:lnTo>
                    <a:pt x="41" y="214"/>
                  </a:lnTo>
                  <a:lnTo>
                    <a:pt x="42" y="211"/>
                  </a:lnTo>
                  <a:lnTo>
                    <a:pt x="43" y="214"/>
                  </a:lnTo>
                  <a:lnTo>
                    <a:pt x="44" y="214"/>
                  </a:lnTo>
                  <a:lnTo>
                    <a:pt x="44" y="213"/>
                  </a:lnTo>
                  <a:lnTo>
                    <a:pt x="45" y="212"/>
                  </a:lnTo>
                  <a:lnTo>
                    <a:pt x="46" y="217"/>
                  </a:lnTo>
                  <a:lnTo>
                    <a:pt x="46" y="215"/>
                  </a:lnTo>
                  <a:lnTo>
                    <a:pt x="47" y="211"/>
                  </a:lnTo>
                  <a:lnTo>
                    <a:pt x="48" y="213"/>
                  </a:lnTo>
                  <a:lnTo>
                    <a:pt x="49" y="213"/>
                  </a:lnTo>
                  <a:lnTo>
                    <a:pt x="49" y="217"/>
                  </a:lnTo>
                  <a:lnTo>
                    <a:pt x="50" y="214"/>
                  </a:lnTo>
                  <a:lnTo>
                    <a:pt x="51" y="213"/>
                  </a:lnTo>
                  <a:lnTo>
                    <a:pt x="51" y="212"/>
                  </a:lnTo>
                  <a:lnTo>
                    <a:pt x="51" y="208"/>
                  </a:lnTo>
                  <a:lnTo>
                    <a:pt x="52" y="209"/>
                  </a:lnTo>
                  <a:lnTo>
                    <a:pt x="53" y="214"/>
                  </a:lnTo>
                  <a:lnTo>
                    <a:pt x="53" y="213"/>
                  </a:lnTo>
                  <a:lnTo>
                    <a:pt x="54" y="211"/>
                  </a:lnTo>
                  <a:lnTo>
                    <a:pt x="55" y="213"/>
                  </a:lnTo>
                  <a:lnTo>
                    <a:pt x="56" y="212"/>
                  </a:lnTo>
                  <a:lnTo>
                    <a:pt x="56" y="211"/>
                  </a:lnTo>
                  <a:lnTo>
                    <a:pt x="56" y="213"/>
                  </a:lnTo>
                  <a:lnTo>
                    <a:pt x="57" y="217"/>
                  </a:lnTo>
                  <a:lnTo>
                    <a:pt x="58" y="215"/>
                  </a:lnTo>
                  <a:lnTo>
                    <a:pt x="59" y="214"/>
                  </a:lnTo>
                  <a:lnTo>
                    <a:pt x="59" y="211"/>
                  </a:lnTo>
                  <a:lnTo>
                    <a:pt x="60" y="213"/>
                  </a:lnTo>
                  <a:lnTo>
                    <a:pt x="61" y="218"/>
                  </a:lnTo>
                  <a:lnTo>
                    <a:pt x="62" y="215"/>
                  </a:lnTo>
                  <a:lnTo>
                    <a:pt x="63" y="213"/>
                  </a:lnTo>
                  <a:lnTo>
                    <a:pt x="64" y="217"/>
                  </a:lnTo>
                  <a:lnTo>
                    <a:pt x="65" y="216"/>
                  </a:lnTo>
                  <a:lnTo>
                    <a:pt x="66" y="216"/>
                  </a:lnTo>
                  <a:lnTo>
                    <a:pt x="66" y="214"/>
                  </a:lnTo>
                  <a:lnTo>
                    <a:pt x="66" y="212"/>
                  </a:lnTo>
                  <a:lnTo>
                    <a:pt x="67" y="211"/>
                  </a:lnTo>
                  <a:lnTo>
                    <a:pt x="68" y="210"/>
                  </a:lnTo>
                  <a:lnTo>
                    <a:pt x="68" y="208"/>
                  </a:lnTo>
                  <a:lnTo>
                    <a:pt x="69" y="205"/>
                  </a:lnTo>
                  <a:lnTo>
                    <a:pt x="70" y="211"/>
                  </a:lnTo>
                  <a:lnTo>
                    <a:pt x="71" y="211"/>
                  </a:lnTo>
                  <a:lnTo>
                    <a:pt x="71" y="214"/>
                  </a:lnTo>
                  <a:lnTo>
                    <a:pt x="72" y="213"/>
                  </a:lnTo>
                  <a:lnTo>
                    <a:pt x="73" y="211"/>
                  </a:lnTo>
                  <a:lnTo>
                    <a:pt x="73" y="213"/>
                  </a:lnTo>
                  <a:lnTo>
                    <a:pt x="74" y="218"/>
                  </a:lnTo>
                  <a:lnTo>
                    <a:pt x="74" y="214"/>
                  </a:lnTo>
                  <a:lnTo>
                    <a:pt x="75" y="213"/>
                  </a:lnTo>
                  <a:lnTo>
                    <a:pt x="75" y="211"/>
                  </a:lnTo>
                  <a:lnTo>
                    <a:pt x="76" y="208"/>
                  </a:lnTo>
                  <a:lnTo>
                    <a:pt x="77" y="211"/>
                  </a:lnTo>
                  <a:lnTo>
                    <a:pt x="78" y="212"/>
                  </a:lnTo>
                  <a:lnTo>
                    <a:pt x="78" y="211"/>
                  </a:lnTo>
                  <a:lnTo>
                    <a:pt x="78" y="212"/>
                  </a:lnTo>
                  <a:lnTo>
                    <a:pt x="79" y="212"/>
                  </a:lnTo>
                  <a:lnTo>
                    <a:pt x="80" y="0"/>
                  </a:lnTo>
                  <a:lnTo>
                    <a:pt x="80" y="72"/>
                  </a:lnTo>
                  <a:lnTo>
                    <a:pt x="81" y="130"/>
                  </a:lnTo>
                  <a:lnTo>
                    <a:pt x="81" y="161"/>
                  </a:lnTo>
                  <a:lnTo>
                    <a:pt x="82" y="178"/>
                  </a:lnTo>
                  <a:lnTo>
                    <a:pt x="83" y="185"/>
                  </a:lnTo>
                  <a:lnTo>
                    <a:pt x="83" y="192"/>
                  </a:lnTo>
                  <a:lnTo>
                    <a:pt x="84" y="190"/>
                  </a:lnTo>
                  <a:lnTo>
                    <a:pt x="85" y="197"/>
                  </a:lnTo>
                  <a:lnTo>
                    <a:pt x="85" y="198"/>
                  </a:lnTo>
                  <a:lnTo>
                    <a:pt x="86" y="199"/>
                  </a:lnTo>
                  <a:lnTo>
                    <a:pt x="87" y="199"/>
                  </a:lnTo>
                  <a:lnTo>
                    <a:pt x="88" y="199"/>
                  </a:lnTo>
                  <a:lnTo>
                    <a:pt x="88" y="198"/>
                  </a:lnTo>
                  <a:lnTo>
                    <a:pt x="89" y="204"/>
                  </a:lnTo>
                  <a:lnTo>
                    <a:pt x="89" y="201"/>
                  </a:lnTo>
                  <a:lnTo>
                    <a:pt x="90" y="201"/>
                  </a:lnTo>
                  <a:lnTo>
                    <a:pt x="91" y="207"/>
                  </a:lnTo>
                  <a:lnTo>
                    <a:pt x="92" y="210"/>
                  </a:lnTo>
                  <a:lnTo>
                    <a:pt x="93" y="208"/>
                  </a:lnTo>
                  <a:lnTo>
                    <a:pt x="93" y="204"/>
                  </a:lnTo>
                  <a:lnTo>
                    <a:pt x="93" y="208"/>
                  </a:lnTo>
                  <a:lnTo>
                    <a:pt x="94" y="201"/>
                  </a:lnTo>
                  <a:lnTo>
                    <a:pt x="95" y="201"/>
                  </a:lnTo>
                  <a:lnTo>
                    <a:pt x="96" y="196"/>
                  </a:lnTo>
                  <a:lnTo>
                    <a:pt x="97" y="197"/>
                  </a:lnTo>
                  <a:lnTo>
                    <a:pt x="97" y="199"/>
                  </a:lnTo>
                  <a:lnTo>
                    <a:pt x="98" y="199"/>
                  </a:lnTo>
                  <a:lnTo>
                    <a:pt x="98" y="201"/>
                  </a:lnTo>
                  <a:lnTo>
                    <a:pt x="99" y="201"/>
                  </a:lnTo>
                  <a:lnTo>
                    <a:pt x="100" y="202"/>
                  </a:lnTo>
                  <a:lnTo>
                    <a:pt x="100" y="204"/>
                  </a:lnTo>
                  <a:lnTo>
                    <a:pt x="100" y="202"/>
                  </a:lnTo>
                  <a:lnTo>
                    <a:pt x="101" y="201"/>
                  </a:lnTo>
                  <a:lnTo>
                    <a:pt x="102" y="201"/>
                  </a:lnTo>
                  <a:lnTo>
                    <a:pt x="102" y="206"/>
                  </a:lnTo>
                  <a:lnTo>
                    <a:pt x="103" y="205"/>
                  </a:lnTo>
                  <a:lnTo>
                    <a:pt x="104" y="206"/>
                  </a:lnTo>
                  <a:lnTo>
                    <a:pt x="104" y="204"/>
                  </a:lnTo>
                  <a:lnTo>
                    <a:pt x="105" y="206"/>
                  </a:lnTo>
                  <a:lnTo>
                    <a:pt x="105" y="201"/>
                  </a:lnTo>
                  <a:lnTo>
                    <a:pt x="106" y="201"/>
                  </a:lnTo>
                  <a:lnTo>
                    <a:pt x="107" y="201"/>
                  </a:lnTo>
                  <a:lnTo>
                    <a:pt x="107" y="204"/>
                  </a:lnTo>
                  <a:lnTo>
                    <a:pt x="107" y="199"/>
                  </a:lnTo>
                  <a:lnTo>
                    <a:pt x="108" y="201"/>
                  </a:lnTo>
                  <a:lnTo>
                    <a:pt x="109" y="201"/>
                  </a:lnTo>
                  <a:lnTo>
                    <a:pt x="110" y="202"/>
                  </a:lnTo>
                  <a:lnTo>
                    <a:pt x="110" y="203"/>
                  </a:lnTo>
                  <a:lnTo>
                    <a:pt x="111" y="200"/>
                  </a:lnTo>
                  <a:lnTo>
                    <a:pt x="112" y="201"/>
                  </a:lnTo>
                  <a:lnTo>
                    <a:pt x="113" y="200"/>
                  </a:lnTo>
                  <a:lnTo>
                    <a:pt x="114" y="199"/>
                  </a:lnTo>
                  <a:lnTo>
                    <a:pt x="115" y="200"/>
                  </a:lnTo>
                  <a:lnTo>
                    <a:pt x="115" y="201"/>
                  </a:lnTo>
                  <a:lnTo>
                    <a:pt x="116" y="199"/>
                  </a:lnTo>
                  <a:lnTo>
                    <a:pt x="117" y="200"/>
                  </a:lnTo>
                  <a:lnTo>
                    <a:pt x="117" y="201"/>
                  </a:lnTo>
                  <a:lnTo>
                    <a:pt x="118" y="201"/>
                  </a:lnTo>
                  <a:lnTo>
                    <a:pt x="119" y="197"/>
                  </a:lnTo>
                  <a:lnTo>
                    <a:pt x="120" y="198"/>
                  </a:lnTo>
                  <a:lnTo>
                    <a:pt x="120" y="199"/>
                  </a:lnTo>
                  <a:lnTo>
                    <a:pt x="121" y="200"/>
                  </a:lnTo>
                  <a:lnTo>
                    <a:pt x="122" y="201"/>
                  </a:lnTo>
                  <a:lnTo>
                    <a:pt x="123" y="197"/>
                  </a:lnTo>
                  <a:lnTo>
                    <a:pt x="123" y="201"/>
                  </a:lnTo>
                  <a:lnTo>
                    <a:pt x="124" y="201"/>
                  </a:lnTo>
                  <a:lnTo>
                    <a:pt x="124" y="193"/>
                  </a:lnTo>
                  <a:lnTo>
                    <a:pt x="125" y="199"/>
                  </a:lnTo>
                  <a:lnTo>
                    <a:pt x="126" y="199"/>
                  </a:lnTo>
                  <a:lnTo>
                    <a:pt x="127" y="199"/>
                  </a:lnTo>
                  <a:lnTo>
                    <a:pt x="127" y="200"/>
                  </a:lnTo>
                  <a:lnTo>
                    <a:pt x="127" y="199"/>
                  </a:lnTo>
                  <a:lnTo>
                    <a:pt x="128" y="199"/>
                  </a:lnTo>
                  <a:lnTo>
                    <a:pt x="129" y="201"/>
                  </a:lnTo>
                  <a:lnTo>
                    <a:pt x="129" y="197"/>
                  </a:lnTo>
                  <a:lnTo>
                    <a:pt x="130" y="199"/>
                  </a:lnTo>
                  <a:lnTo>
                    <a:pt x="130" y="195"/>
                  </a:lnTo>
                  <a:lnTo>
                    <a:pt x="131" y="197"/>
                  </a:lnTo>
                  <a:lnTo>
                    <a:pt x="132" y="201"/>
                  </a:lnTo>
                  <a:lnTo>
                    <a:pt x="133" y="200"/>
                  </a:lnTo>
                  <a:lnTo>
                    <a:pt x="134" y="201"/>
                  </a:lnTo>
                  <a:lnTo>
                    <a:pt x="134" y="199"/>
                  </a:lnTo>
                  <a:lnTo>
                    <a:pt x="134" y="198"/>
                  </a:lnTo>
                  <a:lnTo>
                    <a:pt x="135" y="200"/>
                  </a:lnTo>
                  <a:lnTo>
                    <a:pt x="136" y="207"/>
                  </a:lnTo>
                  <a:lnTo>
                    <a:pt x="137" y="205"/>
                  </a:lnTo>
                  <a:lnTo>
                    <a:pt x="137" y="204"/>
                  </a:lnTo>
                  <a:lnTo>
                    <a:pt x="138" y="202"/>
                  </a:lnTo>
                  <a:lnTo>
                    <a:pt x="138" y="199"/>
                  </a:lnTo>
                  <a:lnTo>
                    <a:pt x="139" y="201"/>
                  </a:lnTo>
                  <a:lnTo>
                    <a:pt x="139" y="200"/>
                  </a:lnTo>
                  <a:lnTo>
                    <a:pt x="140" y="201"/>
                  </a:lnTo>
                  <a:lnTo>
                    <a:pt x="141" y="200"/>
                  </a:lnTo>
                  <a:lnTo>
                    <a:pt x="142" y="201"/>
                  </a:lnTo>
                  <a:lnTo>
                    <a:pt x="142" y="199"/>
                  </a:lnTo>
                  <a:lnTo>
                    <a:pt x="142" y="201"/>
                  </a:lnTo>
                  <a:lnTo>
                    <a:pt x="143" y="201"/>
                  </a:lnTo>
                  <a:lnTo>
                    <a:pt x="144" y="201"/>
                  </a:lnTo>
                  <a:lnTo>
                    <a:pt x="144" y="198"/>
                  </a:lnTo>
                  <a:lnTo>
                    <a:pt x="145" y="197"/>
                  </a:lnTo>
                  <a:lnTo>
                    <a:pt x="145" y="200"/>
                  </a:lnTo>
                  <a:lnTo>
                    <a:pt x="146" y="197"/>
                  </a:lnTo>
                  <a:lnTo>
                    <a:pt x="146" y="206"/>
                  </a:lnTo>
                  <a:lnTo>
                    <a:pt x="147" y="206"/>
                  </a:lnTo>
                  <a:lnTo>
                    <a:pt x="148" y="204"/>
                  </a:lnTo>
                  <a:lnTo>
                    <a:pt x="149" y="203"/>
                  </a:lnTo>
                  <a:lnTo>
                    <a:pt x="149" y="197"/>
                  </a:lnTo>
                  <a:lnTo>
                    <a:pt x="149" y="201"/>
                  </a:lnTo>
                  <a:lnTo>
                    <a:pt x="150" y="195"/>
                  </a:lnTo>
                  <a:lnTo>
                    <a:pt x="151" y="198"/>
                  </a:lnTo>
                  <a:lnTo>
                    <a:pt x="151" y="196"/>
                  </a:lnTo>
                  <a:lnTo>
                    <a:pt x="152" y="198"/>
                  </a:lnTo>
                  <a:lnTo>
                    <a:pt x="153" y="201"/>
                  </a:lnTo>
                  <a:lnTo>
                    <a:pt x="153" y="202"/>
                  </a:lnTo>
                  <a:lnTo>
                    <a:pt x="154" y="200"/>
                  </a:lnTo>
                  <a:lnTo>
                    <a:pt x="154" y="201"/>
                  </a:lnTo>
                  <a:lnTo>
                    <a:pt x="155" y="202"/>
                  </a:lnTo>
                  <a:lnTo>
                    <a:pt x="156" y="202"/>
                  </a:lnTo>
                  <a:lnTo>
                    <a:pt x="157" y="198"/>
                  </a:lnTo>
                  <a:lnTo>
                    <a:pt x="158" y="198"/>
                  </a:lnTo>
                  <a:lnTo>
                    <a:pt x="159" y="200"/>
                  </a:lnTo>
                  <a:lnTo>
                    <a:pt x="159" y="202"/>
                  </a:lnTo>
                  <a:lnTo>
                    <a:pt x="160" y="203"/>
                  </a:lnTo>
                  <a:lnTo>
                    <a:pt x="160" y="204"/>
                  </a:lnTo>
                  <a:lnTo>
                    <a:pt x="161" y="202"/>
                  </a:lnTo>
                  <a:lnTo>
                    <a:pt x="161" y="195"/>
                  </a:lnTo>
                  <a:lnTo>
                    <a:pt x="162" y="199"/>
                  </a:lnTo>
                  <a:lnTo>
                    <a:pt x="163" y="201"/>
                  </a:lnTo>
                  <a:lnTo>
                    <a:pt x="164" y="200"/>
                  </a:lnTo>
                  <a:lnTo>
                    <a:pt x="164" y="202"/>
                  </a:lnTo>
                  <a:lnTo>
                    <a:pt x="164" y="201"/>
                  </a:lnTo>
                  <a:lnTo>
                    <a:pt x="165" y="201"/>
                  </a:lnTo>
                  <a:lnTo>
                    <a:pt x="166" y="201"/>
                  </a:lnTo>
                  <a:lnTo>
                    <a:pt x="167" y="201"/>
                  </a:lnTo>
                  <a:lnTo>
                    <a:pt x="168" y="201"/>
                  </a:lnTo>
                  <a:lnTo>
                    <a:pt x="168" y="202"/>
                  </a:lnTo>
                  <a:lnTo>
                    <a:pt x="168" y="201"/>
                  </a:lnTo>
                  <a:lnTo>
                    <a:pt x="169" y="206"/>
                  </a:lnTo>
                  <a:lnTo>
                    <a:pt x="170" y="206"/>
                  </a:lnTo>
                  <a:lnTo>
                    <a:pt x="171" y="204"/>
                  </a:lnTo>
                  <a:lnTo>
                    <a:pt x="171" y="201"/>
                  </a:lnTo>
                  <a:lnTo>
                    <a:pt x="172" y="202"/>
                  </a:lnTo>
                  <a:lnTo>
                    <a:pt x="173" y="197"/>
                  </a:lnTo>
                  <a:lnTo>
                    <a:pt x="173" y="198"/>
                  </a:lnTo>
                  <a:lnTo>
                    <a:pt x="174" y="201"/>
                  </a:lnTo>
                  <a:lnTo>
                    <a:pt x="175" y="203"/>
                  </a:lnTo>
                  <a:lnTo>
                    <a:pt x="175" y="204"/>
                  </a:lnTo>
                  <a:lnTo>
                    <a:pt x="176" y="204"/>
                  </a:lnTo>
                  <a:lnTo>
                    <a:pt x="176" y="207"/>
                  </a:lnTo>
                  <a:lnTo>
                    <a:pt x="177" y="208"/>
                  </a:lnTo>
                  <a:lnTo>
                    <a:pt x="178" y="214"/>
                  </a:lnTo>
                  <a:lnTo>
                    <a:pt x="178" y="208"/>
                  </a:lnTo>
                  <a:lnTo>
                    <a:pt x="179" y="206"/>
                  </a:lnTo>
                  <a:lnTo>
                    <a:pt x="179" y="205"/>
                  </a:lnTo>
                  <a:lnTo>
                    <a:pt x="180" y="209"/>
                  </a:lnTo>
                  <a:lnTo>
                    <a:pt x="181" y="207"/>
                  </a:lnTo>
                  <a:lnTo>
                    <a:pt x="181" y="203"/>
                  </a:lnTo>
                  <a:lnTo>
                    <a:pt x="182" y="204"/>
                  </a:lnTo>
                  <a:lnTo>
                    <a:pt x="183" y="199"/>
                  </a:lnTo>
                  <a:lnTo>
                    <a:pt x="183" y="203"/>
                  </a:lnTo>
                  <a:lnTo>
                    <a:pt x="184" y="205"/>
                  </a:lnTo>
                  <a:lnTo>
                    <a:pt x="185" y="203"/>
                  </a:lnTo>
                  <a:lnTo>
                    <a:pt x="186" y="205"/>
                  </a:lnTo>
                  <a:lnTo>
                    <a:pt x="186" y="204"/>
                  </a:lnTo>
                  <a:lnTo>
                    <a:pt x="187" y="205"/>
                  </a:lnTo>
                  <a:lnTo>
                    <a:pt x="188" y="204"/>
                  </a:lnTo>
                  <a:lnTo>
                    <a:pt x="189" y="199"/>
                  </a:lnTo>
                  <a:lnTo>
                    <a:pt x="190" y="200"/>
                  </a:lnTo>
                  <a:lnTo>
                    <a:pt x="190" y="201"/>
                  </a:lnTo>
                  <a:lnTo>
                    <a:pt x="190" y="202"/>
                  </a:lnTo>
                  <a:lnTo>
                    <a:pt x="191" y="209"/>
                  </a:lnTo>
                  <a:lnTo>
                    <a:pt x="192" y="207"/>
                  </a:lnTo>
                  <a:lnTo>
                    <a:pt x="193" y="204"/>
                  </a:lnTo>
                  <a:lnTo>
                    <a:pt x="193" y="202"/>
                  </a:lnTo>
                  <a:lnTo>
                    <a:pt x="194" y="208"/>
                  </a:lnTo>
                  <a:lnTo>
                    <a:pt x="194" y="206"/>
                  </a:lnTo>
                  <a:lnTo>
                    <a:pt x="195" y="204"/>
                  </a:lnTo>
                  <a:lnTo>
                    <a:pt x="196" y="202"/>
                  </a:lnTo>
                  <a:lnTo>
                    <a:pt x="197" y="199"/>
                  </a:lnTo>
                  <a:lnTo>
                    <a:pt x="198" y="200"/>
                  </a:lnTo>
                  <a:lnTo>
                    <a:pt x="198" y="204"/>
                  </a:lnTo>
                  <a:lnTo>
                    <a:pt x="199" y="204"/>
                  </a:lnTo>
                  <a:lnTo>
                    <a:pt x="200" y="205"/>
                  </a:lnTo>
                  <a:lnTo>
                    <a:pt x="200" y="204"/>
                  </a:lnTo>
                  <a:lnTo>
                    <a:pt x="201" y="204"/>
                  </a:lnTo>
                  <a:lnTo>
                    <a:pt x="202" y="199"/>
                  </a:lnTo>
                  <a:lnTo>
                    <a:pt x="203" y="202"/>
                  </a:lnTo>
                  <a:lnTo>
                    <a:pt x="203" y="204"/>
                  </a:lnTo>
                  <a:lnTo>
                    <a:pt x="204" y="202"/>
                  </a:lnTo>
                  <a:lnTo>
                    <a:pt x="205" y="207"/>
                  </a:lnTo>
                  <a:lnTo>
                    <a:pt x="205" y="208"/>
                  </a:lnTo>
                  <a:lnTo>
                    <a:pt x="205" y="205"/>
                  </a:lnTo>
                  <a:lnTo>
                    <a:pt x="206" y="204"/>
                  </a:lnTo>
                  <a:lnTo>
                    <a:pt x="207" y="199"/>
                  </a:lnTo>
                  <a:lnTo>
                    <a:pt x="208" y="201"/>
                  </a:lnTo>
                  <a:lnTo>
                    <a:pt x="208" y="206"/>
                  </a:lnTo>
                  <a:lnTo>
                    <a:pt x="209" y="206"/>
                  </a:lnTo>
                  <a:lnTo>
                    <a:pt x="209" y="208"/>
                  </a:lnTo>
                  <a:lnTo>
                    <a:pt x="210" y="204"/>
                  </a:lnTo>
                  <a:lnTo>
                    <a:pt x="210" y="205"/>
                  </a:lnTo>
                  <a:lnTo>
                    <a:pt x="211" y="205"/>
                  </a:lnTo>
                  <a:lnTo>
                    <a:pt x="212" y="201"/>
                  </a:lnTo>
                  <a:lnTo>
                    <a:pt x="213" y="197"/>
                  </a:lnTo>
                  <a:lnTo>
                    <a:pt x="214" y="200"/>
                  </a:lnTo>
                  <a:lnTo>
                    <a:pt x="215" y="202"/>
                  </a:lnTo>
                  <a:lnTo>
                    <a:pt x="215" y="203"/>
                  </a:lnTo>
                  <a:lnTo>
                    <a:pt x="216" y="195"/>
                  </a:lnTo>
                  <a:lnTo>
                    <a:pt x="217" y="200"/>
                  </a:lnTo>
                  <a:lnTo>
                    <a:pt x="217" y="202"/>
                  </a:lnTo>
                  <a:lnTo>
                    <a:pt x="218" y="206"/>
                  </a:lnTo>
                  <a:lnTo>
                    <a:pt x="219" y="205"/>
                  </a:lnTo>
                  <a:lnTo>
                    <a:pt x="220" y="204"/>
                  </a:lnTo>
                  <a:lnTo>
                    <a:pt x="220" y="209"/>
                  </a:lnTo>
                  <a:lnTo>
                    <a:pt x="220" y="207"/>
                  </a:lnTo>
                  <a:lnTo>
                    <a:pt x="221" y="205"/>
                  </a:lnTo>
                  <a:lnTo>
                    <a:pt x="222" y="204"/>
                  </a:lnTo>
                  <a:lnTo>
                    <a:pt x="222" y="209"/>
                  </a:lnTo>
                  <a:lnTo>
                    <a:pt x="223" y="206"/>
                  </a:lnTo>
                  <a:lnTo>
                    <a:pt x="224" y="203"/>
                  </a:lnTo>
                  <a:lnTo>
                    <a:pt x="224" y="201"/>
                  </a:lnTo>
                  <a:lnTo>
                    <a:pt x="225" y="204"/>
                  </a:lnTo>
                  <a:lnTo>
                    <a:pt x="226" y="204"/>
                  </a:lnTo>
                  <a:lnTo>
                    <a:pt x="227" y="204"/>
                  </a:lnTo>
                  <a:lnTo>
                    <a:pt x="227" y="201"/>
                  </a:lnTo>
                  <a:lnTo>
                    <a:pt x="227" y="206"/>
                  </a:lnTo>
                  <a:lnTo>
                    <a:pt x="228" y="204"/>
                  </a:lnTo>
                  <a:lnTo>
                    <a:pt x="229" y="203"/>
                  </a:lnTo>
                  <a:lnTo>
                    <a:pt x="230" y="201"/>
                  </a:lnTo>
                  <a:lnTo>
                    <a:pt x="230" y="202"/>
                  </a:lnTo>
                  <a:lnTo>
                    <a:pt x="231" y="201"/>
                  </a:lnTo>
                  <a:lnTo>
                    <a:pt x="232" y="201"/>
                  </a:lnTo>
                  <a:lnTo>
                    <a:pt x="232" y="200"/>
                  </a:lnTo>
                  <a:lnTo>
                    <a:pt x="232" y="204"/>
                  </a:lnTo>
                  <a:lnTo>
                    <a:pt x="233" y="199"/>
                  </a:lnTo>
                  <a:lnTo>
                    <a:pt x="234" y="199"/>
                  </a:lnTo>
                  <a:lnTo>
                    <a:pt x="235" y="201"/>
                  </a:lnTo>
                  <a:lnTo>
                    <a:pt x="235" y="204"/>
                  </a:lnTo>
                  <a:lnTo>
                    <a:pt x="235" y="197"/>
                  </a:lnTo>
                  <a:lnTo>
                    <a:pt x="236" y="197"/>
                  </a:lnTo>
                  <a:lnTo>
                    <a:pt x="237" y="200"/>
                  </a:lnTo>
                  <a:lnTo>
                    <a:pt x="238" y="204"/>
                  </a:lnTo>
                  <a:lnTo>
                    <a:pt x="239" y="203"/>
                  </a:lnTo>
                  <a:lnTo>
                    <a:pt x="239" y="206"/>
                  </a:lnTo>
                  <a:lnTo>
                    <a:pt x="239" y="208"/>
                  </a:lnTo>
                  <a:lnTo>
                    <a:pt x="240" y="204"/>
                  </a:lnTo>
                  <a:lnTo>
                    <a:pt x="241" y="204"/>
                  </a:lnTo>
                  <a:lnTo>
                    <a:pt x="242" y="204"/>
                  </a:lnTo>
                  <a:lnTo>
                    <a:pt x="242" y="202"/>
                  </a:lnTo>
                  <a:lnTo>
                    <a:pt x="243" y="203"/>
                  </a:lnTo>
                  <a:lnTo>
                    <a:pt x="243" y="205"/>
                  </a:lnTo>
                  <a:lnTo>
                    <a:pt x="244" y="204"/>
                  </a:lnTo>
                  <a:lnTo>
                    <a:pt x="244" y="203"/>
                  </a:lnTo>
                  <a:lnTo>
                    <a:pt x="245" y="202"/>
                  </a:lnTo>
                  <a:lnTo>
                    <a:pt x="246" y="203"/>
                  </a:lnTo>
                  <a:lnTo>
                    <a:pt x="247" y="203"/>
                  </a:lnTo>
                  <a:lnTo>
                    <a:pt x="247" y="197"/>
                  </a:lnTo>
                  <a:lnTo>
                    <a:pt x="247" y="205"/>
                  </a:lnTo>
                  <a:lnTo>
                    <a:pt x="248" y="204"/>
                  </a:lnTo>
                  <a:lnTo>
                    <a:pt x="249" y="201"/>
                  </a:lnTo>
                  <a:lnTo>
                    <a:pt x="250" y="203"/>
                  </a:lnTo>
                  <a:lnTo>
                    <a:pt x="250" y="204"/>
                  </a:lnTo>
                  <a:lnTo>
                    <a:pt x="251" y="207"/>
                  </a:lnTo>
                  <a:lnTo>
                    <a:pt x="252" y="208"/>
                  </a:lnTo>
                  <a:lnTo>
                    <a:pt x="252" y="206"/>
                  </a:lnTo>
                  <a:lnTo>
                    <a:pt x="253" y="204"/>
                  </a:lnTo>
                  <a:lnTo>
                    <a:pt x="254" y="204"/>
                  </a:lnTo>
                  <a:lnTo>
                    <a:pt x="254" y="201"/>
                  </a:lnTo>
                  <a:lnTo>
                    <a:pt x="254" y="205"/>
                  </a:lnTo>
                  <a:lnTo>
                    <a:pt x="255" y="208"/>
                  </a:lnTo>
                  <a:lnTo>
                    <a:pt x="256" y="207"/>
                  </a:lnTo>
                  <a:lnTo>
                    <a:pt x="257" y="204"/>
                  </a:lnTo>
                  <a:lnTo>
                    <a:pt x="258" y="196"/>
                  </a:lnTo>
                  <a:lnTo>
                    <a:pt x="258" y="199"/>
                  </a:lnTo>
                  <a:lnTo>
                    <a:pt x="259" y="208"/>
                  </a:lnTo>
                  <a:lnTo>
                    <a:pt x="259" y="206"/>
                  </a:lnTo>
                  <a:lnTo>
                    <a:pt x="260" y="199"/>
                  </a:lnTo>
                  <a:lnTo>
                    <a:pt x="261" y="203"/>
                  </a:lnTo>
                  <a:lnTo>
                    <a:pt x="261" y="204"/>
                  </a:lnTo>
                  <a:lnTo>
                    <a:pt x="262" y="209"/>
                  </a:lnTo>
                  <a:lnTo>
                    <a:pt x="263" y="208"/>
                  </a:lnTo>
                  <a:lnTo>
                    <a:pt x="264" y="205"/>
                  </a:lnTo>
                  <a:lnTo>
                    <a:pt x="265" y="206"/>
                  </a:lnTo>
                  <a:lnTo>
                    <a:pt x="265" y="205"/>
                  </a:lnTo>
                  <a:lnTo>
                    <a:pt x="266" y="204"/>
                  </a:lnTo>
                  <a:lnTo>
                    <a:pt x="266" y="206"/>
                  </a:lnTo>
                  <a:lnTo>
                    <a:pt x="267" y="207"/>
                  </a:lnTo>
                  <a:lnTo>
                    <a:pt x="268" y="206"/>
                  </a:lnTo>
                  <a:lnTo>
                    <a:pt x="269" y="206"/>
                  </a:lnTo>
                  <a:lnTo>
                    <a:pt x="269" y="211"/>
                  </a:lnTo>
                  <a:lnTo>
                    <a:pt x="269" y="204"/>
                  </a:lnTo>
                  <a:lnTo>
                    <a:pt x="270" y="199"/>
                  </a:lnTo>
                  <a:lnTo>
                    <a:pt x="271" y="201"/>
                  </a:lnTo>
                  <a:lnTo>
                    <a:pt x="271" y="199"/>
                  </a:lnTo>
                  <a:lnTo>
                    <a:pt x="272" y="203"/>
                  </a:lnTo>
                  <a:lnTo>
                    <a:pt x="273" y="204"/>
                  </a:lnTo>
                  <a:lnTo>
                    <a:pt x="273" y="206"/>
                  </a:lnTo>
                  <a:lnTo>
                    <a:pt x="274" y="203"/>
                  </a:lnTo>
                  <a:lnTo>
                    <a:pt x="274" y="206"/>
                  </a:lnTo>
                  <a:lnTo>
                    <a:pt x="275" y="204"/>
                  </a:lnTo>
                  <a:lnTo>
                    <a:pt x="276" y="203"/>
                  </a:lnTo>
                  <a:lnTo>
                    <a:pt x="276" y="205"/>
                  </a:lnTo>
                  <a:lnTo>
                    <a:pt x="276" y="204"/>
                  </a:lnTo>
                  <a:lnTo>
                    <a:pt x="277" y="206"/>
                  </a:lnTo>
                  <a:lnTo>
                    <a:pt x="278" y="210"/>
                  </a:lnTo>
                  <a:lnTo>
                    <a:pt x="279" y="206"/>
                  </a:lnTo>
                  <a:lnTo>
                    <a:pt x="280" y="206"/>
                  </a:lnTo>
                  <a:lnTo>
                    <a:pt x="280" y="207"/>
                  </a:lnTo>
                  <a:lnTo>
                    <a:pt x="281" y="207"/>
                  </a:lnTo>
                  <a:lnTo>
                    <a:pt x="281" y="203"/>
                  </a:lnTo>
                  <a:lnTo>
                    <a:pt x="282" y="205"/>
                  </a:lnTo>
                  <a:lnTo>
                    <a:pt x="283" y="208"/>
                  </a:lnTo>
                  <a:lnTo>
                    <a:pt x="283" y="210"/>
                  </a:lnTo>
                  <a:lnTo>
                    <a:pt x="284" y="207"/>
                  </a:lnTo>
                  <a:lnTo>
                    <a:pt x="284" y="206"/>
                  </a:lnTo>
                  <a:lnTo>
                    <a:pt x="285" y="204"/>
                  </a:lnTo>
                  <a:lnTo>
                    <a:pt x="286" y="201"/>
                  </a:lnTo>
                  <a:lnTo>
                    <a:pt x="286" y="203"/>
                  </a:lnTo>
                  <a:lnTo>
                    <a:pt x="287" y="203"/>
                  </a:lnTo>
                  <a:lnTo>
                    <a:pt x="288" y="204"/>
                  </a:lnTo>
                  <a:lnTo>
                    <a:pt x="288" y="196"/>
                  </a:lnTo>
                  <a:lnTo>
                    <a:pt x="289" y="203"/>
                  </a:lnTo>
                  <a:lnTo>
                    <a:pt x="290" y="205"/>
                  </a:lnTo>
                  <a:lnTo>
                    <a:pt x="291" y="205"/>
                  </a:lnTo>
                  <a:lnTo>
                    <a:pt x="292" y="204"/>
                  </a:lnTo>
                  <a:lnTo>
                    <a:pt x="293" y="204"/>
                  </a:lnTo>
                  <a:lnTo>
                    <a:pt x="293" y="207"/>
                  </a:lnTo>
                  <a:lnTo>
                    <a:pt x="294" y="206"/>
                  </a:lnTo>
                  <a:lnTo>
                    <a:pt x="295" y="206"/>
                  </a:lnTo>
                  <a:lnTo>
                    <a:pt x="295" y="204"/>
                  </a:lnTo>
                  <a:lnTo>
                    <a:pt x="296" y="202"/>
                  </a:lnTo>
                  <a:lnTo>
                    <a:pt x="296" y="204"/>
                  </a:lnTo>
                  <a:lnTo>
                    <a:pt x="297" y="203"/>
                  </a:lnTo>
                  <a:lnTo>
                    <a:pt x="298" y="204"/>
                  </a:lnTo>
                  <a:lnTo>
                    <a:pt x="299" y="204"/>
                  </a:lnTo>
                  <a:lnTo>
                    <a:pt x="300" y="204"/>
                  </a:lnTo>
                  <a:lnTo>
                    <a:pt x="301" y="205"/>
                  </a:lnTo>
                  <a:lnTo>
                    <a:pt x="301" y="201"/>
                  </a:lnTo>
                  <a:lnTo>
                    <a:pt x="302" y="202"/>
                  </a:lnTo>
                  <a:lnTo>
                    <a:pt x="303" y="203"/>
                  </a:lnTo>
                  <a:lnTo>
                    <a:pt x="303" y="204"/>
                  </a:lnTo>
                  <a:lnTo>
                    <a:pt x="304" y="204"/>
                  </a:lnTo>
                  <a:lnTo>
                    <a:pt x="305" y="198"/>
                  </a:lnTo>
                  <a:lnTo>
                    <a:pt x="305" y="200"/>
                  </a:lnTo>
                  <a:lnTo>
                    <a:pt x="306" y="203"/>
                  </a:lnTo>
                  <a:lnTo>
                    <a:pt x="306" y="204"/>
                  </a:lnTo>
                  <a:lnTo>
                    <a:pt x="307" y="208"/>
                  </a:lnTo>
                  <a:lnTo>
                    <a:pt x="308" y="205"/>
                  </a:lnTo>
                  <a:lnTo>
                    <a:pt x="308" y="204"/>
                  </a:lnTo>
                  <a:lnTo>
                    <a:pt x="309" y="205"/>
                  </a:lnTo>
                  <a:lnTo>
                    <a:pt x="310" y="207"/>
                  </a:lnTo>
                  <a:lnTo>
                    <a:pt x="310" y="204"/>
                  </a:lnTo>
                  <a:lnTo>
                    <a:pt x="310" y="210"/>
                  </a:lnTo>
                  <a:lnTo>
                    <a:pt x="311" y="209"/>
                  </a:lnTo>
                  <a:lnTo>
                    <a:pt x="312" y="206"/>
                  </a:lnTo>
                  <a:lnTo>
                    <a:pt x="313" y="206"/>
                  </a:lnTo>
                  <a:lnTo>
                    <a:pt x="313" y="210"/>
                  </a:lnTo>
                  <a:lnTo>
                    <a:pt x="314" y="206"/>
                  </a:lnTo>
                  <a:lnTo>
                    <a:pt x="315" y="205"/>
                  </a:lnTo>
                  <a:lnTo>
                    <a:pt x="315" y="211"/>
                  </a:lnTo>
                  <a:lnTo>
                    <a:pt x="316" y="208"/>
                  </a:lnTo>
                  <a:lnTo>
                    <a:pt x="317" y="207"/>
                  </a:lnTo>
                  <a:lnTo>
                    <a:pt x="318" y="206"/>
                  </a:lnTo>
                  <a:lnTo>
                    <a:pt x="318" y="203"/>
                  </a:lnTo>
                  <a:lnTo>
                    <a:pt x="318" y="204"/>
                  </a:lnTo>
                  <a:lnTo>
                    <a:pt x="319" y="203"/>
                  </a:lnTo>
                  <a:lnTo>
                    <a:pt x="320" y="201"/>
                  </a:lnTo>
                  <a:lnTo>
                    <a:pt x="320" y="205"/>
                  </a:lnTo>
                  <a:lnTo>
                    <a:pt x="321" y="202"/>
                  </a:lnTo>
                  <a:lnTo>
                    <a:pt x="321" y="201"/>
                  </a:lnTo>
                  <a:lnTo>
                    <a:pt x="322" y="197"/>
                  </a:lnTo>
                  <a:lnTo>
                    <a:pt x="323" y="202"/>
                  </a:lnTo>
                  <a:lnTo>
                    <a:pt x="323" y="203"/>
                  </a:lnTo>
                  <a:lnTo>
                    <a:pt x="324" y="204"/>
                  </a:lnTo>
                  <a:lnTo>
                    <a:pt x="325" y="204"/>
                  </a:lnTo>
                  <a:lnTo>
                    <a:pt x="326" y="204"/>
                  </a:lnTo>
                  <a:lnTo>
                    <a:pt x="327" y="208"/>
                  </a:lnTo>
                  <a:lnTo>
                    <a:pt x="327" y="205"/>
                  </a:lnTo>
                  <a:lnTo>
                    <a:pt x="328" y="206"/>
                  </a:lnTo>
                  <a:lnTo>
                    <a:pt x="329" y="206"/>
                  </a:lnTo>
                  <a:lnTo>
                    <a:pt x="329" y="202"/>
                  </a:lnTo>
                  <a:lnTo>
                    <a:pt x="330" y="205"/>
                  </a:lnTo>
                  <a:lnTo>
                    <a:pt x="330" y="204"/>
                  </a:lnTo>
                  <a:lnTo>
                    <a:pt x="331" y="204"/>
                  </a:lnTo>
                  <a:lnTo>
                    <a:pt x="332" y="204"/>
                  </a:lnTo>
                  <a:lnTo>
                    <a:pt x="332" y="201"/>
                  </a:lnTo>
                  <a:lnTo>
                    <a:pt x="332" y="204"/>
                  </a:lnTo>
                  <a:lnTo>
                    <a:pt x="333" y="199"/>
                  </a:lnTo>
                  <a:lnTo>
                    <a:pt x="334" y="201"/>
                  </a:lnTo>
                  <a:lnTo>
                    <a:pt x="335" y="201"/>
                  </a:lnTo>
                  <a:lnTo>
                    <a:pt x="335" y="202"/>
                  </a:lnTo>
                  <a:lnTo>
                    <a:pt x="336" y="197"/>
                  </a:lnTo>
                  <a:lnTo>
                    <a:pt x="337" y="199"/>
                  </a:lnTo>
                  <a:lnTo>
                    <a:pt x="337" y="200"/>
                  </a:lnTo>
                  <a:lnTo>
                    <a:pt x="337" y="202"/>
                  </a:lnTo>
                  <a:lnTo>
                    <a:pt x="338" y="204"/>
                  </a:lnTo>
                  <a:lnTo>
                    <a:pt x="339" y="204"/>
                  </a:lnTo>
                  <a:lnTo>
                    <a:pt x="340" y="204"/>
                  </a:lnTo>
                  <a:lnTo>
                    <a:pt x="340" y="206"/>
                  </a:lnTo>
                  <a:lnTo>
                    <a:pt x="341" y="204"/>
                  </a:lnTo>
                  <a:lnTo>
                    <a:pt x="342" y="209"/>
                  </a:lnTo>
                  <a:lnTo>
                    <a:pt x="342" y="206"/>
                  </a:lnTo>
                  <a:lnTo>
                    <a:pt x="343" y="204"/>
                  </a:lnTo>
                  <a:lnTo>
                    <a:pt x="344" y="205"/>
                  </a:lnTo>
                  <a:lnTo>
                    <a:pt x="344" y="204"/>
                  </a:lnTo>
                  <a:lnTo>
                    <a:pt x="345" y="207"/>
                  </a:lnTo>
                  <a:lnTo>
                    <a:pt x="345" y="206"/>
                  </a:lnTo>
                  <a:lnTo>
                    <a:pt x="346" y="204"/>
                  </a:lnTo>
                  <a:lnTo>
                    <a:pt x="347" y="209"/>
                  </a:lnTo>
                  <a:lnTo>
                    <a:pt x="347" y="204"/>
                  </a:lnTo>
                  <a:lnTo>
                    <a:pt x="347" y="208"/>
                  </a:lnTo>
                  <a:lnTo>
                    <a:pt x="348" y="208"/>
                  </a:lnTo>
                  <a:lnTo>
                    <a:pt x="349" y="203"/>
                  </a:lnTo>
                  <a:lnTo>
                    <a:pt x="350" y="203"/>
                  </a:lnTo>
                  <a:lnTo>
                    <a:pt x="351" y="203"/>
                  </a:lnTo>
                  <a:lnTo>
                    <a:pt x="352" y="206"/>
                  </a:lnTo>
                  <a:lnTo>
                    <a:pt x="352" y="207"/>
                  </a:lnTo>
                  <a:lnTo>
                    <a:pt x="352" y="205"/>
                  </a:lnTo>
                  <a:lnTo>
                    <a:pt x="353" y="202"/>
                  </a:lnTo>
                  <a:lnTo>
                    <a:pt x="354" y="204"/>
                  </a:lnTo>
                  <a:lnTo>
                    <a:pt x="355" y="204"/>
                  </a:lnTo>
                  <a:lnTo>
                    <a:pt x="355" y="208"/>
                  </a:lnTo>
                  <a:lnTo>
                    <a:pt x="356" y="208"/>
                  </a:lnTo>
                  <a:lnTo>
                    <a:pt x="357" y="206"/>
                  </a:lnTo>
                  <a:lnTo>
                    <a:pt x="358" y="207"/>
                  </a:lnTo>
                  <a:lnTo>
                    <a:pt x="359" y="206"/>
                  </a:lnTo>
                  <a:lnTo>
                    <a:pt x="359" y="209"/>
                  </a:lnTo>
                  <a:lnTo>
                    <a:pt x="359" y="208"/>
                  </a:lnTo>
                  <a:lnTo>
                    <a:pt x="360" y="203"/>
                  </a:lnTo>
                  <a:lnTo>
                    <a:pt x="361" y="204"/>
                  </a:lnTo>
                  <a:lnTo>
                    <a:pt x="362" y="204"/>
                  </a:lnTo>
                  <a:lnTo>
                    <a:pt x="363" y="204"/>
                  </a:lnTo>
                  <a:lnTo>
                    <a:pt x="363" y="205"/>
                  </a:lnTo>
                  <a:lnTo>
                    <a:pt x="364" y="202"/>
                  </a:lnTo>
                  <a:lnTo>
                    <a:pt x="364" y="203"/>
                  </a:lnTo>
                  <a:lnTo>
                    <a:pt x="365" y="203"/>
                  </a:lnTo>
                  <a:lnTo>
                    <a:pt x="366" y="202"/>
                  </a:lnTo>
                  <a:lnTo>
                    <a:pt x="367" y="197"/>
                  </a:lnTo>
                  <a:lnTo>
                    <a:pt x="367" y="199"/>
                  </a:lnTo>
                  <a:lnTo>
                    <a:pt x="368" y="203"/>
                  </a:lnTo>
                  <a:lnTo>
                    <a:pt x="369" y="211"/>
                  </a:lnTo>
                  <a:lnTo>
                    <a:pt x="369" y="206"/>
                  </a:lnTo>
                  <a:lnTo>
                    <a:pt x="370" y="205"/>
                  </a:lnTo>
                  <a:lnTo>
                    <a:pt x="370" y="206"/>
                  </a:lnTo>
                  <a:lnTo>
                    <a:pt x="371" y="210"/>
                  </a:lnTo>
                  <a:lnTo>
                    <a:pt x="371" y="206"/>
                  </a:lnTo>
                  <a:lnTo>
                    <a:pt x="372" y="206"/>
                  </a:lnTo>
                  <a:lnTo>
                    <a:pt x="373" y="205"/>
                  </a:lnTo>
                  <a:lnTo>
                    <a:pt x="374" y="202"/>
                  </a:lnTo>
                  <a:lnTo>
                    <a:pt x="374" y="206"/>
                  </a:lnTo>
                  <a:lnTo>
                    <a:pt x="374" y="208"/>
                  </a:lnTo>
                  <a:lnTo>
                    <a:pt x="375" y="212"/>
                  </a:lnTo>
                  <a:lnTo>
                    <a:pt x="376" y="206"/>
                  </a:lnTo>
                  <a:lnTo>
                    <a:pt x="377" y="206"/>
                  </a:lnTo>
                  <a:lnTo>
                    <a:pt x="378" y="199"/>
                  </a:lnTo>
                  <a:lnTo>
                    <a:pt x="378" y="201"/>
                  </a:lnTo>
                  <a:lnTo>
                    <a:pt x="379" y="201"/>
                  </a:lnTo>
                  <a:lnTo>
                    <a:pt x="379" y="202"/>
                  </a:lnTo>
                  <a:lnTo>
                    <a:pt x="380" y="197"/>
                  </a:lnTo>
                  <a:lnTo>
                    <a:pt x="381" y="201"/>
                  </a:lnTo>
                  <a:lnTo>
                    <a:pt x="381" y="203"/>
                  </a:lnTo>
                  <a:lnTo>
                    <a:pt x="381" y="204"/>
                  </a:lnTo>
                  <a:lnTo>
                    <a:pt x="382" y="201"/>
                  </a:lnTo>
                  <a:lnTo>
                    <a:pt x="383" y="202"/>
                  </a:lnTo>
                  <a:lnTo>
                    <a:pt x="384" y="204"/>
                  </a:lnTo>
                  <a:lnTo>
                    <a:pt x="384" y="205"/>
                  </a:lnTo>
                  <a:lnTo>
                    <a:pt x="385" y="204"/>
                  </a:lnTo>
                  <a:lnTo>
                    <a:pt x="386" y="205"/>
                  </a:lnTo>
                  <a:lnTo>
                    <a:pt x="387" y="206"/>
                  </a:lnTo>
                  <a:lnTo>
                    <a:pt x="388" y="206"/>
                  </a:lnTo>
                  <a:lnTo>
                    <a:pt x="389" y="204"/>
                  </a:lnTo>
                  <a:lnTo>
                    <a:pt x="389" y="211"/>
                  </a:lnTo>
                  <a:lnTo>
                    <a:pt x="389" y="208"/>
                  </a:lnTo>
                  <a:lnTo>
                    <a:pt x="390" y="208"/>
                  </a:lnTo>
                  <a:lnTo>
                    <a:pt x="391" y="213"/>
                  </a:lnTo>
                  <a:lnTo>
                    <a:pt x="391" y="204"/>
                  </a:lnTo>
                  <a:lnTo>
                    <a:pt x="392" y="204"/>
                  </a:lnTo>
                  <a:lnTo>
                    <a:pt x="393" y="205"/>
                  </a:lnTo>
                  <a:lnTo>
                    <a:pt x="393" y="204"/>
                  </a:lnTo>
                  <a:lnTo>
                    <a:pt x="394" y="201"/>
                  </a:lnTo>
                  <a:lnTo>
                    <a:pt x="394" y="206"/>
                  </a:lnTo>
                  <a:lnTo>
                    <a:pt x="395" y="206"/>
                  </a:lnTo>
                  <a:lnTo>
                    <a:pt x="396" y="204"/>
                  </a:lnTo>
                  <a:lnTo>
                    <a:pt x="397" y="206"/>
                  </a:lnTo>
                  <a:lnTo>
                    <a:pt x="398" y="204"/>
                  </a:lnTo>
                  <a:lnTo>
                    <a:pt x="398" y="207"/>
                  </a:lnTo>
                  <a:lnTo>
                    <a:pt x="399" y="206"/>
                  </a:lnTo>
                  <a:lnTo>
                    <a:pt x="400" y="206"/>
                  </a:lnTo>
                  <a:lnTo>
                    <a:pt x="400" y="207"/>
                  </a:lnTo>
                  <a:lnTo>
                    <a:pt x="401" y="206"/>
                  </a:lnTo>
                  <a:lnTo>
                    <a:pt x="401" y="207"/>
                  </a:lnTo>
                  <a:lnTo>
                    <a:pt x="402" y="211"/>
                  </a:lnTo>
                  <a:lnTo>
                    <a:pt x="403" y="211"/>
                  </a:lnTo>
                  <a:lnTo>
                    <a:pt x="403" y="206"/>
                  </a:lnTo>
                  <a:lnTo>
                    <a:pt x="404" y="206"/>
                  </a:lnTo>
                  <a:lnTo>
                    <a:pt x="404" y="199"/>
                  </a:lnTo>
                  <a:lnTo>
                    <a:pt x="405" y="200"/>
                  </a:lnTo>
                  <a:lnTo>
                    <a:pt x="406" y="200"/>
                  </a:lnTo>
                  <a:lnTo>
                    <a:pt x="406" y="202"/>
                  </a:lnTo>
                  <a:lnTo>
                    <a:pt x="407" y="199"/>
                  </a:lnTo>
                  <a:lnTo>
                    <a:pt x="408" y="202"/>
                  </a:lnTo>
                  <a:lnTo>
                    <a:pt x="408" y="204"/>
                  </a:lnTo>
                  <a:lnTo>
                    <a:pt x="408" y="201"/>
                  </a:lnTo>
                  <a:lnTo>
                    <a:pt x="409" y="202"/>
                  </a:lnTo>
                  <a:lnTo>
                    <a:pt x="410" y="199"/>
                  </a:lnTo>
                  <a:lnTo>
                    <a:pt x="411" y="201"/>
                  </a:lnTo>
                  <a:lnTo>
                    <a:pt x="411" y="200"/>
                  </a:lnTo>
                  <a:lnTo>
                    <a:pt x="411" y="201"/>
                  </a:lnTo>
                  <a:lnTo>
                    <a:pt x="412" y="203"/>
                  </a:lnTo>
                  <a:lnTo>
                    <a:pt x="413" y="204"/>
                  </a:lnTo>
                  <a:lnTo>
                    <a:pt x="413" y="211"/>
                  </a:lnTo>
                  <a:lnTo>
                    <a:pt x="414" y="210"/>
                  </a:lnTo>
                  <a:lnTo>
                    <a:pt x="415" y="206"/>
                  </a:lnTo>
                  <a:lnTo>
                    <a:pt x="416" y="206"/>
                  </a:lnTo>
                  <a:lnTo>
                    <a:pt x="416" y="205"/>
                  </a:lnTo>
                  <a:lnTo>
                    <a:pt x="417" y="204"/>
                  </a:lnTo>
                  <a:lnTo>
                    <a:pt x="418" y="200"/>
                  </a:lnTo>
                  <a:lnTo>
                    <a:pt x="419" y="201"/>
                  </a:lnTo>
                  <a:lnTo>
                    <a:pt x="419" y="206"/>
                  </a:lnTo>
                  <a:lnTo>
                    <a:pt x="420" y="203"/>
                  </a:lnTo>
                  <a:lnTo>
                    <a:pt x="420" y="204"/>
                  </a:lnTo>
                  <a:lnTo>
                    <a:pt x="421" y="204"/>
                  </a:lnTo>
                  <a:lnTo>
                    <a:pt x="422" y="199"/>
                  </a:lnTo>
                  <a:lnTo>
                    <a:pt x="423" y="203"/>
                  </a:lnTo>
                  <a:lnTo>
                    <a:pt x="423" y="204"/>
                  </a:lnTo>
                  <a:lnTo>
                    <a:pt x="423" y="203"/>
                  </a:lnTo>
                  <a:lnTo>
                    <a:pt x="424" y="197"/>
                  </a:lnTo>
                  <a:lnTo>
                    <a:pt x="425" y="201"/>
                  </a:lnTo>
                  <a:lnTo>
                    <a:pt x="425" y="198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506" name="Freeform 847"/>
            <p:cNvSpPr>
              <a:spLocks/>
            </p:cNvSpPr>
            <p:nvPr/>
          </p:nvSpPr>
          <p:spPr bwMode="auto">
            <a:xfrm>
              <a:off x="1550988" y="5360988"/>
              <a:ext cx="679450" cy="26988"/>
            </a:xfrm>
            <a:custGeom>
              <a:avLst/>
              <a:gdLst>
                <a:gd name="T0" fmla="*/ 2147483647 w 428"/>
                <a:gd name="T1" fmla="*/ 2147483647 h 17"/>
                <a:gd name="T2" fmla="*/ 2147483647 w 428"/>
                <a:gd name="T3" fmla="*/ 2147483647 h 17"/>
                <a:gd name="T4" fmla="*/ 2147483647 w 428"/>
                <a:gd name="T5" fmla="*/ 2147483647 h 17"/>
                <a:gd name="T6" fmla="*/ 2147483647 w 428"/>
                <a:gd name="T7" fmla="*/ 2147483647 h 17"/>
                <a:gd name="T8" fmla="*/ 2147483647 w 428"/>
                <a:gd name="T9" fmla="*/ 2147483647 h 17"/>
                <a:gd name="T10" fmla="*/ 2147483647 w 428"/>
                <a:gd name="T11" fmla="*/ 2147483647 h 17"/>
                <a:gd name="T12" fmla="*/ 2147483647 w 428"/>
                <a:gd name="T13" fmla="*/ 2147483647 h 17"/>
                <a:gd name="T14" fmla="*/ 2147483647 w 428"/>
                <a:gd name="T15" fmla="*/ 2147483647 h 17"/>
                <a:gd name="T16" fmla="*/ 2147483647 w 428"/>
                <a:gd name="T17" fmla="*/ 2147483647 h 17"/>
                <a:gd name="T18" fmla="*/ 2147483647 w 428"/>
                <a:gd name="T19" fmla="*/ 2147483647 h 17"/>
                <a:gd name="T20" fmla="*/ 2147483647 w 428"/>
                <a:gd name="T21" fmla="*/ 2147483647 h 17"/>
                <a:gd name="T22" fmla="*/ 2147483647 w 428"/>
                <a:gd name="T23" fmla="*/ 2147483647 h 17"/>
                <a:gd name="T24" fmla="*/ 2147483647 w 428"/>
                <a:gd name="T25" fmla="*/ 2147483647 h 17"/>
                <a:gd name="T26" fmla="*/ 2147483647 w 428"/>
                <a:gd name="T27" fmla="*/ 2147483647 h 17"/>
                <a:gd name="T28" fmla="*/ 2147483647 w 428"/>
                <a:gd name="T29" fmla="*/ 2147483647 h 17"/>
                <a:gd name="T30" fmla="*/ 2147483647 w 428"/>
                <a:gd name="T31" fmla="*/ 2147483647 h 17"/>
                <a:gd name="T32" fmla="*/ 2147483647 w 428"/>
                <a:gd name="T33" fmla="*/ 2147483647 h 17"/>
                <a:gd name="T34" fmla="*/ 2147483647 w 428"/>
                <a:gd name="T35" fmla="*/ 2147483647 h 17"/>
                <a:gd name="T36" fmla="*/ 2147483647 w 428"/>
                <a:gd name="T37" fmla="*/ 2147483647 h 17"/>
                <a:gd name="T38" fmla="*/ 2147483647 w 428"/>
                <a:gd name="T39" fmla="*/ 2147483647 h 17"/>
                <a:gd name="T40" fmla="*/ 2147483647 w 428"/>
                <a:gd name="T41" fmla="*/ 2147483647 h 17"/>
                <a:gd name="T42" fmla="*/ 2147483647 w 428"/>
                <a:gd name="T43" fmla="*/ 2147483647 h 17"/>
                <a:gd name="T44" fmla="*/ 2147483647 w 428"/>
                <a:gd name="T45" fmla="*/ 2147483647 h 17"/>
                <a:gd name="T46" fmla="*/ 2147483647 w 428"/>
                <a:gd name="T47" fmla="*/ 2147483647 h 17"/>
                <a:gd name="T48" fmla="*/ 2147483647 w 428"/>
                <a:gd name="T49" fmla="*/ 2147483647 h 17"/>
                <a:gd name="T50" fmla="*/ 2147483647 w 428"/>
                <a:gd name="T51" fmla="*/ 2147483647 h 17"/>
                <a:gd name="T52" fmla="*/ 2147483647 w 428"/>
                <a:gd name="T53" fmla="*/ 2147483647 h 17"/>
                <a:gd name="T54" fmla="*/ 2147483647 w 428"/>
                <a:gd name="T55" fmla="*/ 2147483647 h 17"/>
                <a:gd name="T56" fmla="*/ 2147483647 w 428"/>
                <a:gd name="T57" fmla="*/ 2147483647 h 17"/>
                <a:gd name="T58" fmla="*/ 2147483647 w 428"/>
                <a:gd name="T59" fmla="*/ 2147483647 h 17"/>
                <a:gd name="T60" fmla="*/ 2147483647 w 428"/>
                <a:gd name="T61" fmla="*/ 2147483647 h 17"/>
                <a:gd name="T62" fmla="*/ 2147483647 w 428"/>
                <a:gd name="T63" fmla="*/ 2147483647 h 17"/>
                <a:gd name="T64" fmla="*/ 2147483647 w 428"/>
                <a:gd name="T65" fmla="*/ 2147483647 h 17"/>
                <a:gd name="T66" fmla="*/ 2147483647 w 428"/>
                <a:gd name="T67" fmla="*/ 2147483647 h 17"/>
                <a:gd name="T68" fmla="*/ 2147483647 w 428"/>
                <a:gd name="T69" fmla="*/ 2147483647 h 17"/>
                <a:gd name="T70" fmla="*/ 2147483647 w 428"/>
                <a:gd name="T71" fmla="*/ 2147483647 h 17"/>
                <a:gd name="T72" fmla="*/ 2147483647 w 428"/>
                <a:gd name="T73" fmla="*/ 2147483647 h 17"/>
                <a:gd name="T74" fmla="*/ 2147483647 w 428"/>
                <a:gd name="T75" fmla="*/ 2147483647 h 17"/>
                <a:gd name="T76" fmla="*/ 2147483647 w 428"/>
                <a:gd name="T77" fmla="*/ 2147483647 h 17"/>
                <a:gd name="T78" fmla="*/ 2147483647 w 428"/>
                <a:gd name="T79" fmla="*/ 2147483647 h 17"/>
                <a:gd name="T80" fmla="*/ 2147483647 w 428"/>
                <a:gd name="T81" fmla="*/ 2147483647 h 17"/>
                <a:gd name="T82" fmla="*/ 2147483647 w 428"/>
                <a:gd name="T83" fmla="*/ 2147483647 h 17"/>
                <a:gd name="T84" fmla="*/ 2147483647 w 428"/>
                <a:gd name="T85" fmla="*/ 2147483647 h 17"/>
                <a:gd name="T86" fmla="*/ 2147483647 w 428"/>
                <a:gd name="T87" fmla="*/ 2147483647 h 17"/>
                <a:gd name="T88" fmla="*/ 2147483647 w 428"/>
                <a:gd name="T89" fmla="*/ 2147483647 h 17"/>
                <a:gd name="T90" fmla="*/ 2147483647 w 428"/>
                <a:gd name="T91" fmla="*/ 2147483647 h 17"/>
                <a:gd name="T92" fmla="*/ 2147483647 w 428"/>
                <a:gd name="T93" fmla="*/ 2147483647 h 17"/>
                <a:gd name="T94" fmla="*/ 2147483647 w 428"/>
                <a:gd name="T95" fmla="*/ 2147483647 h 17"/>
                <a:gd name="T96" fmla="*/ 2147483647 w 428"/>
                <a:gd name="T97" fmla="*/ 2147483647 h 17"/>
                <a:gd name="T98" fmla="*/ 2147483647 w 428"/>
                <a:gd name="T99" fmla="*/ 2147483647 h 17"/>
                <a:gd name="T100" fmla="*/ 2147483647 w 428"/>
                <a:gd name="T101" fmla="*/ 2147483647 h 17"/>
                <a:gd name="T102" fmla="*/ 2147483647 w 428"/>
                <a:gd name="T103" fmla="*/ 2147483647 h 17"/>
                <a:gd name="T104" fmla="*/ 2147483647 w 428"/>
                <a:gd name="T105" fmla="*/ 2147483647 h 17"/>
                <a:gd name="T106" fmla="*/ 2147483647 w 428"/>
                <a:gd name="T107" fmla="*/ 2147483647 h 17"/>
                <a:gd name="T108" fmla="*/ 2147483647 w 428"/>
                <a:gd name="T109" fmla="*/ 2147483647 h 17"/>
                <a:gd name="T110" fmla="*/ 2147483647 w 428"/>
                <a:gd name="T111" fmla="*/ 2147483647 h 17"/>
                <a:gd name="T112" fmla="*/ 2147483647 w 428"/>
                <a:gd name="T113" fmla="*/ 2147483647 h 17"/>
                <a:gd name="T114" fmla="*/ 2147483647 w 428"/>
                <a:gd name="T115" fmla="*/ 2147483647 h 17"/>
                <a:gd name="T116" fmla="*/ 2147483647 w 428"/>
                <a:gd name="T117" fmla="*/ 2147483647 h 17"/>
                <a:gd name="T118" fmla="*/ 2147483647 w 428"/>
                <a:gd name="T119" fmla="*/ 2147483647 h 17"/>
                <a:gd name="T120" fmla="*/ 2147483647 w 428"/>
                <a:gd name="T121" fmla="*/ 2147483647 h 17"/>
                <a:gd name="T122" fmla="*/ 2147483647 w 428"/>
                <a:gd name="T123" fmla="*/ 2147483647 h 17"/>
                <a:gd name="T124" fmla="*/ 2147483647 w 428"/>
                <a:gd name="T125" fmla="*/ 2147483647 h 1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28"/>
                <a:gd name="T190" fmla="*/ 0 h 17"/>
                <a:gd name="T191" fmla="*/ 428 w 428"/>
                <a:gd name="T192" fmla="*/ 17 h 1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28" h="17">
                  <a:moveTo>
                    <a:pt x="0" y="3"/>
                  </a:moveTo>
                  <a:lnTo>
                    <a:pt x="1" y="4"/>
                  </a:lnTo>
                  <a:lnTo>
                    <a:pt x="1" y="11"/>
                  </a:lnTo>
                  <a:lnTo>
                    <a:pt x="2" y="9"/>
                  </a:lnTo>
                  <a:lnTo>
                    <a:pt x="3" y="9"/>
                  </a:lnTo>
                  <a:lnTo>
                    <a:pt x="4" y="13"/>
                  </a:lnTo>
                  <a:lnTo>
                    <a:pt x="5" y="14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6" y="11"/>
                  </a:lnTo>
                  <a:lnTo>
                    <a:pt x="7" y="10"/>
                  </a:lnTo>
                  <a:lnTo>
                    <a:pt x="8" y="6"/>
                  </a:lnTo>
                  <a:lnTo>
                    <a:pt x="8" y="8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10" y="10"/>
                  </a:lnTo>
                  <a:lnTo>
                    <a:pt x="10" y="6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3" y="9"/>
                  </a:lnTo>
                  <a:lnTo>
                    <a:pt x="13" y="7"/>
                  </a:lnTo>
                  <a:lnTo>
                    <a:pt x="14" y="9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9" y="8"/>
                  </a:lnTo>
                  <a:lnTo>
                    <a:pt x="20" y="13"/>
                  </a:lnTo>
                  <a:lnTo>
                    <a:pt x="20" y="6"/>
                  </a:lnTo>
                  <a:lnTo>
                    <a:pt x="20" y="7"/>
                  </a:lnTo>
                  <a:lnTo>
                    <a:pt x="21" y="10"/>
                  </a:lnTo>
                  <a:lnTo>
                    <a:pt x="22" y="8"/>
                  </a:lnTo>
                  <a:lnTo>
                    <a:pt x="23" y="8"/>
                  </a:lnTo>
                  <a:lnTo>
                    <a:pt x="24" y="9"/>
                  </a:lnTo>
                  <a:lnTo>
                    <a:pt x="24" y="2"/>
                  </a:lnTo>
                  <a:lnTo>
                    <a:pt x="25" y="6"/>
                  </a:lnTo>
                  <a:lnTo>
                    <a:pt x="25" y="9"/>
                  </a:lnTo>
                  <a:lnTo>
                    <a:pt x="26" y="9"/>
                  </a:lnTo>
                  <a:lnTo>
                    <a:pt x="27" y="7"/>
                  </a:lnTo>
                  <a:lnTo>
                    <a:pt x="27" y="5"/>
                  </a:lnTo>
                  <a:lnTo>
                    <a:pt x="27" y="3"/>
                  </a:lnTo>
                  <a:lnTo>
                    <a:pt x="28" y="4"/>
                  </a:lnTo>
                  <a:lnTo>
                    <a:pt x="29" y="7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31" y="8"/>
                  </a:lnTo>
                  <a:lnTo>
                    <a:pt x="32" y="3"/>
                  </a:lnTo>
                  <a:lnTo>
                    <a:pt x="32" y="6"/>
                  </a:lnTo>
                  <a:lnTo>
                    <a:pt x="32" y="12"/>
                  </a:lnTo>
                  <a:lnTo>
                    <a:pt x="33" y="11"/>
                  </a:lnTo>
                  <a:lnTo>
                    <a:pt x="34" y="9"/>
                  </a:lnTo>
                  <a:lnTo>
                    <a:pt x="35" y="9"/>
                  </a:lnTo>
                  <a:lnTo>
                    <a:pt x="35" y="4"/>
                  </a:lnTo>
                  <a:lnTo>
                    <a:pt x="36" y="6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39" y="11"/>
                  </a:lnTo>
                  <a:lnTo>
                    <a:pt x="39" y="10"/>
                  </a:lnTo>
                  <a:lnTo>
                    <a:pt x="40" y="9"/>
                  </a:lnTo>
                  <a:lnTo>
                    <a:pt x="41" y="9"/>
                  </a:lnTo>
                  <a:lnTo>
                    <a:pt x="42" y="11"/>
                  </a:lnTo>
                  <a:lnTo>
                    <a:pt x="42" y="9"/>
                  </a:lnTo>
                  <a:lnTo>
                    <a:pt x="43" y="11"/>
                  </a:lnTo>
                  <a:lnTo>
                    <a:pt x="44" y="9"/>
                  </a:lnTo>
                  <a:lnTo>
                    <a:pt x="44" y="10"/>
                  </a:lnTo>
                  <a:lnTo>
                    <a:pt x="45" y="10"/>
                  </a:lnTo>
                  <a:lnTo>
                    <a:pt x="46" y="9"/>
                  </a:lnTo>
                  <a:lnTo>
                    <a:pt x="47" y="6"/>
                  </a:lnTo>
                  <a:lnTo>
                    <a:pt x="47" y="8"/>
                  </a:lnTo>
                  <a:lnTo>
                    <a:pt x="48" y="9"/>
                  </a:lnTo>
                  <a:lnTo>
                    <a:pt x="49" y="11"/>
                  </a:lnTo>
                  <a:lnTo>
                    <a:pt x="50" y="9"/>
                  </a:lnTo>
                  <a:lnTo>
                    <a:pt x="50" y="11"/>
                  </a:lnTo>
                  <a:lnTo>
                    <a:pt x="51" y="13"/>
                  </a:lnTo>
                  <a:lnTo>
                    <a:pt x="52" y="11"/>
                  </a:lnTo>
                  <a:lnTo>
                    <a:pt x="52" y="16"/>
                  </a:lnTo>
                  <a:lnTo>
                    <a:pt x="53" y="13"/>
                  </a:lnTo>
                  <a:lnTo>
                    <a:pt x="54" y="12"/>
                  </a:lnTo>
                  <a:lnTo>
                    <a:pt x="54" y="9"/>
                  </a:lnTo>
                  <a:lnTo>
                    <a:pt x="54" y="5"/>
                  </a:lnTo>
                  <a:lnTo>
                    <a:pt x="55" y="9"/>
                  </a:lnTo>
                  <a:lnTo>
                    <a:pt x="56" y="10"/>
                  </a:lnTo>
                  <a:lnTo>
                    <a:pt x="57" y="10"/>
                  </a:lnTo>
                  <a:lnTo>
                    <a:pt x="57" y="11"/>
                  </a:lnTo>
                  <a:lnTo>
                    <a:pt x="57" y="9"/>
                  </a:lnTo>
                  <a:lnTo>
                    <a:pt x="58" y="13"/>
                  </a:lnTo>
                  <a:lnTo>
                    <a:pt x="59" y="13"/>
                  </a:lnTo>
                  <a:lnTo>
                    <a:pt x="59" y="10"/>
                  </a:lnTo>
                  <a:lnTo>
                    <a:pt x="60" y="10"/>
                  </a:lnTo>
                  <a:lnTo>
                    <a:pt x="61" y="10"/>
                  </a:lnTo>
                  <a:lnTo>
                    <a:pt x="61" y="6"/>
                  </a:lnTo>
                  <a:lnTo>
                    <a:pt x="61" y="7"/>
                  </a:lnTo>
                  <a:lnTo>
                    <a:pt x="62" y="13"/>
                  </a:lnTo>
                  <a:lnTo>
                    <a:pt x="63" y="12"/>
                  </a:lnTo>
                  <a:lnTo>
                    <a:pt x="64" y="15"/>
                  </a:lnTo>
                  <a:lnTo>
                    <a:pt x="64" y="13"/>
                  </a:lnTo>
                  <a:lnTo>
                    <a:pt x="65" y="11"/>
                  </a:lnTo>
                  <a:lnTo>
                    <a:pt x="66" y="8"/>
                  </a:lnTo>
                  <a:lnTo>
                    <a:pt x="66" y="9"/>
                  </a:lnTo>
                  <a:lnTo>
                    <a:pt x="67" y="9"/>
                  </a:lnTo>
                  <a:lnTo>
                    <a:pt x="68" y="9"/>
                  </a:lnTo>
                  <a:lnTo>
                    <a:pt x="69" y="7"/>
                  </a:lnTo>
                  <a:lnTo>
                    <a:pt x="69" y="6"/>
                  </a:lnTo>
                  <a:lnTo>
                    <a:pt x="69" y="9"/>
                  </a:lnTo>
                  <a:lnTo>
                    <a:pt x="70" y="10"/>
                  </a:lnTo>
                  <a:lnTo>
                    <a:pt x="71" y="9"/>
                  </a:lnTo>
                  <a:lnTo>
                    <a:pt x="71" y="10"/>
                  </a:lnTo>
                  <a:lnTo>
                    <a:pt x="72" y="11"/>
                  </a:lnTo>
                  <a:lnTo>
                    <a:pt x="73" y="9"/>
                  </a:lnTo>
                  <a:lnTo>
                    <a:pt x="73" y="10"/>
                  </a:lnTo>
                  <a:lnTo>
                    <a:pt x="74" y="8"/>
                  </a:lnTo>
                  <a:lnTo>
                    <a:pt x="74" y="7"/>
                  </a:lnTo>
                  <a:lnTo>
                    <a:pt x="75" y="10"/>
                  </a:lnTo>
                  <a:lnTo>
                    <a:pt x="76" y="10"/>
                  </a:lnTo>
                  <a:lnTo>
                    <a:pt x="77" y="11"/>
                  </a:lnTo>
                  <a:lnTo>
                    <a:pt x="78" y="6"/>
                  </a:lnTo>
                  <a:lnTo>
                    <a:pt x="79" y="9"/>
                  </a:lnTo>
                  <a:lnTo>
                    <a:pt x="79" y="10"/>
                  </a:lnTo>
                  <a:lnTo>
                    <a:pt x="80" y="6"/>
                  </a:lnTo>
                  <a:lnTo>
                    <a:pt x="80" y="7"/>
                  </a:lnTo>
                  <a:lnTo>
                    <a:pt x="81" y="8"/>
                  </a:lnTo>
                  <a:lnTo>
                    <a:pt x="81" y="9"/>
                  </a:lnTo>
                  <a:lnTo>
                    <a:pt x="82" y="12"/>
                  </a:lnTo>
                  <a:lnTo>
                    <a:pt x="83" y="11"/>
                  </a:lnTo>
                  <a:lnTo>
                    <a:pt x="83" y="9"/>
                  </a:lnTo>
                  <a:lnTo>
                    <a:pt x="84" y="8"/>
                  </a:lnTo>
                  <a:lnTo>
                    <a:pt x="85" y="9"/>
                  </a:lnTo>
                  <a:lnTo>
                    <a:pt x="86" y="5"/>
                  </a:lnTo>
                  <a:lnTo>
                    <a:pt x="86" y="6"/>
                  </a:lnTo>
                  <a:lnTo>
                    <a:pt x="87" y="9"/>
                  </a:lnTo>
                  <a:lnTo>
                    <a:pt x="88" y="9"/>
                  </a:lnTo>
                  <a:lnTo>
                    <a:pt x="88" y="6"/>
                  </a:lnTo>
                  <a:lnTo>
                    <a:pt x="88" y="9"/>
                  </a:lnTo>
                  <a:lnTo>
                    <a:pt x="89" y="10"/>
                  </a:lnTo>
                  <a:lnTo>
                    <a:pt x="90" y="16"/>
                  </a:lnTo>
                  <a:lnTo>
                    <a:pt x="91" y="12"/>
                  </a:lnTo>
                  <a:lnTo>
                    <a:pt x="91" y="10"/>
                  </a:lnTo>
                  <a:lnTo>
                    <a:pt x="91" y="9"/>
                  </a:lnTo>
                  <a:lnTo>
                    <a:pt x="92" y="9"/>
                  </a:lnTo>
                  <a:lnTo>
                    <a:pt x="93" y="9"/>
                  </a:lnTo>
                  <a:lnTo>
                    <a:pt x="93" y="6"/>
                  </a:lnTo>
                  <a:lnTo>
                    <a:pt x="94" y="6"/>
                  </a:lnTo>
                  <a:lnTo>
                    <a:pt x="95" y="10"/>
                  </a:lnTo>
                  <a:lnTo>
                    <a:pt x="95" y="11"/>
                  </a:lnTo>
                  <a:lnTo>
                    <a:pt x="96" y="10"/>
                  </a:lnTo>
                  <a:lnTo>
                    <a:pt x="97" y="9"/>
                  </a:lnTo>
                  <a:lnTo>
                    <a:pt x="98" y="15"/>
                  </a:lnTo>
                  <a:lnTo>
                    <a:pt x="98" y="13"/>
                  </a:lnTo>
                  <a:lnTo>
                    <a:pt x="99" y="10"/>
                  </a:lnTo>
                  <a:lnTo>
                    <a:pt x="99" y="15"/>
                  </a:lnTo>
                  <a:lnTo>
                    <a:pt x="100" y="13"/>
                  </a:lnTo>
                  <a:lnTo>
                    <a:pt x="101" y="11"/>
                  </a:lnTo>
                  <a:lnTo>
                    <a:pt x="101" y="9"/>
                  </a:lnTo>
                  <a:lnTo>
                    <a:pt x="102" y="2"/>
                  </a:lnTo>
                  <a:lnTo>
                    <a:pt x="103" y="7"/>
                  </a:lnTo>
                  <a:lnTo>
                    <a:pt x="103" y="6"/>
                  </a:lnTo>
                  <a:lnTo>
                    <a:pt x="104" y="9"/>
                  </a:lnTo>
                  <a:lnTo>
                    <a:pt x="105" y="6"/>
                  </a:lnTo>
                  <a:lnTo>
                    <a:pt x="106" y="5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7" y="4"/>
                  </a:lnTo>
                  <a:lnTo>
                    <a:pt x="108" y="13"/>
                  </a:lnTo>
                  <a:lnTo>
                    <a:pt x="108" y="12"/>
                  </a:lnTo>
                  <a:lnTo>
                    <a:pt x="109" y="11"/>
                  </a:lnTo>
                  <a:lnTo>
                    <a:pt x="110" y="13"/>
                  </a:lnTo>
                  <a:lnTo>
                    <a:pt x="111" y="10"/>
                  </a:lnTo>
                  <a:lnTo>
                    <a:pt x="112" y="10"/>
                  </a:lnTo>
                  <a:lnTo>
                    <a:pt x="113" y="13"/>
                  </a:lnTo>
                  <a:lnTo>
                    <a:pt x="113" y="6"/>
                  </a:lnTo>
                  <a:lnTo>
                    <a:pt x="114" y="6"/>
                  </a:lnTo>
                  <a:lnTo>
                    <a:pt x="114" y="4"/>
                  </a:lnTo>
                  <a:lnTo>
                    <a:pt x="115" y="7"/>
                  </a:lnTo>
                  <a:lnTo>
                    <a:pt x="115" y="8"/>
                  </a:lnTo>
                  <a:lnTo>
                    <a:pt x="116" y="8"/>
                  </a:lnTo>
                  <a:lnTo>
                    <a:pt x="117" y="13"/>
                  </a:lnTo>
                  <a:lnTo>
                    <a:pt x="118" y="11"/>
                  </a:lnTo>
                  <a:lnTo>
                    <a:pt x="118" y="9"/>
                  </a:lnTo>
                  <a:lnTo>
                    <a:pt x="119" y="6"/>
                  </a:lnTo>
                  <a:lnTo>
                    <a:pt x="120" y="7"/>
                  </a:lnTo>
                  <a:lnTo>
                    <a:pt x="120" y="8"/>
                  </a:lnTo>
                  <a:lnTo>
                    <a:pt x="121" y="8"/>
                  </a:lnTo>
                  <a:lnTo>
                    <a:pt x="121" y="7"/>
                  </a:lnTo>
                  <a:lnTo>
                    <a:pt x="122" y="11"/>
                  </a:lnTo>
                  <a:lnTo>
                    <a:pt x="123" y="10"/>
                  </a:lnTo>
                  <a:lnTo>
                    <a:pt x="124" y="12"/>
                  </a:lnTo>
                  <a:lnTo>
                    <a:pt x="125" y="9"/>
                  </a:lnTo>
                  <a:lnTo>
                    <a:pt x="125" y="7"/>
                  </a:lnTo>
                  <a:lnTo>
                    <a:pt x="126" y="7"/>
                  </a:lnTo>
                  <a:lnTo>
                    <a:pt x="127" y="9"/>
                  </a:lnTo>
                  <a:lnTo>
                    <a:pt x="128" y="9"/>
                  </a:lnTo>
                  <a:lnTo>
                    <a:pt x="128" y="10"/>
                  </a:lnTo>
                  <a:lnTo>
                    <a:pt x="129" y="9"/>
                  </a:lnTo>
                  <a:lnTo>
                    <a:pt x="130" y="9"/>
                  </a:lnTo>
                  <a:lnTo>
                    <a:pt x="130" y="4"/>
                  </a:lnTo>
                  <a:lnTo>
                    <a:pt x="131" y="6"/>
                  </a:lnTo>
                  <a:lnTo>
                    <a:pt x="132" y="7"/>
                  </a:lnTo>
                  <a:lnTo>
                    <a:pt x="132" y="6"/>
                  </a:lnTo>
                  <a:lnTo>
                    <a:pt x="132" y="4"/>
                  </a:lnTo>
                  <a:lnTo>
                    <a:pt x="133" y="8"/>
                  </a:lnTo>
                  <a:lnTo>
                    <a:pt x="134" y="9"/>
                  </a:lnTo>
                  <a:lnTo>
                    <a:pt x="135" y="9"/>
                  </a:lnTo>
                  <a:lnTo>
                    <a:pt x="135" y="5"/>
                  </a:lnTo>
                  <a:lnTo>
                    <a:pt x="136" y="4"/>
                  </a:lnTo>
                  <a:lnTo>
                    <a:pt x="136" y="0"/>
                  </a:lnTo>
                  <a:lnTo>
                    <a:pt x="137" y="2"/>
                  </a:lnTo>
                  <a:lnTo>
                    <a:pt x="137" y="4"/>
                  </a:lnTo>
                  <a:lnTo>
                    <a:pt x="138" y="7"/>
                  </a:lnTo>
                  <a:lnTo>
                    <a:pt x="139" y="2"/>
                  </a:lnTo>
                  <a:lnTo>
                    <a:pt x="140" y="6"/>
                  </a:lnTo>
                  <a:lnTo>
                    <a:pt x="140" y="11"/>
                  </a:lnTo>
                  <a:lnTo>
                    <a:pt x="141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3" y="9"/>
                  </a:lnTo>
                  <a:lnTo>
                    <a:pt x="144" y="8"/>
                  </a:lnTo>
                  <a:lnTo>
                    <a:pt x="144" y="11"/>
                  </a:lnTo>
                  <a:lnTo>
                    <a:pt x="145" y="11"/>
                  </a:lnTo>
                  <a:lnTo>
                    <a:pt x="145" y="12"/>
                  </a:lnTo>
                  <a:lnTo>
                    <a:pt x="146" y="7"/>
                  </a:lnTo>
                  <a:lnTo>
                    <a:pt x="147" y="9"/>
                  </a:lnTo>
                  <a:lnTo>
                    <a:pt x="147" y="10"/>
                  </a:lnTo>
                  <a:lnTo>
                    <a:pt x="147" y="9"/>
                  </a:lnTo>
                  <a:lnTo>
                    <a:pt x="148" y="11"/>
                  </a:lnTo>
                  <a:lnTo>
                    <a:pt x="149" y="10"/>
                  </a:lnTo>
                  <a:lnTo>
                    <a:pt x="150" y="10"/>
                  </a:lnTo>
                  <a:lnTo>
                    <a:pt x="150" y="9"/>
                  </a:lnTo>
                  <a:lnTo>
                    <a:pt x="151" y="9"/>
                  </a:lnTo>
                  <a:lnTo>
                    <a:pt x="151" y="6"/>
                  </a:lnTo>
                  <a:lnTo>
                    <a:pt x="152" y="6"/>
                  </a:lnTo>
                  <a:lnTo>
                    <a:pt x="152" y="9"/>
                  </a:lnTo>
                  <a:lnTo>
                    <a:pt x="153" y="10"/>
                  </a:lnTo>
                  <a:lnTo>
                    <a:pt x="154" y="9"/>
                  </a:lnTo>
                  <a:lnTo>
                    <a:pt x="154" y="10"/>
                  </a:lnTo>
                  <a:lnTo>
                    <a:pt x="155" y="14"/>
                  </a:lnTo>
                  <a:lnTo>
                    <a:pt x="156" y="14"/>
                  </a:lnTo>
                  <a:lnTo>
                    <a:pt x="157" y="14"/>
                  </a:lnTo>
                  <a:lnTo>
                    <a:pt x="157" y="12"/>
                  </a:lnTo>
                  <a:lnTo>
                    <a:pt x="158" y="11"/>
                  </a:lnTo>
                  <a:lnTo>
                    <a:pt x="159" y="11"/>
                  </a:lnTo>
                  <a:lnTo>
                    <a:pt x="159" y="10"/>
                  </a:lnTo>
                  <a:lnTo>
                    <a:pt x="159" y="12"/>
                  </a:lnTo>
                  <a:lnTo>
                    <a:pt x="160" y="12"/>
                  </a:lnTo>
                  <a:lnTo>
                    <a:pt x="161" y="1"/>
                  </a:lnTo>
                  <a:lnTo>
                    <a:pt x="162" y="6"/>
                  </a:lnTo>
                  <a:lnTo>
                    <a:pt x="162" y="8"/>
                  </a:lnTo>
                  <a:lnTo>
                    <a:pt x="163" y="0"/>
                  </a:lnTo>
                  <a:lnTo>
                    <a:pt x="164" y="7"/>
                  </a:lnTo>
                  <a:lnTo>
                    <a:pt x="164" y="10"/>
                  </a:lnTo>
                  <a:lnTo>
                    <a:pt x="165" y="9"/>
                  </a:lnTo>
                  <a:lnTo>
                    <a:pt x="166" y="11"/>
                  </a:lnTo>
                  <a:lnTo>
                    <a:pt x="167" y="11"/>
                  </a:lnTo>
                  <a:lnTo>
                    <a:pt x="167" y="9"/>
                  </a:lnTo>
                  <a:lnTo>
                    <a:pt x="168" y="8"/>
                  </a:lnTo>
                  <a:lnTo>
                    <a:pt x="169" y="10"/>
                  </a:lnTo>
                  <a:lnTo>
                    <a:pt x="169" y="9"/>
                  </a:lnTo>
                  <a:lnTo>
                    <a:pt x="170" y="9"/>
                  </a:lnTo>
                  <a:lnTo>
                    <a:pt x="171" y="9"/>
                  </a:lnTo>
                  <a:lnTo>
                    <a:pt x="172" y="6"/>
                  </a:lnTo>
                  <a:lnTo>
                    <a:pt x="172" y="4"/>
                  </a:lnTo>
                  <a:lnTo>
                    <a:pt x="173" y="9"/>
                  </a:lnTo>
                  <a:lnTo>
                    <a:pt x="174" y="9"/>
                  </a:lnTo>
                  <a:lnTo>
                    <a:pt x="174" y="10"/>
                  </a:lnTo>
                  <a:lnTo>
                    <a:pt x="174" y="7"/>
                  </a:lnTo>
                  <a:lnTo>
                    <a:pt x="175" y="5"/>
                  </a:lnTo>
                  <a:lnTo>
                    <a:pt x="176" y="2"/>
                  </a:lnTo>
                  <a:lnTo>
                    <a:pt x="176" y="6"/>
                  </a:lnTo>
                  <a:lnTo>
                    <a:pt x="177" y="6"/>
                  </a:lnTo>
                  <a:lnTo>
                    <a:pt x="177" y="9"/>
                  </a:lnTo>
                  <a:lnTo>
                    <a:pt x="178" y="9"/>
                  </a:lnTo>
                  <a:lnTo>
                    <a:pt x="179" y="7"/>
                  </a:lnTo>
                  <a:lnTo>
                    <a:pt x="180" y="10"/>
                  </a:lnTo>
                  <a:lnTo>
                    <a:pt x="181" y="9"/>
                  </a:lnTo>
                  <a:lnTo>
                    <a:pt x="181" y="8"/>
                  </a:lnTo>
                  <a:lnTo>
                    <a:pt x="181" y="10"/>
                  </a:lnTo>
                  <a:lnTo>
                    <a:pt x="182" y="10"/>
                  </a:lnTo>
                  <a:lnTo>
                    <a:pt x="183" y="13"/>
                  </a:lnTo>
                  <a:lnTo>
                    <a:pt x="184" y="17"/>
                  </a:lnTo>
                  <a:lnTo>
                    <a:pt x="184" y="13"/>
                  </a:lnTo>
                  <a:lnTo>
                    <a:pt x="185" y="10"/>
                  </a:lnTo>
                  <a:lnTo>
                    <a:pt x="185" y="11"/>
                  </a:lnTo>
                  <a:lnTo>
                    <a:pt x="186" y="11"/>
                  </a:lnTo>
                  <a:lnTo>
                    <a:pt x="186" y="9"/>
                  </a:lnTo>
                  <a:lnTo>
                    <a:pt x="187" y="9"/>
                  </a:lnTo>
                  <a:lnTo>
                    <a:pt x="188" y="8"/>
                  </a:lnTo>
                  <a:lnTo>
                    <a:pt x="189" y="6"/>
                  </a:lnTo>
                  <a:lnTo>
                    <a:pt x="189" y="10"/>
                  </a:lnTo>
                  <a:lnTo>
                    <a:pt x="190" y="10"/>
                  </a:lnTo>
                  <a:lnTo>
                    <a:pt x="191" y="6"/>
                  </a:lnTo>
                  <a:lnTo>
                    <a:pt x="191" y="7"/>
                  </a:lnTo>
                  <a:lnTo>
                    <a:pt x="192" y="9"/>
                  </a:lnTo>
                  <a:lnTo>
                    <a:pt x="193" y="9"/>
                  </a:lnTo>
                  <a:lnTo>
                    <a:pt x="194" y="9"/>
                  </a:lnTo>
                  <a:lnTo>
                    <a:pt x="194" y="4"/>
                  </a:lnTo>
                  <a:lnTo>
                    <a:pt x="195" y="12"/>
                  </a:lnTo>
                  <a:lnTo>
                    <a:pt x="196" y="10"/>
                  </a:lnTo>
                  <a:lnTo>
                    <a:pt x="196" y="9"/>
                  </a:lnTo>
                  <a:lnTo>
                    <a:pt x="197" y="6"/>
                  </a:lnTo>
                  <a:lnTo>
                    <a:pt x="198" y="7"/>
                  </a:lnTo>
                  <a:lnTo>
                    <a:pt x="198" y="6"/>
                  </a:lnTo>
                  <a:lnTo>
                    <a:pt x="199" y="8"/>
                  </a:lnTo>
                  <a:lnTo>
                    <a:pt x="200" y="9"/>
                  </a:lnTo>
                  <a:lnTo>
                    <a:pt x="201" y="7"/>
                  </a:lnTo>
                  <a:lnTo>
                    <a:pt x="202" y="7"/>
                  </a:lnTo>
                  <a:lnTo>
                    <a:pt x="203" y="13"/>
                  </a:lnTo>
                  <a:lnTo>
                    <a:pt x="203" y="9"/>
                  </a:lnTo>
                  <a:lnTo>
                    <a:pt x="204" y="9"/>
                  </a:lnTo>
                  <a:lnTo>
                    <a:pt x="205" y="9"/>
                  </a:lnTo>
                  <a:lnTo>
                    <a:pt x="206" y="6"/>
                  </a:lnTo>
                  <a:lnTo>
                    <a:pt x="206" y="2"/>
                  </a:lnTo>
                  <a:lnTo>
                    <a:pt x="207" y="1"/>
                  </a:lnTo>
                  <a:lnTo>
                    <a:pt x="208" y="6"/>
                  </a:lnTo>
                  <a:lnTo>
                    <a:pt x="208" y="2"/>
                  </a:lnTo>
                  <a:lnTo>
                    <a:pt x="208" y="5"/>
                  </a:lnTo>
                  <a:lnTo>
                    <a:pt x="209" y="6"/>
                  </a:lnTo>
                  <a:lnTo>
                    <a:pt x="210" y="8"/>
                  </a:lnTo>
                  <a:lnTo>
                    <a:pt x="211" y="10"/>
                  </a:lnTo>
                  <a:lnTo>
                    <a:pt x="211" y="9"/>
                  </a:lnTo>
                  <a:lnTo>
                    <a:pt x="212" y="9"/>
                  </a:lnTo>
                  <a:lnTo>
                    <a:pt x="213" y="11"/>
                  </a:lnTo>
                  <a:lnTo>
                    <a:pt x="213" y="9"/>
                  </a:lnTo>
                  <a:lnTo>
                    <a:pt x="214" y="15"/>
                  </a:lnTo>
                  <a:lnTo>
                    <a:pt x="215" y="15"/>
                  </a:lnTo>
                  <a:lnTo>
                    <a:pt x="215" y="12"/>
                  </a:lnTo>
                  <a:lnTo>
                    <a:pt x="216" y="10"/>
                  </a:lnTo>
                  <a:lnTo>
                    <a:pt x="216" y="16"/>
                  </a:lnTo>
                  <a:lnTo>
                    <a:pt x="217" y="14"/>
                  </a:lnTo>
                  <a:lnTo>
                    <a:pt x="218" y="12"/>
                  </a:lnTo>
                  <a:lnTo>
                    <a:pt x="218" y="6"/>
                  </a:lnTo>
                  <a:lnTo>
                    <a:pt x="219" y="9"/>
                  </a:lnTo>
                  <a:lnTo>
                    <a:pt x="219" y="7"/>
                  </a:lnTo>
                  <a:lnTo>
                    <a:pt x="220" y="8"/>
                  </a:lnTo>
                  <a:lnTo>
                    <a:pt x="220" y="9"/>
                  </a:lnTo>
                  <a:lnTo>
                    <a:pt x="221" y="8"/>
                  </a:lnTo>
                  <a:lnTo>
                    <a:pt x="222" y="6"/>
                  </a:lnTo>
                  <a:lnTo>
                    <a:pt x="223" y="4"/>
                  </a:lnTo>
                  <a:lnTo>
                    <a:pt x="223" y="6"/>
                  </a:lnTo>
                  <a:lnTo>
                    <a:pt x="223" y="12"/>
                  </a:lnTo>
                  <a:lnTo>
                    <a:pt x="224" y="11"/>
                  </a:lnTo>
                  <a:lnTo>
                    <a:pt x="225" y="9"/>
                  </a:lnTo>
                  <a:lnTo>
                    <a:pt x="225" y="7"/>
                  </a:lnTo>
                  <a:lnTo>
                    <a:pt x="226" y="9"/>
                  </a:lnTo>
                  <a:lnTo>
                    <a:pt x="226" y="8"/>
                  </a:lnTo>
                  <a:lnTo>
                    <a:pt x="227" y="8"/>
                  </a:lnTo>
                  <a:lnTo>
                    <a:pt x="228" y="13"/>
                  </a:lnTo>
                  <a:lnTo>
                    <a:pt x="229" y="11"/>
                  </a:lnTo>
                  <a:lnTo>
                    <a:pt x="230" y="5"/>
                  </a:lnTo>
                  <a:lnTo>
                    <a:pt x="230" y="11"/>
                  </a:lnTo>
                  <a:lnTo>
                    <a:pt x="230" y="9"/>
                  </a:lnTo>
                  <a:lnTo>
                    <a:pt x="231" y="9"/>
                  </a:lnTo>
                  <a:lnTo>
                    <a:pt x="232" y="9"/>
                  </a:lnTo>
                  <a:lnTo>
                    <a:pt x="233" y="9"/>
                  </a:lnTo>
                  <a:lnTo>
                    <a:pt x="234" y="6"/>
                  </a:lnTo>
                  <a:lnTo>
                    <a:pt x="234" y="9"/>
                  </a:lnTo>
                  <a:lnTo>
                    <a:pt x="235" y="9"/>
                  </a:lnTo>
                  <a:lnTo>
                    <a:pt x="235" y="10"/>
                  </a:lnTo>
                  <a:lnTo>
                    <a:pt x="236" y="9"/>
                  </a:lnTo>
                  <a:lnTo>
                    <a:pt x="237" y="8"/>
                  </a:lnTo>
                  <a:lnTo>
                    <a:pt x="238" y="10"/>
                  </a:lnTo>
                  <a:lnTo>
                    <a:pt x="238" y="9"/>
                  </a:lnTo>
                  <a:lnTo>
                    <a:pt x="239" y="9"/>
                  </a:lnTo>
                  <a:lnTo>
                    <a:pt x="240" y="9"/>
                  </a:lnTo>
                  <a:lnTo>
                    <a:pt x="240" y="10"/>
                  </a:lnTo>
                  <a:lnTo>
                    <a:pt x="241" y="5"/>
                  </a:lnTo>
                  <a:lnTo>
                    <a:pt x="241" y="11"/>
                  </a:lnTo>
                  <a:lnTo>
                    <a:pt x="242" y="11"/>
                  </a:lnTo>
                  <a:lnTo>
                    <a:pt x="242" y="10"/>
                  </a:lnTo>
                  <a:lnTo>
                    <a:pt x="243" y="10"/>
                  </a:lnTo>
                  <a:lnTo>
                    <a:pt x="244" y="11"/>
                  </a:lnTo>
                  <a:lnTo>
                    <a:pt x="245" y="12"/>
                  </a:lnTo>
                  <a:lnTo>
                    <a:pt x="245" y="13"/>
                  </a:lnTo>
                  <a:lnTo>
                    <a:pt x="245" y="11"/>
                  </a:lnTo>
                  <a:lnTo>
                    <a:pt x="246" y="13"/>
                  </a:lnTo>
                  <a:lnTo>
                    <a:pt x="247" y="11"/>
                  </a:lnTo>
                  <a:lnTo>
                    <a:pt x="247" y="13"/>
                  </a:lnTo>
                  <a:lnTo>
                    <a:pt x="248" y="10"/>
                  </a:lnTo>
                  <a:lnTo>
                    <a:pt x="249" y="6"/>
                  </a:lnTo>
                  <a:lnTo>
                    <a:pt x="249" y="7"/>
                  </a:lnTo>
                  <a:lnTo>
                    <a:pt x="250" y="14"/>
                  </a:lnTo>
                  <a:lnTo>
                    <a:pt x="250" y="15"/>
                  </a:lnTo>
                  <a:lnTo>
                    <a:pt x="251" y="13"/>
                  </a:lnTo>
                  <a:lnTo>
                    <a:pt x="252" y="12"/>
                  </a:lnTo>
                  <a:lnTo>
                    <a:pt x="252" y="13"/>
                  </a:lnTo>
                  <a:lnTo>
                    <a:pt x="253" y="11"/>
                  </a:lnTo>
                  <a:lnTo>
                    <a:pt x="254" y="11"/>
                  </a:lnTo>
                  <a:lnTo>
                    <a:pt x="255" y="15"/>
                  </a:lnTo>
                  <a:lnTo>
                    <a:pt x="255" y="11"/>
                  </a:lnTo>
                  <a:lnTo>
                    <a:pt x="256" y="13"/>
                  </a:lnTo>
                  <a:lnTo>
                    <a:pt x="256" y="6"/>
                  </a:lnTo>
                  <a:lnTo>
                    <a:pt x="257" y="9"/>
                  </a:lnTo>
                  <a:lnTo>
                    <a:pt x="257" y="10"/>
                  </a:lnTo>
                  <a:lnTo>
                    <a:pt x="258" y="10"/>
                  </a:lnTo>
                  <a:lnTo>
                    <a:pt x="259" y="4"/>
                  </a:lnTo>
                  <a:lnTo>
                    <a:pt x="260" y="6"/>
                  </a:lnTo>
                  <a:lnTo>
                    <a:pt x="260" y="9"/>
                  </a:lnTo>
                  <a:lnTo>
                    <a:pt x="260" y="13"/>
                  </a:lnTo>
                  <a:lnTo>
                    <a:pt x="261" y="16"/>
                  </a:lnTo>
                  <a:lnTo>
                    <a:pt x="262" y="13"/>
                  </a:lnTo>
                  <a:lnTo>
                    <a:pt x="263" y="11"/>
                  </a:lnTo>
                  <a:lnTo>
                    <a:pt x="264" y="7"/>
                  </a:lnTo>
                  <a:lnTo>
                    <a:pt x="264" y="10"/>
                  </a:lnTo>
                  <a:lnTo>
                    <a:pt x="265" y="13"/>
                  </a:lnTo>
                  <a:lnTo>
                    <a:pt x="265" y="12"/>
                  </a:lnTo>
                  <a:lnTo>
                    <a:pt x="266" y="7"/>
                  </a:lnTo>
                  <a:lnTo>
                    <a:pt x="267" y="9"/>
                  </a:lnTo>
                  <a:lnTo>
                    <a:pt x="267" y="7"/>
                  </a:lnTo>
                  <a:lnTo>
                    <a:pt x="267" y="9"/>
                  </a:lnTo>
                  <a:lnTo>
                    <a:pt x="268" y="16"/>
                  </a:lnTo>
                  <a:lnTo>
                    <a:pt x="269" y="12"/>
                  </a:lnTo>
                  <a:lnTo>
                    <a:pt x="269" y="13"/>
                  </a:lnTo>
                  <a:lnTo>
                    <a:pt x="270" y="9"/>
                  </a:lnTo>
                  <a:lnTo>
                    <a:pt x="271" y="11"/>
                  </a:lnTo>
                  <a:lnTo>
                    <a:pt x="271" y="9"/>
                  </a:lnTo>
                  <a:lnTo>
                    <a:pt x="272" y="5"/>
                  </a:lnTo>
                  <a:lnTo>
                    <a:pt x="272" y="13"/>
                  </a:lnTo>
                  <a:lnTo>
                    <a:pt x="273" y="12"/>
                  </a:lnTo>
                  <a:lnTo>
                    <a:pt x="274" y="11"/>
                  </a:lnTo>
                  <a:lnTo>
                    <a:pt x="274" y="16"/>
                  </a:lnTo>
                  <a:lnTo>
                    <a:pt x="275" y="14"/>
                  </a:lnTo>
                  <a:lnTo>
                    <a:pt x="275" y="12"/>
                  </a:lnTo>
                  <a:lnTo>
                    <a:pt x="276" y="12"/>
                  </a:lnTo>
                  <a:lnTo>
                    <a:pt x="277" y="9"/>
                  </a:lnTo>
                  <a:lnTo>
                    <a:pt x="277" y="6"/>
                  </a:lnTo>
                  <a:lnTo>
                    <a:pt x="278" y="10"/>
                  </a:lnTo>
                  <a:lnTo>
                    <a:pt x="279" y="9"/>
                  </a:lnTo>
                  <a:lnTo>
                    <a:pt x="279" y="6"/>
                  </a:lnTo>
                  <a:lnTo>
                    <a:pt x="279" y="7"/>
                  </a:lnTo>
                  <a:lnTo>
                    <a:pt x="280" y="5"/>
                  </a:lnTo>
                  <a:lnTo>
                    <a:pt x="281" y="6"/>
                  </a:lnTo>
                  <a:lnTo>
                    <a:pt x="282" y="9"/>
                  </a:lnTo>
                  <a:lnTo>
                    <a:pt x="283" y="3"/>
                  </a:lnTo>
                  <a:lnTo>
                    <a:pt x="284" y="8"/>
                  </a:lnTo>
                  <a:lnTo>
                    <a:pt x="284" y="11"/>
                  </a:lnTo>
                  <a:lnTo>
                    <a:pt x="285" y="9"/>
                  </a:lnTo>
                  <a:lnTo>
                    <a:pt x="286" y="14"/>
                  </a:lnTo>
                  <a:lnTo>
                    <a:pt x="287" y="12"/>
                  </a:lnTo>
                  <a:lnTo>
                    <a:pt x="287" y="11"/>
                  </a:lnTo>
                  <a:lnTo>
                    <a:pt x="287" y="14"/>
                  </a:lnTo>
                  <a:lnTo>
                    <a:pt x="288" y="16"/>
                  </a:lnTo>
                  <a:lnTo>
                    <a:pt x="289" y="13"/>
                  </a:lnTo>
                  <a:lnTo>
                    <a:pt x="289" y="11"/>
                  </a:lnTo>
                  <a:lnTo>
                    <a:pt x="290" y="10"/>
                  </a:lnTo>
                  <a:lnTo>
                    <a:pt x="290" y="9"/>
                  </a:lnTo>
                  <a:lnTo>
                    <a:pt x="291" y="8"/>
                  </a:lnTo>
                  <a:lnTo>
                    <a:pt x="291" y="6"/>
                  </a:lnTo>
                  <a:lnTo>
                    <a:pt x="292" y="4"/>
                  </a:lnTo>
                  <a:lnTo>
                    <a:pt x="293" y="7"/>
                  </a:lnTo>
                  <a:lnTo>
                    <a:pt x="294" y="9"/>
                  </a:lnTo>
                  <a:lnTo>
                    <a:pt x="295" y="12"/>
                  </a:lnTo>
                  <a:lnTo>
                    <a:pt x="296" y="11"/>
                  </a:lnTo>
                  <a:lnTo>
                    <a:pt x="296" y="9"/>
                  </a:lnTo>
                  <a:lnTo>
                    <a:pt x="297" y="8"/>
                  </a:lnTo>
                  <a:lnTo>
                    <a:pt x="297" y="9"/>
                  </a:lnTo>
                  <a:lnTo>
                    <a:pt x="298" y="8"/>
                  </a:lnTo>
                  <a:lnTo>
                    <a:pt x="299" y="7"/>
                  </a:lnTo>
                  <a:lnTo>
                    <a:pt x="299" y="6"/>
                  </a:lnTo>
                  <a:lnTo>
                    <a:pt x="300" y="8"/>
                  </a:lnTo>
                  <a:lnTo>
                    <a:pt x="301" y="9"/>
                  </a:lnTo>
                  <a:lnTo>
                    <a:pt x="301" y="10"/>
                  </a:lnTo>
                  <a:lnTo>
                    <a:pt x="302" y="9"/>
                  </a:lnTo>
                  <a:lnTo>
                    <a:pt x="303" y="14"/>
                  </a:lnTo>
                  <a:lnTo>
                    <a:pt x="304" y="13"/>
                  </a:lnTo>
                  <a:lnTo>
                    <a:pt x="304" y="11"/>
                  </a:lnTo>
                  <a:lnTo>
                    <a:pt x="305" y="10"/>
                  </a:lnTo>
                  <a:lnTo>
                    <a:pt x="305" y="16"/>
                  </a:lnTo>
                  <a:lnTo>
                    <a:pt x="306" y="10"/>
                  </a:lnTo>
                  <a:lnTo>
                    <a:pt x="307" y="4"/>
                  </a:lnTo>
                  <a:lnTo>
                    <a:pt x="308" y="3"/>
                  </a:lnTo>
                  <a:lnTo>
                    <a:pt x="309" y="7"/>
                  </a:lnTo>
                  <a:lnTo>
                    <a:pt x="309" y="8"/>
                  </a:lnTo>
                  <a:lnTo>
                    <a:pt x="310" y="6"/>
                  </a:lnTo>
                  <a:lnTo>
                    <a:pt x="311" y="7"/>
                  </a:lnTo>
                  <a:lnTo>
                    <a:pt x="312" y="7"/>
                  </a:lnTo>
                  <a:lnTo>
                    <a:pt x="313" y="9"/>
                  </a:lnTo>
                  <a:lnTo>
                    <a:pt x="314" y="3"/>
                  </a:lnTo>
                  <a:lnTo>
                    <a:pt x="315" y="9"/>
                  </a:lnTo>
                  <a:lnTo>
                    <a:pt x="316" y="9"/>
                  </a:lnTo>
                  <a:lnTo>
                    <a:pt x="316" y="7"/>
                  </a:lnTo>
                  <a:lnTo>
                    <a:pt x="316" y="11"/>
                  </a:lnTo>
                  <a:lnTo>
                    <a:pt x="317" y="11"/>
                  </a:lnTo>
                  <a:lnTo>
                    <a:pt x="318" y="9"/>
                  </a:lnTo>
                  <a:lnTo>
                    <a:pt x="319" y="13"/>
                  </a:lnTo>
                  <a:lnTo>
                    <a:pt x="320" y="9"/>
                  </a:lnTo>
                  <a:lnTo>
                    <a:pt x="320" y="7"/>
                  </a:lnTo>
                  <a:lnTo>
                    <a:pt x="321" y="9"/>
                  </a:lnTo>
                  <a:lnTo>
                    <a:pt x="321" y="11"/>
                  </a:lnTo>
                  <a:lnTo>
                    <a:pt x="322" y="9"/>
                  </a:lnTo>
                  <a:lnTo>
                    <a:pt x="323" y="6"/>
                  </a:lnTo>
                  <a:lnTo>
                    <a:pt x="324" y="6"/>
                  </a:lnTo>
                  <a:lnTo>
                    <a:pt x="325" y="6"/>
                  </a:lnTo>
                  <a:lnTo>
                    <a:pt x="326" y="9"/>
                  </a:lnTo>
                  <a:lnTo>
                    <a:pt x="326" y="13"/>
                  </a:lnTo>
                  <a:lnTo>
                    <a:pt x="327" y="10"/>
                  </a:lnTo>
                  <a:lnTo>
                    <a:pt x="328" y="3"/>
                  </a:lnTo>
                  <a:lnTo>
                    <a:pt x="328" y="4"/>
                  </a:lnTo>
                  <a:lnTo>
                    <a:pt x="328" y="6"/>
                  </a:lnTo>
                  <a:lnTo>
                    <a:pt x="329" y="7"/>
                  </a:lnTo>
                  <a:lnTo>
                    <a:pt x="330" y="15"/>
                  </a:lnTo>
                  <a:lnTo>
                    <a:pt x="331" y="14"/>
                  </a:lnTo>
                  <a:lnTo>
                    <a:pt x="331" y="11"/>
                  </a:lnTo>
                  <a:lnTo>
                    <a:pt x="331" y="10"/>
                  </a:lnTo>
                  <a:lnTo>
                    <a:pt x="332" y="16"/>
                  </a:lnTo>
                  <a:lnTo>
                    <a:pt x="333" y="13"/>
                  </a:lnTo>
                  <a:lnTo>
                    <a:pt x="333" y="12"/>
                  </a:lnTo>
                  <a:lnTo>
                    <a:pt x="334" y="4"/>
                  </a:lnTo>
                  <a:lnTo>
                    <a:pt x="335" y="4"/>
                  </a:lnTo>
                  <a:lnTo>
                    <a:pt x="335" y="6"/>
                  </a:lnTo>
                  <a:lnTo>
                    <a:pt x="335" y="8"/>
                  </a:lnTo>
                  <a:lnTo>
                    <a:pt x="336" y="11"/>
                  </a:lnTo>
                  <a:lnTo>
                    <a:pt x="337" y="11"/>
                  </a:lnTo>
                  <a:lnTo>
                    <a:pt x="338" y="12"/>
                  </a:lnTo>
                  <a:lnTo>
                    <a:pt x="338" y="9"/>
                  </a:lnTo>
                  <a:lnTo>
                    <a:pt x="338" y="6"/>
                  </a:lnTo>
                  <a:lnTo>
                    <a:pt x="339" y="5"/>
                  </a:lnTo>
                  <a:lnTo>
                    <a:pt x="340" y="6"/>
                  </a:lnTo>
                  <a:lnTo>
                    <a:pt x="340" y="8"/>
                  </a:lnTo>
                  <a:lnTo>
                    <a:pt x="341" y="8"/>
                  </a:lnTo>
                  <a:lnTo>
                    <a:pt x="342" y="10"/>
                  </a:lnTo>
                  <a:lnTo>
                    <a:pt x="343" y="11"/>
                  </a:lnTo>
                  <a:lnTo>
                    <a:pt x="343" y="9"/>
                  </a:lnTo>
                  <a:lnTo>
                    <a:pt x="343" y="11"/>
                  </a:lnTo>
                  <a:lnTo>
                    <a:pt x="344" y="12"/>
                  </a:lnTo>
                  <a:lnTo>
                    <a:pt x="345" y="11"/>
                  </a:lnTo>
                  <a:lnTo>
                    <a:pt x="345" y="9"/>
                  </a:lnTo>
                  <a:lnTo>
                    <a:pt x="346" y="6"/>
                  </a:lnTo>
                  <a:lnTo>
                    <a:pt x="346" y="9"/>
                  </a:lnTo>
                  <a:lnTo>
                    <a:pt x="347" y="11"/>
                  </a:lnTo>
                  <a:lnTo>
                    <a:pt x="348" y="13"/>
                  </a:lnTo>
                  <a:lnTo>
                    <a:pt x="348" y="12"/>
                  </a:lnTo>
                  <a:lnTo>
                    <a:pt x="349" y="12"/>
                  </a:lnTo>
                  <a:lnTo>
                    <a:pt x="350" y="13"/>
                  </a:lnTo>
                  <a:lnTo>
                    <a:pt x="350" y="12"/>
                  </a:lnTo>
                  <a:lnTo>
                    <a:pt x="350" y="11"/>
                  </a:lnTo>
                  <a:lnTo>
                    <a:pt x="351" y="11"/>
                  </a:lnTo>
                  <a:lnTo>
                    <a:pt x="352" y="10"/>
                  </a:lnTo>
                  <a:lnTo>
                    <a:pt x="353" y="8"/>
                  </a:lnTo>
                  <a:lnTo>
                    <a:pt x="353" y="6"/>
                  </a:lnTo>
                  <a:lnTo>
                    <a:pt x="354" y="3"/>
                  </a:lnTo>
                  <a:lnTo>
                    <a:pt x="354" y="7"/>
                  </a:lnTo>
                  <a:lnTo>
                    <a:pt x="355" y="9"/>
                  </a:lnTo>
                  <a:lnTo>
                    <a:pt x="355" y="11"/>
                  </a:lnTo>
                  <a:lnTo>
                    <a:pt x="356" y="9"/>
                  </a:lnTo>
                  <a:lnTo>
                    <a:pt x="357" y="10"/>
                  </a:lnTo>
                  <a:lnTo>
                    <a:pt x="357" y="11"/>
                  </a:lnTo>
                  <a:lnTo>
                    <a:pt x="357" y="12"/>
                  </a:lnTo>
                  <a:lnTo>
                    <a:pt x="358" y="15"/>
                  </a:lnTo>
                  <a:lnTo>
                    <a:pt x="359" y="15"/>
                  </a:lnTo>
                  <a:lnTo>
                    <a:pt x="360" y="12"/>
                  </a:lnTo>
                  <a:lnTo>
                    <a:pt x="360" y="11"/>
                  </a:lnTo>
                  <a:lnTo>
                    <a:pt x="361" y="13"/>
                  </a:lnTo>
                  <a:lnTo>
                    <a:pt x="361" y="12"/>
                  </a:lnTo>
                  <a:lnTo>
                    <a:pt x="362" y="12"/>
                  </a:lnTo>
                  <a:lnTo>
                    <a:pt x="362" y="10"/>
                  </a:lnTo>
                  <a:lnTo>
                    <a:pt x="363" y="13"/>
                  </a:lnTo>
                  <a:lnTo>
                    <a:pt x="364" y="11"/>
                  </a:lnTo>
                  <a:lnTo>
                    <a:pt x="365" y="11"/>
                  </a:lnTo>
                  <a:lnTo>
                    <a:pt x="365" y="9"/>
                  </a:lnTo>
                  <a:lnTo>
                    <a:pt x="365" y="12"/>
                  </a:lnTo>
                  <a:lnTo>
                    <a:pt x="366" y="11"/>
                  </a:lnTo>
                  <a:lnTo>
                    <a:pt x="367" y="9"/>
                  </a:lnTo>
                  <a:lnTo>
                    <a:pt x="367" y="4"/>
                  </a:lnTo>
                  <a:lnTo>
                    <a:pt x="368" y="6"/>
                  </a:lnTo>
                  <a:lnTo>
                    <a:pt x="369" y="9"/>
                  </a:lnTo>
                  <a:lnTo>
                    <a:pt x="369" y="7"/>
                  </a:lnTo>
                  <a:lnTo>
                    <a:pt x="370" y="14"/>
                  </a:lnTo>
                  <a:lnTo>
                    <a:pt x="370" y="12"/>
                  </a:lnTo>
                  <a:lnTo>
                    <a:pt x="371" y="11"/>
                  </a:lnTo>
                  <a:lnTo>
                    <a:pt x="372" y="11"/>
                  </a:lnTo>
                  <a:lnTo>
                    <a:pt x="372" y="9"/>
                  </a:lnTo>
                  <a:lnTo>
                    <a:pt x="372" y="6"/>
                  </a:lnTo>
                  <a:lnTo>
                    <a:pt x="373" y="7"/>
                  </a:lnTo>
                  <a:lnTo>
                    <a:pt x="374" y="9"/>
                  </a:lnTo>
                  <a:lnTo>
                    <a:pt x="375" y="7"/>
                  </a:lnTo>
                  <a:lnTo>
                    <a:pt x="375" y="9"/>
                  </a:lnTo>
                  <a:lnTo>
                    <a:pt x="376" y="10"/>
                  </a:lnTo>
                  <a:lnTo>
                    <a:pt x="376" y="9"/>
                  </a:lnTo>
                  <a:lnTo>
                    <a:pt x="377" y="13"/>
                  </a:lnTo>
                  <a:lnTo>
                    <a:pt x="377" y="12"/>
                  </a:lnTo>
                  <a:lnTo>
                    <a:pt x="378" y="11"/>
                  </a:lnTo>
                  <a:lnTo>
                    <a:pt x="379" y="10"/>
                  </a:lnTo>
                  <a:lnTo>
                    <a:pt x="379" y="7"/>
                  </a:lnTo>
                  <a:lnTo>
                    <a:pt x="380" y="8"/>
                  </a:lnTo>
                  <a:lnTo>
                    <a:pt x="380" y="9"/>
                  </a:lnTo>
                  <a:lnTo>
                    <a:pt x="381" y="13"/>
                  </a:lnTo>
                  <a:lnTo>
                    <a:pt x="382" y="13"/>
                  </a:lnTo>
                  <a:lnTo>
                    <a:pt x="382" y="11"/>
                  </a:lnTo>
                  <a:lnTo>
                    <a:pt x="383" y="16"/>
                  </a:lnTo>
                  <a:lnTo>
                    <a:pt x="384" y="10"/>
                  </a:lnTo>
                  <a:lnTo>
                    <a:pt x="384" y="12"/>
                  </a:lnTo>
                  <a:lnTo>
                    <a:pt x="384" y="15"/>
                  </a:lnTo>
                  <a:lnTo>
                    <a:pt x="385" y="7"/>
                  </a:lnTo>
                  <a:lnTo>
                    <a:pt x="386" y="6"/>
                  </a:lnTo>
                  <a:lnTo>
                    <a:pt x="387" y="8"/>
                  </a:lnTo>
                  <a:lnTo>
                    <a:pt x="387" y="9"/>
                  </a:lnTo>
                  <a:lnTo>
                    <a:pt x="387" y="12"/>
                  </a:lnTo>
                  <a:lnTo>
                    <a:pt x="388" y="8"/>
                  </a:lnTo>
                  <a:lnTo>
                    <a:pt x="389" y="7"/>
                  </a:lnTo>
                  <a:lnTo>
                    <a:pt x="389" y="10"/>
                  </a:lnTo>
                  <a:lnTo>
                    <a:pt x="390" y="7"/>
                  </a:lnTo>
                  <a:lnTo>
                    <a:pt x="391" y="9"/>
                  </a:lnTo>
                  <a:lnTo>
                    <a:pt x="392" y="9"/>
                  </a:lnTo>
                  <a:lnTo>
                    <a:pt x="392" y="13"/>
                  </a:lnTo>
                  <a:lnTo>
                    <a:pt x="393" y="11"/>
                  </a:lnTo>
                  <a:lnTo>
                    <a:pt x="394" y="11"/>
                  </a:lnTo>
                  <a:lnTo>
                    <a:pt x="394" y="9"/>
                  </a:lnTo>
                  <a:lnTo>
                    <a:pt x="395" y="9"/>
                  </a:lnTo>
                  <a:lnTo>
                    <a:pt x="396" y="10"/>
                  </a:lnTo>
                  <a:lnTo>
                    <a:pt x="397" y="6"/>
                  </a:lnTo>
                  <a:lnTo>
                    <a:pt x="397" y="7"/>
                  </a:lnTo>
                  <a:lnTo>
                    <a:pt x="398" y="7"/>
                  </a:lnTo>
                  <a:lnTo>
                    <a:pt x="399" y="9"/>
                  </a:lnTo>
                  <a:lnTo>
                    <a:pt x="399" y="8"/>
                  </a:lnTo>
                  <a:lnTo>
                    <a:pt x="399" y="6"/>
                  </a:lnTo>
                  <a:lnTo>
                    <a:pt x="400" y="11"/>
                  </a:lnTo>
                  <a:lnTo>
                    <a:pt x="401" y="11"/>
                  </a:lnTo>
                  <a:lnTo>
                    <a:pt x="402" y="11"/>
                  </a:lnTo>
                  <a:lnTo>
                    <a:pt x="402" y="10"/>
                  </a:lnTo>
                  <a:lnTo>
                    <a:pt x="402" y="9"/>
                  </a:lnTo>
                  <a:lnTo>
                    <a:pt x="403" y="8"/>
                  </a:lnTo>
                  <a:lnTo>
                    <a:pt x="404" y="6"/>
                  </a:lnTo>
                  <a:lnTo>
                    <a:pt x="404" y="4"/>
                  </a:lnTo>
                  <a:lnTo>
                    <a:pt x="405" y="7"/>
                  </a:lnTo>
                  <a:lnTo>
                    <a:pt x="406" y="0"/>
                  </a:lnTo>
                  <a:lnTo>
                    <a:pt x="406" y="4"/>
                  </a:lnTo>
                  <a:lnTo>
                    <a:pt x="406" y="6"/>
                  </a:lnTo>
                  <a:lnTo>
                    <a:pt x="407" y="9"/>
                  </a:lnTo>
                  <a:lnTo>
                    <a:pt x="408" y="8"/>
                  </a:lnTo>
                  <a:lnTo>
                    <a:pt x="409" y="10"/>
                  </a:lnTo>
                  <a:lnTo>
                    <a:pt x="409" y="9"/>
                  </a:lnTo>
                  <a:lnTo>
                    <a:pt x="410" y="9"/>
                  </a:lnTo>
                  <a:lnTo>
                    <a:pt x="410" y="10"/>
                  </a:lnTo>
                  <a:lnTo>
                    <a:pt x="411" y="9"/>
                  </a:lnTo>
                  <a:lnTo>
                    <a:pt x="411" y="2"/>
                  </a:lnTo>
                  <a:lnTo>
                    <a:pt x="412" y="3"/>
                  </a:lnTo>
                  <a:lnTo>
                    <a:pt x="413" y="5"/>
                  </a:lnTo>
                  <a:lnTo>
                    <a:pt x="414" y="6"/>
                  </a:lnTo>
                  <a:lnTo>
                    <a:pt x="414" y="11"/>
                  </a:lnTo>
                  <a:lnTo>
                    <a:pt x="415" y="9"/>
                  </a:lnTo>
                  <a:lnTo>
                    <a:pt x="416" y="10"/>
                  </a:lnTo>
                  <a:lnTo>
                    <a:pt x="416" y="4"/>
                  </a:lnTo>
                  <a:lnTo>
                    <a:pt x="417" y="7"/>
                  </a:lnTo>
                  <a:lnTo>
                    <a:pt x="418" y="7"/>
                  </a:lnTo>
                  <a:lnTo>
                    <a:pt x="419" y="10"/>
                  </a:lnTo>
                  <a:lnTo>
                    <a:pt x="419" y="9"/>
                  </a:lnTo>
                  <a:lnTo>
                    <a:pt x="420" y="14"/>
                  </a:lnTo>
                  <a:lnTo>
                    <a:pt x="421" y="13"/>
                  </a:lnTo>
                  <a:lnTo>
                    <a:pt x="421" y="10"/>
                  </a:lnTo>
                  <a:lnTo>
                    <a:pt x="421" y="11"/>
                  </a:lnTo>
                  <a:lnTo>
                    <a:pt x="422" y="9"/>
                  </a:lnTo>
                  <a:lnTo>
                    <a:pt x="423" y="10"/>
                  </a:lnTo>
                  <a:lnTo>
                    <a:pt x="424" y="11"/>
                  </a:lnTo>
                  <a:lnTo>
                    <a:pt x="424" y="12"/>
                  </a:lnTo>
                  <a:lnTo>
                    <a:pt x="425" y="11"/>
                  </a:lnTo>
                  <a:lnTo>
                    <a:pt x="425" y="14"/>
                  </a:lnTo>
                  <a:lnTo>
                    <a:pt x="426" y="13"/>
                  </a:lnTo>
                  <a:lnTo>
                    <a:pt x="426" y="11"/>
                  </a:lnTo>
                  <a:lnTo>
                    <a:pt x="427" y="10"/>
                  </a:lnTo>
                  <a:lnTo>
                    <a:pt x="428" y="1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507" name="Freeform 848"/>
            <p:cNvSpPr>
              <a:spLocks/>
            </p:cNvSpPr>
            <p:nvPr/>
          </p:nvSpPr>
          <p:spPr bwMode="auto">
            <a:xfrm>
              <a:off x="2230438" y="5357813"/>
              <a:ext cx="601662" cy="31750"/>
            </a:xfrm>
            <a:custGeom>
              <a:avLst/>
              <a:gdLst>
                <a:gd name="T0" fmla="*/ 2147483647 w 379"/>
                <a:gd name="T1" fmla="*/ 2147483647 h 20"/>
                <a:gd name="T2" fmla="*/ 2147483647 w 379"/>
                <a:gd name="T3" fmla="*/ 2147483647 h 20"/>
                <a:gd name="T4" fmla="*/ 2147483647 w 379"/>
                <a:gd name="T5" fmla="*/ 2147483647 h 20"/>
                <a:gd name="T6" fmla="*/ 2147483647 w 379"/>
                <a:gd name="T7" fmla="*/ 2147483647 h 20"/>
                <a:gd name="T8" fmla="*/ 2147483647 w 379"/>
                <a:gd name="T9" fmla="*/ 2147483647 h 20"/>
                <a:gd name="T10" fmla="*/ 2147483647 w 379"/>
                <a:gd name="T11" fmla="*/ 2147483647 h 20"/>
                <a:gd name="T12" fmla="*/ 2147483647 w 379"/>
                <a:gd name="T13" fmla="*/ 2147483647 h 20"/>
                <a:gd name="T14" fmla="*/ 2147483647 w 379"/>
                <a:gd name="T15" fmla="*/ 2147483647 h 20"/>
                <a:gd name="T16" fmla="*/ 2147483647 w 379"/>
                <a:gd name="T17" fmla="*/ 2147483647 h 20"/>
                <a:gd name="T18" fmla="*/ 2147483647 w 379"/>
                <a:gd name="T19" fmla="*/ 2147483647 h 20"/>
                <a:gd name="T20" fmla="*/ 2147483647 w 379"/>
                <a:gd name="T21" fmla="*/ 2147483647 h 20"/>
                <a:gd name="T22" fmla="*/ 2147483647 w 379"/>
                <a:gd name="T23" fmla="*/ 2147483647 h 20"/>
                <a:gd name="T24" fmla="*/ 2147483647 w 379"/>
                <a:gd name="T25" fmla="*/ 2147483647 h 20"/>
                <a:gd name="T26" fmla="*/ 2147483647 w 379"/>
                <a:gd name="T27" fmla="*/ 2147483647 h 20"/>
                <a:gd name="T28" fmla="*/ 2147483647 w 379"/>
                <a:gd name="T29" fmla="*/ 2147483647 h 20"/>
                <a:gd name="T30" fmla="*/ 2147483647 w 379"/>
                <a:gd name="T31" fmla="*/ 2147483647 h 20"/>
                <a:gd name="T32" fmla="*/ 2147483647 w 379"/>
                <a:gd name="T33" fmla="*/ 2147483647 h 20"/>
                <a:gd name="T34" fmla="*/ 2147483647 w 379"/>
                <a:gd name="T35" fmla="*/ 2147483647 h 20"/>
                <a:gd name="T36" fmla="*/ 2147483647 w 379"/>
                <a:gd name="T37" fmla="*/ 2147483647 h 20"/>
                <a:gd name="T38" fmla="*/ 2147483647 w 379"/>
                <a:gd name="T39" fmla="*/ 2147483647 h 20"/>
                <a:gd name="T40" fmla="*/ 2147483647 w 379"/>
                <a:gd name="T41" fmla="*/ 2147483647 h 20"/>
                <a:gd name="T42" fmla="*/ 2147483647 w 379"/>
                <a:gd name="T43" fmla="*/ 2147483647 h 20"/>
                <a:gd name="T44" fmla="*/ 2147483647 w 379"/>
                <a:gd name="T45" fmla="*/ 2147483647 h 20"/>
                <a:gd name="T46" fmla="*/ 2147483647 w 379"/>
                <a:gd name="T47" fmla="*/ 2147483647 h 20"/>
                <a:gd name="T48" fmla="*/ 2147483647 w 379"/>
                <a:gd name="T49" fmla="*/ 2147483647 h 20"/>
                <a:gd name="T50" fmla="*/ 2147483647 w 379"/>
                <a:gd name="T51" fmla="*/ 2147483647 h 20"/>
                <a:gd name="T52" fmla="*/ 2147483647 w 379"/>
                <a:gd name="T53" fmla="*/ 2147483647 h 20"/>
                <a:gd name="T54" fmla="*/ 2147483647 w 379"/>
                <a:gd name="T55" fmla="*/ 2147483647 h 20"/>
                <a:gd name="T56" fmla="*/ 2147483647 w 379"/>
                <a:gd name="T57" fmla="*/ 2147483647 h 20"/>
                <a:gd name="T58" fmla="*/ 2147483647 w 379"/>
                <a:gd name="T59" fmla="*/ 2147483647 h 20"/>
                <a:gd name="T60" fmla="*/ 2147483647 w 379"/>
                <a:gd name="T61" fmla="*/ 2147483647 h 20"/>
                <a:gd name="T62" fmla="*/ 2147483647 w 379"/>
                <a:gd name="T63" fmla="*/ 2147483647 h 20"/>
                <a:gd name="T64" fmla="*/ 2147483647 w 379"/>
                <a:gd name="T65" fmla="*/ 2147483647 h 20"/>
                <a:gd name="T66" fmla="*/ 2147483647 w 379"/>
                <a:gd name="T67" fmla="*/ 2147483647 h 20"/>
                <a:gd name="T68" fmla="*/ 2147483647 w 379"/>
                <a:gd name="T69" fmla="*/ 2147483647 h 20"/>
                <a:gd name="T70" fmla="*/ 2147483647 w 379"/>
                <a:gd name="T71" fmla="*/ 2147483647 h 20"/>
                <a:gd name="T72" fmla="*/ 2147483647 w 379"/>
                <a:gd name="T73" fmla="*/ 2147483647 h 20"/>
                <a:gd name="T74" fmla="*/ 2147483647 w 379"/>
                <a:gd name="T75" fmla="*/ 2147483647 h 20"/>
                <a:gd name="T76" fmla="*/ 2147483647 w 379"/>
                <a:gd name="T77" fmla="*/ 2147483647 h 20"/>
                <a:gd name="T78" fmla="*/ 2147483647 w 379"/>
                <a:gd name="T79" fmla="*/ 2147483647 h 20"/>
                <a:gd name="T80" fmla="*/ 2147483647 w 379"/>
                <a:gd name="T81" fmla="*/ 2147483647 h 20"/>
                <a:gd name="T82" fmla="*/ 2147483647 w 379"/>
                <a:gd name="T83" fmla="*/ 2147483647 h 20"/>
                <a:gd name="T84" fmla="*/ 2147483647 w 379"/>
                <a:gd name="T85" fmla="*/ 2147483647 h 20"/>
                <a:gd name="T86" fmla="*/ 2147483647 w 379"/>
                <a:gd name="T87" fmla="*/ 2147483647 h 20"/>
                <a:gd name="T88" fmla="*/ 2147483647 w 379"/>
                <a:gd name="T89" fmla="*/ 2147483647 h 20"/>
                <a:gd name="T90" fmla="*/ 2147483647 w 379"/>
                <a:gd name="T91" fmla="*/ 2147483647 h 20"/>
                <a:gd name="T92" fmla="*/ 2147483647 w 379"/>
                <a:gd name="T93" fmla="*/ 2147483647 h 20"/>
                <a:gd name="T94" fmla="*/ 2147483647 w 379"/>
                <a:gd name="T95" fmla="*/ 2147483647 h 20"/>
                <a:gd name="T96" fmla="*/ 2147483647 w 379"/>
                <a:gd name="T97" fmla="*/ 2147483647 h 20"/>
                <a:gd name="T98" fmla="*/ 2147483647 w 379"/>
                <a:gd name="T99" fmla="*/ 2147483647 h 20"/>
                <a:gd name="T100" fmla="*/ 2147483647 w 379"/>
                <a:gd name="T101" fmla="*/ 2147483647 h 20"/>
                <a:gd name="T102" fmla="*/ 2147483647 w 379"/>
                <a:gd name="T103" fmla="*/ 2147483647 h 20"/>
                <a:gd name="T104" fmla="*/ 2147483647 w 379"/>
                <a:gd name="T105" fmla="*/ 2147483647 h 20"/>
                <a:gd name="T106" fmla="*/ 2147483647 w 379"/>
                <a:gd name="T107" fmla="*/ 2147483647 h 20"/>
                <a:gd name="T108" fmla="*/ 2147483647 w 379"/>
                <a:gd name="T109" fmla="*/ 2147483647 h 20"/>
                <a:gd name="T110" fmla="*/ 2147483647 w 379"/>
                <a:gd name="T111" fmla="*/ 2147483647 h 20"/>
                <a:gd name="T112" fmla="*/ 2147483647 w 379"/>
                <a:gd name="T113" fmla="*/ 2147483647 h 20"/>
                <a:gd name="T114" fmla="*/ 2147483647 w 379"/>
                <a:gd name="T115" fmla="*/ 2147483647 h 20"/>
                <a:gd name="T116" fmla="*/ 2147483647 w 379"/>
                <a:gd name="T117" fmla="*/ 2147483647 h 20"/>
                <a:gd name="T118" fmla="*/ 2147483647 w 379"/>
                <a:gd name="T119" fmla="*/ 2147483647 h 20"/>
                <a:gd name="T120" fmla="*/ 2147483647 w 379"/>
                <a:gd name="T121" fmla="*/ 2147483647 h 20"/>
                <a:gd name="T122" fmla="*/ 2147483647 w 379"/>
                <a:gd name="T123" fmla="*/ 2147483647 h 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79"/>
                <a:gd name="T187" fmla="*/ 0 h 20"/>
                <a:gd name="T188" fmla="*/ 379 w 379"/>
                <a:gd name="T189" fmla="*/ 20 h 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79" h="20">
                  <a:moveTo>
                    <a:pt x="0" y="3"/>
                  </a:moveTo>
                  <a:lnTo>
                    <a:pt x="0" y="6"/>
                  </a:lnTo>
                  <a:lnTo>
                    <a:pt x="0" y="8"/>
                  </a:lnTo>
                  <a:lnTo>
                    <a:pt x="1" y="10"/>
                  </a:lnTo>
                  <a:lnTo>
                    <a:pt x="2" y="6"/>
                  </a:lnTo>
                  <a:lnTo>
                    <a:pt x="3" y="8"/>
                  </a:lnTo>
                  <a:lnTo>
                    <a:pt x="3" y="7"/>
                  </a:lnTo>
                  <a:lnTo>
                    <a:pt x="4" y="8"/>
                  </a:lnTo>
                  <a:lnTo>
                    <a:pt x="4" y="14"/>
                  </a:lnTo>
                  <a:lnTo>
                    <a:pt x="5" y="13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8" y="8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9" y="14"/>
                  </a:lnTo>
                  <a:lnTo>
                    <a:pt x="10" y="13"/>
                  </a:lnTo>
                  <a:lnTo>
                    <a:pt x="10" y="17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3" y="6"/>
                  </a:lnTo>
                  <a:lnTo>
                    <a:pt x="13" y="8"/>
                  </a:lnTo>
                  <a:lnTo>
                    <a:pt x="14" y="11"/>
                  </a:lnTo>
                  <a:lnTo>
                    <a:pt x="15" y="13"/>
                  </a:lnTo>
                  <a:lnTo>
                    <a:pt x="15" y="14"/>
                  </a:lnTo>
                  <a:lnTo>
                    <a:pt x="16" y="13"/>
                  </a:lnTo>
                  <a:lnTo>
                    <a:pt x="17" y="11"/>
                  </a:lnTo>
                  <a:lnTo>
                    <a:pt x="18" y="12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20" y="10"/>
                  </a:lnTo>
                  <a:lnTo>
                    <a:pt x="20" y="13"/>
                  </a:lnTo>
                  <a:lnTo>
                    <a:pt x="21" y="13"/>
                  </a:lnTo>
                  <a:lnTo>
                    <a:pt x="22" y="19"/>
                  </a:lnTo>
                  <a:lnTo>
                    <a:pt x="22" y="17"/>
                  </a:lnTo>
                  <a:lnTo>
                    <a:pt x="23" y="17"/>
                  </a:lnTo>
                  <a:lnTo>
                    <a:pt x="23" y="14"/>
                  </a:lnTo>
                  <a:lnTo>
                    <a:pt x="24" y="15"/>
                  </a:lnTo>
                  <a:lnTo>
                    <a:pt x="25" y="13"/>
                  </a:lnTo>
                  <a:lnTo>
                    <a:pt x="26" y="11"/>
                  </a:lnTo>
                  <a:lnTo>
                    <a:pt x="27" y="13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8" y="11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30" y="13"/>
                  </a:lnTo>
                  <a:lnTo>
                    <a:pt x="30" y="11"/>
                  </a:lnTo>
                  <a:lnTo>
                    <a:pt x="31" y="10"/>
                  </a:lnTo>
                  <a:lnTo>
                    <a:pt x="32" y="12"/>
                  </a:lnTo>
                  <a:lnTo>
                    <a:pt x="33" y="10"/>
                  </a:lnTo>
                  <a:lnTo>
                    <a:pt x="34" y="11"/>
                  </a:lnTo>
                  <a:lnTo>
                    <a:pt x="35" y="13"/>
                  </a:lnTo>
                  <a:lnTo>
                    <a:pt x="35" y="14"/>
                  </a:lnTo>
                  <a:lnTo>
                    <a:pt x="35" y="15"/>
                  </a:lnTo>
                  <a:lnTo>
                    <a:pt x="36" y="15"/>
                  </a:lnTo>
                  <a:lnTo>
                    <a:pt x="37" y="15"/>
                  </a:lnTo>
                  <a:lnTo>
                    <a:pt x="37" y="13"/>
                  </a:lnTo>
                  <a:lnTo>
                    <a:pt x="38" y="15"/>
                  </a:lnTo>
                  <a:lnTo>
                    <a:pt x="39" y="13"/>
                  </a:lnTo>
                  <a:lnTo>
                    <a:pt x="40" y="12"/>
                  </a:lnTo>
                  <a:lnTo>
                    <a:pt x="40" y="13"/>
                  </a:lnTo>
                  <a:lnTo>
                    <a:pt x="41" y="12"/>
                  </a:lnTo>
                  <a:lnTo>
                    <a:pt x="42" y="7"/>
                  </a:lnTo>
                  <a:lnTo>
                    <a:pt x="42" y="12"/>
                  </a:lnTo>
                  <a:lnTo>
                    <a:pt x="42" y="11"/>
                  </a:lnTo>
                  <a:lnTo>
                    <a:pt x="43" y="12"/>
                  </a:lnTo>
                  <a:lnTo>
                    <a:pt x="44" y="15"/>
                  </a:lnTo>
                  <a:lnTo>
                    <a:pt x="44" y="14"/>
                  </a:lnTo>
                  <a:lnTo>
                    <a:pt x="45" y="11"/>
                  </a:lnTo>
                  <a:lnTo>
                    <a:pt x="46" y="10"/>
                  </a:lnTo>
                  <a:lnTo>
                    <a:pt x="46" y="9"/>
                  </a:lnTo>
                  <a:lnTo>
                    <a:pt x="47" y="9"/>
                  </a:lnTo>
                  <a:lnTo>
                    <a:pt x="47" y="11"/>
                  </a:lnTo>
                  <a:lnTo>
                    <a:pt x="48" y="11"/>
                  </a:lnTo>
                  <a:lnTo>
                    <a:pt x="49" y="15"/>
                  </a:lnTo>
                  <a:lnTo>
                    <a:pt x="49" y="14"/>
                  </a:lnTo>
                  <a:lnTo>
                    <a:pt x="49" y="6"/>
                  </a:lnTo>
                  <a:lnTo>
                    <a:pt x="50" y="6"/>
                  </a:lnTo>
                  <a:lnTo>
                    <a:pt x="51" y="13"/>
                  </a:lnTo>
                  <a:lnTo>
                    <a:pt x="52" y="11"/>
                  </a:lnTo>
                  <a:lnTo>
                    <a:pt x="53" y="17"/>
                  </a:lnTo>
                  <a:lnTo>
                    <a:pt x="53" y="16"/>
                  </a:lnTo>
                  <a:lnTo>
                    <a:pt x="54" y="17"/>
                  </a:lnTo>
                  <a:lnTo>
                    <a:pt x="54" y="15"/>
                  </a:lnTo>
                  <a:lnTo>
                    <a:pt x="55" y="15"/>
                  </a:lnTo>
                  <a:lnTo>
                    <a:pt x="56" y="13"/>
                  </a:lnTo>
                  <a:lnTo>
                    <a:pt x="57" y="12"/>
                  </a:lnTo>
                  <a:lnTo>
                    <a:pt x="57" y="13"/>
                  </a:lnTo>
                  <a:lnTo>
                    <a:pt x="57" y="6"/>
                  </a:lnTo>
                  <a:lnTo>
                    <a:pt x="58" y="8"/>
                  </a:lnTo>
                  <a:lnTo>
                    <a:pt x="59" y="12"/>
                  </a:lnTo>
                  <a:lnTo>
                    <a:pt x="59" y="13"/>
                  </a:lnTo>
                  <a:lnTo>
                    <a:pt x="60" y="10"/>
                  </a:lnTo>
                  <a:lnTo>
                    <a:pt x="61" y="12"/>
                  </a:lnTo>
                  <a:lnTo>
                    <a:pt x="61" y="9"/>
                  </a:lnTo>
                  <a:lnTo>
                    <a:pt x="62" y="13"/>
                  </a:lnTo>
                  <a:lnTo>
                    <a:pt x="63" y="11"/>
                  </a:lnTo>
                  <a:lnTo>
                    <a:pt x="64" y="7"/>
                  </a:lnTo>
                  <a:lnTo>
                    <a:pt x="64" y="11"/>
                  </a:lnTo>
                  <a:lnTo>
                    <a:pt x="64" y="12"/>
                  </a:lnTo>
                  <a:lnTo>
                    <a:pt x="65" y="13"/>
                  </a:lnTo>
                  <a:lnTo>
                    <a:pt x="66" y="20"/>
                  </a:lnTo>
                  <a:lnTo>
                    <a:pt x="66" y="15"/>
                  </a:lnTo>
                  <a:lnTo>
                    <a:pt x="67" y="13"/>
                  </a:lnTo>
                  <a:lnTo>
                    <a:pt x="68" y="11"/>
                  </a:lnTo>
                  <a:lnTo>
                    <a:pt x="68" y="17"/>
                  </a:lnTo>
                  <a:lnTo>
                    <a:pt x="69" y="12"/>
                  </a:lnTo>
                  <a:lnTo>
                    <a:pt x="69" y="8"/>
                  </a:lnTo>
                  <a:lnTo>
                    <a:pt x="70" y="9"/>
                  </a:lnTo>
                  <a:lnTo>
                    <a:pt x="71" y="7"/>
                  </a:lnTo>
                  <a:lnTo>
                    <a:pt x="71" y="10"/>
                  </a:lnTo>
                  <a:lnTo>
                    <a:pt x="72" y="11"/>
                  </a:lnTo>
                  <a:lnTo>
                    <a:pt x="72" y="12"/>
                  </a:lnTo>
                  <a:lnTo>
                    <a:pt x="73" y="13"/>
                  </a:lnTo>
                  <a:lnTo>
                    <a:pt x="74" y="14"/>
                  </a:lnTo>
                  <a:lnTo>
                    <a:pt x="74" y="12"/>
                  </a:lnTo>
                  <a:lnTo>
                    <a:pt x="75" y="4"/>
                  </a:lnTo>
                  <a:lnTo>
                    <a:pt x="76" y="8"/>
                  </a:lnTo>
                  <a:lnTo>
                    <a:pt x="76" y="9"/>
                  </a:lnTo>
                  <a:lnTo>
                    <a:pt x="76" y="7"/>
                  </a:lnTo>
                  <a:lnTo>
                    <a:pt x="77" y="6"/>
                  </a:lnTo>
                  <a:lnTo>
                    <a:pt x="78" y="8"/>
                  </a:lnTo>
                  <a:lnTo>
                    <a:pt x="79" y="8"/>
                  </a:lnTo>
                  <a:lnTo>
                    <a:pt x="79" y="9"/>
                  </a:lnTo>
                  <a:lnTo>
                    <a:pt x="79" y="13"/>
                  </a:lnTo>
                  <a:lnTo>
                    <a:pt x="80" y="11"/>
                  </a:lnTo>
                  <a:lnTo>
                    <a:pt x="81" y="10"/>
                  </a:lnTo>
                  <a:lnTo>
                    <a:pt x="81" y="9"/>
                  </a:lnTo>
                  <a:lnTo>
                    <a:pt x="82" y="11"/>
                  </a:lnTo>
                  <a:lnTo>
                    <a:pt x="83" y="11"/>
                  </a:lnTo>
                  <a:lnTo>
                    <a:pt x="84" y="15"/>
                  </a:lnTo>
                  <a:lnTo>
                    <a:pt x="84" y="14"/>
                  </a:lnTo>
                  <a:lnTo>
                    <a:pt x="85" y="13"/>
                  </a:lnTo>
                  <a:lnTo>
                    <a:pt x="86" y="13"/>
                  </a:lnTo>
                  <a:lnTo>
                    <a:pt x="86" y="18"/>
                  </a:lnTo>
                  <a:lnTo>
                    <a:pt x="87" y="15"/>
                  </a:lnTo>
                  <a:lnTo>
                    <a:pt x="87" y="13"/>
                  </a:lnTo>
                  <a:lnTo>
                    <a:pt x="88" y="12"/>
                  </a:lnTo>
                  <a:lnTo>
                    <a:pt x="88" y="9"/>
                  </a:lnTo>
                  <a:lnTo>
                    <a:pt x="89" y="11"/>
                  </a:lnTo>
                  <a:lnTo>
                    <a:pt x="90" y="11"/>
                  </a:lnTo>
                  <a:lnTo>
                    <a:pt x="91" y="11"/>
                  </a:lnTo>
                  <a:lnTo>
                    <a:pt x="91" y="12"/>
                  </a:lnTo>
                  <a:lnTo>
                    <a:pt x="92" y="11"/>
                  </a:lnTo>
                  <a:lnTo>
                    <a:pt x="93" y="13"/>
                  </a:lnTo>
                  <a:lnTo>
                    <a:pt x="93" y="16"/>
                  </a:lnTo>
                  <a:lnTo>
                    <a:pt x="94" y="13"/>
                  </a:lnTo>
                  <a:lnTo>
                    <a:pt x="94" y="12"/>
                  </a:lnTo>
                  <a:lnTo>
                    <a:pt x="95" y="10"/>
                  </a:lnTo>
                  <a:lnTo>
                    <a:pt x="96" y="11"/>
                  </a:lnTo>
                  <a:lnTo>
                    <a:pt x="96" y="9"/>
                  </a:lnTo>
                  <a:lnTo>
                    <a:pt x="97" y="14"/>
                  </a:lnTo>
                  <a:lnTo>
                    <a:pt x="98" y="16"/>
                  </a:lnTo>
                  <a:lnTo>
                    <a:pt x="98" y="14"/>
                  </a:lnTo>
                  <a:lnTo>
                    <a:pt x="98" y="13"/>
                  </a:lnTo>
                  <a:lnTo>
                    <a:pt x="99" y="13"/>
                  </a:lnTo>
                  <a:lnTo>
                    <a:pt x="100" y="13"/>
                  </a:lnTo>
                  <a:lnTo>
                    <a:pt x="101" y="14"/>
                  </a:lnTo>
                  <a:lnTo>
                    <a:pt x="101" y="13"/>
                  </a:lnTo>
                  <a:lnTo>
                    <a:pt x="102" y="7"/>
                  </a:lnTo>
                  <a:lnTo>
                    <a:pt x="103" y="10"/>
                  </a:lnTo>
                  <a:lnTo>
                    <a:pt x="103" y="12"/>
                  </a:lnTo>
                  <a:lnTo>
                    <a:pt x="104" y="11"/>
                  </a:lnTo>
                  <a:lnTo>
                    <a:pt x="105" y="12"/>
                  </a:lnTo>
                  <a:lnTo>
                    <a:pt x="106" y="11"/>
                  </a:lnTo>
                  <a:lnTo>
                    <a:pt x="107" y="12"/>
                  </a:lnTo>
                  <a:lnTo>
                    <a:pt x="108" y="12"/>
                  </a:lnTo>
                  <a:lnTo>
                    <a:pt x="108" y="11"/>
                  </a:lnTo>
                  <a:lnTo>
                    <a:pt x="109" y="10"/>
                  </a:lnTo>
                  <a:lnTo>
                    <a:pt x="109" y="11"/>
                  </a:lnTo>
                  <a:lnTo>
                    <a:pt x="110" y="11"/>
                  </a:lnTo>
                  <a:lnTo>
                    <a:pt x="110" y="18"/>
                  </a:lnTo>
                  <a:lnTo>
                    <a:pt x="111" y="13"/>
                  </a:lnTo>
                  <a:lnTo>
                    <a:pt x="112" y="7"/>
                  </a:lnTo>
                  <a:lnTo>
                    <a:pt x="113" y="9"/>
                  </a:lnTo>
                  <a:lnTo>
                    <a:pt x="113" y="13"/>
                  </a:lnTo>
                  <a:lnTo>
                    <a:pt x="114" y="12"/>
                  </a:lnTo>
                  <a:lnTo>
                    <a:pt x="115" y="12"/>
                  </a:lnTo>
                  <a:lnTo>
                    <a:pt x="115" y="17"/>
                  </a:lnTo>
                  <a:lnTo>
                    <a:pt x="116" y="15"/>
                  </a:lnTo>
                  <a:lnTo>
                    <a:pt x="117" y="18"/>
                  </a:lnTo>
                  <a:lnTo>
                    <a:pt x="117" y="13"/>
                  </a:lnTo>
                  <a:lnTo>
                    <a:pt x="118" y="12"/>
                  </a:lnTo>
                  <a:lnTo>
                    <a:pt x="119" y="6"/>
                  </a:lnTo>
                  <a:lnTo>
                    <a:pt x="120" y="9"/>
                  </a:lnTo>
                  <a:lnTo>
                    <a:pt x="120" y="10"/>
                  </a:lnTo>
                  <a:lnTo>
                    <a:pt x="120" y="11"/>
                  </a:lnTo>
                  <a:lnTo>
                    <a:pt x="121" y="4"/>
                  </a:lnTo>
                  <a:lnTo>
                    <a:pt x="122" y="10"/>
                  </a:lnTo>
                  <a:lnTo>
                    <a:pt x="123" y="11"/>
                  </a:lnTo>
                  <a:lnTo>
                    <a:pt x="124" y="11"/>
                  </a:lnTo>
                  <a:lnTo>
                    <a:pt x="125" y="11"/>
                  </a:lnTo>
                  <a:lnTo>
                    <a:pt x="126" y="15"/>
                  </a:lnTo>
                  <a:lnTo>
                    <a:pt x="127" y="13"/>
                  </a:lnTo>
                  <a:lnTo>
                    <a:pt x="128" y="13"/>
                  </a:lnTo>
                  <a:lnTo>
                    <a:pt x="128" y="18"/>
                  </a:lnTo>
                  <a:lnTo>
                    <a:pt x="128" y="15"/>
                  </a:lnTo>
                  <a:lnTo>
                    <a:pt x="129" y="14"/>
                  </a:lnTo>
                  <a:lnTo>
                    <a:pt x="130" y="13"/>
                  </a:lnTo>
                  <a:lnTo>
                    <a:pt x="130" y="18"/>
                  </a:lnTo>
                  <a:lnTo>
                    <a:pt x="131" y="17"/>
                  </a:lnTo>
                  <a:lnTo>
                    <a:pt x="132" y="18"/>
                  </a:lnTo>
                  <a:lnTo>
                    <a:pt x="132" y="15"/>
                  </a:lnTo>
                  <a:lnTo>
                    <a:pt x="133" y="8"/>
                  </a:lnTo>
                  <a:lnTo>
                    <a:pt x="133" y="11"/>
                  </a:lnTo>
                  <a:lnTo>
                    <a:pt x="134" y="11"/>
                  </a:lnTo>
                  <a:lnTo>
                    <a:pt x="135" y="13"/>
                  </a:lnTo>
                  <a:lnTo>
                    <a:pt x="135" y="11"/>
                  </a:lnTo>
                  <a:lnTo>
                    <a:pt x="136" y="12"/>
                  </a:lnTo>
                  <a:lnTo>
                    <a:pt x="137" y="10"/>
                  </a:lnTo>
                  <a:lnTo>
                    <a:pt x="137" y="11"/>
                  </a:lnTo>
                  <a:lnTo>
                    <a:pt x="138" y="12"/>
                  </a:lnTo>
                  <a:lnTo>
                    <a:pt x="139" y="11"/>
                  </a:lnTo>
                  <a:lnTo>
                    <a:pt x="140" y="4"/>
                  </a:lnTo>
                  <a:lnTo>
                    <a:pt x="140" y="8"/>
                  </a:lnTo>
                  <a:lnTo>
                    <a:pt x="140" y="10"/>
                  </a:lnTo>
                  <a:lnTo>
                    <a:pt x="141" y="11"/>
                  </a:lnTo>
                  <a:lnTo>
                    <a:pt x="142" y="5"/>
                  </a:lnTo>
                  <a:lnTo>
                    <a:pt x="142" y="8"/>
                  </a:lnTo>
                  <a:lnTo>
                    <a:pt x="143" y="7"/>
                  </a:lnTo>
                  <a:lnTo>
                    <a:pt x="143" y="8"/>
                  </a:lnTo>
                  <a:lnTo>
                    <a:pt x="144" y="15"/>
                  </a:lnTo>
                  <a:lnTo>
                    <a:pt x="145" y="14"/>
                  </a:lnTo>
                  <a:lnTo>
                    <a:pt x="145" y="13"/>
                  </a:lnTo>
                  <a:lnTo>
                    <a:pt x="146" y="12"/>
                  </a:lnTo>
                  <a:lnTo>
                    <a:pt x="147" y="8"/>
                  </a:lnTo>
                  <a:lnTo>
                    <a:pt x="147" y="7"/>
                  </a:lnTo>
                  <a:lnTo>
                    <a:pt x="147" y="9"/>
                  </a:lnTo>
                  <a:lnTo>
                    <a:pt x="148" y="11"/>
                  </a:lnTo>
                  <a:lnTo>
                    <a:pt x="149" y="11"/>
                  </a:lnTo>
                  <a:lnTo>
                    <a:pt x="150" y="11"/>
                  </a:lnTo>
                  <a:lnTo>
                    <a:pt x="150" y="18"/>
                  </a:lnTo>
                  <a:lnTo>
                    <a:pt x="151" y="16"/>
                  </a:lnTo>
                  <a:lnTo>
                    <a:pt x="152" y="13"/>
                  </a:lnTo>
                  <a:lnTo>
                    <a:pt x="152" y="8"/>
                  </a:lnTo>
                  <a:lnTo>
                    <a:pt x="153" y="10"/>
                  </a:lnTo>
                  <a:lnTo>
                    <a:pt x="154" y="11"/>
                  </a:lnTo>
                  <a:lnTo>
                    <a:pt x="155" y="15"/>
                  </a:lnTo>
                  <a:lnTo>
                    <a:pt x="155" y="20"/>
                  </a:lnTo>
                  <a:lnTo>
                    <a:pt x="155" y="15"/>
                  </a:lnTo>
                  <a:lnTo>
                    <a:pt x="156" y="12"/>
                  </a:lnTo>
                  <a:lnTo>
                    <a:pt x="157" y="12"/>
                  </a:lnTo>
                  <a:lnTo>
                    <a:pt x="157" y="13"/>
                  </a:lnTo>
                  <a:lnTo>
                    <a:pt x="158" y="10"/>
                  </a:lnTo>
                  <a:lnTo>
                    <a:pt x="158" y="9"/>
                  </a:lnTo>
                  <a:lnTo>
                    <a:pt x="159" y="9"/>
                  </a:lnTo>
                  <a:lnTo>
                    <a:pt x="159" y="13"/>
                  </a:lnTo>
                  <a:lnTo>
                    <a:pt x="160" y="13"/>
                  </a:lnTo>
                  <a:lnTo>
                    <a:pt x="161" y="13"/>
                  </a:lnTo>
                  <a:lnTo>
                    <a:pt x="162" y="11"/>
                  </a:lnTo>
                  <a:lnTo>
                    <a:pt x="162" y="15"/>
                  </a:lnTo>
                  <a:lnTo>
                    <a:pt x="162" y="13"/>
                  </a:lnTo>
                  <a:lnTo>
                    <a:pt x="163" y="11"/>
                  </a:lnTo>
                  <a:lnTo>
                    <a:pt x="164" y="11"/>
                  </a:lnTo>
                  <a:lnTo>
                    <a:pt x="165" y="11"/>
                  </a:lnTo>
                  <a:lnTo>
                    <a:pt x="166" y="10"/>
                  </a:lnTo>
                  <a:lnTo>
                    <a:pt x="166" y="8"/>
                  </a:lnTo>
                  <a:lnTo>
                    <a:pt x="167" y="9"/>
                  </a:lnTo>
                  <a:lnTo>
                    <a:pt x="167" y="10"/>
                  </a:lnTo>
                  <a:lnTo>
                    <a:pt x="168" y="10"/>
                  </a:lnTo>
                  <a:lnTo>
                    <a:pt x="169" y="8"/>
                  </a:lnTo>
                  <a:lnTo>
                    <a:pt x="169" y="9"/>
                  </a:lnTo>
                  <a:lnTo>
                    <a:pt x="169" y="10"/>
                  </a:lnTo>
                  <a:lnTo>
                    <a:pt x="170" y="13"/>
                  </a:lnTo>
                  <a:lnTo>
                    <a:pt x="171" y="13"/>
                  </a:lnTo>
                  <a:lnTo>
                    <a:pt x="172" y="13"/>
                  </a:lnTo>
                  <a:lnTo>
                    <a:pt x="172" y="16"/>
                  </a:lnTo>
                  <a:lnTo>
                    <a:pt x="173" y="13"/>
                  </a:lnTo>
                  <a:lnTo>
                    <a:pt x="173" y="12"/>
                  </a:lnTo>
                  <a:lnTo>
                    <a:pt x="174" y="5"/>
                  </a:lnTo>
                  <a:lnTo>
                    <a:pt x="174" y="13"/>
                  </a:lnTo>
                  <a:lnTo>
                    <a:pt x="175" y="12"/>
                  </a:lnTo>
                  <a:lnTo>
                    <a:pt x="176" y="12"/>
                  </a:lnTo>
                  <a:lnTo>
                    <a:pt x="177" y="8"/>
                  </a:lnTo>
                  <a:lnTo>
                    <a:pt x="177" y="5"/>
                  </a:lnTo>
                  <a:lnTo>
                    <a:pt x="177" y="9"/>
                  </a:lnTo>
                  <a:lnTo>
                    <a:pt x="178" y="10"/>
                  </a:lnTo>
                  <a:lnTo>
                    <a:pt x="179" y="11"/>
                  </a:lnTo>
                  <a:lnTo>
                    <a:pt x="179" y="10"/>
                  </a:lnTo>
                  <a:lnTo>
                    <a:pt x="180" y="10"/>
                  </a:lnTo>
                  <a:lnTo>
                    <a:pt x="181" y="10"/>
                  </a:lnTo>
                  <a:lnTo>
                    <a:pt x="181" y="9"/>
                  </a:lnTo>
                  <a:lnTo>
                    <a:pt x="181" y="13"/>
                  </a:lnTo>
                  <a:lnTo>
                    <a:pt x="182" y="13"/>
                  </a:lnTo>
                  <a:lnTo>
                    <a:pt x="183" y="12"/>
                  </a:lnTo>
                  <a:lnTo>
                    <a:pt x="184" y="12"/>
                  </a:lnTo>
                  <a:lnTo>
                    <a:pt x="184" y="11"/>
                  </a:lnTo>
                  <a:lnTo>
                    <a:pt x="185" y="11"/>
                  </a:lnTo>
                  <a:lnTo>
                    <a:pt x="186" y="6"/>
                  </a:lnTo>
                  <a:lnTo>
                    <a:pt x="186" y="8"/>
                  </a:lnTo>
                  <a:lnTo>
                    <a:pt x="187" y="8"/>
                  </a:lnTo>
                  <a:lnTo>
                    <a:pt x="188" y="10"/>
                  </a:lnTo>
                  <a:lnTo>
                    <a:pt x="188" y="11"/>
                  </a:lnTo>
                  <a:lnTo>
                    <a:pt x="189" y="11"/>
                  </a:lnTo>
                  <a:lnTo>
                    <a:pt x="189" y="14"/>
                  </a:lnTo>
                  <a:lnTo>
                    <a:pt x="190" y="16"/>
                  </a:lnTo>
                  <a:lnTo>
                    <a:pt x="191" y="14"/>
                  </a:lnTo>
                  <a:lnTo>
                    <a:pt x="191" y="11"/>
                  </a:lnTo>
                  <a:lnTo>
                    <a:pt x="192" y="12"/>
                  </a:lnTo>
                  <a:lnTo>
                    <a:pt x="192" y="13"/>
                  </a:lnTo>
                  <a:lnTo>
                    <a:pt x="193" y="11"/>
                  </a:lnTo>
                  <a:lnTo>
                    <a:pt x="194" y="13"/>
                  </a:lnTo>
                  <a:lnTo>
                    <a:pt x="195" y="11"/>
                  </a:lnTo>
                  <a:lnTo>
                    <a:pt x="196" y="11"/>
                  </a:lnTo>
                  <a:lnTo>
                    <a:pt x="197" y="9"/>
                  </a:lnTo>
                  <a:lnTo>
                    <a:pt x="198" y="12"/>
                  </a:lnTo>
                  <a:lnTo>
                    <a:pt x="199" y="11"/>
                  </a:lnTo>
                  <a:lnTo>
                    <a:pt x="199" y="13"/>
                  </a:lnTo>
                  <a:lnTo>
                    <a:pt x="200" y="11"/>
                  </a:lnTo>
                  <a:lnTo>
                    <a:pt x="201" y="14"/>
                  </a:lnTo>
                  <a:lnTo>
                    <a:pt x="201" y="12"/>
                  </a:lnTo>
                  <a:lnTo>
                    <a:pt x="202" y="8"/>
                  </a:lnTo>
                  <a:lnTo>
                    <a:pt x="203" y="9"/>
                  </a:lnTo>
                  <a:lnTo>
                    <a:pt x="203" y="10"/>
                  </a:lnTo>
                  <a:lnTo>
                    <a:pt x="204" y="12"/>
                  </a:lnTo>
                  <a:lnTo>
                    <a:pt x="205" y="13"/>
                  </a:lnTo>
                  <a:lnTo>
                    <a:pt x="206" y="11"/>
                  </a:lnTo>
                  <a:lnTo>
                    <a:pt x="206" y="9"/>
                  </a:lnTo>
                  <a:lnTo>
                    <a:pt x="207" y="11"/>
                  </a:lnTo>
                  <a:lnTo>
                    <a:pt x="208" y="15"/>
                  </a:lnTo>
                  <a:lnTo>
                    <a:pt x="208" y="13"/>
                  </a:lnTo>
                  <a:lnTo>
                    <a:pt x="209" y="10"/>
                  </a:lnTo>
                  <a:lnTo>
                    <a:pt x="210" y="13"/>
                  </a:lnTo>
                  <a:lnTo>
                    <a:pt x="211" y="13"/>
                  </a:lnTo>
                  <a:lnTo>
                    <a:pt x="212" y="10"/>
                  </a:lnTo>
                  <a:lnTo>
                    <a:pt x="213" y="8"/>
                  </a:lnTo>
                  <a:lnTo>
                    <a:pt x="213" y="9"/>
                  </a:lnTo>
                  <a:lnTo>
                    <a:pt x="214" y="11"/>
                  </a:lnTo>
                  <a:lnTo>
                    <a:pt x="215" y="11"/>
                  </a:lnTo>
                  <a:lnTo>
                    <a:pt x="216" y="12"/>
                  </a:lnTo>
                  <a:lnTo>
                    <a:pt x="216" y="13"/>
                  </a:lnTo>
                  <a:lnTo>
                    <a:pt x="217" y="13"/>
                  </a:lnTo>
                  <a:lnTo>
                    <a:pt x="218" y="13"/>
                  </a:lnTo>
                  <a:lnTo>
                    <a:pt x="219" y="13"/>
                  </a:lnTo>
                  <a:lnTo>
                    <a:pt x="220" y="10"/>
                  </a:lnTo>
                  <a:lnTo>
                    <a:pt x="221" y="13"/>
                  </a:lnTo>
                  <a:lnTo>
                    <a:pt x="222" y="13"/>
                  </a:lnTo>
                  <a:lnTo>
                    <a:pt x="223" y="12"/>
                  </a:lnTo>
                  <a:lnTo>
                    <a:pt x="223" y="13"/>
                  </a:lnTo>
                  <a:lnTo>
                    <a:pt x="224" y="14"/>
                  </a:lnTo>
                  <a:lnTo>
                    <a:pt x="225" y="15"/>
                  </a:lnTo>
                  <a:lnTo>
                    <a:pt x="226" y="13"/>
                  </a:lnTo>
                  <a:lnTo>
                    <a:pt x="227" y="13"/>
                  </a:lnTo>
                  <a:lnTo>
                    <a:pt x="228" y="6"/>
                  </a:lnTo>
                  <a:lnTo>
                    <a:pt x="229" y="9"/>
                  </a:lnTo>
                  <a:lnTo>
                    <a:pt x="230" y="11"/>
                  </a:lnTo>
                  <a:lnTo>
                    <a:pt x="230" y="13"/>
                  </a:lnTo>
                  <a:lnTo>
                    <a:pt x="231" y="12"/>
                  </a:lnTo>
                  <a:lnTo>
                    <a:pt x="232" y="13"/>
                  </a:lnTo>
                  <a:lnTo>
                    <a:pt x="233" y="5"/>
                  </a:lnTo>
                  <a:lnTo>
                    <a:pt x="233" y="9"/>
                  </a:lnTo>
                  <a:lnTo>
                    <a:pt x="233" y="10"/>
                  </a:lnTo>
                  <a:lnTo>
                    <a:pt x="234" y="11"/>
                  </a:lnTo>
                  <a:lnTo>
                    <a:pt x="235" y="8"/>
                  </a:lnTo>
                  <a:lnTo>
                    <a:pt x="235" y="10"/>
                  </a:lnTo>
                  <a:lnTo>
                    <a:pt x="236" y="13"/>
                  </a:lnTo>
                  <a:lnTo>
                    <a:pt x="237" y="13"/>
                  </a:lnTo>
                  <a:lnTo>
                    <a:pt x="237" y="14"/>
                  </a:lnTo>
                  <a:lnTo>
                    <a:pt x="238" y="13"/>
                  </a:lnTo>
                  <a:lnTo>
                    <a:pt x="239" y="11"/>
                  </a:lnTo>
                  <a:lnTo>
                    <a:pt x="240" y="8"/>
                  </a:lnTo>
                  <a:lnTo>
                    <a:pt x="240" y="14"/>
                  </a:lnTo>
                  <a:lnTo>
                    <a:pt x="240" y="13"/>
                  </a:lnTo>
                  <a:lnTo>
                    <a:pt x="241" y="8"/>
                  </a:lnTo>
                  <a:lnTo>
                    <a:pt x="242" y="9"/>
                  </a:lnTo>
                  <a:lnTo>
                    <a:pt x="243" y="11"/>
                  </a:lnTo>
                  <a:lnTo>
                    <a:pt x="243" y="12"/>
                  </a:lnTo>
                  <a:lnTo>
                    <a:pt x="244" y="15"/>
                  </a:lnTo>
                  <a:lnTo>
                    <a:pt x="244" y="17"/>
                  </a:lnTo>
                  <a:lnTo>
                    <a:pt x="245" y="14"/>
                  </a:lnTo>
                  <a:lnTo>
                    <a:pt x="245" y="13"/>
                  </a:lnTo>
                  <a:lnTo>
                    <a:pt x="246" y="13"/>
                  </a:lnTo>
                  <a:lnTo>
                    <a:pt x="247" y="11"/>
                  </a:lnTo>
                  <a:lnTo>
                    <a:pt x="247" y="14"/>
                  </a:lnTo>
                  <a:lnTo>
                    <a:pt x="248" y="13"/>
                  </a:lnTo>
                  <a:lnTo>
                    <a:pt x="248" y="18"/>
                  </a:lnTo>
                  <a:lnTo>
                    <a:pt x="249" y="15"/>
                  </a:lnTo>
                  <a:lnTo>
                    <a:pt x="250" y="13"/>
                  </a:lnTo>
                  <a:lnTo>
                    <a:pt x="250" y="12"/>
                  </a:lnTo>
                  <a:lnTo>
                    <a:pt x="251" y="11"/>
                  </a:lnTo>
                  <a:lnTo>
                    <a:pt x="252" y="13"/>
                  </a:lnTo>
                  <a:lnTo>
                    <a:pt x="252" y="11"/>
                  </a:lnTo>
                  <a:lnTo>
                    <a:pt x="252" y="12"/>
                  </a:lnTo>
                  <a:lnTo>
                    <a:pt x="253" y="13"/>
                  </a:lnTo>
                  <a:lnTo>
                    <a:pt x="254" y="13"/>
                  </a:lnTo>
                  <a:lnTo>
                    <a:pt x="255" y="12"/>
                  </a:lnTo>
                  <a:lnTo>
                    <a:pt x="255" y="9"/>
                  </a:lnTo>
                  <a:lnTo>
                    <a:pt x="255" y="8"/>
                  </a:lnTo>
                  <a:lnTo>
                    <a:pt x="256" y="11"/>
                  </a:lnTo>
                  <a:lnTo>
                    <a:pt x="257" y="11"/>
                  </a:lnTo>
                  <a:lnTo>
                    <a:pt x="258" y="11"/>
                  </a:lnTo>
                  <a:lnTo>
                    <a:pt x="259" y="11"/>
                  </a:lnTo>
                  <a:lnTo>
                    <a:pt x="260" y="14"/>
                  </a:lnTo>
                  <a:lnTo>
                    <a:pt x="260" y="12"/>
                  </a:lnTo>
                  <a:lnTo>
                    <a:pt x="260" y="11"/>
                  </a:lnTo>
                  <a:lnTo>
                    <a:pt x="261" y="14"/>
                  </a:lnTo>
                  <a:lnTo>
                    <a:pt x="262" y="13"/>
                  </a:lnTo>
                  <a:lnTo>
                    <a:pt x="262" y="12"/>
                  </a:lnTo>
                  <a:lnTo>
                    <a:pt x="263" y="11"/>
                  </a:lnTo>
                  <a:lnTo>
                    <a:pt x="264" y="11"/>
                  </a:lnTo>
                  <a:lnTo>
                    <a:pt x="265" y="11"/>
                  </a:lnTo>
                  <a:lnTo>
                    <a:pt x="266" y="13"/>
                  </a:lnTo>
                  <a:lnTo>
                    <a:pt x="267" y="11"/>
                  </a:lnTo>
                  <a:lnTo>
                    <a:pt x="268" y="14"/>
                  </a:lnTo>
                  <a:lnTo>
                    <a:pt x="269" y="11"/>
                  </a:lnTo>
                  <a:lnTo>
                    <a:pt x="270" y="11"/>
                  </a:lnTo>
                  <a:lnTo>
                    <a:pt x="270" y="13"/>
                  </a:lnTo>
                  <a:lnTo>
                    <a:pt x="271" y="12"/>
                  </a:lnTo>
                  <a:lnTo>
                    <a:pt x="272" y="11"/>
                  </a:lnTo>
                  <a:lnTo>
                    <a:pt x="272" y="6"/>
                  </a:lnTo>
                  <a:lnTo>
                    <a:pt x="273" y="8"/>
                  </a:lnTo>
                  <a:lnTo>
                    <a:pt x="274" y="9"/>
                  </a:lnTo>
                  <a:lnTo>
                    <a:pt x="274" y="11"/>
                  </a:lnTo>
                  <a:lnTo>
                    <a:pt x="275" y="10"/>
                  </a:lnTo>
                  <a:lnTo>
                    <a:pt x="276" y="8"/>
                  </a:lnTo>
                  <a:lnTo>
                    <a:pt x="277" y="11"/>
                  </a:lnTo>
                  <a:lnTo>
                    <a:pt x="277" y="12"/>
                  </a:lnTo>
                  <a:lnTo>
                    <a:pt x="278" y="11"/>
                  </a:lnTo>
                  <a:lnTo>
                    <a:pt x="278" y="6"/>
                  </a:lnTo>
                  <a:lnTo>
                    <a:pt x="279" y="6"/>
                  </a:lnTo>
                  <a:lnTo>
                    <a:pt x="279" y="8"/>
                  </a:lnTo>
                  <a:lnTo>
                    <a:pt x="280" y="10"/>
                  </a:lnTo>
                  <a:lnTo>
                    <a:pt x="281" y="12"/>
                  </a:lnTo>
                  <a:lnTo>
                    <a:pt x="282" y="11"/>
                  </a:lnTo>
                  <a:lnTo>
                    <a:pt x="282" y="13"/>
                  </a:lnTo>
                  <a:lnTo>
                    <a:pt x="283" y="17"/>
                  </a:lnTo>
                  <a:lnTo>
                    <a:pt x="284" y="13"/>
                  </a:lnTo>
                  <a:lnTo>
                    <a:pt x="285" y="11"/>
                  </a:lnTo>
                  <a:lnTo>
                    <a:pt x="286" y="17"/>
                  </a:lnTo>
                  <a:lnTo>
                    <a:pt x="286" y="13"/>
                  </a:lnTo>
                  <a:lnTo>
                    <a:pt x="287" y="17"/>
                  </a:lnTo>
                  <a:lnTo>
                    <a:pt x="287" y="16"/>
                  </a:lnTo>
                  <a:lnTo>
                    <a:pt x="288" y="9"/>
                  </a:lnTo>
                  <a:lnTo>
                    <a:pt x="289" y="11"/>
                  </a:lnTo>
                  <a:lnTo>
                    <a:pt x="289" y="10"/>
                  </a:lnTo>
                  <a:lnTo>
                    <a:pt x="289" y="11"/>
                  </a:lnTo>
                  <a:lnTo>
                    <a:pt x="290" y="15"/>
                  </a:lnTo>
                  <a:lnTo>
                    <a:pt x="291" y="14"/>
                  </a:lnTo>
                  <a:lnTo>
                    <a:pt x="292" y="13"/>
                  </a:lnTo>
                  <a:lnTo>
                    <a:pt x="292" y="11"/>
                  </a:lnTo>
                  <a:lnTo>
                    <a:pt x="293" y="14"/>
                  </a:lnTo>
                  <a:lnTo>
                    <a:pt x="293" y="13"/>
                  </a:lnTo>
                  <a:lnTo>
                    <a:pt x="294" y="14"/>
                  </a:lnTo>
                  <a:lnTo>
                    <a:pt x="294" y="15"/>
                  </a:lnTo>
                  <a:lnTo>
                    <a:pt x="295" y="13"/>
                  </a:lnTo>
                  <a:lnTo>
                    <a:pt x="296" y="13"/>
                  </a:lnTo>
                  <a:lnTo>
                    <a:pt x="296" y="12"/>
                  </a:lnTo>
                  <a:lnTo>
                    <a:pt x="296" y="17"/>
                  </a:lnTo>
                  <a:lnTo>
                    <a:pt x="297" y="13"/>
                  </a:lnTo>
                  <a:lnTo>
                    <a:pt x="298" y="17"/>
                  </a:lnTo>
                  <a:lnTo>
                    <a:pt x="299" y="15"/>
                  </a:lnTo>
                  <a:lnTo>
                    <a:pt x="299" y="18"/>
                  </a:lnTo>
                  <a:lnTo>
                    <a:pt x="300" y="15"/>
                  </a:lnTo>
                  <a:lnTo>
                    <a:pt x="301" y="13"/>
                  </a:lnTo>
                  <a:lnTo>
                    <a:pt x="301" y="14"/>
                  </a:lnTo>
                  <a:lnTo>
                    <a:pt x="301" y="8"/>
                  </a:lnTo>
                  <a:lnTo>
                    <a:pt x="302" y="11"/>
                  </a:lnTo>
                  <a:lnTo>
                    <a:pt x="303" y="11"/>
                  </a:lnTo>
                  <a:lnTo>
                    <a:pt x="304" y="11"/>
                  </a:lnTo>
                  <a:lnTo>
                    <a:pt x="304" y="8"/>
                  </a:lnTo>
                  <a:lnTo>
                    <a:pt x="304" y="11"/>
                  </a:lnTo>
                  <a:lnTo>
                    <a:pt x="305" y="14"/>
                  </a:lnTo>
                  <a:lnTo>
                    <a:pt x="306" y="13"/>
                  </a:lnTo>
                  <a:lnTo>
                    <a:pt x="306" y="12"/>
                  </a:lnTo>
                  <a:lnTo>
                    <a:pt x="307" y="11"/>
                  </a:lnTo>
                  <a:lnTo>
                    <a:pt x="308" y="11"/>
                  </a:lnTo>
                  <a:lnTo>
                    <a:pt x="309" y="10"/>
                  </a:lnTo>
                  <a:lnTo>
                    <a:pt x="309" y="5"/>
                  </a:lnTo>
                  <a:lnTo>
                    <a:pt x="310" y="8"/>
                  </a:lnTo>
                  <a:lnTo>
                    <a:pt x="311" y="16"/>
                  </a:lnTo>
                  <a:lnTo>
                    <a:pt x="311" y="14"/>
                  </a:lnTo>
                  <a:lnTo>
                    <a:pt x="311" y="13"/>
                  </a:lnTo>
                  <a:lnTo>
                    <a:pt x="312" y="13"/>
                  </a:lnTo>
                  <a:lnTo>
                    <a:pt x="313" y="18"/>
                  </a:lnTo>
                  <a:lnTo>
                    <a:pt x="314" y="16"/>
                  </a:lnTo>
                  <a:lnTo>
                    <a:pt x="314" y="15"/>
                  </a:lnTo>
                  <a:lnTo>
                    <a:pt x="315" y="13"/>
                  </a:lnTo>
                  <a:lnTo>
                    <a:pt x="316" y="13"/>
                  </a:lnTo>
                  <a:lnTo>
                    <a:pt x="316" y="12"/>
                  </a:lnTo>
                  <a:lnTo>
                    <a:pt x="317" y="13"/>
                  </a:lnTo>
                  <a:lnTo>
                    <a:pt x="318" y="12"/>
                  </a:lnTo>
                  <a:lnTo>
                    <a:pt x="318" y="11"/>
                  </a:lnTo>
                  <a:lnTo>
                    <a:pt x="319" y="14"/>
                  </a:lnTo>
                  <a:lnTo>
                    <a:pt x="320" y="13"/>
                  </a:lnTo>
                  <a:lnTo>
                    <a:pt x="321" y="14"/>
                  </a:lnTo>
                  <a:lnTo>
                    <a:pt x="321" y="8"/>
                  </a:lnTo>
                  <a:lnTo>
                    <a:pt x="322" y="12"/>
                  </a:lnTo>
                  <a:lnTo>
                    <a:pt x="323" y="12"/>
                  </a:lnTo>
                  <a:lnTo>
                    <a:pt x="323" y="11"/>
                  </a:lnTo>
                  <a:lnTo>
                    <a:pt x="323" y="15"/>
                  </a:lnTo>
                  <a:lnTo>
                    <a:pt x="324" y="13"/>
                  </a:lnTo>
                  <a:lnTo>
                    <a:pt x="325" y="14"/>
                  </a:lnTo>
                  <a:lnTo>
                    <a:pt x="326" y="14"/>
                  </a:lnTo>
                  <a:lnTo>
                    <a:pt x="326" y="13"/>
                  </a:lnTo>
                  <a:lnTo>
                    <a:pt x="327" y="12"/>
                  </a:lnTo>
                  <a:lnTo>
                    <a:pt x="327" y="13"/>
                  </a:lnTo>
                  <a:lnTo>
                    <a:pt x="328" y="14"/>
                  </a:lnTo>
                  <a:lnTo>
                    <a:pt x="328" y="15"/>
                  </a:lnTo>
                  <a:lnTo>
                    <a:pt x="329" y="16"/>
                  </a:lnTo>
                  <a:lnTo>
                    <a:pt x="330" y="13"/>
                  </a:lnTo>
                  <a:lnTo>
                    <a:pt x="331" y="11"/>
                  </a:lnTo>
                  <a:lnTo>
                    <a:pt x="331" y="13"/>
                  </a:lnTo>
                  <a:lnTo>
                    <a:pt x="332" y="12"/>
                  </a:lnTo>
                  <a:lnTo>
                    <a:pt x="333" y="11"/>
                  </a:lnTo>
                  <a:lnTo>
                    <a:pt x="334" y="12"/>
                  </a:lnTo>
                  <a:lnTo>
                    <a:pt x="334" y="13"/>
                  </a:lnTo>
                  <a:lnTo>
                    <a:pt x="335" y="10"/>
                  </a:lnTo>
                  <a:lnTo>
                    <a:pt x="336" y="10"/>
                  </a:lnTo>
                  <a:lnTo>
                    <a:pt x="336" y="8"/>
                  </a:lnTo>
                  <a:lnTo>
                    <a:pt x="337" y="5"/>
                  </a:lnTo>
                  <a:lnTo>
                    <a:pt x="338" y="8"/>
                  </a:lnTo>
                  <a:lnTo>
                    <a:pt x="338" y="10"/>
                  </a:lnTo>
                  <a:lnTo>
                    <a:pt x="338" y="8"/>
                  </a:lnTo>
                  <a:lnTo>
                    <a:pt x="339" y="9"/>
                  </a:lnTo>
                  <a:lnTo>
                    <a:pt x="340" y="10"/>
                  </a:lnTo>
                  <a:lnTo>
                    <a:pt x="340" y="12"/>
                  </a:lnTo>
                  <a:lnTo>
                    <a:pt x="341" y="2"/>
                  </a:lnTo>
                  <a:lnTo>
                    <a:pt x="342" y="6"/>
                  </a:lnTo>
                  <a:lnTo>
                    <a:pt x="342" y="10"/>
                  </a:lnTo>
                  <a:lnTo>
                    <a:pt x="343" y="11"/>
                  </a:lnTo>
                  <a:lnTo>
                    <a:pt x="343" y="18"/>
                  </a:lnTo>
                  <a:lnTo>
                    <a:pt x="344" y="15"/>
                  </a:lnTo>
                  <a:lnTo>
                    <a:pt x="345" y="18"/>
                  </a:lnTo>
                  <a:lnTo>
                    <a:pt x="345" y="17"/>
                  </a:lnTo>
                  <a:lnTo>
                    <a:pt x="345" y="10"/>
                  </a:lnTo>
                  <a:lnTo>
                    <a:pt x="346" y="9"/>
                  </a:lnTo>
                  <a:lnTo>
                    <a:pt x="347" y="11"/>
                  </a:lnTo>
                  <a:lnTo>
                    <a:pt x="348" y="12"/>
                  </a:lnTo>
                  <a:lnTo>
                    <a:pt x="348" y="8"/>
                  </a:lnTo>
                  <a:lnTo>
                    <a:pt x="349" y="12"/>
                  </a:lnTo>
                  <a:lnTo>
                    <a:pt x="349" y="11"/>
                  </a:lnTo>
                  <a:lnTo>
                    <a:pt x="350" y="9"/>
                  </a:lnTo>
                  <a:lnTo>
                    <a:pt x="350" y="11"/>
                  </a:lnTo>
                  <a:lnTo>
                    <a:pt x="351" y="11"/>
                  </a:lnTo>
                  <a:lnTo>
                    <a:pt x="352" y="8"/>
                  </a:lnTo>
                  <a:lnTo>
                    <a:pt x="353" y="3"/>
                  </a:lnTo>
                  <a:lnTo>
                    <a:pt x="353" y="5"/>
                  </a:lnTo>
                  <a:lnTo>
                    <a:pt x="353" y="9"/>
                  </a:lnTo>
                  <a:lnTo>
                    <a:pt x="354" y="10"/>
                  </a:lnTo>
                  <a:lnTo>
                    <a:pt x="355" y="16"/>
                  </a:lnTo>
                  <a:lnTo>
                    <a:pt x="355" y="15"/>
                  </a:lnTo>
                  <a:lnTo>
                    <a:pt x="356" y="11"/>
                  </a:lnTo>
                  <a:lnTo>
                    <a:pt x="357" y="13"/>
                  </a:lnTo>
                  <a:lnTo>
                    <a:pt x="357" y="17"/>
                  </a:lnTo>
                  <a:lnTo>
                    <a:pt x="358" y="13"/>
                  </a:lnTo>
                  <a:lnTo>
                    <a:pt x="358" y="12"/>
                  </a:lnTo>
                  <a:lnTo>
                    <a:pt x="359" y="12"/>
                  </a:lnTo>
                  <a:lnTo>
                    <a:pt x="360" y="13"/>
                  </a:lnTo>
                  <a:lnTo>
                    <a:pt x="360" y="14"/>
                  </a:lnTo>
                  <a:lnTo>
                    <a:pt x="360" y="13"/>
                  </a:lnTo>
                  <a:lnTo>
                    <a:pt x="361" y="11"/>
                  </a:lnTo>
                  <a:lnTo>
                    <a:pt x="362" y="11"/>
                  </a:lnTo>
                  <a:lnTo>
                    <a:pt x="363" y="11"/>
                  </a:lnTo>
                  <a:lnTo>
                    <a:pt x="364" y="0"/>
                  </a:lnTo>
                  <a:lnTo>
                    <a:pt x="364" y="5"/>
                  </a:lnTo>
                  <a:lnTo>
                    <a:pt x="365" y="8"/>
                  </a:lnTo>
                  <a:lnTo>
                    <a:pt x="365" y="10"/>
                  </a:lnTo>
                  <a:lnTo>
                    <a:pt x="366" y="9"/>
                  </a:lnTo>
                  <a:lnTo>
                    <a:pt x="367" y="10"/>
                  </a:lnTo>
                  <a:lnTo>
                    <a:pt x="367" y="11"/>
                  </a:lnTo>
                  <a:lnTo>
                    <a:pt x="368" y="11"/>
                  </a:lnTo>
                  <a:lnTo>
                    <a:pt x="368" y="4"/>
                  </a:lnTo>
                  <a:lnTo>
                    <a:pt x="369" y="6"/>
                  </a:lnTo>
                  <a:lnTo>
                    <a:pt x="370" y="9"/>
                  </a:lnTo>
                  <a:lnTo>
                    <a:pt x="370" y="10"/>
                  </a:lnTo>
                  <a:lnTo>
                    <a:pt x="371" y="12"/>
                  </a:lnTo>
                  <a:lnTo>
                    <a:pt x="372" y="7"/>
                  </a:lnTo>
                  <a:lnTo>
                    <a:pt x="372" y="13"/>
                  </a:lnTo>
                  <a:lnTo>
                    <a:pt x="373" y="13"/>
                  </a:lnTo>
                  <a:lnTo>
                    <a:pt x="374" y="11"/>
                  </a:lnTo>
                  <a:lnTo>
                    <a:pt x="375" y="18"/>
                  </a:lnTo>
                  <a:lnTo>
                    <a:pt x="375" y="11"/>
                  </a:lnTo>
                  <a:lnTo>
                    <a:pt x="375" y="6"/>
                  </a:lnTo>
                  <a:lnTo>
                    <a:pt x="376" y="8"/>
                  </a:lnTo>
                  <a:lnTo>
                    <a:pt x="377" y="6"/>
                  </a:lnTo>
                  <a:lnTo>
                    <a:pt x="377" y="11"/>
                  </a:lnTo>
                  <a:lnTo>
                    <a:pt x="378" y="11"/>
                  </a:lnTo>
                  <a:lnTo>
                    <a:pt x="379" y="11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508" name="Freeform 849"/>
            <p:cNvSpPr>
              <a:spLocks/>
            </p:cNvSpPr>
            <p:nvPr/>
          </p:nvSpPr>
          <p:spPr bwMode="auto">
            <a:xfrm>
              <a:off x="876300" y="4808538"/>
              <a:ext cx="682625" cy="874713"/>
            </a:xfrm>
            <a:custGeom>
              <a:avLst/>
              <a:gdLst>
                <a:gd name="T0" fmla="*/ 2147483647 w 430"/>
                <a:gd name="T1" fmla="*/ 2147483647 h 551"/>
                <a:gd name="T2" fmla="*/ 2147483647 w 430"/>
                <a:gd name="T3" fmla="*/ 2147483647 h 551"/>
                <a:gd name="T4" fmla="*/ 2147483647 w 430"/>
                <a:gd name="T5" fmla="*/ 2147483647 h 551"/>
                <a:gd name="T6" fmla="*/ 2147483647 w 430"/>
                <a:gd name="T7" fmla="*/ 2147483647 h 551"/>
                <a:gd name="T8" fmla="*/ 2147483647 w 430"/>
                <a:gd name="T9" fmla="*/ 2147483647 h 551"/>
                <a:gd name="T10" fmla="*/ 2147483647 w 430"/>
                <a:gd name="T11" fmla="*/ 2147483647 h 551"/>
                <a:gd name="T12" fmla="*/ 2147483647 w 430"/>
                <a:gd name="T13" fmla="*/ 2147483647 h 551"/>
                <a:gd name="T14" fmla="*/ 2147483647 w 430"/>
                <a:gd name="T15" fmla="*/ 2147483647 h 551"/>
                <a:gd name="T16" fmla="*/ 2147483647 w 430"/>
                <a:gd name="T17" fmla="*/ 2147483647 h 551"/>
                <a:gd name="T18" fmla="*/ 2147483647 w 430"/>
                <a:gd name="T19" fmla="*/ 2147483647 h 551"/>
                <a:gd name="T20" fmla="*/ 2147483647 w 430"/>
                <a:gd name="T21" fmla="*/ 2147483647 h 551"/>
                <a:gd name="T22" fmla="*/ 2147483647 w 430"/>
                <a:gd name="T23" fmla="*/ 2147483647 h 551"/>
                <a:gd name="T24" fmla="*/ 2147483647 w 430"/>
                <a:gd name="T25" fmla="*/ 2147483647 h 551"/>
                <a:gd name="T26" fmla="*/ 2147483647 w 430"/>
                <a:gd name="T27" fmla="*/ 2147483647 h 551"/>
                <a:gd name="T28" fmla="*/ 2147483647 w 430"/>
                <a:gd name="T29" fmla="*/ 2147483647 h 551"/>
                <a:gd name="T30" fmla="*/ 2147483647 w 430"/>
                <a:gd name="T31" fmla="*/ 2147483647 h 551"/>
                <a:gd name="T32" fmla="*/ 2147483647 w 430"/>
                <a:gd name="T33" fmla="*/ 2147483647 h 551"/>
                <a:gd name="T34" fmla="*/ 2147483647 w 430"/>
                <a:gd name="T35" fmla="*/ 2147483647 h 551"/>
                <a:gd name="T36" fmla="*/ 2147483647 w 430"/>
                <a:gd name="T37" fmla="*/ 2147483647 h 551"/>
                <a:gd name="T38" fmla="*/ 2147483647 w 430"/>
                <a:gd name="T39" fmla="*/ 2147483647 h 551"/>
                <a:gd name="T40" fmla="*/ 2147483647 w 430"/>
                <a:gd name="T41" fmla="*/ 2147483647 h 551"/>
                <a:gd name="T42" fmla="*/ 2147483647 w 430"/>
                <a:gd name="T43" fmla="*/ 2147483647 h 551"/>
                <a:gd name="T44" fmla="*/ 2147483647 w 430"/>
                <a:gd name="T45" fmla="*/ 2147483647 h 551"/>
                <a:gd name="T46" fmla="*/ 2147483647 w 430"/>
                <a:gd name="T47" fmla="*/ 2147483647 h 551"/>
                <a:gd name="T48" fmla="*/ 2147483647 w 430"/>
                <a:gd name="T49" fmla="*/ 2147483647 h 551"/>
                <a:gd name="T50" fmla="*/ 2147483647 w 430"/>
                <a:gd name="T51" fmla="*/ 2147483647 h 551"/>
                <a:gd name="T52" fmla="*/ 2147483647 w 430"/>
                <a:gd name="T53" fmla="*/ 2147483647 h 551"/>
                <a:gd name="T54" fmla="*/ 2147483647 w 430"/>
                <a:gd name="T55" fmla="*/ 2147483647 h 551"/>
                <a:gd name="T56" fmla="*/ 2147483647 w 430"/>
                <a:gd name="T57" fmla="*/ 2147483647 h 551"/>
                <a:gd name="T58" fmla="*/ 2147483647 w 430"/>
                <a:gd name="T59" fmla="*/ 2147483647 h 551"/>
                <a:gd name="T60" fmla="*/ 2147483647 w 430"/>
                <a:gd name="T61" fmla="*/ 2147483647 h 551"/>
                <a:gd name="T62" fmla="*/ 2147483647 w 430"/>
                <a:gd name="T63" fmla="*/ 2147483647 h 551"/>
                <a:gd name="T64" fmla="*/ 2147483647 w 430"/>
                <a:gd name="T65" fmla="*/ 2147483647 h 551"/>
                <a:gd name="T66" fmla="*/ 2147483647 w 430"/>
                <a:gd name="T67" fmla="*/ 2147483647 h 551"/>
                <a:gd name="T68" fmla="*/ 2147483647 w 430"/>
                <a:gd name="T69" fmla="*/ 2147483647 h 551"/>
                <a:gd name="T70" fmla="*/ 2147483647 w 430"/>
                <a:gd name="T71" fmla="*/ 2147483647 h 551"/>
                <a:gd name="T72" fmla="*/ 2147483647 w 430"/>
                <a:gd name="T73" fmla="*/ 2147483647 h 551"/>
                <a:gd name="T74" fmla="*/ 2147483647 w 430"/>
                <a:gd name="T75" fmla="*/ 2147483647 h 551"/>
                <a:gd name="T76" fmla="*/ 2147483647 w 430"/>
                <a:gd name="T77" fmla="*/ 2147483647 h 551"/>
                <a:gd name="T78" fmla="*/ 2147483647 w 430"/>
                <a:gd name="T79" fmla="*/ 2147483647 h 551"/>
                <a:gd name="T80" fmla="*/ 2147483647 w 430"/>
                <a:gd name="T81" fmla="*/ 2147483647 h 551"/>
                <a:gd name="T82" fmla="*/ 2147483647 w 430"/>
                <a:gd name="T83" fmla="*/ 2147483647 h 551"/>
                <a:gd name="T84" fmla="*/ 2147483647 w 430"/>
                <a:gd name="T85" fmla="*/ 2147483647 h 551"/>
                <a:gd name="T86" fmla="*/ 2147483647 w 430"/>
                <a:gd name="T87" fmla="*/ 2147483647 h 551"/>
                <a:gd name="T88" fmla="*/ 2147483647 w 430"/>
                <a:gd name="T89" fmla="*/ 2147483647 h 551"/>
                <a:gd name="T90" fmla="*/ 2147483647 w 430"/>
                <a:gd name="T91" fmla="*/ 2147483647 h 551"/>
                <a:gd name="T92" fmla="*/ 2147483647 w 430"/>
                <a:gd name="T93" fmla="*/ 2147483647 h 551"/>
                <a:gd name="T94" fmla="*/ 2147483647 w 430"/>
                <a:gd name="T95" fmla="*/ 2147483647 h 551"/>
                <a:gd name="T96" fmla="*/ 2147483647 w 430"/>
                <a:gd name="T97" fmla="*/ 2147483647 h 551"/>
                <a:gd name="T98" fmla="*/ 2147483647 w 430"/>
                <a:gd name="T99" fmla="*/ 2147483647 h 551"/>
                <a:gd name="T100" fmla="*/ 2147483647 w 430"/>
                <a:gd name="T101" fmla="*/ 2147483647 h 551"/>
                <a:gd name="T102" fmla="*/ 2147483647 w 430"/>
                <a:gd name="T103" fmla="*/ 2147483647 h 551"/>
                <a:gd name="T104" fmla="*/ 2147483647 w 430"/>
                <a:gd name="T105" fmla="*/ 2147483647 h 551"/>
                <a:gd name="T106" fmla="*/ 2147483647 w 430"/>
                <a:gd name="T107" fmla="*/ 2147483647 h 551"/>
                <a:gd name="T108" fmla="*/ 2147483647 w 430"/>
                <a:gd name="T109" fmla="*/ 2147483647 h 551"/>
                <a:gd name="T110" fmla="*/ 2147483647 w 430"/>
                <a:gd name="T111" fmla="*/ 2147483647 h 551"/>
                <a:gd name="T112" fmla="*/ 2147483647 w 430"/>
                <a:gd name="T113" fmla="*/ 2147483647 h 551"/>
                <a:gd name="T114" fmla="*/ 2147483647 w 430"/>
                <a:gd name="T115" fmla="*/ 2147483647 h 551"/>
                <a:gd name="T116" fmla="*/ 2147483647 w 430"/>
                <a:gd name="T117" fmla="*/ 2147483647 h 551"/>
                <a:gd name="T118" fmla="*/ 2147483647 w 430"/>
                <a:gd name="T119" fmla="*/ 2147483647 h 551"/>
                <a:gd name="T120" fmla="*/ 2147483647 w 430"/>
                <a:gd name="T121" fmla="*/ 2147483647 h 551"/>
                <a:gd name="T122" fmla="*/ 2147483647 w 430"/>
                <a:gd name="T123" fmla="*/ 2147483647 h 551"/>
                <a:gd name="T124" fmla="*/ 2147483647 w 430"/>
                <a:gd name="T125" fmla="*/ 2147483647 h 5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30"/>
                <a:gd name="T190" fmla="*/ 0 h 551"/>
                <a:gd name="T191" fmla="*/ 430 w 430"/>
                <a:gd name="T192" fmla="*/ 551 h 55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30" h="551">
                  <a:moveTo>
                    <a:pt x="0" y="359"/>
                  </a:moveTo>
                  <a:lnTo>
                    <a:pt x="1" y="359"/>
                  </a:lnTo>
                  <a:lnTo>
                    <a:pt x="2" y="359"/>
                  </a:lnTo>
                  <a:lnTo>
                    <a:pt x="2" y="358"/>
                  </a:lnTo>
                  <a:lnTo>
                    <a:pt x="3" y="359"/>
                  </a:lnTo>
                  <a:lnTo>
                    <a:pt x="4" y="359"/>
                  </a:lnTo>
                  <a:lnTo>
                    <a:pt x="5" y="348"/>
                  </a:lnTo>
                  <a:lnTo>
                    <a:pt x="5" y="352"/>
                  </a:lnTo>
                  <a:lnTo>
                    <a:pt x="6" y="356"/>
                  </a:lnTo>
                  <a:lnTo>
                    <a:pt x="7" y="357"/>
                  </a:lnTo>
                  <a:lnTo>
                    <a:pt x="7" y="359"/>
                  </a:lnTo>
                  <a:lnTo>
                    <a:pt x="7" y="358"/>
                  </a:lnTo>
                  <a:lnTo>
                    <a:pt x="8" y="357"/>
                  </a:lnTo>
                  <a:lnTo>
                    <a:pt x="9" y="359"/>
                  </a:lnTo>
                  <a:lnTo>
                    <a:pt x="10" y="357"/>
                  </a:lnTo>
                  <a:lnTo>
                    <a:pt x="10" y="358"/>
                  </a:lnTo>
                  <a:lnTo>
                    <a:pt x="11" y="358"/>
                  </a:lnTo>
                  <a:lnTo>
                    <a:pt x="12" y="357"/>
                  </a:lnTo>
                  <a:lnTo>
                    <a:pt x="12" y="354"/>
                  </a:lnTo>
                  <a:lnTo>
                    <a:pt x="13" y="357"/>
                  </a:lnTo>
                  <a:lnTo>
                    <a:pt x="14" y="357"/>
                  </a:lnTo>
                  <a:lnTo>
                    <a:pt x="14" y="356"/>
                  </a:lnTo>
                  <a:lnTo>
                    <a:pt x="14" y="358"/>
                  </a:lnTo>
                  <a:lnTo>
                    <a:pt x="15" y="358"/>
                  </a:lnTo>
                  <a:lnTo>
                    <a:pt x="16" y="359"/>
                  </a:lnTo>
                  <a:lnTo>
                    <a:pt x="17" y="357"/>
                  </a:lnTo>
                  <a:lnTo>
                    <a:pt x="18" y="352"/>
                  </a:lnTo>
                  <a:lnTo>
                    <a:pt x="18" y="355"/>
                  </a:lnTo>
                  <a:lnTo>
                    <a:pt x="19" y="357"/>
                  </a:lnTo>
                  <a:lnTo>
                    <a:pt x="19" y="359"/>
                  </a:lnTo>
                  <a:lnTo>
                    <a:pt x="20" y="551"/>
                  </a:lnTo>
                  <a:lnTo>
                    <a:pt x="21" y="489"/>
                  </a:lnTo>
                  <a:lnTo>
                    <a:pt x="22" y="433"/>
                  </a:lnTo>
                  <a:lnTo>
                    <a:pt x="22" y="406"/>
                  </a:lnTo>
                  <a:lnTo>
                    <a:pt x="22" y="396"/>
                  </a:lnTo>
                  <a:lnTo>
                    <a:pt x="23" y="385"/>
                  </a:lnTo>
                  <a:lnTo>
                    <a:pt x="24" y="375"/>
                  </a:lnTo>
                  <a:lnTo>
                    <a:pt x="24" y="374"/>
                  </a:lnTo>
                  <a:lnTo>
                    <a:pt x="25" y="371"/>
                  </a:lnTo>
                  <a:lnTo>
                    <a:pt x="26" y="373"/>
                  </a:lnTo>
                  <a:lnTo>
                    <a:pt x="27" y="374"/>
                  </a:lnTo>
                  <a:lnTo>
                    <a:pt x="27" y="370"/>
                  </a:lnTo>
                  <a:lnTo>
                    <a:pt x="28" y="367"/>
                  </a:lnTo>
                  <a:lnTo>
                    <a:pt x="29" y="370"/>
                  </a:lnTo>
                  <a:lnTo>
                    <a:pt x="29" y="367"/>
                  </a:lnTo>
                  <a:lnTo>
                    <a:pt x="29" y="368"/>
                  </a:lnTo>
                  <a:lnTo>
                    <a:pt x="30" y="370"/>
                  </a:lnTo>
                  <a:lnTo>
                    <a:pt x="31" y="371"/>
                  </a:lnTo>
                  <a:lnTo>
                    <a:pt x="31" y="368"/>
                  </a:lnTo>
                  <a:lnTo>
                    <a:pt x="32" y="371"/>
                  </a:lnTo>
                  <a:lnTo>
                    <a:pt x="33" y="371"/>
                  </a:lnTo>
                  <a:lnTo>
                    <a:pt x="34" y="372"/>
                  </a:lnTo>
                  <a:lnTo>
                    <a:pt x="34" y="371"/>
                  </a:lnTo>
                  <a:lnTo>
                    <a:pt x="35" y="372"/>
                  </a:lnTo>
                  <a:lnTo>
                    <a:pt x="36" y="373"/>
                  </a:lnTo>
                  <a:lnTo>
                    <a:pt x="36" y="371"/>
                  </a:lnTo>
                  <a:lnTo>
                    <a:pt x="36" y="370"/>
                  </a:lnTo>
                  <a:lnTo>
                    <a:pt x="37" y="371"/>
                  </a:lnTo>
                  <a:lnTo>
                    <a:pt x="38" y="375"/>
                  </a:lnTo>
                  <a:lnTo>
                    <a:pt x="39" y="371"/>
                  </a:lnTo>
                  <a:lnTo>
                    <a:pt x="39" y="369"/>
                  </a:lnTo>
                  <a:lnTo>
                    <a:pt x="40" y="369"/>
                  </a:lnTo>
                  <a:lnTo>
                    <a:pt x="40" y="372"/>
                  </a:lnTo>
                  <a:lnTo>
                    <a:pt x="41" y="371"/>
                  </a:lnTo>
                  <a:lnTo>
                    <a:pt x="42" y="370"/>
                  </a:lnTo>
                  <a:lnTo>
                    <a:pt x="43" y="373"/>
                  </a:lnTo>
                  <a:lnTo>
                    <a:pt x="44" y="373"/>
                  </a:lnTo>
                  <a:lnTo>
                    <a:pt x="44" y="371"/>
                  </a:lnTo>
                  <a:lnTo>
                    <a:pt x="45" y="368"/>
                  </a:lnTo>
                  <a:lnTo>
                    <a:pt x="46" y="372"/>
                  </a:lnTo>
                  <a:lnTo>
                    <a:pt x="46" y="369"/>
                  </a:lnTo>
                  <a:lnTo>
                    <a:pt x="47" y="372"/>
                  </a:lnTo>
                  <a:lnTo>
                    <a:pt x="48" y="370"/>
                  </a:lnTo>
                  <a:lnTo>
                    <a:pt x="48" y="369"/>
                  </a:lnTo>
                  <a:lnTo>
                    <a:pt x="49" y="363"/>
                  </a:lnTo>
                  <a:lnTo>
                    <a:pt x="49" y="365"/>
                  </a:lnTo>
                  <a:lnTo>
                    <a:pt x="50" y="366"/>
                  </a:lnTo>
                  <a:lnTo>
                    <a:pt x="51" y="363"/>
                  </a:lnTo>
                  <a:lnTo>
                    <a:pt x="51" y="371"/>
                  </a:lnTo>
                  <a:lnTo>
                    <a:pt x="51" y="368"/>
                  </a:lnTo>
                  <a:lnTo>
                    <a:pt x="52" y="368"/>
                  </a:lnTo>
                  <a:lnTo>
                    <a:pt x="53" y="369"/>
                  </a:lnTo>
                  <a:lnTo>
                    <a:pt x="53" y="373"/>
                  </a:lnTo>
                  <a:lnTo>
                    <a:pt x="54" y="373"/>
                  </a:lnTo>
                  <a:lnTo>
                    <a:pt x="55" y="370"/>
                  </a:lnTo>
                  <a:lnTo>
                    <a:pt x="56" y="368"/>
                  </a:lnTo>
                  <a:lnTo>
                    <a:pt x="56" y="367"/>
                  </a:lnTo>
                  <a:lnTo>
                    <a:pt x="57" y="368"/>
                  </a:lnTo>
                  <a:lnTo>
                    <a:pt x="58" y="369"/>
                  </a:lnTo>
                  <a:lnTo>
                    <a:pt x="58" y="371"/>
                  </a:lnTo>
                  <a:lnTo>
                    <a:pt x="59" y="371"/>
                  </a:lnTo>
                  <a:lnTo>
                    <a:pt x="60" y="373"/>
                  </a:lnTo>
                  <a:lnTo>
                    <a:pt x="61" y="370"/>
                  </a:lnTo>
                  <a:lnTo>
                    <a:pt x="61" y="369"/>
                  </a:lnTo>
                  <a:lnTo>
                    <a:pt x="62" y="368"/>
                  </a:lnTo>
                  <a:lnTo>
                    <a:pt x="63" y="367"/>
                  </a:lnTo>
                  <a:lnTo>
                    <a:pt x="63" y="368"/>
                  </a:lnTo>
                  <a:lnTo>
                    <a:pt x="64" y="368"/>
                  </a:lnTo>
                  <a:lnTo>
                    <a:pt x="65" y="373"/>
                  </a:lnTo>
                  <a:lnTo>
                    <a:pt x="66" y="369"/>
                  </a:lnTo>
                  <a:lnTo>
                    <a:pt x="66" y="370"/>
                  </a:lnTo>
                  <a:lnTo>
                    <a:pt x="67" y="371"/>
                  </a:lnTo>
                  <a:lnTo>
                    <a:pt x="68" y="368"/>
                  </a:lnTo>
                  <a:lnTo>
                    <a:pt x="68" y="367"/>
                  </a:lnTo>
                  <a:lnTo>
                    <a:pt x="69" y="367"/>
                  </a:lnTo>
                  <a:lnTo>
                    <a:pt x="70" y="366"/>
                  </a:lnTo>
                  <a:lnTo>
                    <a:pt x="71" y="361"/>
                  </a:lnTo>
                  <a:lnTo>
                    <a:pt x="71" y="366"/>
                  </a:lnTo>
                  <a:lnTo>
                    <a:pt x="72" y="366"/>
                  </a:lnTo>
                  <a:lnTo>
                    <a:pt x="73" y="366"/>
                  </a:lnTo>
                  <a:lnTo>
                    <a:pt x="73" y="364"/>
                  </a:lnTo>
                  <a:lnTo>
                    <a:pt x="74" y="365"/>
                  </a:lnTo>
                  <a:lnTo>
                    <a:pt x="74" y="366"/>
                  </a:lnTo>
                  <a:lnTo>
                    <a:pt x="75" y="366"/>
                  </a:lnTo>
                  <a:lnTo>
                    <a:pt x="75" y="359"/>
                  </a:lnTo>
                  <a:lnTo>
                    <a:pt x="76" y="364"/>
                  </a:lnTo>
                  <a:lnTo>
                    <a:pt x="77" y="365"/>
                  </a:lnTo>
                  <a:lnTo>
                    <a:pt x="78" y="366"/>
                  </a:lnTo>
                  <a:lnTo>
                    <a:pt x="78" y="368"/>
                  </a:lnTo>
                  <a:lnTo>
                    <a:pt x="79" y="366"/>
                  </a:lnTo>
                  <a:lnTo>
                    <a:pt x="80" y="0"/>
                  </a:lnTo>
                  <a:lnTo>
                    <a:pt x="80" y="115"/>
                  </a:lnTo>
                  <a:lnTo>
                    <a:pt x="81" y="216"/>
                  </a:lnTo>
                  <a:lnTo>
                    <a:pt x="81" y="270"/>
                  </a:lnTo>
                  <a:lnTo>
                    <a:pt x="82" y="303"/>
                  </a:lnTo>
                  <a:lnTo>
                    <a:pt x="83" y="317"/>
                  </a:lnTo>
                  <a:lnTo>
                    <a:pt x="83" y="324"/>
                  </a:lnTo>
                  <a:lnTo>
                    <a:pt x="84" y="329"/>
                  </a:lnTo>
                  <a:lnTo>
                    <a:pt x="85" y="336"/>
                  </a:lnTo>
                  <a:lnTo>
                    <a:pt x="85" y="334"/>
                  </a:lnTo>
                  <a:lnTo>
                    <a:pt x="85" y="336"/>
                  </a:lnTo>
                  <a:lnTo>
                    <a:pt x="86" y="336"/>
                  </a:lnTo>
                  <a:lnTo>
                    <a:pt x="87" y="330"/>
                  </a:lnTo>
                  <a:lnTo>
                    <a:pt x="88" y="334"/>
                  </a:lnTo>
                  <a:lnTo>
                    <a:pt x="89" y="336"/>
                  </a:lnTo>
                  <a:lnTo>
                    <a:pt x="89" y="334"/>
                  </a:lnTo>
                  <a:lnTo>
                    <a:pt x="90" y="333"/>
                  </a:lnTo>
                  <a:lnTo>
                    <a:pt x="90" y="334"/>
                  </a:lnTo>
                  <a:lnTo>
                    <a:pt x="91" y="335"/>
                  </a:lnTo>
                  <a:lnTo>
                    <a:pt x="92" y="337"/>
                  </a:lnTo>
                  <a:lnTo>
                    <a:pt x="93" y="336"/>
                  </a:lnTo>
                  <a:lnTo>
                    <a:pt x="93" y="337"/>
                  </a:lnTo>
                  <a:lnTo>
                    <a:pt x="93" y="336"/>
                  </a:lnTo>
                  <a:lnTo>
                    <a:pt x="94" y="339"/>
                  </a:lnTo>
                  <a:lnTo>
                    <a:pt x="95" y="339"/>
                  </a:lnTo>
                  <a:lnTo>
                    <a:pt x="95" y="338"/>
                  </a:lnTo>
                  <a:lnTo>
                    <a:pt x="96" y="337"/>
                  </a:lnTo>
                  <a:lnTo>
                    <a:pt x="97" y="338"/>
                  </a:lnTo>
                  <a:lnTo>
                    <a:pt x="97" y="336"/>
                  </a:lnTo>
                  <a:lnTo>
                    <a:pt x="98" y="337"/>
                  </a:lnTo>
                  <a:lnTo>
                    <a:pt x="98" y="341"/>
                  </a:lnTo>
                  <a:lnTo>
                    <a:pt x="99" y="341"/>
                  </a:lnTo>
                  <a:lnTo>
                    <a:pt x="100" y="340"/>
                  </a:lnTo>
                  <a:lnTo>
                    <a:pt x="101" y="341"/>
                  </a:lnTo>
                  <a:lnTo>
                    <a:pt x="102" y="346"/>
                  </a:lnTo>
                  <a:lnTo>
                    <a:pt x="102" y="343"/>
                  </a:lnTo>
                  <a:lnTo>
                    <a:pt x="103" y="341"/>
                  </a:lnTo>
                  <a:lnTo>
                    <a:pt x="104" y="341"/>
                  </a:lnTo>
                  <a:lnTo>
                    <a:pt x="104" y="334"/>
                  </a:lnTo>
                  <a:lnTo>
                    <a:pt x="105" y="338"/>
                  </a:lnTo>
                  <a:lnTo>
                    <a:pt x="105" y="340"/>
                  </a:lnTo>
                  <a:lnTo>
                    <a:pt x="106" y="342"/>
                  </a:lnTo>
                  <a:lnTo>
                    <a:pt x="107" y="336"/>
                  </a:lnTo>
                  <a:lnTo>
                    <a:pt x="107" y="338"/>
                  </a:lnTo>
                  <a:lnTo>
                    <a:pt x="108" y="341"/>
                  </a:lnTo>
                  <a:lnTo>
                    <a:pt x="109" y="339"/>
                  </a:lnTo>
                  <a:lnTo>
                    <a:pt x="110" y="341"/>
                  </a:lnTo>
                  <a:lnTo>
                    <a:pt x="110" y="343"/>
                  </a:lnTo>
                  <a:lnTo>
                    <a:pt x="111" y="343"/>
                  </a:lnTo>
                  <a:lnTo>
                    <a:pt x="112" y="341"/>
                  </a:lnTo>
                  <a:lnTo>
                    <a:pt x="112" y="343"/>
                  </a:lnTo>
                  <a:lnTo>
                    <a:pt x="112" y="345"/>
                  </a:lnTo>
                  <a:lnTo>
                    <a:pt x="113" y="350"/>
                  </a:lnTo>
                  <a:lnTo>
                    <a:pt x="114" y="345"/>
                  </a:lnTo>
                  <a:lnTo>
                    <a:pt x="115" y="343"/>
                  </a:lnTo>
                  <a:lnTo>
                    <a:pt x="115" y="345"/>
                  </a:lnTo>
                  <a:lnTo>
                    <a:pt x="115" y="348"/>
                  </a:lnTo>
                  <a:lnTo>
                    <a:pt x="116" y="348"/>
                  </a:lnTo>
                  <a:lnTo>
                    <a:pt x="117" y="347"/>
                  </a:lnTo>
                  <a:lnTo>
                    <a:pt x="117" y="348"/>
                  </a:lnTo>
                  <a:lnTo>
                    <a:pt x="118" y="336"/>
                  </a:lnTo>
                  <a:lnTo>
                    <a:pt x="119" y="341"/>
                  </a:lnTo>
                  <a:lnTo>
                    <a:pt x="119" y="343"/>
                  </a:lnTo>
                  <a:lnTo>
                    <a:pt x="120" y="345"/>
                  </a:lnTo>
                  <a:lnTo>
                    <a:pt x="120" y="346"/>
                  </a:lnTo>
                  <a:lnTo>
                    <a:pt x="121" y="349"/>
                  </a:lnTo>
                  <a:lnTo>
                    <a:pt x="122" y="348"/>
                  </a:lnTo>
                  <a:lnTo>
                    <a:pt x="123" y="345"/>
                  </a:lnTo>
                  <a:lnTo>
                    <a:pt x="124" y="343"/>
                  </a:lnTo>
                  <a:lnTo>
                    <a:pt x="124" y="344"/>
                  </a:lnTo>
                  <a:lnTo>
                    <a:pt x="125" y="344"/>
                  </a:lnTo>
                  <a:lnTo>
                    <a:pt x="126" y="345"/>
                  </a:lnTo>
                  <a:lnTo>
                    <a:pt x="127" y="350"/>
                  </a:lnTo>
                  <a:lnTo>
                    <a:pt x="127" y="348"/>
                  </a:lnTo>
                  <a:lnTo>
                    <a:pt x="128" y="342"/>
                  </a:lnTo>
                  <a:lnTo>
                    <a:pt x="129" y="350"/>
                  </a:lnTo>
                  <a:lnTo>
                    <a:pt x="129" y="348"/>
                  </a:lnTo>
                  <a:lnTo>
                    <a:pt x="130" y="348"/>
                  </a:lnTo>
                  <a:lnTo>
                    <a:pt x="130" y="349"/>
                  </a:lnTo>
                  <a:lnTo>
                    <a:pt x="131" y="350"/>
                  </a:lnTo>
                  <a:lnTo>
                    <a:pt x="132" y="353"/>
                  </a:lnTo>
                  <a:lnTo>
                    <a:pt x="132" y="352"/>
                  </a:lnTo>
                  <a:lnTo>
                    <a:pt x="133" y="350"/>
                  </a:lnTo>
                  <a:lnTo>
                    <a:pt x="134" y="347"/>
                  </a:lnTo>
                  <a:lnTo>
                    <a:pt x="134" y="349"/>
                  </a:lnTo>
                  <a:lnTo>
                    <a:pt x="135" y="350"/>
                  </a:lnTo>
                  <a:lnTo>
                    <a:pt x="136" y="347"/>
                  </a:lnTo>
                  <a:lnTo>
                    <a:pt x="137" y="348"/>
                  </a:lnTo>
                  <a:lnTo>
                    <a:pt x="137" y="351"/>
                  </a:lnTo>
                  <a:lnTo>
                    <a:pt x="138" y="349"/>
                  </a:lnTo>
                  <a:lnTo>
                    <a:pt x="138" y="350"/>
                  </a:lnTo>
                  <a:lnTo>
                    <a:pt x="139" y="350"/>
                  </a:lnTo>
                  <a:lnTo>
                    <a:pt x="140" y="350"/>
                  </a:lnTo>
                  <a:lnTo>
                    <a:pt x="141" y="349"/>
                  </a:lnTo>
                  <a:lnTo>
                    <a:pt x="142" y="350"/>
                  </a:lnTo>
                  <a:lnTo>
                    <a:pt x="142" y="351"/>
                  </a:lnTo>
                  <a:lnTo>
                    <a:pt x="142" y="350"/>
                  </a:lnTo>
                  <a:lnTo>
                    <a:pt x="143" y="352"/>
                  </a:lnTo>
                  <a:lnTo>
                    <a:pt x="144" y="350"/>
                  </a:lnTo>
                  <a:lnTo>
                    <a:pt x="144" y="349"/>
                  </a:lnTo>
                  <a:lnTo>
                    <a:pt x="145" y="350"/>
                  </a:lnTo>
                  <a:lnTo>
                    <a:pt x="145" y="352"/>
                  </a:lnTo>
                  <a:lnTo>
                    <a:pt x="146" y="352"/>
                  </a:lnTo>
                  <a:lnTo>
                    <a:pt x="146" y="351"/>
                  </a:lnTo>
                  <a:lnTo>
                    <a:pt x="147" y="351"/>
                  </a:lnTo>
                  <a:lnTo>
                    <a:pt x="148" y="357"/>
                  </a:lnTo>
                  <a:lnTo>
                    <a:pt x="149" y="354"/>
                  </a:lnTo>
                  <a:lnTo>
                    <a:pt x="149" y="352"/>
                  </a:lnTo>
                  <a:lnTo>
                    <a:pt x="150" y="352"/>
                  </a:lnTo>
                  <a:lnTo>
                    <a:pt x="151" y="352"/>
                  </a:lnTo>
                  <a:lnTo>
                    <a:pt x="151" y="347"/>
                  </a:lnTo>
                  <a:lnTo>
                    <a:pt x="152" y="348"/>
                  </a:lnTo>
                  <a:lnTo>
                    <a:pt x="153" y="350"/>
                  </a:lnTo>
                  <a:lnTo>
                    <a:pt x="153" y="351"/>
                  </a:lnTo>
                  <a:lnTo>
                    <a:pt x="154" y="354"/>
                  </a:lnTo>
                  <a:lnTo>
                    <a:pt x="154" y="352"/>
                  </a:lnTo>
                  <a:lnTo>
                    <a:pt x="155" y="354"/>
                  </a:lnTo>
                  <a:lnTo>
                    <a:pt x="156" y="352"/>
                  </a:lnTo>
                  <a:lnTo>
                    <a:pt x="156" y="354"/>
                  </a:lnTo>
                  <a:lnTo>
                    <a:pt x="157" y="352"/>
                  </a:lnTo>
                  <a:lnTo>
                    <a:pt x="158" y="352"/>
                  </a:lnTo>
                  <a:lnTo>
                    <a:pt x="159" y="351"/>
                  </a:lnTo>
                  <a:lnTo>
                    <a:pt x="159" y="352"/>
                  </a:lnTo>
                  <a:lnTo>
                    <a:pt x="160" y="354"/>
                  </a:lnTo>
                  <a:lnTo>
                    <a:pt x="161" y="352"/>
                  </a:lnTo>
                  <a:lnTo>
                    <a:pt x="162" y="344"/>
                  </a:lnTo>
                  <a:lnTo>
                    <a:pt x="163" y="346"/>
                  </a:lnTo>
                  <a:lnTo>
                    <a:pt x="164" y="351"/>
                  </a:lnTo>
                  <a:lnTo>
                    <a:pt x="164" y="353"/>
                  </a:lnTo>
                  <a:lnTo>
                    <a:pt x="164" y="356"/>
                  </a:lnTo>
                  <a:lnTo>
                    <a:pt x="165" y="355"/>
                  </a:lnTo>
                  <a:lnTo>
                    <a:pt x="166" y="354"/>
                  </a:lnTo>
                  <a:lnTo>
                    <a:pt x="167" y="352"/>
                  </a:lnTo>
                  <a:lnTo>
                    <a:pt x="168" y="352"/>
                  </a:lnTo>
                  <a:lnTo>
                    <a:pt x="168" y="351"/>
                  </a:lnTo>
                  <a:lnTo>
                    <a:pt x="169" y="349"/>
                  </a:lnTo>
                  <a:lnTo>
                    <a:pt x="170" y="350"/>
                  </a:lnTo>
                  <a:lnTo>
                    <a:pt x="171" y="352"/>
                  </a:lnTo>
                  <a:lnTo>
                    <a:pt x="171" y="351"/>
                  </a:lnTo>
                  <a:lnTo>
                    <a:pt x="172" y="353"/>
                  </a:lnTo>
                  <a:lnTo>
                    <a:pt x="173" y="353"/>
                  </a:lnTo>
                  <a:lnTo>
                    <a:pt x="173" y="349"/>
                  </a:lnTo>
                  <a:lnTo>
                    <a:pt x="174" y="350"/>
                  </a:lnTo>
                  <a:lnTo>
                    <a:pt x="175" y="349"/>
                  </a:lnTo>
                  <a:lnTo>
                    <a:pt x="175" y="351"/>
                  </a:lnTo>
                  <a:lnTo>
                    <a:pt x="176" y="359"/>
                  </a:lnTo>
                  <a:lnTo>
                    <a:pt x="176" y="357"/>
                  </a:lnTo>
                  <a:lnTo>
                    <a:pt x="177" y="356"/>
                  </a:lnTo>
                  <a:lnTo>
                    <a:pt x="178" y="356"/>
                  </a:lnTo>
                  <a:lnTo>
                    <a:pt x="178" y="357"/>
                  </a:lnTo>
                  <a:lnTo>
                    <a:pt x="179" y="359"/>
                  </a:lnTo>
                  <a:lnTo>
                    <a:pt x="179" y="355"/>
                  </a:lnTo>
                  <a:lnTo>
                    <a:pt x="180" y="354"/>
                  </a:lnTo>
                  <a:lnTo>
                    <a:pt x="181" y="351"/>
                  </a:lnTo>
                  <a:lnTo>
                    <a:pt x="181" y="352"/>
                  </a:lnTo>
                  <a:lnTo>
                    <a:pt x="182" y="357"/>
                  </a:lnTo>
                  <a:lnTo>
                    <a:pt x="183" y="350"/>
                  </a:lnTo>
                  <a:lnTo>
                    <a:pt x="183" y="349"/>
                  </a:lnTo>
                  <a:lnTo>
                    <a:pt x="183" y="352"/>
                  </a:lnTo>
                  <a:lnTo>
                    <a:pt x="184" y="343"/>
                  </a:lnTo>
                  <a:lnTo>
                    <a:pt x="185" y="347"/>
                  </a:lnTo>
                  <a:lnTo>
                    <a:pt x="186" y="350"/>
                  </a:lnTo>
                  <a:lnTo>
                    <a:pt x="186" y="351"/>
                  </a:lnTo>
                  <a:lnTo>
                    <a:pt x="187" y="353"/>
                  </a:lnTo>
                  <a:lnTo>
                    <a:pt x="188" y="352"/>
                  </a:lnTo>
                  <a:lnTo>
                    <a:pt x="189" y="358"/>
                  </a:lnTo>
                  <a:lnTo>
                    <a:pt x="190" y="357"/>
                  </a:lnTo>
                  <a:lnTo>
                    <a:pt x="190" y="354"/>
                  </a:lnTo>
                  <a:lnTo>
                    <a:pt x="190" y="352"/>
                  </a:lnTo>
                  <a:lnTo>
                    <a:pt x="191" y="354"/>
                  </a:lnTo>
                  <a:lnTo>
                    <a:pt x="192" y="354"/>
                  </a:lnTo>
                  <a:lnTo>
                    <a:pt x="193" y="354"/>
                  </a:lnTo>
                  <a:lnTo>
                    <a:pt x="193" y="356"/>
                  </a:lnTo>
                  <a:lnTo>
                    <a:pt x="194" y="353"/>
                  </a:lnTo>
                  <a:lnTo>
                    <a:pt x="194" y="359"/>
                  </a:lnTo>
                  <a:lnTo>
                    <a:pt x="195" y="354"/>
                  </a:lnTo>
                  <a:lnTo>
                    <a:pt x="196" y="353"/>
                  </a:lnTo>
                  <a:lnTo>
                    <a:pt x="197" y="354"/>
                  </a:lnTo>
                  <a:lnTo>
                    <a:pt x="198" y="353"/>
                  </a:lnTo>
                  <a:lnTo>
                    <a:pt x="198" y="350"/>
                  </a:lnTo>
                  <a:lnTo>
                    <a:pt x="199" y="352"/>
                  </a:lnTo>
                  <a:lnTo>
                    <a:pt x="200" y="354"/>
                  </a:lnTo>
                  <a:lnTo>
                    <a:pt x="200" y="352"/>
                  </a:lnTo>
                  <a:lnTo>
                    <a:pt x="201" y="352"/>
                  </a:lnTo>
                  <a:lnTo>
                    <a:pt x="201" y="354"/>
                  </a:lnTo>
                  <a:lnTo>
                    <a:pt x="202" y="350"/>
                  </a:lnTo>
                  <a:lnTo>
                    <a:pt x="203" y="352"/>
                  </a:lnTo>
                  <a:lnTo>
                    <a:pt x="203" y="353"/>
                  </a:lnTo>
                  <a:lnTo>
                    <a:pt x="204" y="353"/>
                  </a:lnTo>
                  <a:lnTo>
                    <a:pt x="205" y="352"/>
                  </a:lnTo>
                  <a:lnTo>
                    <a:pt x="205" y="354"/>
                  </a:lnTo>
                  <a:lnTo>
                    <a:pt x="206" y="359"/>
                  </a:lnTo>
                  <a:lnTo>
                    <a:pt x="207" y="358"/>
                  </a:lnTo>
                  <a:lnTo>
                    <a:pt x="208" y="355"/>
                  </a:lnTo>
                  <a:lnTo>
                    <a:pt x="209" y="354"/>
                  </a:lnTo>
                  <a:lnTo>
                    <a:pt x="209" y="358"/>
                  </a:lnTo>
                  <a:lnTo>
                    <a:pt x="210" y="356"/>
                  </a:lnTo>
                  <a:lnTo>
                    <a:pt x="211" y="354"/>
                  </a:lnTo>
                  <a:lnTo>
                    <a:pt x="212" y="354"/>
                  </a:lnTo>
                  <a:lnTo>
                    <a:pt x="212" y="353"/>
                  </a:lnTo>
                  <a:lnTo>
                    <a:pt x="212" y="354"/>
                  </a:lnTo>
                  <a:lnTo>
                    <a:pt x="213" y="357"/>
                  </a:lnTo>
                  <a:lnTo>
                    <a:pt x="214" y="356"/>
                  </a:lnTo>
                  <a:lnTo>
                    <a:pt x="215" y="356"/>
                  </a:lnTo>
                  <a:lnTo>
                    <a:pt x="215" y="353"/>
                  </a:lnTo>
                  <a:lnTo>
                    <a:pt x="216" y="353"/>
                  </a:lnTo>
                  <a:lnTo>
                    <a:pt x="217" y="354"/>
                  </a:lnTo>
                  <a:lnTo>
                    <a:pt x="218" y="353"/>
                  </a:lnTo>
                  <a:lnTo>
                    <a:pt x="219" y="353"/>
                  </a:lnTo>
                  <a:lnTo>
                    <a:pt x="220" y="354"/>
                  </a:lnTo>
                  <a:lnTo>
                    <a:pt x="220" y="358"/>
                  </a:lnTo>
                  <a:lnTo>
                    <a:pt x="220" y="359"/>
                  </a:lnTo>
                  <a:lnTo>
                    <a:pt x="221" y="359"/>
                  </a:lnTo>
                  <a:lnTo>
                    <a:pt x="222" y="359"/>
                  </a:lnTo>
                  <a:lnTo>
                    <a:pt x="222" y="357"/>
                  </a:lnTo>
                  <a:lnTo>
                    <a:pt x="223" y="357"/>
                  </a:lnTo>
                  <a:lnTo>
                    <a:pt x="224" y="356"/>
                  </a:lnTo>
                  <a:lnTo>
                    <a:pt x="225" y="353"/>
                  </a:lnTo>
                  <a:lnTo>
                    <a:pt x="225" y="351"/>
                  </a:lnTo>
                  <a:lnTo>
                    <a:pt x="226" y="354"/>
                  </a:lnTo>
                  <a:lnTo>
                    <a:pt x="227" y="358"/>
                  </a:lnTo>
                  <a:lnTo>
                    <a:pt x="227" y="356"/>
                  </a:lnTo>
                  <a:lnTo>
                    <a:pt x="227" y="355"/>
                  </a:lnTo>
                  <a:lnTo>
                    <a:pt x="228" y="354"/>
                  </a:lnTo>
                  <a:lnTo>
                    <a:pt x="229" y="349"/>
                  </a:lnTo>
                  <a:lnTo>
                    <a:pt x="230" y="352"/>
                  </a:lnTo>
                  <a:lnTo>
                    <a:pt x="230" y="354"/>
                  </a:lnTo>
                  <a:lnTo>
                    <a:pt x="231" y="354"/>
                  </a:lnTo>
                  <a:lnTo>
                    <a:pt x="232" y="357"/>
                  </a:lnTo>
                  <a:lnTo>
                    <a:pt x="232" y="356"/>
                  </a:lnTo>
                  <a:lnTo>
                    <a:pt x="232" y="363"/>
                  </a:lnTo>
                  <a:lnTo>
                    <a:pt x="233" y="361"/>
                  </a:lnTo>
                  <a:lnTo>
                    <a:pt x="234" y="361"/>
                  </a:lnTo>
                  <a:lnTo>
                    <a:pt x="235" y="359"/>
                  </a:lnTo>
                  <a:lnTo>
                    <a:pt x="235" y="356"/>
                  </a:lnTo>
                  <a:lnTo>
                    <a:pt x="236" y="352"/>
                  </a:lnTo>
                  <a:lnTo>
                    <a:pt x="237" y="352"/>
                  </a:lnTo>
                  <a:lnTo>
                    <a:pt x="237" y="345"/>
                  </a:lnTo>
                  <a:lnTo>
                    <a:pt x="238" y="353"/>
                  </a:lnTo>
                  <a:lnTo>
                    <a:pt x="239" y="354"/>
                  </a:lnTo>
                  <a:lnTo>
                    <a:pt x="239" y="355"/>
                  </a:lnTo>
                  <a:lnTo>
                    <a:pt x="239" y="352"/>
                  </a:lnTo>
                  <a:lnTo>
                    <a:pt x="240" y="356"/>
                  </a:lnTo>
                  <a:lnTo>
                    <a:pt x="241" y="357"/>
                  </a:lnTo>
                  <a:lnTo>
                    <a:pt x="242" y="356"/>
                  </a:lnTo>
                  <a:lnTo>
                    <a:pt x="242" y="357"/>
                  </a:lnTo>
                  <a:lnTo>
                    <a:pt x="243" y="356"/>
                  </a:lnTo>
                  <a:lnTo>
                    <a:pt x="244" y="355"/>
                  </a:lnTo>
                  <a:lnTo>
                    <a:pt x="244" y="359"/>
                  </a:lnTo>
                  <a:lnTo>
                    <a:pt x="245" y="358"/>
                  </a:lnTo>
                  <a:lnTo>
                    <a:pt x="246" y="357"/>
                  </a:lnTo>
                  <a:lnTo>
                    <a:pt x="247" y="356"/>
                  </a:lnTo>
                  <a:lnTo>
                    <a:pt x="247" y="355"/>
                  </a:lnTo>
                  <a:lnTo>
                    <a:pt x="248" y="357"/>
                  </a:lnTo>
                  <a:lnTo>
                    <a:pt x="249" y="359"/>
                  </a:lnTo>
                  <a:lnTo>
                    <a:pt x="249" y="358"/>
                  </a:lnTo>
                  <a:lnTo>
                    <a:pt x="250" y="357"/>
                  </a:lnTo>
                  <a:lnTo>
                    <a:pt x="251" y="357"/>
                  </a:lnTo>
                  <a:lnTo>
                    <a:pt x="252" y="357"/>
                  </a:lnTo>
                  <a:lnTo>
                    <a:pt x="252" y="359"/>
                  </a:lnTo>
                  <a:lnTo>
                    <a:pt x="253" y="358"/>
                  </a:lnTo>
                  <a:lnTo>
                    <a:pt x="254" y="357"/>
                  </a:lnTo>
                  <a:lnTo>
                    <a:pt x="254" y="356"/>
                  </a:lnTo>
                  <a:lnTo>
                    <a:pt x="254" y="357"/>
                  </a:lnTo>
                  <a:lnTo>
                    <a:pt x="255" y="355"/>
                  </a:lnTo>
                  <a:lnTo>
                    <a:pt x="256" y="352"/>
                  </a:lnTo>
                  <a:lnTo>
                    <a:pt x="257" y="353"/>
                  </a:lnTo>
                  <a:lnTo>
                    <a:pt x="257" y="354"/>
                  </a:lnTo>
                  <a:lnTo>
                    <a:pt x="258" y="354"/>
                  </a:lnTo>
                  <a:lnTo>
                    <a:pt x="258" y="356"/>
                  </a:lnTo>
                  <a:lnTo>
                    <a:pt x="259" y="357"/>
                  </a:lnTo>
                  <a:lnTo>
                    <a:pt x="260" y="360"/>
                  </a:lnTo>
                  <a:lnTo>
                    <a:pt x="261" y="359"/>
                  </a:lnTo>
                  <a:lnTo>
                    <a:pt x="261" y="358"/>
                  </a:lnTo>
                  <a:lnTo>
                    <a:pt x="261" y="357"/>
                  </a:lnTo>
                  <a:lnTo>
                    <a:pt x="262" y="357"/>
                  </a:lnTo>
                  <a:lnTo>
                    <a:pt x="263" y="355"/>
                  </a:lnTo>
                  <a:lnTo>
                    <a:pt x="264" y="357"/>
                  </a:lnTo>
                  <a:lnTo>
                    <a:pt x="264" y="358"/>
                  </a:lnTo>
                  <a:lnTo>
                    <a:pt x="265" y="357"/>
                  </a:lnTo>
                  <a:lnTo>
                    <a:pt x="266" y="356"/>
                  </a:lnTo>
                  <a:lnTo>
                    <a:pt x="267" y="361"/>
                  </a:lnTo>
                  <a:lnTo>
                    <a:pt x="268" y="361"/>
                  </a:lnTo>
                  <a:lnTo>
                    <a:pt x="269" y="361"/>
                  </a:lnTo>
                  <a:lnTo>
                    <a:pt x="269" y="357"/>
                  </a:lnTo>
                  <a:lnTo>
                    <a:pt x="269" y="354"/>
                  </a:lnTo>
                  <a:lnTo>
                    <a:pt x="270" y="354"/>
                  </a:lnTo>
                  <a:lnTo>
                    <a:pt x="271" y="357"/>
                  </a:lnTo>
                  <a:lnTo>
                    <a:pt x="272" y="353"/>
                  </a:lnTo>
                  <a:lnTo>
                    <a:pt x="273" y="356"/>
                  </a:lnTo>
                  <a:lnTo>
                    <a:pt x="274" y="353"/>
                  </a:lnTo>
                  <a:lnTo>
                    <a:pt x="275" y="354"/>
                  </a:lnTo>
                  <a:lnTo>
                    <a:pt x="276" y="354"/>
                  </a:lnTo>
                  <a:lnTo>
                    <a:pt x="277" y="354"/>
                  </a:lnTo>
                  <a:lnTo>
                    <a:pt x="278" y="357"/>
                  </a:lnTo>
                  <a:lnTo>
                    <a:pt x="279" y="357"/>
                  </a:lnTo>
                  <a:lnTo>
                    <a:pt x="280" y="353"/>
                  </a:lnTo>
                  <a:lnTo>
                    <a:pt x="280" y="354"/>
                  </a:lnTo>
                  <a:lnTo>
                    <a:pt x="281" y="354"/>
                  </a:lnTo>
                  <a:lnTo>
                    <a:pt x="281" y="355"/>
                  </a:lnTo>
                  <a:lnTo>
                    <a:pt x="282" y="357"/>
                  </a:lnTo>
                  <a:lnTo>
                    <a:pt x="283" y="356"/>
                  </a:lnTo>
                  <a:lnTo>
                    <a:pt x="284" y="356"/>
                  </a:lnTo>
                  <a:lnTo>
                    <a:pt x="284" y="352"/>
                  </a:lnTo>
                  <a:lnTo>
                    <a:pt x="285" y="353"/>
                  </a:lnTo>
                  <a:lnTo>
                    <a:pt x="286" y="354"/>
                  </a:lnTo>
                  <a:lnTo>
                    <a:pt x="287" y="352"/>
                  </a:lnTo>
                  <a:lnTo>
                    <a:pt x="288" y="354"/>
                  </a:lnTo>
                  <a:lnTo>
                    <a:pt x="288" y="355"/>
                  </a:lnTo>
                  <a:lnTo>
                    <a:pt x="289" y="357"/>
                  </a:lnTo>
                  <a:lnTo>
                    <a:pt x="290" y="356"/>
                  </a:lnTo>
                  <a:lnTo>
                    <a:pt x="291" y="356"/>
                  </a:lnTo>
                  <a:lnTo>
                    <a:pt x="291" y="352"/>
                  </a:lnTo>
                  <a:lnTo>
                    <a:pt x="291" y="356"/>
                  </a:lnTo>
                  <a:lnTo>
                    <a:pt x="292" y="354"/>
                  </a:lnTo>
                  <a:lnTo>
                    <a:pt x="293" y="358"/>
                  </a:lnTo>
                  <a:lnTo>
                    <a:pt x="293" y="359"/>
                  </a:lnTo>
                  <a:lnTo>
                    <a:pt x="294" y="357"/>
                  </a:lnTo>
                  <a:lnTo>
                    <a:pt x="295" y="352"/>
                  </a:lnTo>
                  <a:lnTo>
                    <a:pt x="295" y="354"/>
                  </a:lnTo>
                  <a:lnTo>
                    <a:pt x="296" y="355"/>
                  </a:lnTo>
                  <a:lnTo>
                    <a:pt x="296" y="356"/>
                  </a:lnTo>
                  <a:lnTo>
                    <a:pt x="297" y="356"/>
                  </a:lnTo>
                  <a:lnTo>
                    <a:pt x="298" y="356"/>
                  </a:lnTo>
                  <a:lnTo>
                    <a:pt x="298" y="355"/>
                  </a:lnTo>
                  <a:lnTo>
                    <a:pt x="299" y="359"/>
                  </a:lnTo>
                  <a:lnTo>
                    <a:pt x="299" y="357"/>
                  </a:lnTo>
                  <a:lnTo>
                    <a:pt x="300" y="354"/>
                  </a:lnTo>
                  <a:lnTo>
                    <a:pt x="301" y="355"/>
                  </a:lnTo>
                  <a:lnTo>
                    <a:pt x="302" y="354"/>
                  </a:lnTo>
                  <a:lnTo>
                    <a:pt x="303" y="353"/>
                  </a:lnTo>
                  <a:lnTo>
                    <a:pt x="303" y="357"/>
                  </a:lnTo>
                  <a:lnTo>
                    <a:pt x="304" y="357"/>
                  </a:lnTo>
                  <a:lnTo>
                    <a:pt x="305" y="357"/>
                  </a:lnTo>
                  <a:lnTo>
                    <a:pt x="306" y="357"/>
                  </a:lnTo>
                  <a:lnTo>
                    <a:pt x="306" y="349"/>
                  </a:lnTo>
                  <a:lnTo>
                    <a:pt x="307" y="352"/>
                  </a:lnTo>
                  <a:lnTo>
                    <a:pt x="308" y="352"/>
                  </a:lnTo>
                  <a:lnTo>
                    <a:pt x="308" y="354"/>
                  </a:lnTo>
                  <a:lnTo>
                    <a:pt x="309" y="354"/>
                  </a:lnTo>
                  <a:lnTo>
                    <a:pt x="310" y="353"/>
                  </a:lnTo>
                  <a:lnTo>
                    <a:pt x="310" y="354"/>
                  </a:lnTo>
                  <a:lnTo>
                    <a:pt x="310" y="350"/>
                  </a:lnTo>
                  <a:lnTo>
                    <a:pt x="311" y="352"/>
                  </a:lnTo>
                  <a:lnTo>
                    <a:pt x="312" y="354"/>
                  </a:lnTo>
                  <a:lnTo>
                    <a:pt x="313" y="355"/>
                  </a:lnTo>
                  <a:lnTo>
                    <a:pt x="313" y="354"/>
                  </a:lnTo>
                  <a:lnTo>
                    <a:pt x="314" y="353"/>
                  </a:lnTo>
                  <a:lnTo>
                    <a:pt x="314" y="351"/>
                  </a:lnTo>
                  <a:lnTo>
                    <a:pt x="315" y="351"/>
                  </a:lnTo>
                  <a:lnTo>
                    <a:pt x="315" y="357"/>
                  </a:lnTo>
                  <a:lnTo>
                    <a:pt x="316" y="356"/>
                  </a:lnTo>
                  <a:lnTo>
                    <a:pt x="317" y="357"/>
                  </a:lnTo>
                  <a:lnTo>
                    <a:pt x="318" y="357"/>
                  </a:lnTo>
                  <a:lnTo>
                    <a:pt x="318" y="349"/>
                  </a:lnTo>
                  <a:lnTo>
                    <a:pt x="318" y="348"/>
                  </a:lnTo>
                  <a:lnTo>
                    <a:pt x="319" y="352"/>
                  </a:lnTo>
                  <a:lnTo>
                    <a:pt x="320" y="354"/>
                  </a:lnTo>
                  <a:lnTo>
                    <a:pt x="320" y="352"/>
                  </a:lnTo>
                  <a:lnTo>
                    <a:pt x="321" y="354"/>
                  </a:lnTo>
                  <a:lnTo>
                    <a:pt x="322" y="356"/>
                  </a:lnTo>
                  <a:lnTo>
                    <a:pt x="323" y="361"/>
                  </a:lnTo>
                  <a:lnTo>
                    <a:pt x="323" y="358"/>
                  </a:lnTo>
                  <a:lnTo>
                    <a:pt x="324" y="357"/>
                  </a:lnTo>
                  <a:lnTo>
                    <a:pt x="325" y="355"/>
                  </a:lnTo>
                  <a:lnTo>
                    <a:pt x="325" y="357"/>
                  </a:lnTo>
                  <a:lnTo>
                    <a:pt x="325" y="359"/>
                  </a:lnTo>
                  <a:lnTo>
                    <a:pt x="326" y="358"/>
                  </a:lnTo>
                  <a:lnTo>
                    <a:pt x="327" y="357"/>
                  </a:lnTo>
                  <a:lnTo>
                    <a:pt x="328" y="357"/>
                  </a:lnTo>
                  <a:lnTo>
                    <a:pt x="329" y="357"/>
                  </a:lnTo>
                  <a:lnTo>
                    <a:pt x="330" y="352"/>
                  </a:lnTo>
                  <a:lnTo>
                    <a:pt x="330" y="353"/>
                  </a:lnTo>
                  <a:lnTo>
                    <a:pt x="331" y="354"/>
                  </a:lnTo>
                  <a:lnTo>
                    <a:pt x="332" y="354"/>
                  </a:lnTo>
                  <a:lnTo>
                    <a:pt x="332" y="356"/>
                  </a:lnTo>
                  <a:lnTo>
                    <a:pt x="332" y="357"/>
                  </a:lnTo>
                  <a:lnTo>
                    <a:pt x="333" y="350"/>
                  </a:lnTo>
                  <a:lnTo>
                    <a:pt x="334" y="352"/>
                  </a:lnTo>
                  <a:lnTo>
                    <a:pt x="335" y="355"/>
                  </a:lnTo>
                  <a:lnTo>
                    <a:pt x="335" y="358"/>
                  </a:lnTo>
                  <a:lnTo>
                    <a:pt x="336" y="358"/>
                  </a:lnTo>
                  <a:lnTo>
                    <a:pt x="337" y="357"/>
                  </a:lnTo>
                  <a:lnTo>
                    <a:pt x="337" y="356"/>
                  </a:lnTo>
                  <a:lnTo>
                    <a:pt x="337" y="366"/>
                  </a:lnTo>
                  <a:lnTo>
                    <a:pt x="338" y="361"/>
                  </a:lnTo>
                  <a:lnTo>
                    <a:pt x="339" y="359"/>
                  </a:lnTo>
                  <a:lnTo>
                    <a:pt x="340" y="358"/>
                  </a:lnTo>
                  <a:lnTo>
                    <a:pt x="340" y="361"/>
                  </a:lnTo>
                  <a:lnTo>
                    <a:pt x="340" y="359"/>
                  </a:lnTo>
                  <a:lnTo>
                    <a:pt x="341" y="357"/>
                  </a:lnTo>
                  <a:lnTo>
                    <a:pt x="342" y="357"/>
                  </a:lnTo>
                  <a:lnTo>
                    <a:pt x="342" y="355"/>
                  </a:lnTo>
                  <a:lnTo>
                    <a:pt x="343" y="356"/>
                  </a:lnTo>
                  <a:lnTo>
                    <a:pt x="344" y="360"/>
                  </a:lnTo>
                  <a:lnTo>
                    <a:pt x="344" y="361"/>
                  </a:lnTo>
                  <a:lnTo>
                    <a:pt x="345" y="359"/>
                  </a:lnTo>
                  <a:lnTo>
                    <a:pt x="345" y="352"/>
                  </a:lnTo>
                  <a:lnTo>
                    <a:pt x="346" y="349"/>
                  </a:lnTo>
                  <a:lnTo>
                    <a:pt x="347" y="352"/>
                  </a:lnTo>
                  <a:lnTo>
                    <a:pt x="347" y="354"/>
                  </a:lnTo>
                  <a:lnTo>
                    <a:pt x="347" y="355"/>
                  </a:lnTo>
                  <a:lnTo>
                    <a:pt x="348" y="358"/>
                  </a:lnTo>
                  <a:lnTo>
                    <a:pt x="349" y="357"/>
                  </a:lnTo>
                  <a:lnTo>
                    <a:pt x="349" y="361"/>
                  </a:lnTo>
                  <a:lnTo>
                    <a:pt x="350" y="359"/>
                  </a:lnTo>
                  <a:lnTo>
                    <a:pt x="351" y="364"/>
                  </a:lnTo>
                  <a:lnTo>
                    <a:pt x="352" y="361"/>
                  </a:lnTo>
                  <a:lnTo>
                    <a:pt x="352" y="359"/>
                  </a:lnTo>
                  <a:lnTo>
                    <a:pt x="352" y="357"/>
                  </a:lnTo>
                  <a:lnTo>
                    <a:pt x="353" y="364"/>
                  </a:lnTo>
                  <a:lnTo>
                    <a:pt x="354" y="361"/>
                  </a:lnTo>
                  <a:lnTo>
                    <a:pt x="354" y="359"/>
                  </a:lnTo>
                  <a:lnTo>
                    <a:pt x="355" y="360"/>
                  </a:lnTo>
                  <a:lnTo>
                    <a:pt x="355" y="359"/>
                  </a:lnTo>
                  <a:lnTo>
                    <a:pt x="356" y="358"/>
                  </a:lnTo>
                  <a:lnTo>
                    <a:pt x="357" y="359"/>
                  </a:lnTo>
                  <a:lnTo>
                    <a:pt x="357" y="358"/>
                  </a:lnTo>
                  <a:lnTo>
                    <a:pt x="358" y="359"/>
                  </a:lnTo>
                  <a:lnTo>
                    <a:pt x="359" y="359"/>
                  </a:lnTo>
                  <a:lnTo>
                    <a:pt x="359" y="357"/>
                  </a:lnTo>
                  <a:lnTo>
                    <a:pt x="359" y="352"/>
                  </a:lnTo>
                  <a:lnTo>
                    <a:pt x="360" y="355"/>
                  </a:lnTo>
                  <a:lnTo>
                    <a:pt x="361" y="357"/>
                  </a:lnTo>
                  <a:lnTo>
                    <a:pt x="362" y="357"/>
                  </a:lnTo>
                  <a:lnTo>
                    <a:pt x="362" y="358"/>
                  </a:lnTo>
                  <a:lnTo>
                    <a:pt x="363" y="358"/>
                  </a:lnTo>
                  <a:lnTo>
                    <a:pt x="363" y="357"/>
                  </a:lnTo>
                  <a:lnTo>
                    <a:pt x="364" y="357"/>
                  </a:lnTo>
                  <a:lnTo>
                    <a:pt x="364" y="353"/>
                  </a:lnTo>
                  <a:lnTo>
                    <a:pt x="365" y="357"/>
                  </a:lnTo>
                  <a:lnTo>
                    <a:pt x="366" y="359"/>
                  </a:lnTo>
                  <a:lnTo>
                    <a:pt x="367" y="356"/>
                  </a:lnTo>
                  <a:lnTo>
                    <a:pt x="367" y="360"/>
                  </a:lnTo>
                  <a:lnTo>
                    <a:pt x="367" y="359"/>
                  </a:lnTo>
                  <a:lnTo>
                    <a:pt x="368" y="359"/>
                  </a:lnTo>
                  <a:lnTo>
                    <a:pt x="369" y="357"/>
                  </a:lnTo>
                  <a:lnTo>
                    <a:pt x="370" y="356"/>
                  </a:lnTo>
                  <a:lnTo>
                    <a:pt x="370" y="355"/>
                  </a:lnTo>
                  <a:lnTo>
                    <a:pt x="371" y="359"/>
                  </a:lnTo>
                  <a:lnTo>
                    <a:pt x="372" y="357"/>
                  </a:lnTo>
                  <a:lnTo>
                    <a:pt x="373" y="357"/>
                  </a:lnTo>
                  <a:lnTo>
                    <a:pt x="374" y="361"/>
                  </a:lnTo>
                  <a:lnTo>
                    <a:pt x="374" y="359"/>
                  </a:lnTo>
                  <a:lnTo>
                    <a:pt x="374" y="357"/>
                  </a:lnTo>
                  <a:lnTo>
                    <a:pt x="375" y="357"/>
                  </a:lnTo>
                  <a:lnTo>
                    <a:pt x="376" y="353"/>
                  </a:lnTo>
                  <a:lnTo>
                    <a:pt x="376" y="360"/>
                  </a:lnTo>
                  <a:lnTo>
                    <a:pt x="377" y="361"/>
                  </a:lnTo>
                  <a:lnTo>
                    <a:pt x="378" y="359"/>
                  </a:lnTo>
                  <a:lnTo>
                    <a:pt x="378" y="357"/>
                  </a:lnTo>
                  <a:lnTo>
                    <a:pt x="379" y="356"/>
                  </a:lnTo>
                  <a:lnTo>
                    <a:pt x="379" y="354"/>
                  </a:lnTo>
                  <a:lnTo>
                    <a:pt x="380" y="352"/>
                  </a:lnTo>
                  <a:lnTo>
                    <a:pt x="381" y="351"/>
                  </a:lnTo>
                  <a:lnTo>
                    <a:pt x="381" y="352"/>
                  </a:lnTo>
                  <a:lnTo>
                    <a:pt x="381" y="349"/>
                  </a:lnTo>
                  <a:lnTo>
                    <a:pt x="382" y="354"/>
                  </a:lnTo>
                  <a:lnTo>
                    <a:pt x="383" y="355"/>
                  </a:lnTo>
                  <a:lnTo>
                    <a:pt x="384" y="356"/>
                  </a:lnTo>
                  <a:lnTo>
                    <a:pt x="384" y="365"/>
                  </a:lnTo>
                  <a:lnTo>
                    <a:pt x="385" y="361"/>
                  </a:lnTo>
                  <a:lnTo>
                    <a:pt x="385" y="359"/>
                  </a:lnTo>
                  <a:lnTo>
                    <a:pt x="386" y="357"/>
                  </a:lnTo>
                  <a:lnTo>
                    <a:pt x="386" y="360"/>
                  </a:lnTo>
                  <a:lnTo>
                    <a:pt x="387" y="357"/>
                  </a:lnTo>
                  <a:lnTo>
                    <a:pt x="388" y="357"/>
                  </a:lnTo>
                  <a:lnTo>
                    <a:pt x="389" y="361"/>
                  </a:lnTo>
                  <a:lnTo>
                    <a:pt x="389" y="355"/>
                  </a:lnTo>
                  <a:lnTo>
                    <a:pt x="389" y="356"/>
                  </a:lnTo>
                  <a:lnTo>
                    <a:pt x="390" y="357"/>
                  </a:lnTo>
                  <a:lnTo>
                    <a:pt x="391" y="353"/>
                  </a:lnTo>
                  <a:lnTo>
                    <a:pt x="392" y="355"/>
                  </a:lnTo>
                  <a:lnTo>
                    <a:pt x="393" y="356"/>
                  </a:lnTo>
                  <a:lnTo>
                    <a:pt x="393" y="353"/>
                  </a:lnTo>
                  <a:lnTo>
                    <a:pt x="394" y="350"/>
                  </a:lnTo>
                  <a:lnTo>
                    <a:pt x="394" y="352"/>
                  </a:lnTo>
                  <a:lnTo>
                    <a:pt x="395" y="354"/>
                  </a:lnTo>
                  <a:lnTo>
                    <a:pt x="396" y="352"/>
                  </a:lnTo>
                  <a:lnTo>
                    <a:pt x="396" y="350"/>
                  </a:lnTo>
                  <a:lnTo>
                    <a:pt x="396" y="352"/>
                  </a:lnTo>
                  <a:lnTo>
                    <a:pt x="397" y="354"/>
                  </a:lnTo>
                  <a:lnTo>
                    <a:pt x="398" y="356"/>
                  </a:lnTo>
                  <a:lnTo>
                    <a:pt x="398" y="357"/>
                  </a:lnTo>
                  <a:lnTo>
                    <a:pt x="399" y="357"/>
                  </a:lnTo>
                  <a:lnTo>
                    <a:pt x="400" y="356"/>
                  </a:lnTo>
                  <a:lnTo>
                    <a:pt x="400" y="361"/>
                  </a:lnTo>
                  <a:lnTo>
                    <a:pt x="401" y="358"/>
                  </a:lnTo>
                  <a:lnTo>
                    <a:pt x="401" y="361"/>
                  </a:lnTo>
                  <a:lnTo>
                    <a:pt x="402" y="359"/>
                  </a:lnTo>
                  <a:lnTo>
                    <a:pt x="403" y="357"/>
                  </a:lnTo>
                  <a:lnTo>
                    <a:pt x="404" y="357"/>
                  </a:lnTo>
                  <a:lnTo>
                    <a:pt x="405" y="358"/>
                  </a:lnTo>
                  <a:lnTo>
                    <a:pt x="406" y="357"/>
                  </a:lnTo>
                  <a:lnTo>
                    <a:pt x="406" y="354"/>
                  </a:lnTo>
                  <a:lnTo>
                    <a:pt x="407" y="355"/>
                  </a:lnTo>
                  <a:lnTo>
                    <a:pt x="408" y="358"/>
                  </a:lnTo>
                  <a:lnTo>
                    <a:pt x="408" y="362"/>
                  </a:lnTo>
                  <a:lnTo>
                    <a:pt x="408" y="361"/>
                  </a:lnTo>
                  <a:lnTo>
                    <a:pt x="409" y="357"/>
                  </a:lnTo>
                  <a:lnTo>
                    <a:pt x="410" y="357"/>
                  </a:lnTo>
                  <a:lnTo>
                    <a:pt x="411" y="356"/>
                  </a:lnTo>
                  <a:lnTo>
                    <a:pt x="411" y="358"/>
                  </a:lnTo>
                  <a:lnTo>
                    <a:pt x="411" y="359"/>
                  </a:lnTo>
                  <a:lnTo>
                    <a:pt x="412" y="359"/>
                  </a:lnTo>
                  <a:lnTo>
                    <a:pt x="413" y="357"/>
                  </a:lnTo>
                  <a:lnTo>
                    <a:pt x="414" y="355"/>
                  </a:lnTo>
                  <a:lnTo>
                    <a:pt x="415" y="357"/>
                  </a:lnTo>
                  <a:lnTo>
                    <a:pt x="415" y="360"/>
                  </a:lnTo>
                  <a:lnTo>
                    <a:pt x="416" y="362"/>
                  </a:lnTo>
                  <a:lnTo>
                    <a:pt x="416" y="360"/>
                  </a:lnTo>
                  <a:lnTo>
                    <a:pt x="417" y="358"/>
                  </a:lnTo>
                  <a:lnTo>
                    <a:pt x="418" y="357"/>
                  </a:lnTo>
                  <a:lnTo>
                    <a:pt x="418" y="359"/>
                  </a:lnTo>
                  <a:lnTo>
                    <a:pt x="419" y="360"/>
                  </a:lnTo>
                  <a:lnTo>
                    <a:pt x="419" y="361"/>
                  </a:lnTo>
                  <a:lnTo>
                    <a:pt x="420" y="354"/>
                  </a:lnTo>
                  <a:lnTo>
                    <a:pt x="421" y="355"/>
                  </a:lnTo>
                  <a:lnTo>
                    <a:pt x="422" y="356"/>
                  </a:lnTo>
                  <a:lnTo>
                    <a:pt x="423" y="353"/>
                  </a:lnTo>
                  <a:lnTo>
                    <a:pt x="423" y="357"/>
                  </a:lnTo>
                  <a:lnTo>
                    <a:pt x="424" y="355"/>
                  </a:lnTo>
                  <a:lnTo>
                    <a:pt x="425" y="357"/>
                  </a:lnTo>
                  <a:lnTo>
                    <a:pt x="426" y="355"/>
                  </a:lnTo>
                  <a:lnTo>
                    <a:pt x="426" y="350"/>
                  </a:lnTo>
                  <a:lnTo>
                    <a:pt x="427" y="350"/>
                  </a:lnTo>
                  <a:lnTo>
                    <a:pt x="428" y="354"/>
                  </a:lnTo>
                  <a:lnTo>
                    <a:pt x="428" y="357"/>
                  </a:lnTo>
                  <a:lnTo>
                    <a:pt x="429" y="361"/>
                  </a:lnTo>
                  <a:lnTo>
                    <a:pt x="430" y="360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509" name="Freeform 850"/>
            <p:cNvSpPr>
              <a:spLocks/>
            </p:cNvSpPr>
            <p:nvPr/>
          </p:nvSpPr>
          <p:spPr bwMode="auto">
            <a:xfrm>
              <a:off x="1558925" y="5356225"/>
              <a:ext cx="671512" cy="296863"/>
            </a:xfrm>
            <a:custGeom>
              <a:avLst/>
              <a:gdLst>
                <a:gd name="T0" fmla="*/ 2147483647 w 423"/>
                <a:gd name="T1" fmla="*/ 2147483647 h 187"/>
                <a:gd name="T2" fmla="*/ 2147483647 w 423"/>
                <a:gd name="T3" fmla="*/ 2147483647 h 187"/>
                <a:gd name="T4" fmla="*/ 2147483647 w 423"/>
                <a:gd name="T5" fmla="*/ 2147483647 h 187"/>
                <a:gd name="T6" fmla="*/ 2147483647 w 423"/>
                <a:gd name="T7" fmla="*/ 2147483647 h 187"/>
                <a:gd name="T8" fmla="*/ 2147483647 w 423"/>
                <a:gd name="T9" fmla="*/ 2147483647 h 187"/>
                <a:gd name="T10" fmla="*/ 2147483647 w 423"/>
                <a:gd name="T11" fmla="*/ 2147483647 h 187"/>
                <a:gd name="T12" fmla="*/ 2147483647 w 423"/>
                <a:gd name="T13" fmla="*/ 2147483647 h 187"/>
                <a:gd name="T14" fmla="*/ 2147483647 w 423"/>
                <a:gd name="T15" fmla="*/ 2147483647 h 187"/>
                <a:gd name="T16" fmla="*/ 2147483647 w 423"/>
                <a:gd name="T17" fmla="*/ 2147483647 h 187"/>
                <a:gd name="T18" fmla="*/ 2147483647 w 423"/>
                <a:gd name="T19" fmla="*/ 2147483647 h 187"/>
                <a:gd name="T20" fmla="*/ 2147483647 w 423"/>
                <a:gd name="T21" fmla="*/ 2147483647 h 187"/>
                <a:gd name="T22" fmla="*/ 2147483647 w 423"/>
                <a:gd name="T23" fmla="*/ 2147483647 h 187"/>
                <a:gd name="T24" fmla="*/ 2147483647 w 423"/>
                <a:gd name="T25" fmla="*/ 2147483647 h 187"/>
                <a:gd name="T26" fmla="*/ 2147483647 w 423"/>
                <a:gd name="T27" fmla="*/ 2147483647 h 187"/>
                <a:gd name="T28" fmla="*/ 2147483647 w 423"/>
                <a:gd name="T29" fmla="*/ 2147483647 h 187"/>
                <a:gd name="T30" fmla="*/ 2147483647 w 423"/>
                <a:gd name="T31" fmla="*/ 2147483647 h 187"/>
                <a:gd name="T32" fmla="*/ 2147483647 w 423"/>
                <a:gd name="T33" fmla="*/ 2147483647 h 187"/>
                <a:gd name="T34" fmla="*/ 2147483647 w 423"/>
                <a:gd name="T35" fmla="*/ 2147483647 h 187"/>
                <a:gd name="T36" fmla="*/ 2147483647 w 423"/>
                <a:gd name="T37" fmla="*/ 2147483647 h 187"/>
                <a:gd name="T38" fmla="*/ 2147483647 w 423"/>
                <a:gd name="T39" fmla="*/ 2147483647 h 187"/>
                <a:gd name="T40" fmla="*/ 2147483647 w 423"/>
                <a:gd name="T41" fmla="*/ 2147483647 h 187"/>
                <a:gd name="T42" fmla="*/ 2147483647 w 423"/>
                <a:gd name="T43" fmla="*/ 2147483647 h 187"/>
                <a:gd name="T44" fmla="*/ 2147483647 w 423"/>
                <a:gd name="T45" fmla="*/ 2147483647 h 187"/>
                <a:gd name="T46" fmla="*/ 2147483647 w 423"/>
                <a:gd name="T47" fmla="*/ 2147483647 h 187"/>
                <a:gd name="T48" fmla="*/ 2147483647 w 423"/>
                <a:gd name="T49" fmla="*/ 2147483647 h 187"/>
                <a:gd name="T50" fmla="*/ 2147483647 w 423"/>
                <a:gd name="T51" fmla="*/ 2147483647 h 187"/>
                <a:gd name="T52" fmla="*/ 2147483647 w 423"/>
                <a:gd name="T53" fmla="*/ 2147483647 h 187"/>
                <a:gd name="T54" fmla="*/ 2147483647 w 423"/>
                <a:gd name="T55" fmla="*/ 2147483647 h 187"/>
                <a:gd name="T56" fmla="*/ 2147483647 w 423"/>
                <a:gd name="T57" fmla="*/ 2147483647 h 187"/>
                <a:gd name="T58" fmla="*/ 2147483647 w 423"/>
                <a:gd name="T59" fmla="*/ 2147483647 h 187"/>
                <a:gd name="T60" fmla="*/ 2147483647 w 423"/>
                <a:gd name="T61" fmla="*/ 2147483647 h 187"/>
                <a:gd name="T62" fmla="*/ 2147483647 w 423"/>
                <a:gd name="T63" fmla="*/ 2147483647 h 187"/>
                <a:gd name="T64" fmla="*/ 2147483647 w 423"/>
                <a:gd name="T65" fmla="*/ 2147483647 h 187"/>
                <a:gd name="T66" fmla="*/ 2147483647 w 423"/>
                <a:gd name="T67" fmla="*/ 2147483647 h 187"/>
                <a:gd name="T68" fmla="*/ 2147483647 w 423"/>
                <a:gd name="T69" fmla="*/ 2147483647 h 187"/>
                <a:gd name="T70" fmla="*/ 2147483647 w 423"/>
                <a:gd name="T71" fmla="*/ 2147483647 h 187"/>
                <a:gd name="T72" fmla="*/ 2147483647 w 423"/>
                <a:gd name="T73" fmla="*/ 2147483647 h 187"/>
                <a:gd name="T74" fmla="*/ 2147483647 w 423"/>
                <a:gd name="T75" fmla="*/ 2147483647 h 187"/>
                <a:gd name="T76" fmla="*/ 2147483647 w 423"/>
                <a:gd name="T77" fmla="*/ 2147483647 h 187"/>
                <a:gd name="T78" fmla="*/ 2147483647 w 423"/>
                <a:gd name="T79" fmla="*/ 2147483647 h 187"/>
                <a:gd name="T80" fmla="*/ 2147483647 w 423"/>
                <a:gd name="T81" fmla="*/ 2147483647 h 187"/>
                <a:gd name="T82" fmla="*/ 2147483647 w 423"/>
                <a:gd name="T83" fmla="*/ 2147483647 h 187"/>
                <a:gd name="T84" fmla="*/ 2147483647 w 423"/>
                <a:gd name="T85" fmla="*/ 2147483647 h 187"/>
                <a:gd name="T86" fmla="*/ 2147483647 w 423"/>
                <a:gd name="T87" fmla="*/ 2147483647 h 187"/>
                <a:gd name="T88" fmla="*/ 2147483647 w 423"/>
                <a:gd name="T89" fmla="*/ 2147483647 h 187"/>
                <a:gd name="T90" fmla="*/ 2147483647 w 423"/>
                <a:gd name="T91" fmla="*/ 2147483647 h 187"/>
                <a:gd name="T92" fmla="*/ 2147483647 w 423"/>
                <a:gd name="T93" fmla="*/ 2147483647 h 187"/>
                <a:gd name="T94" fmla="*/ 2147483647 w 423"/>
                <a:gd name="T95" fmla="*/ 2147483647 h 187"/>
                <a:gd name="T96" fmla="*/ 2147483647 w 423"/>
                <a:gd name="T97" fmla="*/ 2147483647 h 187"/>
                <a:gd name="T98" fmla="*/ 2147483647 w 423"/>
                <a:gd name="T99" fmla="*/ 2147483647 h 187"/>
                <a:gd name="T100" fmla="*/ 2147483647 w 423"/>
                <a:gd name="T101" fmla="*/ 2147483647 h 187"/>
                <a:gd name="T102" fmla="*/ 2147483647 w 423"/>
                <a:gd name="T103" fmla="*/ 2147483647 h 187"/>
                <a:gd name="T104" fmla="*/ 2147483647 w 423"/>
                <a:gd name="T105" fmla="*/ 2147483647 h 187"/>
                <a:gd name="T106" fmla="*/ 2147483647 w 423"/>
                <a:gd name="T107" fmla="*/ 2147483647 h 187"/>
                <a:gd name="T108" fmla="*/ 2147483647 w 423"/>
                <a:gd name="T109" fmla="*/ 2147483647 h 187"/>
                <a:gd name="T110" fmla="*/ 2147483647 w 423"/>
                <a:gd name="T111" fmla="*/ 2147483647 h 187"/>
                <a:gd name="T112" fmla="*/ 2147483647 w 423"/>
                <a:gd name="T113" fmla="*/ 2147483647 h 187"/>
                <a:gd name="T114" fmla="*/ 2147483647 w 423"/>
                <a:gd name="T115" fmla="*/ 2147483647 h 187"/>
                <a:gd name="T116" fmla="*/ 2147483647 w 423"/>
                <a:gd name="T117" fmla="*/ 2147483647 h 187"/>
                <a:gd name="T118" fmla="*/ 2147483647 w 423"/>
                <a:gd name="T119" fmla="*/ 2147483647 h 187"/>
                <a:gd name="T120" fmla="*/ 2147483647 w 423"/>
                <a:gd name="T121" fmla="*/ 2147483647 h 187"/>
                <a:gd name="T122" fmla="*/ 2147483647 w 423"/>
                <a:gd name="T123" fmla="*/ 2147483647 h 187"/>
                <a:gd name="T124" fmla="*/ 2147483647 w 423"/>
                <a:gd name="T125" fmla="*/ 2147483647 h 1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23"/>
                <a:gd name="T190" fmla="*/ 0 h 187"/>
                <a:gd name="T191" fmla="*/ 423 w 423"/>
                <a:gd name="T192" fmla="*/ 187 h 1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23" h="187">
                  <a:moveTo>
                    <a:pt x="0" y="15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6" y="13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8" y="7"/>
                  </a:lnTo>
                  <a:lnTo>
                    <a:pt x="8" y="8"/>
                  </a:lnTo>
                  <a:lnTo>
                    <a:pt x="9" y="10"/>
                  </a:lnTo>
                  <a:lnTo>
                    <a:pt x="10" y="11"/>
                  </a:lnTo>
                  <a:lnTo>
                    <a:pt x="10" y="13"/>
                  </a:lnTo>
                  <a:lnTo>
                    <a:pt x="11" y="12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3" y="19"/>
                  </a:lnTo>
                  <a:lnTo>
                    <a:pt x="14" y="16"/>
                  </a:lnTo>
                  <a:lnTo>
                    <a:pt x="15" y="15"/>
                  </a:lnTo>
                  <a:lnTo>
                    <a:pt x="15" y="14"/>
                  </a:lnTo>
                  <a:lnTo>
                    <a:pt x="16" y="14"/>
                  </a:lnTo>
                  <a:lnTo>
                    <a:pt x="17" y="16"/>
                  </a:lnTo>
                  <a:lnTo>
                    <a:pt x="17" y="14"/>
                  </a:lnTo>
                  <a:lnTo>
                    <a:pt x="18" y="13"/>
                  </a:lnTo>
                  <a:lnTo>
                    <a:pt x="19" y="9"/>
                  </a:lnTo>
                  <a:lnTo>
                    <a:pt x="19" y="11"/>
                  </a:lnTo>
                  <a:lnTo>
                    <a:pt x="20" y="8"/>
                  </a:lnTo>
                  <a:lnTo>
                    <a:pt x="20" y="9"/>
                  </a:lnTo>
                  <a:lnTo>
                    <a:pt x="21" y="11"/>
                  </a:lnTo>
                  <a:lnTo>
                    <a:pt x="22" y="9"/>
                  </a:lnTo>
                  <a:lnTo>
                    <a:pt x="22" y="11"/>
                  </a:lnTo>
                  <a:lnTo>
                    <a:pt x="22" y="12"/>
                  </a:lnTo>
                  <a:lnTo>
                    <a:pt x="23" y="13"/>
                  </a:lnTo>
                  <a:lnTo>
                    <a:pt x="24" y="12"/>
                  </a:lnTo>
                  <a:lnTo>
                    <a:pt x="25" y="12"/>
                  </a:lnTo>
                  <a:lnTo>
                    <a:pt x="25" y="13"/>
                  </a:lnTo>
                  <a:lnTo>
                    <a:pt x="26" y="12"/>
                  </a:lnTo>
                  <a:lnTo>
                    <a:pt x="27" y="12"/>
                  </a:lnTo>
                  <a:lnTo>
                    <a:pt x="27" y="6"/>
                  </a:lnTo>
                  <a:lnTo>
                    <a:pt x="27" y="11"/>
                  </a:lnTo>
                  <a:lnTo>
                    <a:pt x="28" y="14"/>
                  </a:lnTo>
                  <a:lnTo>
                    <a:pt x="29" y="14"/>
                  </a:lnTo>
                  <a:lnTo>
                    <a:pt x="30" y="9"/>
                  </a:lnTo>
                  <a:lnTo>
                    <a:pt x="30" y="7"/>
                  </a:lnTo>
                  <a:lnTo>
                    <a:pt x="30" y="9"/>
                  </a:lnTo>
                  <a:lnTo>
                    <a:pt x="31" y="10"/>
                  </a:lnTo>
                  <a:lnTo>
                    <a:pt x="32" y="10"/>
                  </a:lnTo>
                  <a:lnTo>
                    <a:pt x="32" y="12"/>
                  </a:lnTo>
                  <a:lnTo>
                    <a:pt x="33" y="13"/>
                  </a:lnTo>
                  <a:lnTo>
                    <a:pt x="34" y="11"/>
                  </a:lnTo>
                  <a:lnTo>
                    <a:pt x="34" y="9"/>
                  </a:lnTo>
                  <a:lnTo>
                    <a:pt x="34" y="12"/>
                  </a:lnTo>
                  <a:lnTo>
                    <a:pt x="35" y="12"/>
                  </a:lnTo>
                  <a:lnTo>
                    <a:pt x="36" y="15"/>
                  </a:lnTo>
                  <a:lnTo>
                    <a:pt x="37" y="11"/>
                  </a:lnTo>
                  <a:lnTo>
                    <a:pt x="38" y="12"/>
                  </a:lnTo>
                  <a:lnTo>
                    <a:pt x="39" y="14"/>
                  </a:lnTo>
                  <a:lnTo>
                    <a:pt x="39" y="8"/>
                  </a:lnTo>
                  <a:lnTo>
                    <a:pt x="40" y="9"/>
                  </a:lnTo>
                  <a:lnTo>
                    <a:pt x="41" y="17"/>
                  </a:lnTo>
                  <a:lnTo>
                    <a:pt x="42" y="12"/>
                  </a:lnTo>
                  <a:lnTo>
                    <a:pt x="43" y="14"/>
                  </a:lnTo>
                  <a:lnTo>
                    <a:pt x="44" y="11"/>
                  </a:lnTo>
                  <a:lnTo>
                    <a:pt x="44" y="12"/>
                  </a:lnTo>
                  <a:lnTo>
                    <a:pt x="45" y="13"/>
                  </a:lnTo>
                  <a:lnTo>
                    <a:pt x="45" y="11"/>
                  </a:lnTo>
                  <a:lnTo>
                    <a:pt x="46" y="13"/>
                  </a:lnTo>
                  <a:lnTo>
                    <a:pt x="47" y="13"/>
                  </a:lnTo>
                  <a:lnTo>
                    <a:pt x="48" y="13"/>
                  </a:lnTo>
                  <a:lnTo>
                    <a:pt x="49" y="10"/>
                  </a:lnTo>
                  <a:lnTo>
                    <a:pt x="49" y="12"/>
                  </a:lnTo>
                  <a:lnTo>
                    <a:pt x="49" y="14"/>
                  </a:lnTo>
                  <a:lnTo>
                    <a:pt x="50" y="13"/>
                  </a:lnTo>
                  <a:lnTo>
                    <a:pt x="51" y="13"/>
                  </a:lnTo>
                  <a:lnTo>
                    <a:pt x="52" y="9"/>
                  </a:lnTo>
                  <a:lnTo>
                    <a:pt x="52" y="7"/>
                  </a:lnTo>
                  <a:lnTo>
                    <a:pt x="52" y="9"/>
                  </a:lnTo>
                  <a:lnTo>
                    <a:pt x="53" y="9"/>
                  </a:lnTo>
                  <a:lnTo>
                    <a:pt x="54" y="10"/>
                  </a:lnTo>
                  <a:lnTo>
                    <a:pt x="54" y="12"/>
                  </a:lnTo>
                  <a:lnTo>
                    <a:pt x="55" y="14"/>
                  </a:lnTo>
                  <a:lnTo>
                    <a:pt x="56" y="14"/>
                  </a:lnTo>
                  <a:lnTo>
                    <a:pt x="56" y="12"/>
                  </a:lnTo>
                  <a:lnTo>
                    <a:pt x="57" y="11"/>
                  </a:lnTo>
                  <a:lnTo>
                    <a:pt x="58" y="12"/>
                  </a:lnTo>
                  <a:lnTo>
                    <a:pt x="59" y="12"/>
                  </a:lnTo>
                  <a:lnTo>
                    <a:pt x="59" y="8"/>
                  </a:lnTo>
                  <a:lnTo>
                    <a:pt x="60" y="10"/>
                  </a:lnTo>
                  <a:lnTo>
                    <a:pt x="60" y="4"/>
                  </a:lnTo>
                  <a:lnTo>
                    <a:pt x="61" y="9"/>
                  </a:lnTo>
                  <a:lnTo>
                    <a:pt x="62" y="12"/>
                  </a:lnTo>
                  <a:lnTo>
                    <a:pt x="63" y="7"/>
                  </a:lnTo>
                  <a:lnTo>
                    <a:pt x="64" y="8"/>
                  </a:lnTo>
                  <a:lnTo>
                    <a:pt x="64" y="9"/>
                  </a:lnTo>
                  <a:lnTo>
                    <a:pt x="65" y="14"/>
                  </a:lnTo>
                  <a:lnTo>
                    <a:pt x="66" y="11"/>
                  </a:lnTo>
                  <a:lnTo>
                    <a:pt x="66" y="9"/>
                  </a:lnTo>
                  <a:lnTo>
                    <a:pt x="67" y="10"/>
                  </a:lnTo>
                  <a:lnTo>
                    <a:pt x="68" y="14"/>
                  </a:lnTo>
                  <a:lnTo>
                    <a:pt x="68" y="13"/>
                  </a:lnTo>
                  <a:lnTo>
                    <a:pt x="69" y="12"/>
                  </a:lnTo>
                  <a:lnTo>
                    <a:pt x="69" y="15"/>
                  </a:lnTo>
                  <a:lnTo>
                    <a:pt x="70" y="14"/>
                  </a:lnTo>
                  <a:lnTo>
                    <a:pt x="71" y="10"/>
                  </a:lnTo>
                  <a:lnTo>
                    <a:pt x="71" y="17"/>
                  </a:lnTo>
                  <a:lnTo>
                    <a:pt x="72" y="15"/>
                  </a:lnTo>
                  <a:lnTo>
                    <a:pt x="73" y="13"/>
                  </a:lnTo>
                  <a:lnTo>
                    <a:pt x="74" y="12"/>
                  </a:lnTo>
                  <a:lnTo>
                    <a:pt x="74" y="10"/>
                  </a:lnTo>
                  <a:lnTo>
                    <a:pt x="75" y="13"/>
                  </a:lnTo>
                  <a:lnTo>
                    <a:pt x="76" y="9"/>
                  </a:lnTo>
                  <a:lnTo>
                    <a:pt x="77" y="10"/>
                  </a:lnTo>
                  <a:lnTo>
                    <a:pt x="78" y="10"/>
                  </a:lnTo>
                  <a:lnTo>
                    <a:pt x="78" y="14"/>
                  </a:lnTo>
                  <a:lnTo>
                    <a:pt x="78" y="15"/>
                  </a:lnTo>
                  <a:lnTo>
                    <a:pt x="79" y="14"/>
                  </a:lnTo>
                  <a:lnTo>
                    <a:pt x="80" y="12"/>
                  </a:lnTo>
                  <a:lnTo>
                    <a:pt x="81" y="9"/>
                  </a:lnTo>
                  <a:lnTo>
                    <a:pt x="81" y="12"/>
                  </a:lnTo>
                  <a:lnTo>
                    <a:pt x="82" y="13"/>
                  </a:lnTo>
                  <a:lnTo>
                    <a:pt x="83" y="20"/>
                  </a:lnTo>
                  <a:lnTo>
                    <a:pt x="83" y="19"/>
                  </a:lnTo>
                  <a:lnTo>
                    <a:pt x="83" y="16"/>
                  </a:lnTo>
                  <a:lnTo>
                    <a:pt x="84" y="14"/>
                  </a:lnTo>
                  <a:lnTo>
                    <a:pt x="85" y="21"/>
                  </a:lnTo>
                  <a:lnTo>
                    <a:pt x="86" y="16"/>
                  </a:lnTo>
                  <a:lnTo>
                    <a:pt x="86" y="19"/>
                  </a:lnTo>
                  <a:lnTo>
                    <a:pt x="86" y="18"/>
                  </a:lnTo>
                  <a:lnTo>
                    <a:pt x="87" y="8"/>
                  </a:lnTo>
                  <a:lnTo>
                    <a:pt x="88" y="8"/>
                  </a:lnTo>
                  <a:lnTo>
                    <a:pt x="88" y="10"/>
                  </a:lnTo>
                  <a:lnTo>
                    <a:pt x="89" y="12"/>
                  </a:lnTo>
                  <a:lnTo>
                    <a:pt x="90" y="7"/>
                  </a:lnTo>
                  <a:lnTo>
                    <a:pt x="90" y="12"/>
                  </a:lnTo>
                  <a:lnTo>
                    <a:pt x="91" y="12"/>
                  </a:lnTo>
                  <a:lnTo>
                    <a:pt x="91" y="9"/>
                  </a:lnTo>
                  <a:lnTo>
                    <a:pt x="92" y="12"/>
                  </a:lnTo>
                  <a:lnTo>
                    <a:pt x="93" y="12"/>
                  </a:lnTo>
                  <a:lnTo>
                    <a:pt x="93" y="9"/>
                  </a:lnTo>
                  <a:lnTo>
                    <a:pt x="94" y="8"/>
                  </a:lnTo>
                  <a:lnTo>
                    <a:pt x="94" y="9"/>
                  </a:lnTo>
                  <a:lnTo>
                    <a:pt x="95" y="10"/>
                  </a:lnTo>
                  <a:lnTo>
                    <a:pt x="96" y="10"/>
                  </a:lnTo>
                  <a:lnTo>
                    <a:pt x="96" y="16"/>
                  </a:lnTo>
                  <a:lnTo>
                    <a:pt x="97" y="15"/>
                  </a:lnTo>
                  <a:lnTo>
                    <a:pt x="98" y="6"/>
                  </a:lnTo>
                  <a:lnTo>
                    <a:pt x="98" y="9"/>
                  </a:lnTo>
                  <a:lnTo>
                    <a:pt x="98" y="15"/>
                  </a:lnTo>
                  <a:lnTo>
                    <a:pt x="99" y="13"/>
                  </a:lnTo>
                  <a:lnTo>
                    <a:pt x="100" y="12"/>
                  </a:lnTo>
                  <a:lnTo>
                    <a:pt x="101" y="12"/>
                  </a:lnTo>
                  <a:lnTo>
                    <a:pt x="101" y="14"/>
                  </a:lnTo>
                  <a:lnTo>
                    <a:pt x="101" y="15"/>
                  </a:lnTo>
                  <a:lnTo>
                    <a:pt x="102" y="15"/>
                  </a:lnTo>
                  <a:lnTo>
                    <a:pt x="103" y="14"/>
                  </a:lnTo>
                  <a:lnTo>
                    <a:pt x="103" y="13"/>
                  </a:lnTo>
                  <a:lnTo>
                    <a:pt x="104" y="12"/>
                  </a:lnTo>
                  <a:lnTo>
                    <a:pt x="105" y="12"/>
                  </a:lnTo>
                  <a:lnTo>
                    <a:pt x="105" y="7"/>
                  </a:lnTo>
                  <a:lnTo>
                    <a:pt x="105" y="9"/>
                  </a:lnTo>
                  <a:lnTo>
                    <a:pt x="106" y="10"/>
                  </a:lnTo>
                  <a:lnTo>
                    <a:pt x="107" y="12"/>
                  </a:lnTo>
                  <a:lnTo>
                    <a:pt x="108" y="10"/>
                  </a:lnTo>
                  <a:lnTo>
                    <a:pt x="108" y="11"/>
                  </a:lnTo>
                  <a:lnTo>
                    <a:pt x="109" y="12"/>
                  </a:lnTo>
                  <a:lnTo>
                    <a:pt x="109" y="9"/>
                  </a:lnTo>
                  <a:lnTo>
                    <a:pt x="110" y="12"/>
                  </a:lnTo>
                  <a:lnTo>
                    <a:pt x="111" y="12"/>
                  </a:lnTo>
                  <a:lnTo>
                    <a:pt x="112" y="12"/>
                  </a:lnTo>
                  <a:lnTo>
                    <a:pt x="113" y="15"/>
                  </a:lnTo>
                  <a:lnTo>
                    <a:pt x="113" y="14"/>
                  </a:lnTo>
                  <a:lnTo>
                    <a:pt x="113" y="19"/>
                  </a:lnTo>
                  <a:lnTo>
                    <a:pt x="114" y="16"/>
                  </a:lnTo>
                  <a:lnTo>
                    <a:pt x="115" y="14"/>
                  </a:lnTo>
                  <a:lnTo>
                    <a:pt x="115" y="13"/>
                  </a:lnTo>
                  <a:lnTo>
                    <a:pt x="116" y="14"/>
                  </a:lnTo>
                  <a:lnTo>
                    <a:pt x="116" y="11"/>
                  </a:lnTo>
                  <a:lnTo>
                    <a:pt x="117" y="16"/>
                  </a:lnTo>
                  <a:lnTo>
                    <a:pt x="118" y="14"/>
                  </a:lnTo>
                  <a:lnTo>
                    <a:pt x="118" y="7"/>
                  </a:lnTo>
                  <a:lnTo>
                    <a:pt x="119" y="12"/>
                  </a:lnTo>
                  <a:lnTo>
                    <a:pt x="120" y="12"/>
                  </a:lnTo>
                  <a:lnTo>
                    <a:pt x="120" y="14"/>
                  </a:lnTo>
                  <a:lnTo>
                    <a:pt x="121" y="12"/>
                  </a:lnTo>
                  <a:lnTo>
                    <a:pt x="122" y="12"/>
                  </a:lnTo>
                  <a:lnTo>
                    <a:pt x="123" y="10"/>
                  </a:lnTo>
                  <a:lnTo>
                    <a:pt x="123" y="12"/>
                  </a:lnTo>
                  <a:lnTo>
                    <a:pt x="124" y="12"/>
                  </a:lnTo>
                  <a:lnTo>
                    <a:pt x="124" y="13"/>
                  </a:lnTo>
                  <a:lnTo>
                    <a:pt x="125" y="3"/>
                  </a:lnTo>
                  <a:lnTo>
                    <a:pt x="125" y="7"/>
                  </a:lnTo>
                  <a:lnTo>
                    <a:pt x="126" y="11"/>
                  </a:lnTo>
                  <a:lnTo>
                    <a:pt x="127" y="11"/>
                  </a:lnTo>
                  <a:lnTo>
                    <a:pt x="127" y="8"/>
                  </a:lnTo>
                  <a:lnTo>
                    <a:pt x="127" y="10"/>
                  </a:lnTo>
                  <a:lnTo>
                    <a:pt x="128" y="14"/>
                  </a:lnTo>
                  <a:lnTo>
                    <a:pt x="129" y="13"/>
                  </a:lnTo>
                  <a:lnTo>
                    <a:pt x="130" y="14"/>
                  </a:lnTo>
                  <a:lnTo>
                    <a:pt x="131" y="13"/>
                  </a:lnTo>
                  <a:lnTo>
                    <a:pt x="131" y="12"/>
                  </a:lnTo>
                  <a:lnTo>
                    <a:pt x="132" y="11"/>
                  </a:lnTo>
                  <a:lnTo>
                    <a:pt x="133" y="13"/>
                  </a:lnTo>
                  <a:lnTo>
                    <a:pt x="134" y="12"/>
                  </a:lnTo>
                  <a:lnTo>
                    <a:pt x="135" y="9"/>
                  </a:lnTo>
                  <a:lnTo>
                    <a:pt x="135" y="10"/>
                  </a:lnTo>
                  <a:lnTo>
                    <a:pt x="135" y="9"/>
                  </a:lnTo>
                  <a:lnTo>
                    <a:pt x="136" y="13"/>
                  </a:lnTo>
                  <a:lnTo>
                    <a:pt x="137" y="13"/>
                  </a:lnTo>
                  <a:lnTo>
                    <a:pt x="137" y="12"/>
                  </a:lnTo>
                  <a:lnTo>
                    <a:pt x="138" y="4"/>
                  </a:lnTo>
                  <a:lnTo>
                    <a:pt x="139" y="5"/>
                  </a:lnTo>
                  <a:lnTo>
                    <a:pt x="139" y="7"/>
                  </a:lnTo>
                  <a:lnTo>
                    <a:pt x="140" y="9"/>
                  </a:lnTo>
                  <a:lnTo>
                    <a:pt x="140" y="19"/>
                  </a:lnTo>
                  <a:lnTo>
                    <a:pt x="141" y="17"/>
                  </a:lnTo>
                  <a:lnTo>
                    <a:pt x="142" y="15"/>
                  </a:lnTo>
                  <a:lnTo>
                    <a:pt x="142" y="14"/>
                  </a:lnTo>
                  <a:lnTo>
                    <a:pt x="142" y="17"/>
                  </a:lnTo>
                  <a:lnTo>
                    <a:pt x="143" y="15"/>
                  </a:lnTo>
                  <a:lnTo>
                    <a:pt x="144" y="9"/>
                  </a:lnTo>
                  <a:lnTo>
                    <a:pt x="145" y="12"/>
                  </a:lnTo>
                  <a:lnTo>
                    <a:pt x="145" y="11"/>
                  </a:lnTo>
                  <a:lnTo>
                    <a:pt x="146" y="11"/>
                  </a:lnTo>
                  <a:lnTo>
                    <a:pt x="146" y="12"/>
                  </a:lnTo>
                  <a:lnTo>
                    <a:pt x="147" y="13"/>
                  </a:lnTo>
                  <a:lnTo>
                    <a:pt x="147" y="14"/>
                  </a:lnTo>
                  <a:lnTo>
                    <a:pt x="148" y="14"/>
                  </a:lnTo>
                  <a:lnTo>
                    <a:pt x="149" y="12"/>
                  </a:lnTo>
                  <a:lnTo>
                    <a:pt x="149" y="4"/>
                  </a:lnTo>
                  <a:lnTo>
                    <a:pt x="150" y="5"/>
                  </a:lnTo>
                  <a:lnTo>
                    <a:pt x="150" y="8"/>
                  </a:lnTo>
                  <a:lnTo>
                    <a:pt x="151" y="10"/>
                  </a:lnTo>
                  <a:lnTo>
                    <a:pt x="152" y="5"/>
                  </a:lnTo>
                  <a:lnTo>
                    <a:pt x="152" y="9"/>
                  </a:lnTo>
                  <a:lnTo>
                    <a:pt x="153" y="9"/>
                  </a:lnTo>
                  <a:lnTo>
                    <a:pt x="154" y="9"/>
                  </a:lnTo>
                  <a:lnTo>
                    <a:pt x="154" y="14"/>
                  </a:lnTo>
                  <a:lnTo>
                    <a:pt x="154" y="13"/>
                  </a:lnTo>
                  <a:lnTo>
                    <a:pt x="155" y="13"/>
                  </a:lnTo>
                  <a:lnTo>
                    <a:pt x="156" y="12"/>
                  </a:lnTo>
                  <a:lnTo>
                    <a:pt x="157" y="13"/>
                  </a:lnTo>
                  <a:lnTo>
                    <a:pt x="157" y="12"/>
                  </a:lnTo>
                  <a:lnTo>
                    <a:pt x="157" y="11"/>
                  </a:lnTo>
                  <a:lnTo>
                    <a:pt x="158" y="12"/>
                  </a:lnTo>
                  <a:lnTo>
                    <a:pt x="159" y="13"/>
                  </a:lnTo>
                  <a:lnTo>
                    <a:pt x="159" y="6"/>
                  </a:lnTo>
                  <a:lnTo>
                    <a:pt x="160" y="7"/>
                  </a:lnTo>
                  <a:lnTo>
                    <a:pt x="161" y="9"/>
                  </a:lnTo>
                  <a:lnTo>
                    <a:pt x="162" y="11"/>
                  </a:lnTo>
                  <a:lnTo>
                    <a:pt x="162" y="10"/>
                  </a:lnTo>
                  <a:lnTo>
                    <a:pt x="163" y="7"/>
                  </a:lnTo>
                  <a:lnTo>
                    <a:pt x="164" y="13"/>
                  </a:lnTo>
                  <a:lnTo>
                    <a:pt x="164" y="12"/>
                  </a:lnTo>
                  <a:lnTo>
                    <a:pt x="165" y="11"/>
                  </a:lnTo>
                  <a:lnTo>
                    <a:pt x="165" y="10"/>
                  </a:lnTo>
                  <a:lnTo>
                    <a:pt x="166" y="10"/>
                  </a:lnTo>
                  <a:lnTo>
                    <a:pt x="167" y="9"/>
                  </a:lnTo>
                  <a:lnTo>
                    <a:pt x="167" y="8"/>
                  </a:lnTo>
                  <a:lnTo>
                    <a:pt x="168" y="7"/>
                  </a:lnTo>
                  <a:lnTo>
                    <a:pt x="169" y="11"/>
                  </a:lnTo>
                  <a:lnTo>
                    <a:pt x="169" y="12"/>
                  </a:lnTo>
                  <a:lnTo>
                    <a:pt x="169" y="14"/>
                  </a:lnTo>
                  <a:lnTo>
                    <a:pt x="170" y="12"/>
                  </a:lnTo>
                  <a:lnTo>
                    <a:pt x="171" y="12"/>
                  </a:lnTo>
                  <a:lnTo>
                    <a:pt x="171" y="14"/>
                  </a:lnTo>
                  <a:lnTo>
                    <a:pt x="172" y="10"/>
                  </a:lnTo>
                  <a:lnTo>
                    <a:pt x="172" y="12"/>
                  </a:lnTo>
                  <a:lnTo>
                    <a:pt x="173" y="11"/>
                  </a:lnTo>
                  <a:lnTo>
                    <a:pt x="174" y="10"/>
                  </a:lnTo>
                  <a:lnTo>
                    <a:pt x="174" y="12"/>
                  </a:lnTo>
                  <a:lnTo>
                    <a:pt x="175" y="13"/>
                  </a:lnTo>
                  <a:lnTo>
                    <a:pt x="176" y="15"/>
                  </a:lnTo>
                  <a:lnTo>
                    <a:pt x="176" y="14"/>
                  </a:lnTo>
                  <a:lnTo>
                    <a:pt x="177" y="12"/>
                  </a:lnTo>
                  <a:lnTo>
                    <a:pt x="178" y="10"/>
                  </a:lnTo>
                  <a:lnTo>
                    <a:pt x="179" y="13"/>
                  </a:lnTo>
                  <a:lnTo>
                    <a:pt x="179" y="15"/>
                  </a:lnTo>
                  <a:lnTo>
                    <a:pt x="180" y="15"/>
                  </a:lnTo>
                  <a:lnTo>
                    <a:pt x="180" y="14"/>
                  </a:lnTo>
                  <a:lnTo>
                    <a:pt x="181" y="12"/>
                  </a:lnTo>
                  <a:lnTo>
                    <a:pt x="182" y="12"/>
                  </a:lnTo>
                  <a:lnTo>
                    <a:pt x="183" y="0"/>
                  </a:lnTo>
                  <a:lnTo>
                    <a:pt x="184" y="5"/>
                  </a:lnTo>
                  <a:lnTo>
                    <a:pt x="184" y="10"/>
                  </a:lnTo>
                  <a:lnTo>
                    <a:pt x="185" y="18"/>
                  </a:lnTo>
                  <a:lnTo>
                    <a:pt x="186" y="15"/>
                  </a:lnTo>
                  <a:lnTo>
                    <a:pt x="186" y="12"/>
                  </a:lnTo>
                  <a:lnTo>
                    <a:pt x="187" y="12"/>
                  </a:lnTo>
                  <a:lnTo>
                    <a:pt x="188" y="16"/>
                  </a:lnTo>
                  <a:lnTo>
                    <a:pt x="188" y="15"/>
                  </a:lnTo>
                  <a:lnTo>
                    <a:pt x="189" y="13"/>
                  </a:lnTo>
                  <a:lnTo>
                    <a:pt x="189" y="12"/>
                  </a:lnTo>
                  <a:lnTo>
                    <a:pt x="190" y="7"/>
                  </a:lnTo>
                  <a:lnTo>
                    <a:pt x="191" y="13"/>
                  </a:lnTo>
                  <a:lnTo>
                    <a:pt x="191" y="14"/>
                  </a:lnTo>
                  <a:lnTo>
                    <a:pt x="191" y="15"/>
                  </a:lnTo>
                  <a:lnTo>
                    <a:pt x="192" y="14"/>
                  </a:lnTo>
                  <a:lnTo>
                    <a:pt x="193" y="12"/>
                  </a:lnTo>
                  <a:lnTo>
                    <a:pt x="193" y="5"/>
                  </a:lnTo>
                  <a:lnTo>
                    <a:pt x="194" y="5"/>
                  </a:lnTo>
                  <a:lnTo>
                    <a:pt x="195" y="8"/>
                  </a:lnTo>
                  <a:lnTo>
                    <a:pt x="195" y="9"/>
                  </a:lnTo>
                  <a:lnTo>
                    <a:pt x="196" y="5"/>
                  </a:lnTo>
                  <a:lnTo>
                    <a:pt x="196" y="9"/>
                  </a:lnTo>
                  <a:lnTo>
                    <a:pt x="197" y="10"/>
                  </a:lnTo>
                  <a:lnTo>
                    <a:pt x="198" y="10"/>
                  </a:lnTo>
                  <a:lnTo>
                    <a:pt x="198" y="15"/>
                  </a:lnTo>
                  <a:lnTo>
                    <a:pt x="198" y="14"/>
                  </a:lnTo>
                  <a:lnTo>
                    <a:pt x="199" y="13"/>
                  </a:lnTo>
                  <a:lnTo>
                    <a:pt x="200" y="12"/>
                  </a:lnTo>
                  <a:lnTo>
                    <a:pt x="201" y="13"/>
                  </a:lnTo>
                  <a:lnTo>
                    <a:pt x="201" y="12"/>
                  </a:lnTo>
                  <a:lnTo>
                    <a:pt x="202" y="9"/>
                  </a:lnTo>
                  <a:lnTo>
                    <a:pt x="203" y="12"/>
                  </a:lnTo>
                  <a:lnTo>
                    <a:pt x="203" y="14"/>
                  </a:lnTo>
                  <a:lnTo>
                    <a:pt x="203" y="13"/>
                  </a:lnTo>
                  <a:lnTo>
                    <a:pt x="204" y="14"/>
                  </a:lnTo>
                  <a:lnTo>
                    <a:pt x="205" y="15"/>
                  </a:lnTo>
                  <a:lnTo>
                    <a:pt x="206" y="13"/>
                  </a:lnTo>
                  <a:lnTo>
                    <a:pt x="206" y="12"/>
                  </a:lnTo>
                  <a:lnTo>
                    <a:pt x="207" y="9"/>
                  </a:lnTo>
                  <a:lnTo>
                    <a:pt x="208" y="10"/>
                  </a:lnTo>
                  <a:lnTo>
                    <a:pt x="208" y="12"/>
                  </a:lnTo>
                  <a:lnTo>
                    <a:pt x="209" y="13"/>
                  </a:lnTo>
                  <a:lnTo>
                    <a:pt x="210" y="5"/>
                  </a:lnTo>
                  <a:lnTo>
                    <a:pt x="210" y="10"/>
                  </a:lnTo>
                  <a:lnTo>
                    <a:pt x="211" y="11"/>
                  </a:lnTo>
                  <a:lnTo>
                    <a:pt x="212" y="12"/>
                  </a:lnTo>
                  <a:lnTo>
                    <a:pt x="213" y="14"/>
                  </a:lnTo>
                  <a:lnTo>
                    <a:pt x="214" y="19"/>
                  </a:lnTo>
                  <a:lnTo>
                    <a:pt x="214" y="14"/>
                  </a:lnTo>
                  <a:lnTo>
                    <a:pt x="215" y="14"/>
                  </a:lnTo>
                  <a:lnTo>
                    <a:pt x="215" y="13"/>
                  </a:lnTo>
                  <a:lnTo>
                    <a:pt x="216" y="12"/>
                  </a:lnTo>
                  <a:lnTo>
                    <a:pt x="217" y="13"/>
                  </a:lnTo>
                  <a:lnTo>
                    <a:pt x="218" y="14"/>
                  </a:lnTo>
                  <a:lnTo>
                    <a:pt x="218" y="12"/>
                  </a:lnTo>
                  <a:lnTo>
                    <a:pt x="219" y="13"/>
                  </a:lnTo>
                  <a:lnTo>
                    <a:pt x="220" y="12"/>
                  </a:lnTo>
                  <a:lnTo>
                    <a:pt x="221" y="12"/>
                  </a:lnTo>
                  <a:lnTo>
                    <a:pt x="221" y="11"/>
                  </a:lnTo>
                  <a:lnTo>
                    <a:pt x="222" y="6"/>
                  </a:lnTo>
                  <a:lnTo>
                    <a:pt x="223" y="7"/>
                  </a:lnTo>
                  <a:lnTo>
                    <a:pt x="223" y="9"/>
                  </a:lnTo>
                  <a:lnTo>
                    <a:pt x="224" y="11"/>
                  </a:lnTo>
                  <a:lnTo>
                    <a:pt x="225" y="15"/>
                  </a:lnTo>
                  <a:lnTo>
                    <a:pt x="225" y="12"/>
                  </a:lnTo>
                  <a:lnTo>
                    <a:pt x="225" y="9"/>
                  </a:lnTo>
                  <a:lnTo>
                    <a:pt x="226" y="12"/>
                  </a:lnTo>
                  <a:lnTo>
                    <a:pt x="227" y="7"/>
                  </a:lnTo>
                  <a:lnTo>
                    <a:pt x="228" y="10"/>
                  </a:lnTo>
                  <a:lnTo>
                    <a:pt x="228" y="11"/>
                  </a:lnTo>
                  <a:lnTo>
                    <a:pt x="229" y="12"/>
                  </a:lnTo>
                  <a:lnTo>
                    <a:pt x="229" y="4"/>
                  </a:lnTo>
                  <a:lnTo>
                    <a:pt x="230" y="8"/>
                  </a:lnTo>
                  <a:lnTo>
                    <a:pt x="230" y="10"/>
                  </a:lnTo>
                  <a:lnTo>
                    <a:pt x="231" y="12"/>
                  </a:lnTo>
                  <a:lnTo>
                    <a:pt x="232" y="12"/>
                  </a:lnTo>
                  <a:lnTo>
                    <a:pt x="233" y="12"/>
                  </a:lnTo>
                  <a:lnTo>
                    <a:pt x="233" y="9"/>
                  </a:lnTo>
                  <a:lnTo>
                    <a:pt x="233" y="5"/>
                  </a:lnTo>
                  <a:lnTo>
                    <a:pt x="234" y="9"/>
                  </a:lnTo>
                  <a:lnTo>
                    <a:pt x="235" y="10"/>
                  </a:lnTo>
                  <a:lnTo>
                    <a:pt x="235" y="9"/>
                  </a:lnTo>
                  <a:lnTo>
                    <a:pt x="236" y="11"/>
                  </a:lnTo>
                  <a:lnTo>
                    <a:pt x="236" y="10"/>
                  </a:lnTo>
                  <a:lnTo>
                    <a:pt x="237" y="17"/>
                  </a:lnTo>
                  <a:lnTo>
                    <a:pt x="237" y="14"/>
                  </a:lnTo>
                  <a:lnTo>
                    <a:pt x="238" y="19"/>
                  </a:lnTo>
                  <a:lnTo>
                    <a:pt x="239" y="14"/>
                  </a:lnTo>
                  <a:lnTo>
                    <a:pt x="240" y="13"/>
                  </a:lnTo>
                  <a:lnTo>
                    <a:pt x="240" y="14"/>
                  </a:lnTo>
                  <a:lnTo>
                    <a:pt x="241" y="14"/>
                  </a:lnTo>
                  <a:lnTo>
                    <a:pt x="242" y="12"/>
                  </a:lnTo>
                  <a:lnTo>
                    <a:pt x="243" y="9"/>
                  </a:lnTo>
                  <a:lnTo>
                    <a:pt x="244" y="10"/>
                  </a:lnTo>
                  <a:lnTo>
                    <a:pt x="244" y="12"/>
                  </a:lnTo>
                  <a:lnTo>
                    <a:pt x="245" y="12"/>
                  </a:lnTo>
                  <a:lnTo>
                    <a:pt x="246" y="12"/>
                  </a:lnTo>
                  <a:lnTo>
                    <a:pt x="247" y="187"/>
                  </a:lnTo>
                  <a:lnTo>
                    <a:pt x="247" y="130"/>
                  </a:lnTo>
                  <a:lnTo>
                    <a:pt x="247" y="82"/>
                  </a:lnTo>
                  <a:lnTo>
                    <a:pt x="248" y="54"/>
                  </a:lnTo>
                  <a:lnTo>
                    <a:pt x="249" y="36"/>
                  </a:lnTo>
                  <a:lnTo>
                    <a:pt x="250" y="33"/>
                  </a:lnTo>
                  <a:lnTo>
                    <a:pt x="250" y="28"/>
                  </a:lnTo>
                  <a:lnTo>
                    <a:pt x="251" y="26"/>
                  </a:lnTo>
                  <a:lnTo>
                    <a:pt x="251" y="28"/>
                  </a:lnTo>
                  <a:lnTo>
                    <a:pt x="252" y="25"/>
                  </a:lnTo>
                  <a:lnTo>
                    <a:pt x="252" y="23"/>
                  </a:lnTo>
                  <a:lnTo>
                    <a:pt x="253" y="22"/>
                  </a:lnTo>
                  <a:lnTo>
                    <a:pt x="254" y="24"/>
                  </a:lnTo>
                  <a:lnTo>
                    <a:pt x="255" y="23"/>
                  </a:lnTo>
                  <a:lnTo>
                    <a:pt x="255" y="30"/>
                  </a:lnTo>
                  <a:lnTo>
                    <a:pt x="256" y="28"/>
                  </a:lnTo>
                  <a:lnTo>
                    <a:pt x="257" y="28"/>
                  </a:lnTo>
                  <a:lnTo>
                    <a:pt x="257" y="26"/>
                  </a:lnTo>
                  <a:lnTo>
                    <a:pt x="258" y="30"/>
                  </a:lnTo>
                  <a:lnTo>
                    <a:pt x="259" y="26"/>
                  </a:lnTo>
                  <a:lnTo>
                    <a:pt x="259" y="24"/>
                  </a:lnTo>
                  <a:lnTo>
                    <a:pt x="260" y="21"/>
                  </a:lnTo>
                  <a:lnTo>
                    <a:pt x="260" y="15"/>
                  </a:lnTo>
                  <a:lnTo>
                    <a:pt x="261" y="19"/>
                  </a:lnTo>
                  <a:lnTo>
                    <a:pt x="262" y="20"/>
                  </a:lnTo>
                  <a:lnTo>
                    <a:pt x="262" y="19"/>
                  </a:lnTo>
                  <a:lnTo>
                    <a:pt x="262" y="17"/>
                  </a:lnTo>
                  <a:lnTo>
                    <a:pt x="263" y="19"/>
                  </a:lnTo>
                  <a:lnTo>
                    <a:pt x="264" y="24"/>
                  </a:lnTo>
                  <a:lnTo>
                    <a:pt x="264" y="23"/>
                  </a:lnTo>
                  <a:lnTo>
                    <a:pt x="265" y="22"/>
                  </a:lnTo>
                  <a:lnTo>
                    <a:pt x="266" y="21"/>
                  </a:lnTo>
                  <a:lnTo>
                    <a:pt x="267" y="23"/>
                  </a:lnTo>
                  <a:lnTo>
                    <a:pt x="267" y="21"/>
                  </a:lnTo>
                  <a:lnTo>
                    <a:pt x="268" y="16"/>
                  </a:lnTo>
                  <a:lnTo>
                    <a:pt x="269" y="21"/>
                  </a:lnTo>
                  <a:lnTo>
                    <a:pt x="269" y="20"/>
                  </a:lnTo>
                  <a:lnTo>
                    <a:pt x="270" y="20"/>
                  </a:lnTo>
                  <a:lnTo>
                    <a:pt x="270" y="21"/>
                  </a:lnTo>
                  <a:lnTo>
                    <a:pt x="271" y="20"/>
                  </a:lnTo>
                  <a:lnTo>
                    <a:pt x="272" y="19"/>
                  </a:lnTo>
                  <a:lnTo>
                    <a:pt x="273" y="19"/>
                  </a:lnTo>
                  <a:lnTo>
                    <a:pt x="274" y="19"/>
                  </a:lnTo>
                  <a:lnTo>
                    <a:pt x="275" y="20"/>
                  </a:lnTo>
                  <a:lnTo>
                    <a:pt x="276" y="19"/>
                  </a:lnTo>
                  <a:lnTo>
                    <a:pt x="277" y="21"/>
                  </a:lnTo>
                  <a:lnTo>
                    <a:pt x="277" y="26"/>
                  </a:lnTo>
                  <a:lnTo>
                    <a:pt x="278" y="24"/>
                  </a:lnTo>
                  <a:lnTo>
                    <a:pt x="279" y="22"/>
                  </a:lnTo>
                  <a:lnTo>
                    <a:pt x="280" y="16"/>
                  </a:lnTo>
                  <a:lnTo>
                    <a:pt x="281" y="17"/>
                  </a:lnTo>
                  <a:lnTo>
                    <a:pt x="282" y="18"/>
                  </a:lnTo>
                  <a:lnTo>
                    <a:pt x="282" y="19"/>
                  </a:lnTo>
                  <a:lnTo>
                    <a:pt x="282" y="25"/>
                  </a:lnTo>
                  <a:lnTo>
                    <a:pt x="283" y="22"/>
                  </a:lnTo>
                  <a:lnTo>
                    <a:pt x="284" y="22"/>
                  </a:lnTo>
                  <a:lnTo>
                    <a:pt x="285" y="26"/>
                  </a:lnTo>
                  <a:lnTo>
                    <a:pt x="285" y="23"/>
                  </a:lnTo>
                  <a:lnTo>
                    <a:pt x="286" y="22"/>
                  </a:lnTo>
                  <a:lnTo>
                    <a:pt x="286" y="21"/>
                  </a:lnTo>
                  <a:lnTo>
                    <a:pt x="287" y="19"/>
                  </a:lnTo>
                  <a:lnTo>
                    <a:pt x="288" y="21"/>
                  </a:lnTo>
                  <a:lnTo>
                    <a:pt x="289" y="19"/>
                  </a:lnTo>
                  <a:lnTo>
                    <a:pt x="289" y="23"/>
                  </a:lnTo>
                  <a:lnTo>
                    <a:pt x="289" y="21"/>
                  </a:lnTo>
                  <a:lnTo>
                    <a:pt x="290" y="21"/>
                  </a:lnTo>
                  <a:lnTo>
                    <a:pt x="291" y="22"/>
                  </a:lnTo>
                  <a:lnTo>
                    <a:pt x="291" y="10"/>
                  </a:lnTo>
                  <a:lnTo>
                    <a:pt x="292" y="13"/>
                  </a:lnTo>
                  <a:lnTo>
                    <a:pt x="292" y="16"/>
                  </a:lnTo>
                  <a:lnTo>
                    <a:pt x="293" y="16"/>
                  </a:lnTo>
                  <a:lnTo>
                    <a:pt x="294" y="14"/>
                  </a:lnTo>
                  <a:lnTo>
                    <a:pt x="294" y="13"/>
                  </a:lnTo>
                  <a:lnTo>
                    <a:pt x="295" y="20"/>
                  </a:lnTo>
                  <a:lnTo>
                    <a:pt x="296" y="18"/>
                  </a:lnTo>
                  <a:lnTo>
                    <a:pt x="296" y="21"/>
                  </a:lnTo>
                  <a:lnTo>
                    <a:pt x="297" y="19"/>
                  </a:lnTo>
                  <a:lnTo>
                    <a:pt x="298" y="20"/>
                  </a:lnTo>
                  <a:lnTo>
                    <a:pt x="299" y="20"/>
                  </a:lnTo>
                  <a:lnTo>
                    <a:pt x="299" y="19"/>
                  </a:lnTo>
                  <a:lnTo>
                    <a:pt x="300" y="26"/>
                  </a:lnTo>
                  <a:lnTo>
                    <a:pt x="300" y="24"/>
                  </a:lnTo>
                  <a:lnTo>
                    <a:pt x="301" y="22"/>
                  </a:lnTo>
                  <a:lnTo>
                    <a:pt x="301" y="21"/>
                  </a:lnTo>
                  <a:lnTo>
                    <a:pt x="302" y="21"/>
                  </a:lnTo>
                  <a:lnTo>
                    <a:pt x="303" y="16"/>
                  </a:lnTo>
                  <a:lnTo>
                    <a:pt x="304" y="17"/>
                  </a:lnTo>
                  <a:lnTo>
                    <a:pt x="304" y="19"/>
                  </a:lnTo>
                  <a:lnTo>
                    <a:pt x="304" y="12"/>
                  </a:lnTo>
                  <a:lnTo>
                    <a:pt x="305" y="16"/>
                  </a:lnTo>
                  <a:lnTo>
                    <a:pt x="306" y="19"/>
                  </a:lnTo>
                  <a:lnTo>
                    <a:pt x="307" y="21"/>
                  </a:lnTo>
                  <a:lnTo>
                    <a:pt x="308" y="21"/>
                  </a:lnTo>
                  <a:lnTo>
                    <a:pt x="308" y="19"/>
                  </a:lnTo>
                  <a:lnTo>
                    <a:pt x="308" y="16"/>
                  </a:lnTo>
                  <a:lnTo>
                    <a:pt x="309" y="18"/>
                  </a:lnTo>
                  <a:lnTo>
                    <a:pt x="310" y="14"/>
                  </a:lnTo>
                  <a:lnTo>
                    <a:pt x="311" y="14"/>
                  </a:lnTo>
                  <a:lnTo>
                    <a:pt x="311" y="13"/>
                  </a:lnTo>
                  <a:lnTo>
                    <a:pt x="311" y="19"/>
                  </a:lnTo>
                  <a:lnTo>
                    <a:pt x="312" y="19"/>
                  </a:lnTo>
                  <a:lnTo>
                    <a:pt x="313" y="19"/>
                  </a:lnTo>
                  <a:lnTo>
                    <a:pt x="313" y="18"/>
                  </a:lnTo>
                  <a:lnTo>
                    <a:pt x="314" y="19"/>
                  </a:lnTo>
                  <a:lnTo>
                    <a:pt x="315" y="21"/>
                  </a:lnTo>
                  <a:lnTo>
                    <a:pt x="315" y="19"/>
                  </a:lnTo>
                  <a:lnTo>
                    <a:pt x="316" y="21"/>
                  </a:lnTo>
                  <a:lnTo>
                    <a:pt x="316" y="19"/>
                  </a:lnTo>
                  <a:lnTo>
                    <a:pt x="317" y="19"/>
                  </a:lnTo>
                  <a:lnTo>
                    <a:pt x="318" y="19"/>
                  </a:lnTo>
                  <a:lnTo>
                    <a:pt x="318" y="20"/>
                  </a:lnTo>
                  <a:lnTo>
                    <a:pt x="319" y="17"/>
                  </a:lnTo>
                  <a:lnTo>
                    <a:pt x="320" y="12"/>
                  </a:lnTo>
                  <a:lnTo>
                    <a:pt x="321" y="15"/>
                  </a:lnTo>
                  <a:lnTo>
                    <a:pt x="321" y="16"/>
                  </a:lnTo>
                  <a:lnTo>
                    <a:pt x="322" y="16"/>
                  </a:lnTo>
                  <a:lnTo>
                    <a:pt x="323" y="20"/>
                  </a:lnTo>
                  <a:lnTo>
                    <a:pt x="323" y="19"/>
                  </a:lnTo>
                  <a:lnTo>
                    <a:pt x="323" y="16"/>
                  </a:lnTo>
                  <a:lnTo>
                    <a:pt x="324" y="18"/>
                  </a:lnTo>
                  <a:lnTo>
                    <a:pt x="325" y="16"/>
                  </a:lnTo>
                  <a:lnTo>
                    <a:pt x="326" y="16"/>
                  </a:lnTo>
                  <a:lnTo>
                    <a:pt x="326" y="12"/>
                  </a:lnTo>
                  <a:lnTo>
                    <a:pt x="327" y="13"/>
                  </a:lnTo>
                  <a:lnTo>
                    <a:pt x="328" y="16"/>
                  </a:lnTo>
                  <a:lnTo>
                    <a:pt x="329" y="16"/>
                  </a:lnTo>
                  <a:lnTo>
                    <a:pt x="330" y="14"/>
                  </a:lnTo>
                  <a:lnTo>
                    <a:pt x="330" y="16"/>
                  </a:lnTo>
                  <a:lnTo>
                    <a:pt x="331" y="17"/>
                  </a:lnTo>
                  <a:lnTo>
                    <a:pt x="332" y="16"/>
                  </a:lnTo>
                  <a:lnTo>
                    <a:pt x="333" y="16"/>
                  </a:lnTo>
                  <a:lnTo>
                    <a:pt x="333" y="17"/>
                  </a:lnTo>
                  <a:lnTo>
                    <a:pt x="333" y="13"/>
                  </a:lnTo>
                  <a:lnTo>
                    <a:pt x="334" y="15"/>
                  </a:lnTo>
                  <a:lnTo>
                    <a:pt x="335" y="16"/>
                  </a:lnTo>
                  <a:lnTo>
                    <a:pt x="335" y="15"/>
                  </a:lnTo>
                  <a:lnTo>
                    <a:pt x="336" y="16"/>
                  </a:lnTo>
                  <a:lnTo>
                    <a:pt x="337" y="15"/>
                  </a:lnTo>
                  <a:lnTo>
                    <a:pt x="338" y="18"/>
                  </a:lnTo>
                  <a:lnTo>
                    <a:pt x="338" y="16"/>
                  </a:lnTo>
                  <a:lnTo>
                    <a:pt x="339" y="16"/>
                  </a:lnTo>
                  <a:lnTo>
                    <a:pt x="340" y="16"/>
                  </a:lnTo>
                  <a:lnTo>
                    <a:pt x="340" y="17"/>
                  </a:lnTo>
                  <a:lnTo>
                    <a:pt x="341" y="17"/>
                  </a:lnTo>
                  <a:lnTo>
                    <a:pt x="341" y="14"/>
                  </a:lnTo>
                  <a:lnTo>
                    <a:pt x="342" y="13"/>
                  </a:lnTo>
                  <a:lnTo>
                    <a:pt x="343" y="16"/>
                  </a:lnTo>
                  <a:lnTo>
                    <a:pt x="344" y="16"/>
                  </a:lnTo>
                  <a:lnTo>
                    <a:pt x="345" y="16"/>
                  </a:lnTo>
                  <a:lnTo>
                    <a:pt x="345" y="15"/>
                  </a:lnTo>
                  <a:lnTo>
                    <a:pt x="345" y="16"/>
                  </a:lnTo>
                  <a:lnTo>
                    <a:pt x="346" y="16"/>
                  </a:lnTo>
                  <a:lnTo>
                    <a:pt x="347" y="16"/>
                  </a:lnTo>
                  <a:lnTo>
                    <a:pt x="348" y="16"/>
                  </a:lnTo>
                  <a:lnTo>
                    <a:pt x="349" y="16"/>
                  </a:lnTo>
                  <a:lnTo>
                    <a:pt x="349" y="13"/>
                  </a:lnTo>
                  <a:lnTo>
                    <a:pt x="350" y="15"/>
                  </a:lnTo>
                  <a:lnTo>
                    <a:pt x="350" y="14"/>
                  </a:lnTo>
                  <a:lnTo>
                    <a:pt x="351" y="15"/>
                  </a:lnTo>
                  <a:lnTo>
                    <a:pt x="352" y="15"/>
                  </a:lnTo>
                  <a:lnTo>
                    <a:pt x="352" y="14"/>
                  </a:lnTo>
                  <a:lnTo>
                    <a:pt x="353" y="12"/>
                  </a:lnTo>
                  <a:lnTo>
                    <a:pt x="354" y="14"/>
                  </a:lnTo>
                  <a:lnTo>
                    <a:pt x="355" y="15"/>
                  </a:lnTo>
                  <a:lnTo>
                    <a:pt x="355" y="13"/>
                  </a:lnTo>
                  <a:lnTo>
                    <a:pt x="356" y="16"/>
                  </a:lnTo>
                  <a:lnTo>
                    <a:pt x="357" y="18"/>
                  </a:lnTo>
                  <a:lnTo>
                    <a:pt x="357" y="23"/>
                  </a:lnTo>
                  <a:lnTo>
                    <a:pt x="358" y="18"/>
                  </a:lnTo>
                  <a:lnTo>
                    <a:pt x="359" y="16"/>
                  </a:lnTo>
                  <a:lnTo>
                    <a:pt x="360" y="16"/>
                  </a:lnTo>
                  <a:lnTo>
                    <a:pt x="360" y="20"/>
                  </a:lnTo>
                  <a:lnTo>
                    <a:pt x="360" y="16"/>
                  </a:lnTo>
                  <a:lnTo>
                    <a:pt x="361" y="15"/>
                  </a:lnTo>
                  <a:lnTo>
                    <a:pt x="362" y="13"/>
                  </a:lnTo>
                  <a:lnTo>
                    <a:pt x="362" y="12"/>
                  </a:lnTo>
                  <a:lnTo>
                    <a:pt x="363" y="14"/>
                  </a:lnTo>
                  <a:lnTo>
                    <a:pt x="364" y="14"/>
                  </a:lnTo>
                  <a:lnTo>
                    <a:pt x="364" y="15"/>
                  </a:lnTo>
                  <a:lnTo>
                    <a:pt x="365" y="16"/>
                  </a:lnTo>
                  <a:lnTo>
                    <a:pt x="366" y="16"/>
                  </a:lnTo>
                  <a:lnTo>
                    <a:pt x="367" y="21"/>
                  </a:lnTo>
                  <a:lnTo>
                    <a:pt x="367" y="18"/>
                  </a:lnTo>
                  <a:lnTo>
                    <a:pt x="367" y="16"/>
                  </a:lnTo>
                  <a:lnTo>
                    <a:pt x="368" y="16"/>
                  </a:lnTo>
                  <a:lnTo>
                    <a:pt x="369" y="16"/>
                  </a:lnTo>
                  <a:lnTo>
                    <a:pt x="370" y="15"/>
                  </a:lnTo>
                  <a:lnTo>
                    <a:pt x="370" y="14"/>
                  </a:lnTo>
                  <a:lnTo>
                    <a:pt x="371" y="14"/>
                  </a:lnTo>
                  <a:lnTo>
                    <a:pt x="371" y="16"/>
                  </a:lnTo>
                  <a:lnTo>
                    <a:pt x="372" y="16"/>
                  </a:lnTo>
                  <a:lnTo>
                    <a:pt x="372" y="15"/>
                  </a:lnTo>
                  <a:lnTo>
                    <a:pt x="373" y="13"/>
                  </a:lnTo>
                  <a:lnTo>
                    <a:pt x="374" y="16"/>
                  </a:lnTo>
                  <a:lnTo>
                    <a:pt x="375" y="16"/>
                  </a:lnTo>
                  <a:lnTo>
                    <a:pt x="375" y="15"/>
                  </a:lnTo>
                  <a:lnTo>
                    <a:pt x="376" y="13"/>
                  </a:lnTo>
                  <a:lnTo>
                    <a:pt x="377" y="12"/>
                  </a:lnTo>
                  <a:lnTo>
                    <a:pt x="377" y="14"/>
                  </a:lnTo>
                  <a:lnTo>
                    <a:pt x="378" y="14"/>
                  </a:lnTo>
                  <a:lnTo>
                    <a:pt x="379" y="14"/>
                  </a:lnTo>
                  <a:lnTo>
                    <a:pt x="379" y="16"/>
                  </a:lnTo>
                  <a:lnTo>
                    <a:pt x="380" y="5"/>
                  </a:lnTo>
                  <a:lnTo>
                    <a:pt x="381" y="11"/>
                  </a:lnTo>
                  <a:lnTo>
                    <a:pt x="382" y="13"/>
                  </a:lnTo>
                  <a:lnTo>
                    <a:pt x="382" y="14"/>
                  </a:lnTo>
                  <a:lnTo>
                    <a:pt x="382" y="11"/>
                  </a:lnTo>
                  <a:lnTo>
                    <a:pt x="383" y="13"/>
                  </a:lnTo>
                  <a:lnTo>
                    <a:pt x="384" y="11"/>
                  </a:lnTo>
                  <a:lnTo>
                    <a:pt x="384" y="9"/>
                  </a:lnTo>
                  <a:lnTo>
                    <a:pt x="385" y="18"/>
                  </a:lnTo>
                  <a:lnTo>
                    <a:pt x="386" y="16"/>
                  </a:lnTo>
                  <a:lnTo>
                    <a:pt x="387" y="14"/>
                  </a:lnTo>
                  <a:lnTo>
                    <a:pt x="388" y="14"/>
                  </a:lnTo>
                  <a:lnTo>
                    <a:pt x="389" y="18"/>
                  </a:lnTo>
                  <a:lnTo>
                    <a:pt x="389" y="19"/>
                  </a:lnTo>
                  <a:lnTo>
                    <a:pt x="390" y="18"/>
                  </a:lnTo>
                  <a:lnTo>
                    <a:pt x="390" y="17"/>
                  </a:lnTo>
                  <a:lnTo>
                    <a:pt x="391" y="16"/>
                  </a:lnTo>
                  <a:lnTo>
                    <a:pt x="392" y="14"/>
                  </a:lnTo>
                  <a:lnTo>
                    <a:pt x="392" y="17"/>
                  </a:lnTo>
                  <a:lnTo>
                    <a:pt x="393" y="16"/>
                  </a:lnTo>
                  <a:lnTo>
                    <a:pt x="394" y="13"/>
                  </a:lnTo>
                  <a:lnTo>
                    <a:pt x="394" y="12"/>
                  </a:lnTo>
                  <a:lnTo>
                    <a:pt x="394" y="14"/>
                  </a:lnTo>
                  <a:lnTo>
                    <a:pt x="395" y="19"/>
                  </a:lnTo>
                  <a:lnTo>
                    <a:pt x="396" y="16"/>
                  </a:lnTo>
                  <a:lnTo>
                    <a:pt x="397" y="16"/>
                  </a:lnTo>
                  <a:lnTo>
                    <a:pt x="398" y="16"/>
                  </a:lnTo>
                  <a:lnTo>
                    <a:pt x="399" y="14"/>
                  </a:lnTo>
                  <a:lnTo>
                    <a:pt x="399" y="12"/>
                  </a:lnTo>
                  <a:lnTo>
                    <a:pt x="400" y="11"/>
                  </a:lnTo>
                  <a:lnTo>
                    <a:pt x="401" y="12"/>
                  </a:lnTo>
                  <a:lnTo>
                    <a:pt x="401" y="14"/>
                  </a:lnTo>
                  <a:lnTo>
                    <a:pt x="401" y="15"/>
                  </a:lnTo>
                  <a:lnTo>
                    <a:pt x="402" y="19"/>
                  </a:lnTo>
                  <a:lnTo>
                    <a:pt x="403" y="20"/>
                  </a:lnTo>
                  <a:lnTo>
                    <a:pt x="404" y="20"/>
                  </a:lnTo>
                  <a:lnTo>
                    <a:pt x="404" y="19"/>
                  </a:lnTo>
                  <a:lnTo>
                    <a:pt x="405" y="16"/>
                  </a:lnTo>
                  <a:lnTo>
                    <a:pt x="406" y="16"/>
                  </a:lnTo>
                  <a:lnTo>
                    <a:pt x="407" y="7"/>
                  </a:lnTo>
                  <a:lnTo>
                    <a:pt x="408" y="12"/>
                  </a:lnTo>
                  <a:lnTo>
                    <a:pt x="409" y="13"/>
                  </a:lnTo>
                  <a:lnTo>
                    <a:pt x="409" y="14"/>
                  </a:lnTo>
                  <a:lnTo>
                    <a:pt x="410" y="14"/>
                  </a:lnTo>
                  <a:lnTo>
                    <a:pt x="411" y="17"/>
                  </a:lnTo>
                  <a:lnTo>
                    <a:pt x="411" y="21"/>
                  </a:lnTo>
                  <a:lnTo>
                    <a:pt x="412" y="17"/>
                  </a:lnTo>
                  <a:lnTo>
                    <a:pt x="412" y="16"/>
                  </a:lnTo>
                  <a:lnTo>
                    <a:pt x="413" y="15"/>
                  </a:lnTo>
                  <a:lnTo>
                    <a:pt x="414" y="17"/>
                  </a:lnTo>
                  <a:lnTo>
                    <a:pt x="414" y="16"/>
                  </a:lnTo>
                  <a:lnTo>
                    <a:pt x="415" y="15"/>
                  </a:lnTo>
                  <a:lnTo>
                    <a:pt x="416" y="19"/>
                  </a:lnTo>
                  <a:lnTo>
                    <a:pt x="416" y="16"/>
                  </a:lnTo>
                  <a:lnTo>
                    <a:pt x="416" y="15"/>
                  </a:lnTo>
                  <a:lnTo>
                    <a:pt x="417" y="16"/>
                  </a:lnTo>
                  <a:lnTo>
                    <a:pt x="418" y="16"/>
                  </a:lnTo>
                  <a:lnTo>
                    <a:pt x="419" y="14"/>
                  </a:lnTo>
                  <a:lnTo>
                    <a:pt x="419" y="13"/>
                  </a:lnTo>
                  <a:lnTo>
                    <a:pt x="420" y="7"/>
                  </a:lnTo>
                  <a:lnTo>
                    <a:pt x="420" y="12"/>
                  </a:lnTo>
                  <a:lnTo>
                    <a:pt x="421" y="14"/>
                  </a:lnTo>
                  <a:lnTo>
                    <a:pt x="422" y="12"/>
                  </a:lnTo>
                  <a:lnTo>
                    <a:pt x="423" y="9"/>
                  </a:lnTo>
                  <a:lnTo>
                    <a:pt x="423" y="12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510" name="Freeform 851"/>
            <p:cNvSpPr>
              <a:spLocks/>
            </p:cNvSpPr>
            <p:nvPr/>
          </p:nvSpPr>
          <p:spPr bwMode="auto">
            <a:xfrm>
              <a:off x="2230438" y="5364163"/>
              <a:ext cx="601662" cy="26988"/>
            </a:xfrm>
            <a:custGeom>
              <a:avLst/>
              <a:gdLst>
                <a:gd name="T0" fmla="*/ 2147483647 w 379"/>
                <a:gd name="T1" fmla="*/ 2147483647 h 17"/>
                <a:gd name="T2" fmla="*/ 2147483647 w 379"/>
                <a:gd name="T3" fmla="*/ 2147483647 h 17"/>
                <a:gd name="T4" fmla="*/ 2147483647 w 379"/>
                <a:gd name="T5" fmla="*/ 2147483647 h 17"/>
                <a:gd name="T6" fmla="*/ 2147483647 w 379"/>
                <a:gd name="T7" fmla="*/ 2147483647 h 17"/>
                <a:gd name="T8" fmla="*/ 2147483647 w 379"/>
                <a:gd name="T9" fmla="*/ 2147483647 h 17"/>
                <a:gd name="T10" fmla="*/ 2147483647 w 379"/>
                <a:gd name="T11" fmla="*/ 2147483647 h 17"/>
                <a:gd name="T12" fmla="*/ 2147483647 w 379"/>
                <a:gd name="T13" fmla="*/ 2147483647 h 17"/>
                <a:gd name="T14" fmla="*/ 2147483647 w 379"/>
                <a:gd name="T15" fmla="*/ 2147483647 h 17"/>
                <a:gd name="T16" fmla="*/ 2147483647 w 379"/>
                <a:gd name="T17" fmla="*/ 2147483647 h 17"/>
                <a:gd name="T18" fmla="*/ 2147483647 w 379"/>
                <a:gd name="T19" fmla="*/ 2147483647 h 17"/>
                <a:gd name="T20" fmla="*/ 2147483647 w 379"/>
                <a:gd name="T21" fmla="*/ 2147483647 h 17"/>
                <a:gd name="T22" fmla="*/ 2147483647 w 379"/>
                <a:gd name="T23" fmla="*/ 2147483647 h 17"/>
                <a:gd name="T24" fmla="*/ 2147483647 w 379"/>
                <a:gd name="T25" fmla="*/ 2147483647 h 17"/>
                <a:gd name="T26" fmla="*/ 2147483647 w 379"/>
                <a:gd name="T27" fmla="*/ 2147483647 h 17"/>
                <a:gd name="T28" fmla="*/ 2147483647 w 379"/>
                <a:gd name="T29" fmla="*/ 2147483647 h 17"/>
                <a:gd name="T30" fmla="*/ 2147483647 w 379"/>
                <a:gd name="T31" fmla="*/ 2147483647 h 17"/>
                <a:gd name="T32" fmla="*/ 2147483647 w 379"/>
                <a:gd name="T33" fmla="*/ 2147483647 h 17"/>
                <a:gd name="T34" fmla="*/ 2147483647 w 379"/>
                <a:gd name="T35" fmla="*/ 2147483647 h 17"/>
                <a:gd name="T36" fmla="*/ 2147483647 w 379"/>
                <a:gd name="T37" fmla="*/ 2147483647 h 17"/>
                <a:gd name="T38" fmla="*/ 2147483647 w 379"/>
                <a:gd name="T39" fmla="*/ 2147483647 h 17"/>
                <a:gd name="T40" fmla="*/ 2147483647 w 379"/>
                <a:gd name="T41" fmla="*/ 2147483647 h 17"/>
                <a:gd name="T42" fmla="*/ 2147483647 w 379"/>
                <a:gd name="T43" fmla="*/ 2147483647 h 17"/>
                <a:gd name="T44" fmla="*/ 2147483647 w 379"/>
                <a:gd name="T45" fmla="*/ 2147483647 h 17"/>
                <a:gd name="T46" fmla="*/ 2147483647 w 379"/>
                <a:gd name="T47" fmla="*/ 2147483647 h 17"/>
                <a:gd name="T48" fmla="*/ 2147483647 w 379"/>
                <a:gd name="T49" fmla="*/ 2147483647 h 17"/>
                <a:gd name="T50" fmla="*/ 2147483647 w 379"/>
                <a:gd name="T51" fmla="*/ 2147483647 h 17"/>
                <a:gd name="T52" fmla="*/ 2147483647 w 379"/>
                <a:gd name="T53" fmla="*/ 2147483647 h 17"/>
                <a:gd name="T54" fmla="*/ 2147483647 w 379"/>
                <a:gd name="T55" fmla="*/ 2147483647 h 17"/>
                <a:gd name="T56" fmla="*/ 2147483647 w 379"/>
                <a:gd name="T57" fmla="*/ 2147483647 h 17"/>
                <a:gd name="T58" fmla="*/ 2147483647 w 379"/>
                <a:gd name="T59" fmla="*/ 2147483647 h 17"/>
                <a:gd name="T60" fmla="*/ 2147483647 w 379"/>
                <a:gd name="T61" fmla="*/ 2147483647 h 17"/>
                <a:gd name="T62" fmla="*/ 2147483647 w 379"/>
                <a:gd name="T63" fmla="*/ 2147483647 h 17"/>
                <a:gd name="T64" fmla="*/ 2147483647 w 379"/>
                <a:gd name="T65" fmla="*/ 2147483647 h 17"/>
                <a:gd name="T66" fmla="*/ 2147483647 w 379"/>
                <a:gd name="T67" fmla="*/ 2147483647 h 17"/>
                <a:gd name="T68" fmla="*/ 2147483647 w 379"/>
                <a:gd name="T69" fmla="*/ 2147483647 h 17"/>
                <a:gd name="T70" fmla="*/ 2147483647 w 379"/>
                <a:gd name="T71" fmla="*/ 2147483647 h 17"/>
                <a:gd name="T72" fmla="*/ 2147483647 w 379"/>
                <a:gd name="T73" fmla="*/ 2147483647 h 17"/>
                <a:gd name="T74" fmla="*/ 2147483647 w 379"/>
                <a:gd name="T75" fmla="*/ 2147483647 h 17"/>
                <a:gd name="T76" fmla="*/ 2147483647 w 379"/>
                <a:gd name="T77" fmla="*/ 2147483647 h 17"/>
                <a:gd name="T78" fmla="*/ 2147483647 w 379"/>
                <a:gd name="T79" fmla="*/ 2147483647 h 17"/>
                <a:gd name="T80" fmla="*/ 2147483647 w 379"/>
                <a:gd name="T81" fmla="*/ 2147483647 h 17"/>
                <a:gd name="T82" fmla="*/ 2147483647 w 379"/>
                <a:gd name="T83" fmla="*/ 2147483647 h 17"/>
                <a:gd name="T84" fmla="*/ 2147483647 w 379"/>
                <a:gd name="T85" fmla="*/ 2147483647 h 17"/>
                <a:gd name="T86" fmla="*/ 2147483647 w 379"/>
                <a:gd name="T87" fmla="*/ 2147483647 h 17"/>
                <a:gd name="T88" fmla="*/ 2147483647 w 379"/>
                <a:gd name="T89" fmla="*/ 2147483647 h 17"/>
                <a:gd name="T90" fmla="*/ 2147483647 w 379"/>
                <a:gd name="T91" fmla="*/ 2147483647 h 17"/>
                <a:gd name="T92" fmla="*/ 2147483647 w 379"/>
                <a:gd name="T93" fmla="*/ 2147483647 h 17"/>
                <a:gd name="T94" fmla="*/ 2147483647 w 379"/>
                <a:gd name="T95" fmla="*/ 2147483647 h 17"/>
                <a:gd name="T96" fmla="*/ 2147483647 w 379"/>
                <a:gd name="T97" fmla="*/ 2147483647 h 17"/>
                <a:gd name="T98" fmla="*/ 2147483647 w 379"/>
                <a:gd name="T99" fmla="*/ 2147483647 h 17"/>
                <a:gd name="T100" fmla="*/ 2147483647 w 379"/>
                <a:gd name="T101" fmla="*/ 2147483647 h 17"/>
                <a:gd name="T102" fmla="*/ 2147483647 w 379"/>
                <a:gd name="T103" fmla="*/ 2147483647 h 17"/>
                <a:gd name="T104" fmla="*/ 2147483647 w 379"/>
                <a:gd name="T105" fmla="*/ 2147483647 h 17"/>
                <a:gd name="T106" fmla="*/ 2147483647 w 379"/>
                <a:gd name="T107" fmla="*/ 2147483647 h 17"/>
                <a:gd name="T108" fmla="*/ 2147483647 w 379"/>
                <a:gd name="T109" fmla="*/ 2147483647 h 17"/>
                <a:gd name="T110" fmla="*/ 2147483647 w 379"/>
                <a:gd name="T111" fmla="*/ 2147483647 h 17"/>
                <a:gd name="T112" fmla="*/ 2147483647 w 379"/>
                <a:gd name="T113" fmla="*/ 2147483647 h 17"/>
                <a:gd name="T114" fmla="*/ 2147483647 w 379"/>
                <a:gd name="T115" fmla="*/ 2147483647 h 17"/>
                <a:gd name="T116" fmla="*/ 2147483647 w 379"/>
                <a:gd name="T117" fmla="*/ 2147483647 h 17"/>
                <a:gd name="T118" fmla="*/ 2147483647 w 379"/>
                <a:gd name="T119" fmla="*/ 2147483647 h 17"/>
                <a:gd name="T120" fmla="*/ 2147483647 w 379"/>
                <a:gd name="T121" fmla="*/ 2147483647 h 17"/>
                <a:gd name="T122" fmla="*/ 2147483647 w 379"/>
                <a:gd name="T123" fmla="*/ 2147483647 h 1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79"/>
                <a:gd name="T187" fmla="*/ 0 h 17"/>
                <a:gd name="T188" fmla="*/ 379 w 379"/>
                <a:gd name="T189" fmla="*/ 17 h 1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79" h="17">
                  <a:moveTo>
                    <a:pt x="0" y="7"/>
                  </a:moveTo>
                  <a:lnTo>
                    <a:pt x="1" y="5"/>
                  </a:lnTo>
                  <a:lnTo>
                    <a:pt x="2" y="9"/>
                  </a:lnTo>
                  <a:lnTo>
                    <a:pt x="3" y="9"/>
                  </a:lnTo>
                  <a:lnTo>
                    <a:pt x="3" y="11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5" y="12"/>
                  </a:lnTo>
                  <a:lnTo>
                    <a:pt x="5" y="11"/>
                  </a:lnTo>
                  <a:lnTo>
                    <a:pt x="6" y="8"/>
                  </a:lnTo>
                  <a:lnTo>
                    <a:pt x="7" y="8"/>
                  </a:lnTo>
                  <a:lnTo>
                    <a:pt x="8" y="9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6"/>
                  </a:lnTo>
                  <a:lnTo>
                    <a:pt x="11" y="8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4" y="9"/>
                  </a:lnTo>
                  <a:lnTo>
                    <a:pt x="15" y="9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6" y="8"/>
                  </a:lnTo>
                  <a:lnTo>
                    <a:pt x="17" y="9"/>
                  </a:lnTo>
                  <a:lnTo>
                    <a:pt x="18" y="9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0" y="9"/>
                  </a:lnTo>
                  <a:lnTo>
                    <a:pt x="21" y="11"/>
                  </a:lnTo>
                  <a:lnTo>
                    <a:pt x="22" y="9"/>
                  </a:lnTo>
                  <a:lnTo>
                    <a:pt x="23" y="14"/>
                  </a:lnTo>
                  <a:lnTo>
                    <a:pt x="23" y="7"/>
                  </a:lnTo>
                  <a:lnTo>
                    <a:pt x="24" y="9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6" y="9"/>
                  </a:lnTo>
                  <a:lnTo>
                    <a:pt x="27" y="8"/>
                  </a:lnTo>
                  <a:lnTo>
                    <a:pt x="27" y="9"/>
                  </a:lnTo>
                  <a:lnTo>
                    <a:pt x="28" y="9"/>
                  </a:lnTo>
                  <a:lnTo>
                    <a:pt x="29" y="8"/>
                  </a:lnTo>
                  <a:lnTo>
                    <a:pt x="30" y="9"/>
                  </a:lnTo>
                  <a:lnTo>
                    <a:pt x="30" y="8"/>
                  </a:lnTo>
                  <a:lnTo>
                    <a:pt x="31" y="9"/>
                  </a:lnTo>
                  <a:lnTo>
                    <a:pt x="32" y="9"/>
                  </a:lnTo>
                  <a:lnTo>
                    <a:pt x="32" y="8"/>
                  </a:lnTo>
                  <a:lnTo>
                    <a:pt x="33" y="8"/>
                  </a:lnTo>
                  <a:lnTo>
                    <a:pt x="34" y="8"/>
                  </a:lnTo>
                  <a:lnTo>
                    <a:pt x="35" y="7"/>
                  </a:lnTo>
                  <a:lnTo>
                    <a:pt x="35" y="16"/>
                  </a:lnTo>
                  <a:lnTo>
                    <a:pt x="35" y="12"/>
                  </a:lnTo>
                  <a:lnTo>
                    <a:pt x="36" y="9"/>
                  </a:lnTo>
                  <a:lnTo>
                    <a:pt x="37" y="9"/>
                  </a:lnTo>
                  <a:lnTo>
                    <a:pt x="37" y="10"/>
                  </a:lnTo>
                  <a:lnTo>
                    <a:pt x="38" y="9"/>
                  </a:lnTo>
                  <a:lnTo>
                    <a:pt x="38" y="12"/>
                  </a:lnTo>
                  <a:lnTo>
                    <a:pt x="39" y="11"/>
                  </a:lnTo>
                  <a:lnTo>
                    <a:pt x="40" y="11"/>
                  </a:lnTo>
                  <a:lnTo>
                    <a:pt x="40" y="10"/>
                  </a:lnTo>
                  <a:lnTo>
                    <a:pt x="41" y="3"/>
                  </a:lnTo>
                  <a:lnTo>
                    <a:pt x="42" y="7"/>
                  </a:lnTo>
                  <a:lnTo>
                    <a:pt x="42" y="6"/>
                  </a:lnTo>
                  <a:lnTo>
                    <a:pt x="42" y="2"/>
                  </a:lnTo>
                  <a:lnTo>
                    <a:pt x="43" y="1"/>
                  </a:lnTo>
                  <a:lnTo>
                    <a:pt x="44" y="4"/>
                  </a:lnTo>
                  <a:lnTo>
                    <a:pt x="44" y="5"/>
                  </a:lnTo>
                  <a:lnTo>
                    <a:pt x="45" y="7"/>
                  </a:lnTo>
                  <a:lnTo>
                    <a:pt x="46" y="11"/>
                  </a:lnTo>
                  <a:lnTo>
                    <a:pt x="47" y="11"/>
                  </a:lnTo>
                  <a:lnTo>
                    <a:pt x="47" y="9"/>
                  </a:lnTo>
                  <a:lnTo>
                    <a:pt x="48" y="11"/>
                  </a:lnTo>
                  <a:lnTo>
                    <a:pt x="49" y="11"/>
                  </a:lnTo>
                  <a:lnTo>
                    <a:pt x="49" y="9"/>
                  </a:lnTo>
                  <a:lnTo>
                    <a:pt x="49" y="11"/>
                  </a:lnTo>
                  <a:lnTo>
                    <a:pt x="50" y="7"/>
                  </a:lnTo>
                  <a:lnTo>
                    <a:pt x="51" y="9"/>
                  </a:lnTo>
                  <a:lnTo>
                    <a:pt x="52" y="11"/>
                  </a:lnTo>
                  <a:lnTo>
                    <a:pt x="52" y="4"/>
                  </a:lnTo>
                  <a:lnTo>
                    <a:pt x="53" y="9"/>
                  </a:lnTo>
                  <a:lnTo>
                    <a:pt x="54" y="9"/>
                  </a:lnTo>
                  <a:lnTo>
                    <a:pt x="54" y="0"/>
                  </a:lnTo>
                  <a:lnTo>
                    <a:pt x="55" y="2"/>
                  </a:lnTo>
                  <a:lnTo>
                    <a:pt x="56" y="6"/>
                  </a:lnTo>
                  <a:lnTo>
                    <a:pt x="57" y="7"/>
                  </a:lnTo>
                  <a:lnTo>
                    <a:pt x="57" y="4"/>
                  </a:lnTo>
                  <a:lnTo>
                    <a:pt x="57" y="3"/>
                  </a:lnTo>
                  <a:lnTo>
                    <a:pt x="58" y="2"/>
                  </a:lnTo>
                  <a:lnTo>
                    <a:pt x="59" y="4"/>
                  </a:lnTo>
                  <a:lnTo>
                    <a:pt x="59" y="7"/>
                  </a:lnTo>
                  <a:lnTo>
                    <a:pt x="60" y="9"/>
                  </a:lnTo>
                  <a:lnTo>
                    <a:pt x="61" y="9"/>
                  </a:lnTo>
                  <a:lnTo>
                    <a:pt x="61" y="7"/>
                  </a:lnTo>
                  <a:lnTo>
                    <a:pt x="62" y="2"/>
                  </a:lnTo>
                  <a:lnTo>
                    <a:pt x="62" y="6"/>
                  </a:lnTo>
                  <a:lnTo>
                    <a:pt x="63" y="7"/>
                  </a:lnTo>
                  <a:lnTo>
                    <a:pt x="64" y="14"/>
                  </a:lnTo>
                  <a:lnTo>
                    <a:pt x="64" y="11"/>
                  </a:lnTo>
                  <a:lnTo>
                    <a:pt x="64" y="10"/>
                  </a:lnTo>
                  <a:lnTo>
                    <a:pt x="65" y="9"/>
                  </a:lnTo>
                  <a:lnTo>
                    <a:pt x="66" y="7"/>
                  </a:lnTo>
                  <a:lnTo>
                    <a:pt x="66" y="9"/>
                  </a:lnTo>
                  <a:lnTo>
                    <a:pt x="67" y="9"/>
                  </a:lnTo>
                  <a:lnTo>
                    <a:pt x="68" y="9"/>
                  </a:lnTo>
                  <a:lnTo>
                    <a:pt x="68" y="6"/>
                  </a:lnTo>
                  <a:lnTo>
                    <a:pt x="69" y="7"/>
                  </a:lnTo>
                  <a:lnTo>
                    <a:pt x="69" y="16"/>
                  </a:lnTo>
                  <a:lnTo>
                    <a:pt x="70" y="13"/>
                  </a:lnTo>
                  <a:lnTo>
                    <a:pt x="71" y="9"/>
                  </a:lnTo>
                  <a:lnTo>
                    <a:pt x="72" y="7"/>
                  </a:lnTo>
                  <a:lnTo>
                    <a:pt x="72" y="9"/>
                  </a:lnTo>
                  <a:lnTo>
                    <a:pt x="73" y="7"/>
                  </a:lnTo>
                  <a:lnTo>
                    <a:pt x="74" y="7"/>
                  </a:lnTo>
                  <a:lnTo>
                    <a:pt x="74" y="4"/>
                  </a:lnTo>
                  <a:lnTo>
                    <a:pt x="75" y="9"/>
                  </a:lnTo>
                  <a:lnTo>
                    <a:pt x="76" y="9"/>
                  </a:lnTo>
                  <a:lnTo>
                    <a:pt x="76" y="14"/>
                  </a:lnTo>
                  <a:lnTo>
                    <a:pt x="77" y="15"/>
                  </a:lnTo>
                  <a:lnTo>
                    <a:pt x="78" y="14"/>
                  </a:lnTo>
                  <a:lnTo>
                    <a:pt x="79" y="12"/>
                  </a:lnTo>
                  <a:lnTo>
                    <a:pt x="79" y="16"/>
                  </a:lnTo>
                  <a:lnTo>
                    <a:pt x="79" y="11"/>
                  </a:lnTo>
                  <a:lnTo>
                    <a:pt x="80" y="11"/>
                  </a:lnTo>
                  <a:lnTo>
                    <a:pt x="81" y="12"/>
                  </a:lnTo>
                  <a:lnTo>
                    <a:pt x="81" y="7"/>
                  </a:lnTo>
                  <a:lnTo>
                    <a:pt x="82" y="9"/>
                  </a:lnTo>
                  <a:lnTo>
                    <a:pt x="83" y="10"/>
                  </a:lnTo>
                  <a:lnTo>
                    <a:pt x="83" y="9"/>
                  </a:lnTo>
                  <a:lnTo>
                    <a:pt x="84" y="9"/>
                  </a:lnTo>
                  <a:lnTo>
                    <a:pt x="84" y="7"/>
                  </a:lnTo>
                  <a:lnTo>
                    <a:pt x="85" y="7"/>
                  </a:lnTo>
                  <a:lnTo>
                    <a:pt x="86" y="4"/>
                  </a:lnTo>
                  <a:lnTo>
                    <a:pt x="86" y="6"/>
                  </a:lnTo>
                  <a:lnTo>
                    <a:pt x="87" y="9"/>
                  </a:lnTo>
                  <a:lnTo>
                    <a:pt x="87" y="11"/>
                  </a:lnTo>
                  <a:lnTo>
                    <a:pt x="88" y="11"/>
                  </a:lnTo>
                  <a:lnTo>
                    <a:pt x="89" y="7"/>
                  </a:lnTo>
                  <a:lnTo>
                    <a:pt x="90" y="9"/>
                  </a:lnTo>
                  <a:lnTo>
                    <a:pt x="91" y="11"/>
                  </a:lnTo>
                  <a:lnTo>
                    <a:pt x="91" y="10"/>
                  </a:lnTo>
                  <a:lnTo>
                    <a:pt x="92" y="11"/>
                  </a:lnTo>
                  <a:lnTo>
                    <a:pt x="93" y="14"/>
                  </a:lnTo>
                  <a:lnTo>
                    <a:pt x="94" y="16"/>
                  </a:lnTo>
                  <a:lnTo>
                    <a:pt x="94" y="14"/>
                  </a:lnTo>
                  <a:lnTo>
                    <a:pt x="95" y="11"/>
                  </a:lnTo>
                  <a:lnTo>
                    <a:pt x="96" y="11"/>
                  </a:lnTo>
                  <a:lnTo>
                    <a:pt x="96" y="12"/>
                  </a:lnTo>
                  <a:lnTo>
                    <a:pt x="97" y="13"/>
                  </a:lnTo>
                  <a:lnTo>
                    <a:pt x="98" y="13"/>
                  </a:lnTo>
                  <a:lnTo>
                    <a:pt x="98" y="11"/>
                  </a:lnTo>
                  <a:lnTo>
                    <a:pt x="98" y="8"/>
                  </a:lnTo>
                  <a:lnTo>
                    <a:pt x="99" y="11"/>
                  </a:lnTo>
                  <a:lnTo>
                    <a:pt x="100" y="9"/>
                  </a:lnTo>
                  <a:lnTo>
                    <a:pt x="101" y="8"/>
                  </a:lnTo>
                  <a:lnTo>
                    <a:pt x="101" y="7"/>
                  </a:lnTo>
                  <a:lnTo>
                    <a:pt x="102" y="7"/>
                  </a:lnTo>
                  <a:lnTo>
                    <a:pt x="102" y="9"/>
                  </a:lnTo>
                  <a:lnTo>
                    <a:pt x="103" y="9"/>
                  </a:lnTo>
                  <a:lnTo>
                    <a:pt x="103" y="7"/>
                  </a:lnTo>
                  <a:lnTo>
                    <a:pt x="104" y="5"/>
                  </a:lnTo>
                  <a:lnTo>
                    <a:pt x="105" y="6"/>
                  </a:lnTo>
                  <a:lnTo>
                    <a:pt x="106" y="8"/>
                  </a:lnTo>
                  <a:lnTo>
                    <a:pt x="106" y="9"/>
                  </a:lnTo>
                  <a:lnTo>
                    <a:pt x="107" y="9"/>
                  </a:lnTo>
                  <a:lnTo>
                    <a:pt x="108" y="14"/>
                  </a:lnTo>
                  <a:lnTo>
                    <a:pt x="108" y="9"/>
                  </a:lnTo>
                  <a:lnTo>
                    <a:pt x="109" y="10"/>
                  </a:lnTo>
                  <a:lnTo>
                    <a:pt x="109" y="11"/>
                  </a:lnTo>
                  <a:lnTo>
                    <a:pt x="110" y="15"/>
                  </a:lnTo>
                  <a:lnTo>
                    <a:pt x="110" y="14"/>
                  </a:lnTo>
                  <a:lnTo>
                    <a:pt x="111" y="11"/>
                  </a:lnTo>
                  <a:lnTo>
                    <a:pt x="112" y="11"/>
                  </a:lnTo>
                  <a:lnTo>
                    <a:pt x="113" y="7"/>
                  </a:lnTo>
                  <a:lnTo>
                    <a:pt x="113" y="8"/>
                  </a:lnTo>
                  <a:lnTo>
                    <a:pt x="114" y="9"/>
                  </a:lnTo>
                  <a:lnTo>
                    <a:pt x="115" y="7"/>
                  </a:lnTo>
                  <a:lnTo>
                    <a:pt x="115" y="8"/>
                  </a:lnTo>
                  <a:lnTo>
                    <a:pt x="116" y="10"/>
                  </a:lnTo>
                  <a:lnTo>
                    <a:pt x="117" y="9"/>
                  </a:lnTo>
                  <a:lnTo>
                    <a:pt x="118" y="9"/>
                  </a:lnTo>
                  <a:lnTo>
                    <a:pt x="119" y="4"/>
                  </a:lnTo>
                  <a:lnTo>
                    <a:pt x="120" y="3"/>
                  </a:lnTo>
                  <a:lnTo>
                    <a:pt x="120" y="6"/>
                  </a:lnTo>
                  <a:lnTo>
                    <a:pt x="120" y="9"/>
                  </a:lnTo>
                  <a:lnTo>
                    <a:pt x="121" y="14"/>
                  </a:lnTo>
                  <a:lnTo>
                    <a:pt x="122" y="11"/>
                  </a:lnTo>
                  <a:lnTo>
                    <a:pt x="123" y="11"/>
                  </a:lnTo>
                  <a:lnTo>
                    <a:pt x="123" y="9"/>
                  </a:lnTo>
                  <a:lnTo>
                    <a:pt x="124" y="12"/>
                  </a:lnTo>
                  <a:lnTo>
                    <a:pt x="125" y="9"/>
                  </a:lnTo>
                  <a:lnTo>
                    <a:pt x="126" y="7"/>
                  </a:lnTo>
                  <a:lnTo>
                    <a:pt x="127" y="9"/>
                  </a:lnTo>
                  <a:lnTo>
                    <a:pt x="128" y="10"/>
                  </a:lnTo>
                  <a:lnTo>
                    <a:pt x="128" y="9"/>
                  </a:lnTo>
                  <a:lnTo>
                    <a:pt x="129" y="9"/>
                  </a:lnTo>
                  <a:lnTo>
                    <a:pt x="130" y="2"/>
                  </a:lnTo>
                  <a:lnTo>
                    <a:pt x="130" y="5"/>
                  </a:lnTo>
                  <a:lnTo>
                    <a:pt x="131" y="4"/>
                  </a:lnTo>
                  <a:lnTo>
                    <a:pt x="132" y="4"/>
                  </a:lnTo>
                  <a:lnTo>
                    <a:pt x="132" y="0"/>
                  </a:lnTo>
                  <a:lnTo>
                    <a:pt x="133" y="4"/>
                  </a:lnTo>
                  <a:lnTo>
                    <a:pt x="133" y="5"/>
                  </a:lnTo>
                  <a:lnTo>
                    <a:pt x="134" y="7"/>
                  </a:lnTo>
                  <a:lnTo>
                    <a:pt x="135" y="13"/>
                  </a:lnTo>
                  <a:lnTo>
                    <a:pt x="135" y="14"/>
                  </a:lnTo>
                  <a:lnTo>
                    <a:pt x="135" y="11"/>
                  </a:lnTo>
                  <a:lnTo>
                    <a:pt x="136" y="9"/>
                  </a:lnTo>
                  <a:lnTo>
                    <a:pt x="137" y="8"/>
                  </a:lnTo>
                  <a:lnTo>
                    <a:pt x="137" y="6"/>
                  </a:lnTo>
                  <a:lnTo>
                    <a:pt x="138" y="7"/>
                  </a:lnTo>
                  <a:lnTo>
                    <a:pt x="139" y="4"/>
                  </a:lnTo>
                  <a:lnTo>
                    <a:pt x="140" y="7"/>
                  </a:lnTo>
                  <a:lnTo>
                    <a:pt x="140" y="10"/>
                  </a:lnTo>
                  <a:lnTo>
                    <a:pt x="140" y="9"/>
                  </a:lnTo>
                  <a:lnTo>
                    <a:pt x="141" y="11"/>
                  </a:lnTo>
                  <a:lnTo>
                    <a:pt x="142" y="9"/>
                  </a:lnTo>
                  <a:lnTo>
                    <a:pt x="143" y="7"/>
                  </a:lnTo>
                  <a:lnTo>
                    <a:pt x="144" y="7"/>
                  </a:lnTo>
                  <a:lnTo>
                    <a:pt x="145" y="9"/>
                  </a:lnTo>
                  <a:lnTo>
                    <a:pt x="145" y="8"/>
                  </a:lnTo>
                  <a:lnTo>
                    <a:pt x="146" y="6"/>
                  </a:lnTo>
                  <a:lnTo>
                    <a:pt x="147" y="7"/>
                  </a:lnTo>
                  <a:lnTo>
                    <a:pt x="147" y="11"/>
                  </a:lnTo>
                  <a:lnTo>
                    <a:pt x="148" y="10"/>
                  </a:lnTo>
                  <a:lnTo>
                    <a:pt x="149" y="9"/>
                  </a:lnTo>
                  <a:lnTo>
                    <a:pt x="150" y="13"/>
                  </a:lnTo>
                  <a:lnTo>
                    <a:pt x="150" y="9"/>
                  </a:lnTo>
                  <a:lnTo>
                    <a:pt x="150" y="7"/>
                  </a:lnTo>
                  <a:lnTo>
                    <a:pt x="151" y="5"/>
                  </a:lnTo>
                  <a:lnTo>
                    <a:pt x="152" y="2"/>
                  </a:lnTo>
                  <a:lnTo>
                    <a:pt x="152" y="6"/>
                  </a:lnTo>
                  <a:lnTo>
                    <a:pt x="153" y="8"/>
                  </a:lnTo>
                  <a:lnTo>
                    <a:pt x="154" y="8"/>
                  </a:lnTo>
                  <a:lnTo>
                    <a:pt x="155" y="4"/>
                  </a:lnTo>
                  <a:lnTo>
                    <a:pt x="155" y="6"/>
                  </a:lnTo>
                  <a:lnTo>
                    <a:pt x="155" y="8"/>
                  </a:lnTo>
                  <a:lnTo>
                    <a:pt x="156" y="8"/>
                  </a:lnTo>
                  <a:lnTo>
                    <a:pt x="157" y="4"/>
                  </a:lnTo>
                  <a:lnTo>
                    <a:pt x="157" y="6"/>
                  </a:lnTo>
                  <a:lnTo>
                    <a:pt x="158" y="8"/>
                  </a:lnTo>
                  <a:lnTo>
                    <a:pt x="158" y="5"/>
                  </a:lnTo>
                  <a:lnTo>
                    <a:pt x="159" y="6"/>
                  </a:lnTo>
                  <a:lnTo>
                    <a:pt x="159" y="8"/>
                  </a:lnTo>
                  <a:lnTo>
                    <a:pt x="160" y="9"/>
                  </a:lnTo>
                  <a:lnTo>
                    <a:pt x="161" y="8"/>
                  </a:lnTo>
                  <a:lnTo>
                    <a:pt x="162" y="8"/>
                  </a:lnTo>
                  <a:lnTo>
                    <a:pt x="162" y="6"/>
                  </a:lnTo>
                  <a:lnTo>
                    <a:pt x="162" y="4"/>
                  </a:lnTo>
                  <a:lnTo>
                    <a:pt x="163" y="2"/>
                  </a:lnTo>
                  <a:lnTo>
                    <a:pt x="164" y="6"/>
                  </a:lnTo>
                  <a:lnTo>
                    <a:pt x="164" y="8"/>
                  </a:lnTo>
                  <a:lnTo>
                    <a:pt x="165" y="8"/>
                  </a:lnTo>
                  <a:lnTo>
                    <a:pt x="166" y="14"/>
                  </a:lnTo>
                  <a:lnTo>
                    <a:pt x="166" y="9"/>
                  </a:lnTo>
                  <a:lnTo>
                    <a:pt x="167" y="8"/>
                  </a:lnTo>
                  <a:lnTo>
                    <a:pt x="167" y="9"/>
                  </a:lnTo>
                  <a:lnTo>
                    <a:pt x="168" y="13"/>
                  </a:lnTo>
                  <a:lnTo>
                    <a:pt x="169" y="11"/>
                  </a:lnTo>
                  <a:lnTo>
                    <a:pt x="169" y="12"/>
                  </a:lnTo>
                  <a:lnTo>
                    <a:pt x="170" y="10"/>
                  </a:lnTo>
                  <a:lnTo>
                    <a:pt x="171" y="9"/>
                  </a:lnTo>
                  <a:lnTo>
                    <a:pt x="172" y="10"/>
                  </a:lnTo>
                  <a:lnTo>
                    <a:pt x="173" y="9"/>
                  </a:lnTo>
                  <a:lnTo>
                    <a:pt x="174" y="11"/>
                  </a:lnTo>
                  <a:lnTo>
                    <a:pt x="174" y="7"/>
                  </a:lnTo>
                  <a:lnTo>
                    <a:pt x="175" y="7"/>
                  </a:lnTo>
                  <a:lnTo>
                    <a:pt x="176" y="8"/>
                  </a:lnTo>
                  <a:lnTo>
                    <a:pt x="177" y="9"/>
                  </a:lnTo>
                  <a:lnTo>
                    <a:pt x="177" y="12"/>
                  </a:lnTo>
                  <a:lnTo>
                    <a:pt x="177" y="10"/>
                  </a:lnTo>
                  <a:lnTo>
                    <a:pt x="178" y="8"/>
                  </a:lnTo>
                  <a:lnTo>
                    <a:pt x="179" y="9"/>
                  </a:lnTo>
                  <a:lnTo>
                    <a:pt x="179" y="11"/>
                  </a:lnTo>
                  <a:lnTo>
                    <a:pt x="180" y="10"/>
                  </a:lnTo>
                  <a:lnTo>
                    <a:pt x="181" y="9"/>
                  </a:lnTo>
                  <a:lnTo>
                    <a:pt x="181" y="11"/>
                  </a:lnTo>
                  <a:lnTo>
                    <a:pt x="181" y="8"/>
                  </a:lnTo>
                  <a:lnTo>
                    <a:pt x="182" y="9"/>
                  </a:lnTo>
                  <a:lnTo>
                    <a:pt x="183" y="13"/>
                  </a:lnTo>
                  <a:lnTo>
                    <a:pt x="184" y="11"/>
                  </a:lnTo>
                  <a:lnTo>
                    <a:pt x="184" y="10"/>
                  </a:lnTo>
                  <a:lnTo>
                    <a:pt x="185" y="16"/>
                  </a:lnTo>
                  <a:lnTo>
                    <a:pt x="186" y="13"/>
                  </a:lnTo>
                  <a:lnTo>
                    <a:pt x="186" y="12"/>
                  </a:lnTo>
                  <a:lnTo>
                    <a:pt x="187" y="13"/>
                  </a:lnTo>
                  <a:lnTo>
                    <a:pt x="188" y="5"/>
                  </a:lnTo>
                  <a:lnTo>
                    <a:pt x="188" y="9"/>
                  </a:lnTo>
                  <a:lnTo>
                    <a:pt x="189" y="9"/>
                  </a:lnTo>
                  <a:lnTo>
                    <a:pt x="189" y="4"/>
                  </a:lnTo>
                  <a:lnTo>
                    <a:pt x="190" y="2"/>
                  </a:lnTo>
                  <a:lnTo>
                    <a:pt x="191" y="7"/>
                  </a:lnTo>
                  <a:lnTo>
                    <a:pt x="192" y="7"/>
                  </a:lnTo>
                  <a:lnTo>
                    <a:pt x="192" y="8"/>
                  </a:lnTo>
                  <a:lnTo>
                    <a:pt x="193" y="7"/>
                  </a:lnTo>
                  <a:lnTo>
                    <a:pt x="194" y="14"/>
                  </a:lnTo>
                  <a:lnTo>
                    <a:pt x="194" y="9"/>
                  </a:lnTo>
                  <a:lnTo>
                    <a:pt x="195" y="8"/>
                  </a:lnTo>
                  <a:lnTo>
                    <a:pt x="196" y="9"/>
                  </a:lnTo>
                  <a:lnTo>
                    <a:pt x="196" y="10"/>
                  </a:lnTo>
                  <a:lnTo>
                    <a:pt x="196" y="14"/>
                  </a:lnTo>
                  <a:lnTo>
                    <a:pt x="197" y="13"/>
                  </a:lnTo>
                  <a:lnTo>
                    <a:pt x="198" y="13"/>
                  </a:lnTo>
                  <a:lnTo>
                    <a:pt x="199" y="10"/>
                  </a:lnTo>
                  <a:lnTo>
                    <a:pt x="199" y="14"/>
                  </a:lnTo>
                  <a:lnTo>
                    <a:pt x="199" y="11"/>
                  </a:lnTo>
                  <a:lnTo>
                    <a:pt x="200" y="9"/>
                  </a:lnTo>
                  <a:lnTo>
                    <a:pt x="201" y="10"/>
                  </a:lnTo>
                  <a:lnTo>
                    <a:pt x="201" y="9"/>
                  </a:lnTo>
                  <a:lnTo>
                    <a:pt x="202" y="10"/>
                  </a:lnTo>
                  <a:lnTo>
                    <a:pt x="203" y="9"/>
                  </a:lnTo>
                  <a:lnTo>
                    <a:pt x="204" y="9"/>
                  </a:lnTo>
                  <a:lnTo>
                    <a:pt x="205" y="11"/>
                  </a:lnTo>
                  <a:lnTo>
                    <a:pt x="206" y="10"/>
                  </a:lnTo>
                  <a:lnTo>
                    <a:pt x="206" y="11"/>
                  </a:lnTo>
                  <a:lnTo>
                    <a:pt x="207" y="9"/>
                  </a:lnTo>
                  <a:lnTo>
                    <a:pt x="207" y="4"/>
                  </a:lnTo>
                  <a:lnTo>
                    <a:pt x="208" y="4"/>
                  </a:lnTo>
                  <a:lnTo>
                    <a:pt x="209" y="4"/>
                  </a:lnTo>
                  <a:lnTo>
                    <a:pt x="210" y="14"/>
                  </a:lnTo>
                  <a:lnTo>
                    <a:pt x="211" y="14"/>
                  </a:lnTo>
                  <a:lnTo>
                    <a:pt x="211" y="11"/>
                  </a:lnTo>
                  <a:lnTo>
                    <a:pt x="212" y="16"/>
                  </a:lnTo>
                  <a:lnTo>
                    <a:pt x="213" y="14"/>
                  </a:lnTo>
                  <a:lnTo>
                    <a:pt x="214" y="11"/>
                  </a:lnTo>
                  <a:lnTo>
                    <a:pt x="215" y="10"/>
                  </a:lnTo>
                  <a:lnTo>
                    <a:pt x="216" y="10"/>
                  </a:lnTo>
                  <a:lnTo>
                    <a:pt x="216" y="11"/>
                  </a:lnTo>
                  <a:lnTo>
                    <a:pt x="217" y="10"/>
                  </a:lnTo>
                  <a:lnTo>
                    <a:pt x="218" y="9"/>
                  </a:lnTo>
                  <a:lnTo>
                    <a:pt x="218" y="8"/>
                  </a:lnTo>
                  <a:lnTo>
                    <a:pt x="218" y="9"/>
                  </a:lnTo>
                  <a:lnTo>
                    <a:pt x="219" y="10"/>
                  </a:lnTo>
                  <a:lnTo>
                    <a:pt x="220" y="11"/>
                  </a:lnTo>
                  <a:lnTo>
                    <a:pt x="221" y="7"/>
                  </a:lnTo>
                  <a:lnTo>
                    <a:pt x="221" y="4"/>
                  </a:lnTo>
                  <a:lnTo>
                    <a:pt x="222" y="9"/>
                  </a:lnTo>
                  <a:lnTo>
                    <a:pt x="222" y="8"/>
                  </a:lnTo>
                  <a:lnTo>
                    <a:pt x="223" y="8"/>
                  </a:lnTo>
                  <a:lnTo>
                    <a:pt x="223" y="5"/>
                  </a:lnTo>
                  <a:lnTo>
                    <a:pt x="224" y="6"/>
                  </a:lnTo>
                  <a:lnTo>
                    <a:pt x="225" y="16"/>
                  </a:lnTo>
                  <a:lnTo>
                    <a:pt x="225" y="12"/>
                  </a:lnTo>
                  <a:lnTo>
                    <a:pt x="225" y="8"/>
                  </a:lnTo>
                  <a:lnTo>
                    <a:pt x="226" y="9"/>
                  </a:lnTo>
                  <a:lnTo>
                    <a:pt x="227" y="9"/>
                  </a:lnTo>
                  <a:lnTo>
                    <a:pt x="228" y="9"/>
                  </a:lnTo>
                  <a:lnTo>
                    <a:pt x="228" y="2"/>
                  </a:lnTo>
                  <a:lnTo>
                    <a:pt x="229" y="3"/>
                  </a:lnTo>
                  <a:lnTo>
                    <a:pt x="229" y="6"/>
                  </a:lnTo>
                  <a:lnTo>
                    <a:pt x="230" y="9"/>
                  </a:lnTo>
                  <a:lnTo>
                    <a:pt x="230" y="8"/>
                  </a:lnTo>
                  <a:lnTo>
                    <a:pt x="231" y="8"/>
                  </a:lnTo>
                  <a:lnTo>
                    <a:pt x="232" y="8"/>
                  </a:lnTo>
                  <a:lnTo>
                    <a:pt x="233" y="12"/>
                  </a:lnTo>
                  <a:lnTo>
                    <a:pt x="233" y="10"/>
                  </a:lnTo>
                  <a:lnTo>
                    <a:pt x="233" y="8"/>
                  </a:lnTo>
                  <a:lnTo>
                    <a:pt x="234" y="9"/>
                  </a:lnTo>
                  <a:lnTo>
                    <a:pt x="235" y="8"/>
                  </a:lnTo>
                  <a:lnTo>
                    <a:pt x="235" y="9"/>
                  </a:lnTo>
                  <a:lnTo>
                    <a:pt x="236" y="5"/>
                  </a:lnTo>
                  <a:lnTo>
                    <a:pt x="237" y="4"/>
                  </a:lnTo>
                  <a:lnTo>
                    <a:pt x="237" y="5"/>
                  </a:lnTo>
                  <a:lnTo>
                    <a:pt x="238" y="8"/>
                  </a:lnTo>
                  <a:lnTo>
                    <a:pt x="238" y="7"/>
                  </a:lnTo>
                  <a:lnTo>
                    <a:pt x="239" y="7"/>
                  </a:lnTo>
                  <a:lnTo>
                    <a:pt x="240" y="7"/>
                  </a:lnTo>
                  <a:lnTo>
                    <a:pt x="240" y="10"/>
                  </a:lnTo>
                  <a:lnTo>
                    <a:pt x="240" y="14"/>
                  </a:lnTo>
                  <a:lnTo>
                    <a:pt x="241" y="10"/>
                  </a:lnTo>
                  <a:lnTo>
                    <a:pt x="242" y="9"/>
                  </a:lnTo>
                  <a:lnTo>
                    <a:pt x="243" y="9"/>
                  </a:lnTo>
                  <a:lnTo>
                    <a:pt x="243" y="11"/>
                  </a:lnTo>
                  <a:lnTo>
                    <a:pt x="244" y="11"/>
                  </a:lnTo>
                  <a:lnTo>
                    <a:pt x="244" y="14"/>
                  </a:lnTo>
                  <a:lnTo>
                    <a:pt x="245" y="10"/>
                  </a:lnTo>
                  <a:lnTo>
                    <a:pt x="245" y="8"/>
                  </a:lnTo>
                  <a:lnTo>
                    <a:pt x="246" y="9"/>
                  </a:lnTo>
                  <a:lnTo>
                    <a:pt x="247" y="9"/>
                  </a:lnTo>
                  <a:lnTo>
                    <a:pt x="247" y="11"/>
                  </a:lnTo>
                  <a:lnTo>
                    <a:pt x="248" y="4"/>
                  </a:lnTo>
                  <a:lnTo>
                    <a:pt x="248" y="5"/>
                  </a:lnTo>
                  <a:lnTo>
                    <a:pt x="249" y="8"/>
                  </a:lnTo>
                  <a:lnTo>
                    <a:pt x="250" y="11"/>
                  </a:lnTo>
                  <a:lnTo>
                    <a:pt x="250" y="10"/>
                  </a:lnTo>
                  <a:lnTo>
                    <a:pt x="251" y="10"/>
                  </a:lnTo>
                  <a:lnTo>
                    <a:pt x="252" y="9"/>
                  </a:lnTo>
                  <a:lnTo>
                    <a:pt x="252" y="5"/>
                  </a:lnTo>
                  <a:lnTo>
                    <a:pt x="253" y="7"/>
                  </a:lnTo>
                  <a:lnTo>
                    <a:pt x="254" y="8"/>
                  </a:lnTo>
                  <a:lnTo>
                    <a:pt x="255" y="14"/>
                  </a:lnTo>
                  <a:lnTo>
                    <a:pt x="255" y="9"/>
                  </a:lnTo>
                  <a:lnTo>
                    <a:pt x="255" y="6"/>
                  </a:lnTo>
                  <a:lnTo>
                    <a:pt x="256" y="7"/>
                  </a:lnTo>
                  <a:lnTo>
                    <a:pt x="257" y="9"/>
                  </a:lnTo>
                  <a:lnTo>
                    <a:pt x="258" y="8"/>
                  </a:lnTo>
                  <a:lnTo>
                    <a:pt x="259" y="9"/>
                  </a:lnTo>
                  <a:lnTo>
                    <a:pt x="260" y="3"/>
                  </a:lnTo>
                  <a:lnTo>
                    <a:pt x="260" y="7"/>
                  </a:lnTo>
                  <a:lnTo>
                    <a:pt x="260" y="9"/>
                  </a:lnTo>
                  <a:lnTo>
                    <a:pt x="261" y="8"/>
                  </a:lnTo>
                  <a:lnTo>
                    <a:pt x="262" y="8"/>
                  </a:lnTo>
                  <a:lnTo>
                    <a:pt x="262" y="9"/>
                  </a:lnTo>
                  <a:lnTo>
                    <a:pt x="263" y="4"/>
                  </a:lnTo>
                  <a:lnTo>
                    <a:pt x="263" y="3"/>
                  </a:lnTo>
                  <a:lnTo>
                    <a:pt x="264" y="7"/>
                  </a:lnTo>
                  <a:lnTo>
                    <a:pt x="265" y="8"/>
                  </a:lnTo>
                  <a:lnTo>
                    <a:pt x="265" y="7"/>
                  </a:lnTo>
                  <a:lnTo>
                    <a:pt x="266" y="9"/>
                  </a:lnTo>
                  <a:lnTo>
                    <a:pt x="267" y="6"/>
                  </a:lnTo>
                  <a:lnTo>
                    <a:pt x="267" y="5"/>
                  </a:lnTo>
                  <a:lnTo>
                    <a:pt x="267" y="6"/>
                  </a:lnTo>
                  <a:lnTo>
                    <a:pt x="268" y="7"/>
                  </a:lnTo>
                  <a:lnTo>
                    <a:pt x="269" y="7"/>
                  </a:lnTo>
                  <a:lnTo>
                    <a:pt x="270" y="8"/>
                  </a:lnTo>
                  <a:lnTo>
                    <a:pt x="271" y="11"/>
                  </a:lnTo>
                  <a:lnTo>
                    <a:pt x="272" y="13"/>
                  </a:lnTo>
                  <a:lnTo>
                    <a:pt x="272" y="11"/>
                  </a:lnTo>
                  <a:lnTo>
                    <a:pt x="273" y="11"/>
                  </a:lnTo>
                  <a:lnTo>
                    <a:pt x="274" y="9"/>
                  </a:lnTo>
                  <a:lnTo>
                    <a:pt x="274" y="17"/>
                  </a:lnTo>
                  <a:lnTo>
                    <a:pt x="274" y="14"/>
                  </a:lnTo>
                  <a:lnTo>
                    <a:pt x="275" y="12"/>
                  </a:lnTo>
                  <a:lnTo>
                    <a:pt x="276" y="11"/>
                  </a:lnTo>
                  <a:lnTo>
                    <a:pt x="277" y="9"/>
                  </a:lnTo>
                  <a:lnTo>
                    <a:pt x="277" y="11"/>
                  </a:lnTo>
                  <a:lnTo>
                    <a:pt x="278" y="10"/>
                  </a:lnTo>
                  <a:lnTo>
                    <a:pt x="278" y="4"/>
                  </a:lnTo>
                  <a:lnTo>
                    <a:pt x="279" y="4"/>
                  </a:lnTo>
                  <a:lnTo>
                    <a:pt x="279" y="7"/>
                  </a:lnTo>
                  <a:lnTo>
                    <a:pt x="280" y="9"/>
                  </a:lnTo>
                  <a:lnTo>
                    <a:pt x="281" y="9"/>
                  </a:lnTo>
                  <a:lnTo>
                    <a:pt x="282" y="8"/>
                  </a:lnTo>
                  <a:lnTo>
                    <a:pt x="282" y="10"/>
                  </a:lnTo>
                  <a:lnTo>
                    <a:pt x="282" y="12"/>
                  </a:lnTo>
                  <a:lnTo>
                    <a:pt x="283" y="9"/>
                  </a:lnTo>
                  <a:lnTo>
                    <a:pt x="284" y="8"/>
                  </a:lnTo>
                  <a:lnTo>
                    <a:pt x="284" y="9"/>
                  </a:lnTo>
                  <a:lnTo>
                    <a:pt x="285" y="9"/>
                  </a:lnTo>
                  <a:lnTo>
                    <a:pt x="286" y="12"/>
                  </a:lnTo>
                  <a:lnTo>
                    <a:pt x="286" y="6"/>
                  </a:lnTo>
                  <a:lnTo>
                    <a:pt x="287" y="9"/>
                  </a:lnTo>
                  <a:lnTo>
                    <a:pt x="287" y="11"/>
                  </a:lnTo>
                  <a:lnTo>
                    <a:pt x="288" y="11"/>
                  </a:lnTo>
                  <a:lnTo>
                    <a:pt x="289" y="10"/>
                  </a:lnTo>
                  <a:lnTo>
                    <a:pt x="289" y="9"/>
                  </a:lnTo>
                  <a:lnTo>
                    <a:pt x="289" y="8"/>
                  </a:lnTo>
                  <a:lnTo>
                    <a:pt x="290" y="9"/>
                  </a:lnTo>
                  <a:lnTo>
                    <a:pt x="291" y="9"/>
                  </a:lnTo>
                  <a:lnTo>
                    <a:pt x="292" y="11"/>
                  </a:lnTo>
                  <a:lnTo>
                    <a:pt x="292" y="9"/>
                  </a:lnTo>
                  <a:lnTo>
                    <a:pt x="293" y="9"/>
                  </a:lnTo>
                  <a:lnTo>
                    <a:pt x="294" y="7"/>
                  </a:lnTo>
                  <a:lnTo>
                    <a:pt x="294" y="11"/>
                  </a:lnTo>
                  <a:lnTo>
                    <a:pt x="295" y="10"/>
                  </a:lnTo>
                  <a:lnTo>
                    <a:pt x="296" y="10"/>
                  </a:lnTo>
                  <a:lnTo>
                    <a:pt x="296" y="4"/>
                  </a:lnTo>
                  <a:lnTo>
                    <a:pt x="296" y="5"/>
                  </a:lnTo>
                  <a:lnTo>
                    <a:pt x="297" y="7"/>
                  </a:lnTo>
                  <a:lnTo>
                    <a:pt x="298" y="5"/>
                  </a:lnTo>
                  <a:lnTo>
                    <a:pt x="299" y="11"/>
                  </a:lnTo>
                  <a:lnTo>
                    <a:pt x="299" y="10"/>
                  </a:lnTo>
                  <a:lnTo>
                    <a:pt x="300" y="9"/>
                  </a:lnTo>
                  <a:lnTo>
                    <a:pt x="301" y="10"/>
                  </a:lnTo>
                  <a:lnTo>
                    <a:pt x="301" y="7"/>
                  </a:lnTo>
                  <a:lnTo>
                    <a:pt x="301" y="10"/>
                  </a:lnTo>
                  <a:lnTo>
                    <a:pt x="302" y="11"/>
                  </a:lnTo>
                  <a:lnTo>
                    <a:pt x="303" y="10"/>
                  </a:lnTo>
                  <a:lnTo>
                    <a:pt x="304" y="8"/>
                  </a:lnTo>
                  <a:lnTo>
                    <a:pt x="304" y="9"/>
                  </a:lnTo>
                  <a:lnTo>
                    <a:pt x="305" y="14"/>
                  </a:lnTo>
                  <a:lnTo>
                    <a:pt x="306" y="17"/>
                  </a:lnTo>
                  <a:lnTo>
                    <a:pt x="306" y="14"/>
                  </a:lnTo>
                  <a:lnTo>
                    <a:pt x="307" y="11"/>
                  </a:lnTo>
                  <a:lnTo>
                    <a:pt x="308" y="1"/>
                  </a:lnTo>
                  <a:lnTo>
                    <a:pt x="308" y="4"/>
                  </a:lnTo>
                  <a:lnTo>
                    <a:pt x="309" y="7"/>
                  </a:lnTo>
                  <a:lnTo>
                    <a:pt x="309" y="9"/>
                  </a:lnTo>
                  <a:lnTo>
                    <a:pt x="310" y="11"/>
                  </a:lnTo>
                  <a:lnTo>
                    <a:pt x="311" y="11"/>
                  </a:lnTo>
                  <a:lnTo>
                    <a:pt x="311" y="10"/>
                  </a:lnTo>
                  <a:lnTo>
                    <a:pt x="311" y="9"/>
                  </a:lnTo>
                  <a:lnTo>
                    <a:pt x="312" y="11"/>
                  </a:lnTo>
                  <a:lnTo>
                    <a:pt x="313" y="7"/>
                  </a:lnTo>
                  <a:lnTo>
                    <a:pt x="314" y="3"/>
                  </a:lnTo>
                  <a:lnTo>
                    <a:pt x="314" y="5"/>
                  </a:lnTo>
                  <a:lnTo>
                    <a:pt x="315" y="7"/>
                  </a:lnTo>
                  <a:lnTo>
                    <a:pt x="316" y="7"/>
                  </a:lnTo>
                  <a:lnTo>
                    <a:pt x="316" y="10"/>
                  </a:lnTo>
                  <a:lnTo>
                    <a:pt x="316" y="11"/>
                  </a:lnTo>
                  <a:lnTo>
                    <a:pt x="317" y="14"/>
                  </a:lnTo>
                  <a:lnTo>
                    <a:pt x="318" y="14"/>
                  </a:lnTo>
                  <a:lnTo>
                    <a:pt x="318" y="11"/>
                  </a:lnTo>
                  <a:lnTo>
                    <a:pt x="319" y="9"/>
                  </a:lnTo>
                  <a:lnTo>
                    <a:pt x="320" y="8"/>
                  </a:lnTo>
                  <a:lnTo>
                    <a:pt x="321" y="4"/>
                  </a:lnTo>
                  <a:lnTo>
                    <a:pt x="321" y="6"/>
                  </a:lnTo>
                  <a:lnTo>
                    <a:pt x="322" y="7"/>
                  </a:lnTo>
                  <a:lnTo>
                    <a:pt x="323" y="8"/>
                  </a:lnTo>
                  <a:lnTo>
                    <a:pt x="323" y="7"/>
                  </a:lnTo>
                  <a:lnTo>
                    <a:pt x="323" y="8"/>
                  </a:lnTo>
                  <a:lnTo>
                    <a:pt x="324" y="8"/>
                  </a:lnTo>
                  <a:lnTo>
                    <a:pt x="325" y="7"/>
                  </a:lnTo>
                  <a:lnTo>
                    <a:pt x="326" y="7"/>
                  </a:lnTo>
                  <a:lnTo>
                    <a:pt x="326" y="8"/>
                  </a:lnTo>
                  <a:lnTo>
                    <a:pt x="327" y="8"/>
                  </a:lnTo>
                  <a:lnTo>
                    <a:pt x="327" y="5"/>
                  </a:lnTo>
                  <a:lnTo>
                    <a:pt x="328" y="7"/>
                  </a:lnTo>
                  <a:lnTo>
                    <a:pt x="328" y="9"/>
                  </a:lnTo>
                  <a:lnTo>
                    <a:pt x="329" y="9"/>
                  </a:lnTo>
                  <a:lnTo>
                    <a:pt x="330" y="7"/>
                  </a:lnTo>
                  <a:lnTo>
                    <a:pt x="331" y="4"/>
                  </a:lnTo>
                  <a:lnTo>
                    <a:pt x="331" y="7"/>
                  </a:lnTo>
                  <a:lnTo>
                    <a:pt x="332" y="8"/>
                  </a:lnTo>
                  <a:lnTo>
                    <a:pt x="333" y="9"/>
                  </a:lnTo>
                  <a:lnTo>
                    <a:pt x="333" y="10"/>
                  </a:lnTo>
                  <a:lnTo>
                    <a:pt x="334" y="9"/>
                  </a:lnTo>
                  <a:lnTo>
                    <a:pt x="334" y="11"/>
                  </a:lnTo>
                  <a:lnTo>
                    <a:pt x="335" y="11"/>
                  </a:lnTo>
                  <a:lnTo>
                    <a:pt x="336" y="9"/>
                  </a:lnTo>
                  <a:lnTo>
                    <a:pt x="336" y="5"/>
                  </a:lnTo>
                  <a:lnTo>
                    <a:pt x="337" y="8"/>
                  </a:lnTo>
                  <a:lnTo>
                    <a:pt x="338" y="8"/>
                  </a:lnTo>
                  <a:lnTo>
                    <a:pt x="338" y="7"/>
                  </a:lnTo>
                  <a:lnTo>
                    <a:pt x="339" y="8"/>
                  </a:lnTo>
                  <a:lnTo>
                    <a:pt x="340" y="8"/>
                  </a:lnTo>
                  <a:lnTo>
                    <a:pt x="340" y="9"/>
                  </a:lnTo>
                  <a:lnTo>
                    <a:pt x="341" y="5"/>
                  </a:lnTo>
                  <a:lnTo>
                    <a:pt x="342" y="7"/>
                  </a:lnTo>
                  <a:lnTo>
                    <a:pt x="343" y="8"/>
                  </a:lnTo>
                  <a:lnTo>
                    <a:pt x="343" y="7"/>
                  </a:lnTo>
                  <a:lnTo>
                    <a:pt x="344" y="7"/>
                  </a:lnTo>
                  <a:lnTo>
                    <a:pt x="345" y="2"/>
                  </a:lnTo>
                  <a:lnTo>
                    <a:pt x="345" y="7"/>
                  </a:lnTo>
                  <a:lnTo>
                    <a:pt x="346" y="7"/>
                  </a:lnTo>
                  <a:lnTo>
                    <a:pt x="347" y="5"/>
                  </a:lnTo>
                  <a:lnTo>
                    <a:pt x="348" y="7"/>
                  </a:lnTo>
                  <a:lnTo>
                    <a:pt x="348" y="8"/>
                  </a:lnTo>
                  <a:lnTo>
                    <a:pt x="349" y="11"/>
                  </a:lnTo>
                  <a:lnTo>
                    <a:pt x="349" y="4"/>
                  </a:lnTo>
                  <a:lnTo>
                    <a:pt x="350" y="4"/>
                  </a:lnTo>
                  <a:lnTo>
                    <a:pt x="350" y="7"/>
                  </a:lnTo>
                  <a:lnTo>
                    <a:pt x="351" y="7"/>
                  </a:lnTo>
                  <a:lnTo>
                    <a:pt x="352" y="2"/>
                  </a:lnTo>
                  <a:lnTo>
                    <a:pt x="353" y="3"/>
                  </a:lnTo>
                  <a:lnTo>
                    <a:pt x="353" y="7"/>
                  </a:lnTo>
                  <a:lnTo>
                    <a:pt x="354" y="6"/>
                  </a:lnTo>
                  <a:lnTo>
                    <a:pt x="355" y="8"/>
                  </a:lnTo>
                  <a:lnTo>
                    <a:pt x="355" y="9"/>
                  </a:lnTo>
                  <a:lnTo>
                    <a:pt x="356" y="13"/>
                  </a:lnTo>
                  <a:lnTo>
                    <a:pt x="357" y="8"/>
                  </a:lnTo>
                  <a:lnTo>
                    <a:pt x="357" y="9"/>
                  </a:lnTo>
                  <a:lnTo>
                    <a:pt x="358" y="8"/>
                  </a:lnTo>
                  <a:lnTo>
                    <a:pt x="359" y="4"/>
                  </a:lnTo>
                  <a:lnTo>
                    <a:pt x="360" y="7"/>
                  </a:lnTo>
                  <a:lnTo>
                    <a:pt x="360" y="10"/>
                  </a:lnTo>
                  <a:lnTo>
                    <a:pt x="360" y="7"/>
                  </a:lnTo>
                  <a:lnTo>
                    <a:pt x="361" y="8"/>
                  </a:lnTo>
                  <a:lnTo>
                    <a:pt x="362" y="8"/>
                  </a:lnTo>
                  <a:lnTo>
                    <a:pt x="363" y="5"/>
                  </a:lnTo>
                  <a:lnTo>
                    <a:pt x="364" y="10"/>
                  </a:lnTo>
                  <a:lnTo>
                    <a:pt x="365" y="9"/>
                  </a:lnTo>
                  <a:lnTo>
                    <a:pt x="365" y="16"/>
                  </a:lnTo>
                  <a:lnTo>
                    <a:pt x="366" y="11"/>
                  </a:lnTo>
                  <a:lnTo>
                    <a:pt x="367" y="9"/>
                  </a:lnTo>
                  <a:lnTo>
                    <a:pt x="367" y="8"/>
                  </a:lnTo>
                  <a:lnTo>
                    <a:pt x="368" y="10"/>
                  </a:lnTo>
                  <a:lnTo>
                    <a:pt x="368" y="9"/>
                  </a:lnTo>
                  <a:lnTo>
                    <a:pt x="369" y="9"/>
                  </a:lnTo>
                  <a:lnTo>
                    <a:pt x="370" y="9"/>
                  </a:lnTo>
                  <a:lnTo>
                    <a:pt x="370" y="8"/>
                  </a:lnTo>
                  <a:lnTo>
                    <a:pt x="371" y="5"/>
                  </a:lnTo>
                  <a:lnTo>
                    <a:pt x="372" y="7"/>
                  </a:lnTo>
                  <a:lnTo>
                    <a:pt x="372" y="5"/>
                  </a:lnTo>
                  <a:lnTo>
                    <a:pt x="372" y="9"/>
                  </a:lnTo>
                  <a:lnTo>
                    <a:pt x="373" y="9"/>
                  </a:lnTo>
                  <a:lnTo>
                    <a:pt x="374" y="3"/>
                  </a:lnTo>
                  <a:lnTo>
                    <a:pt x="375" y="7"/>
                  </a:lnTo>
                  <a:lnTo>
                    <a:pt x="375" y="9"/>
                  </a:lnTo>
                  <a:lnTo>
                    <a:pt x="375" y="11"/>
                  </a:lnTo>
                  <a:lnTo>
                    <a:pt x="376" y="2"/>
                  </a:lnTo>
                  <a:lnTo>
                    <a:pt x="377" y="7"/>
                  </a:lnTo>
                  <a:lnTo>
                    <a:pt x="377" y="8"/>
                  </a:lnTo>
                  <a:lnTo>
                    <a:pt x="378" y="9"/>
                  </a:lnTo>
                  <a:lnTo>
                    <a:pt x="379" y="10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511" name="Freeform 852"/>
            <p:cNvSpPr>
              <a:spLocks/>
            </p:cNvSpPr>
            <p:nvPr/>
          </p:nvSpPr>
          <p:spPr bwMode="auto">
            <a:xfrm>
              <a:off x="876300" y="4565650"/>
              <a:ext cx="673100" cy="1116013"/>
            </a:xfrm>
            <a:custGeom>
              <a:avLst/>
              <a:gdLst>
                <a:gd name="T0" fmla="*/ 2147483647 w 424"/>
                <a:gd name="T1" fmla="*/ 2147483647 h 703"/>
                <a:gd name="T2" fmla="*/ 2147483647 w 424"/>
                <a:gd name="T3" fmla="*/ 2147483647 h 703"/>
                <a:gd name="T4" fmla="*/ 2147483647 w 424"/>
                <a:gd name="T5" fmla="*/ 2147483647 h 703"/>
                <a:gd name="T6" fmla="*/ 2147483647 w 424"/>
                <a:gd name="T7" fmla="*/ 2147483647 h 703"/>
                <a:gd name="T8" fmla="*/ 2147483647 w 424"/>
                <a:gd name="T9" fmla="*/ 2147483647 h 703"/>
                <a:gd name="T10" fmla="*/ 2147483647 w 424"/>
                <a:gd name="T11" fmla="*/ 2147483647 h 703"/>
                <a:gd name="T12" fmla="*/ 2147483647 w 424"/>
                <a:gd name="T13" fmla="*/ 2147483647 h 703"/>
                <a:gd name="T14" fmla="*/ 2147483647 w 424"/>
                <a:gd name="T15" fmla="*/ 2147483647 h 703"/>
                <a:gd name="T16" fmla="*/ 2147483647 w 424"/>
                <a:gd name="T17" fmla="*/ 2147483647 h 703"/>
                <a:gd name="T18" fmla="*/ 2147483647 w 424"/>
                <a:gd name="T19" fmla="*/ 2147483647 h 703"/>
                <a:gd name="T20" fmla="*/ 2147483647 w 424"/>
                <a:gd name="T21" fmla="*/ 2147483647 h 703"/>
                <a:gd name="T22" fmla="*/ 2147483647 w 424"/>
                <a:gd name="T23" fmla="*/ 2147483647 h 703"/>
                <a:gd name="T24" fmla="*/ 2147483647 w 424"/>
                <a:gd name="T25" fmla="*/ 2147483647 h 703"/>
                <a:gd name="T26" fmla="*/ 2147483647 w 424"/>
                <a:gd name="T27" fmla="*/ 2147483647 h 703"/>
                <a:gd name="T28" fmla="*/ 2147483647 w 424"/>
                <a:gd name="T29" fmla="*/ 2147483647 h 703"/>
                <a:gd name="T30" fmla="*/ 2147483647 w 424"/>
                <a:gd name="T31" fmla="*/ 2147483647 h 703"/>
                <a:gd name="T32" fmla="*/ 2147483647 w 424"/>
                <a:gd name="T33" fmla="*/ 2147483647 h 703"/>
                <a:gd name="T34" fmla="*/ 2147483647 w 424"/>
                <a:gd name="T35" fmla="*/ 2147483647 h 703"/>
                <a:gd name="T36" fmla="*/ 2147483647 w 424"/>
                <a:gd name="T37" fmla="*/ 2147483647 h 703"/>
                <a:gd name="T38" fmla="*/ 2147483647 w 424"/>
                <a:gd name="T39" fmla="*/ 2147483647 h 703"/>
                <a:gd name="T40" fmla="*/ 2147483647 w 424"/>
                <a:gd name="T41" fmla="*/ 2147483647 h 703"/>
                <a:gd name="T42" fmla="*/ 2147483647 w 424"/>
                <a:gd name="T43" fmla="*/ 2147483647 h 703"/>
                <a:gd name="T44" fmla="*/ 2147483647 w 424"/>
                <a:gd name="T45" fmla="*/ 2147483647 h 703"/>
                <a:gd name="T46" fmla="*/ 2147483647 w 424"/>
                <a:gd name="T47" fmla="*/ 2147483647 h 703"/>
                <a:gd name="T48" fmla="*/ 2147483647 w 424"/>
                <a:gd name="T49" fmla="*/ 2147483647 h 703"/>
                <a:gd name="T50" fmla="*/ 2147483647 w 424"/>
                <a:gd name="T51" fmla="*/ 2147483647 h 703"/>
                <a:gd name="T52" fmla="*/ 2147483647 w 424"/>
                <a:gd name="T53" fmla="*/ 2147483647 h 703"/>
                <a:gd name="T54" fmla="*/ 2147483647 w 424"/>
                <a:gd name="T55" fmla="*/ 2147483647 h 703"/>
                <a:gd name="T56" fmla="*/ 2147483647 w 424"/>
                <a:gd name="T57" fmla="*/ 2147483647 h 703"/>
                <a:gd name="T58" fmla="*/ 2147483647 w 424"/>
                <a:gd name="T59" fmla="*/ 2147483647 h 703"/>
                <a:gd name="T60" fmla="*/ 2147483647 w 424"/>
                <a:gd name="T61" fmla="*/ 2147483647 h 703"/>
                <a:gd name="T62" fmla="*/ 2147483647 w 424"/>
                <a:gd name="T63" fmla="*/ 2147483647 h 703"/>
                <a:gd name="T64" fmla="*/ 2147483647 w 424"/>
                <a:gd name="T65" fmla="*/ 2147483647 h 703"/>
                <a:gd name="T66" fmla="*/ 2147483647 w 424"/>
                <a:gd name="T67" fmla="*/ 2147483647 h 703"/>
                <a:gd name="T68" fmla="*/ 2147483647 w 424"/>
                <a:gd name="T69" fmla="*/ 2147483647 h 703"/>
                <a:gd name="T70" fmla="*/ 2147483647 w 424"/>
                <a:gd name="T71" fmla="*/ 2147483647 h 703"/>
                <a:gd name="T72" fmla="*/ 2147483647 w 424"/>
                <a:gd name="T73" fmla="*/ 2147483647 h 703"/>
                <a:gd name="T74" fmla="*/ 2147483647 w 424"/>
                <a:gd name="T75" fmla="*/ 2147483647 h 703"/>
                <a:gd name="T76" fmla="*/ 2147483647 w 424"/>
                <a:gd name="T77" fmla="*/ 2147483647 h 703"/>
                <a:gd name="T78" fmla="*/ 2147483647 w 424"/>
                <a:gd name="T79" fmla="*/ 2147483647 h 703"/>
                <a:gd name="T80" fmla="*/ 2147483647 w 424"/>
                <a:gd name="T81" fmla="*/ 2147483647 h 703"/>
                <a:gd name="T82" fmla="*/ 2147483647 w 424"/>
                <a:gd name="T83" fmla="*/ 2147483647 h 703"/>
                <a:gd name="T84" fmla="*/ 2147483647 w 424"/>
                <a:gd name="T85" fmla="*/ 2147483647 h 703"/>
                <a:gd name="T86" fmla="*/ 2147483647 w 424"/>
                <a:gd name="T87" fmla="*/ 2147483647 h 703"/>
                <a:gd name="T88" fmla="*/ 2147483647 w 424"/>
                <a:gd name="T89" fmla="*/ 2147483647 h 703"/>
                <a:gd name="T90" fmla="*/ 2147483647 w 424"/>
                <a:gd name="T91" fmla="*/ 2147483647 h 703"/>
                <a:gd name="T92" fmla="*/ 2147483647 w 424"/>
                <a:gd name="T93" fmla="*/ 2147483647 h 703"/>
                <a:gd name="T94" fmla="*/ 2147483647 w 424"/>
                <a:gd name="T95" fmla="*/ 2147483647 h 703"/>
                <a:gd name="T96" fmla="*/ 2147483647 w 424"/>
                <a:gd name="T97" fmla="*/ 2147483647 h 703"/>
                <a:gd name="T98" fmla="*/ 2147483647 w 424"/>
                <a:gd name="T99" fmla="*/ 2147483647 h 703"/>
                <a:gd name="T100" fmla="*/ 2147483647 w 424"/>
                <a:gd name="T101" fmla="*/ 2147483647 h 703"/>
                <a:gd name="T102" fmla="*/ 2147483647 w 424"/>
                <a:gd name="T103" fmla="*/ 2147483647 h 703"/>
                <a:gd name="T104" fmla="*/ 2147483647 w 424"/>
                <a:gd name="T105" fmla="*/ 2147483647 h 703"/>
                <a:gd name="T106" fmla="*/ 2147483647 w 424"/>
                <a:gd name="T107" fmla="*/ 2147483647 h 703"/>
                <a:gd name="T108" fmla="*/ 2147483647 w 424"/>
                <a:gd name="T109" fmla="*/ 2147483647 h 703"/>
                <a:gd name="T110" fmla="*/ 2147483647 w 424"/>
                <a:gd name="T111" fmla="*/ 2147483647 h 703"/>
                <a:gd name="T112" fmla="*/ 2147483647 w 424"/>
                <a:gd name="T113" fmla="*/ 2147483647 h 703"/>
                <a:gd name="T114" fmla="*/ 2147483647 w 424"/>
                <a:gd name="T115" fmla="*/ 2147483647 h 703"/>
                <a:gd name="T116" fmla="*/ 2147483647 w 424"/>
                <a:gd name="T117" fmla="*/ 2147483647 h 703"/>
                <a:gd name="T118" fmla="*/ 2147483647 w 424"/>
                <a:gd name="T119" fmla="*/ 2147483647 h 703"/>
                <a:gd name="T120" fmla="*/ 2147483647 w 424"/>
                <a:gd name="T121" fmla="*/ 2147483647 h 703"/>
                <a:gd name="T122" fmla="*/ 2147483647 w 424"/>
                <a:gd name="T123" fmla="*/ 2147483647 h 703"/>
                <a:gd name="T124" fmla="*/ 2147483647 w 424"/>
                <a:gd name="T125" fmla="*/ 2147483647 h 70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24"/>
                <a:gd name="T190" fmla="*/ 0 h 703"/>
                <a:gd name="T191" fmla="*/ 424 w 424"/>
                <a:gd name="T192" fmla="*/ 703 h 70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24" h="703">
                  <a:moveTo>
                    <a:pt x="0" y="512"/>
                  </a:moveTo>
                  <a:lnTo>
                    <a:pt x="1" y="512"/>
                  </a:lnTo>
                  <a:lnTo>
                    <a:pt x="2" y="512"/>
                  </a:lnTo>
                  <a:lnTo>
                    <a:pt x="2" y="515"/>
                  </a:lnTo>
                  <a:lnTo>
                    <a:pt x="3" y="514"/>
                  </a:lnTo>
                  <a:lnTo>
                    <a:pt x="4" y="515"/>
                  </a:lnTo>
                  <a:lnTo>
                    <a:pt x="5" y="517"/>
                  </a:lnTo>
                  <a:lnTo>
                    <a:pt x="5" y="516"/>
                  </a:lnTo>
                  <a:lnTo>
                    <a:pt x="6" y="514"/>
                  </a:lnTo>
                  <a:lnTo>
                    <a:pt x="7" y="515"/>
                  </a:lnTo>
                  <a:lnTo>
                    <a:pt x="7" y="512"/>
                  </a:lnTo>
                  <a:lnTo>
                    <a:pt x="8" y="510"/>
                  </a:lnTo>
                  <a:lnTo>
                    <a:pt x="9" y="505"/>
                  </a:lnTo>
                  <a:lnTo>
                    <a:pt x="9" y="510"/>
                  </a:lnTo>
                  <a:lnTo>
                    <a:pt x="10" y="511"/>
                  </a:lnTo>
                  <a:lnTo>
                    <a:pt x="10" y="513"/>
                  </a:lnTo>
                  <a:lnTo>
                    <a:pt x="11" y="512"/>
                  </a:lnTo>
                  <a:lnTo>
                    <a:pt x="12" y="515"/>
                  </a:lnTo>
                  <a:lnTo>
                    <a:pt x="12" y="514"/>
                  </a:lnTo>
                  <a:lnTo>
                    <a:pt x="13" y="512"/>
                  </a:lnTo>
                  <a:lnTo>
                    <a:pt x="14" y="512"/>
                  </a:lnTo>
                  <a:lnTo>
                    <a:pt x="14" y="513"/>
                  </a:lnTo>
                  <a:lnTo>
                    <a:pt x="15" y="512"/>
                  </a:lnTo>
                  <a:lnTo>
                    <a:pt x="16" y="512"/>
                  </a:lnTo>
                  <a:lnTo>
                    <a:pt x="17" y="514"/>
                  </a:lnTo>
                  <a:lnTo>
                    <a:pt x="17" y="513"/>
                  </a:lnTo>
                  <a:lnTo>
                    <a:pt x="18" y="510"/>
                  </a:lnTo>
                  <a:lnTo>
                    <a:pt x="18" y="512"/>
                  </a:lnTo>
                  <a:lnTo>
                    <a:pt x="19" y="512"/>
                  </a:lnTo>
                  <a:lnTo>
                    <a:pt x="20" y="703"/>
                  </a:lnTo>
                  <a:lnTo>
                    <a:pt x="21" y="642"/>
                  </a:lnTo>
                  <a:lnTo>
                    <a:pt x="22" y="589"/>
                  </a:lnTo>
                  <a:lnTo>
                    <a:pt x="22" y="561"/>
                  </a:lnTo>
                  <a:lnTo>
                    <a:pt x="22" y="549"/>
                  </a:lnTo>
                  <a:lnTo>
                    <a:pt x="23" y="538"/>
                  </a:lnTo>
                  <a:lnTo>
                    <a:pt x="24" y="535"/>
                  </a:lnTo>
                  <a:lnTo>
                    <a:pt x="24" y="533"/>
                  </a:lnTo>
                  <a:lnTo>
                    <a:pt x="25" y="530"/>
                  </a:lnTo>
                  <a:lnTo>
                    <a:pt x="25" y="528"/>
                  </a:lnTo>
                  <a:lnTo>
                    <a:pt x="26" y="526"/>
                  </a:lnTo>
                  <a:lnTo>
                    <a:pt x="27" y="527"/>
                  </a:lnTo>
                  <a:lnTo>
                    <a:pt x="27" y="528"/>
                  </a:lnTo>
                  <a:lnTo>
                    <a:pt x="28" y="529"/>
                  </a:lnTo>
                  <a:lnTo>
                    <a:pt x="29" y="522"/>
                  </a:lnTo>
                  <a:lnTo>
                    <a:pt x="29" y="524"/>
                  </a:lnTo>
                  <a:lnTo>
                    <a:pt x="30" y="523"/>
                  </a:lnTo>
                  <a:lnTo>
                    <a:pt x="31" y="529"/>
                  </a:lnTo>
                  <a:lnTo>
                    <a:pt x="31" y="533"/>
                  </a:lnTo>
                  <a:lnTo>
                    <a:pt x="32" y="531"/>
                  </a:lnTo>
                  <a:lnTo>
                    <a:pt x="33" y="527"/>
                  </a:lnTo>
                  <a:lnTo>
                    <a:pt x="33" y="531"/>
                  </a:lnTo>
                  <a:lnTo>
                    <a:pt x="34" y="528"/>
                  </a:lnTo>
                  <a:lnTo>
                    <a:pt x="34" y="526"/>
                  </a:lnTo>
                  <a:lnTo>
                    <a:pt x="35" y="526"/>
                  </a:lnTo>
                  <a:lnTo>
                    <a:pt x="36" y="519"/>
                  </a:lnTo>
                  <a:lnTo>
                    <a:pt x="36" y="521"/>
                  </a:lnTo>
                  <a:lnTo>
                    <a:pt x="36" y="524"/>
                  </a:lnTo>
                  <a:lnTo>
                    <a:pt x="37" y="526"/>
                  </a:lnTo>
                  <a:lnTo>
                    <a:pt x="38" y="524"/>
                  </a:lnTo>
                  <a:lnTo>
                    <a:pt x="39" y="521"/>
                  </a:lnTo>
                  <a:lnTo>
                    <a:pt x="39" y="523"/>
                  </a:lnTo>
                  <a:lnTo>
                    <a:pt x="40" y="515"/>
                  </a:lnTo>
                  <a:lnTo>
                    <a:pt x="40" y="520"/>
                  </a:lnTo>
                  <a:lnTo>
                    <a:pt x="41" y="521"/>
                  </a:lnTo>
                  <a:lnTo>
                    <a:pt x="41" y="522"/>
                  </a:lnTo>
                  <a:lnTo>
                    <a:pt x="42" y="520"/>
                  </a:lnTo>
                  <a:lnTo>
                    <a:pt x="43" y="524"/>
                  </a:lnTo>
                  <a:lnTo>
                    <a:pt x="44" y="526"/>
                  </a:lnTo>
                  <a:lnTo>
                    <a:pt x="44" y="524"/>
                  </a:lnTo>
                  <a:lnTo>
                    <a:pt x="44" y="526"/>
                  </a:lnTo>
                  <a:lnTo>
                    <a:pt x="45" y="524"/>
                  </a:lnTo>
                  <a:lnTo>
                    <a:pt x="46" y="522"/>
                  </a:lnTo>
                  <a:lnTo>
                    <a:pt x="46" y="519"/>
                  </a:lnTo>
                  <a:lnTo>
                    <a:pt x="47" y="521"/>
                  </a:lnTo>
                  <a:lnTo>
                    <a:pt x="48" y="520"/>
                  </a:lnTo>
                  <a:lnTo>
                    <a:pt x="48" y="528"/>
                  </a:lnTo>
                  <a:lnTo>
                    <a:pt x="49" y="526"/>
                  </a:lnTo>
                  <a:lnTo>
                    <a:pt x="49" y="524"/>
                  </a:lnTo>
                  <a:lnTo>
                    <a:pt x="50" y="523"/>
                  </a:lnTo>
                  <a:lnTo>
                    <a:pt x="51" y="528"/>
                  </a:lnTo>
                  <a:lnTo>
                    <a:pt x="51" y="521"/>
                  </a:lnTo>
                  <a:lnTo>
                    <a:pt x="51" y="523"/>
                  </a:lnTo>
                  <a:lnTo>
                    <a:pt x="52" y="521"/>
                  </a:lnTo>
                  <a:lnTo>
                    <a:pt x="53" y="514"/>
                  </a:lnTo>
                  <a:lnTo>
                    <a:pt x="53" y="519"/>
                  </a:lnTo>
                  <a:lnTo>
                    <a:pt x="54" y="519"/>
                  </a:lnTo>
                  <a:lnTo>
                    <a:pt x="55" y="520"/>
                  </a:lnTo>
                  <a:lnTo>
                    <a:pt x="56" y="518"/>
                  </a:lnTo>
                  <a:lnTo>
                    <a:pt x="56" y="521"/>
                  </a:lnTo>
                  <a:lnTo>
                    <a:pt x="56" y="520"/>
                  </a:lnTo>
                  <a:lnTo>
                    <a:pt x="57" y="516"/>
                  </a:lnTo>
                  <a:lnTo>
                    <a:pt x="58" y="518"/>
                  </a:lnTo>
                  <a:lnTo>
                    <a:pt x="58" y="522"/>
                  </a:lnTo>
                  <a:lnTo>
                    <a:pt x="59" y="521"/>
                  </a:lnTo>
                  <a:lnTo>
                    <a:pt x="59" y="515"/>
                  </a:lnTo>
                  <a:lnTo>
                    <a:pt x="60" y="519"/>
                  </a:lnTo>
                  <a:lnTo>
                    <a:pt x="61" y="519"/>
                  </a:lnTo>
                  <a:lnTo>
                    <a:pt x="62" y="524"/>
                  </a:lnTo>
                  <a:lnTo>
                    <a:pt x="63" y="517"/>
                  </a:lnTo>
                  <a:lnTo>
                    <a:pt x="63" y="519"/>
                  </a:lnTo>
                  <a:lnTo>
                    <a:pt x="64" y="523"/>
                  </a:lnTo>
                  <a:lnTo>
                    <a:pt x="65" y="521"/>
                  </a:lnTo>
                  <a:lnTo>
                    <a:pt x="66" y="520"/>
                  </a:lnTo>
                  <a:lnTo>
                    <a:pt x="66" y="517"/>
                  </a:lnTo>
                  <a:lnTo>
                    <a:pt x="66" y="515"/>
                  </a:lnTo>
                  <a:lnTo>
                    <a:pt x="67" y="519"/>
                  </a:lnTo>
                  <a:lnTo>
                    <a:pt x="68" y="519"/>
                  </a:lnTo>
                  <a:lnTo>
                    <a:pt x="68" y="520"/>
                  </a:lnTo>
                  <a:lnTo>
                    <a:pt x="69" y="519"/>
                  </a:lnTo>
                  <a:lnTo>
                    <a:pt x="70" y="519"/>
                  </a:lnTo>
                  <a:lnTo>
                    <a:pt x="71" y="521"/>
                  </a:lnTo>
                  <a:lnTo>
                    <a:pt x="71" y="525"/>
                  </a:lnTo>
                  <a:lnTo>
                    <a:pt x="71" y="523"/>
                  </a:lnTo>
                  <a:lnTo>
                    <a:pt x="72" y="521"/>
                  </a:lnTo>
                  <a:lnTo>
                    <a:pt x="73" y="520"/>
                  </a:lnTo>
                  <a:lnTo>
                    <a:pt x="73" y="521"/>
                  </a:lnTo>
                  <a:lnTo>
                    <a:pt x="74" y="521"/>
                  </a:lnTo>
                  <a:lnTo>
                    <a:pt x="74" y="526"/>
                  </a:lnTo>
                  <a:lnTo>
                    <a:pt x="75" y="522"/>
                  </a:lnTo>
                  <a:lnTo>
                    <a:pt x="75" y="526"/>
                  </a:lnTo>
                  <a:lnTo>
                    <a:pt x="76" y="523"/>
                  </a:lnTo>
                  <a:lnTo>
                    <a:pt x="77" y="521"/>
                  </a:lnTo>
                  <a:lnTo>
                    <a:pt x="78" y="521"/>
                  </a:lnTo>
                  <a:lnTo>
                    <a:pt x="78" y="526"/>
                  </a:lnTo>
                  <a:lnTo>
                    <a:pt x="78" y="523"/>
                  </a:lnTo>
                  <a:lnTo>
                    <a:pt x="79" y="520"/>
                  </a:lnTo>
                  <a:lnTo>
                    <a:pt x="80" y="0"/>
                  </a:lnTo>
                  <a:lnTo>
                    <a:pt x="80" y="149"/>
                  </a:lnTo>
                  <a:lnTo>
                    <a:pt x="81" y="299"/>
                  </a:lnTo>
                  <a:lnTo>
                    <a:pt x="81" y="374"/>
                  </a:lnTo>
                  <a:lnTo>
                    <a:pt x="82" y="421"/>
                  </a:lnTo>
                  <a:lnTo>
                    <a:pt x="83" y="445"/>
                  </a:lnTo>
                  <a:lnTo>
                    <a:pt x="83" y="457"/>
                  </a:lnTo>
                  <a:lnTo>
                    <a:pt x="84" y="460"/>
                  </a:lnTo>
                  <a:lnTo>
                    <a:pt x="85" y="464"/>
                  </a:lnTo>
                  <a:lnTo>
                    <a:pt x="85" y="474"/>
                  </a:lnTo>
                  <a:lnTo>
                    <a:pt x="85" y="478"/>
                  </a:lnTo>
                  <a:lnTo>
                    <a:pt x="86" y="472"/>
                  </a:lnTo>
                  <a:lnTo>
                    <a:pt x="87" y="475"/>
                  </a:lnTo>
                  <a:lnTo>
                    <a:pt x="88" y="476"/>
                  </a:lnTo>
                  <a:lnTo>
                    <a:pt x="89" y="480"/>
                  </a:lnTo>
                  <a:lnTo>
                    <a:pt x="89" y="481"/>
                  </a:lnTo>
                  <a:lnTo>
                    <a:pt x="90" y="481"/>
                  </a:lnTo>
                  <a:lnTo>
                    <a:pt x="90" y="480"/>
                  </a:lnTo>
                  <a:lnTo>
                    <a:pt x="91" y="480"/>
                  </a:lnTo>
                  <a:lnTo>
                    <a:pt x="92" y="481"/>
                  </a:lnTo>
                  <a:lnTo>
                    <a:pt x="93" y="481"/>
                  </a:lnTo>
                  <a:lnTo>
                    <a:pt x="93" y="487"/>
                  </a:lnTo>
                  <a:lnTo>
                    <a:pt x="93" y="484"/>
                  </a:lnTo>
                  <a:lnTo>
                    <a:pt x="94" y="484"/>
                  </a:lnTo>
                  <a:lnTo>
                    <a:pt x="95" y="484"/>
                  </a:lnTo>
                  <a:lnTo>
                    <a:pt x="95" y="486"/>
                  </a:lnTo>
                  <a:lnTo>
                    <a:pt x="96" y="486"/>
                  </a:lnTo>
                  <a:lnTo>
                    <a:pt x="97" y="487"/>
                  </a:lnTo>
                  <a:lnTo>
                    <a:pt x="97" y="489"/>
                  </a:lnTo>
                  <a:lnTo>
                    <a:pt x="98" y="484"/>
                  </a:lnTo>
                  <a:lnTo>
                    <a:pt x="98" y="483"/>
                  </a:lnTo>
                  <a:lnTo>
                    <a:pt x="99" y="484"/>
                  </a:lnTo>
                  <a:lnTo>
                    <a:pt x="100" y="486"/>
                  </a:lnTo>
                  <a:lnTo>
                    <a:pt x="100" y="489"/>
                  </a:lnTo>
                  <a:lnTo>
                    <a:pt x="100" y="487"/>
                  </a:lnTo>
                  <a:lnTo>
                    <a:pt x="101" y="481"/>
                  </a:lnTo>
                  <a:lnTo>
                    <a:pt x="102" y="484"/>
                  </a:lnTo>
                  <a:lnTo>
                    <a:pt x="102" y="486"/>
                  </a:lnTo>
                  <a:lnTo>
                    <a:pt x="103" y="487"/>
                  </a:lnTo>
                  <a:lnTo>
                    <a:pt x="104" y="482"/>
                  </a:lnTo>
                  <a:lnTo>
                    <a:pt x="104" y="487"/>
                  </a:lnTo>
                  <a:lnTo>
                    <a:pt x="105" y="491"/>
                  </a:lnTo>
                  <a:lnTo>
                    <a:pt x="106" y="496"/>
                  </a:lnTo>
                  <a:lnTo>
                    <a:pt x="107" y="494"/>
                  </a:lnTo>
                  <a:lnTo>
                    <a:pt x="107" y="491"/>
                  </a:lnTo>
                  <a:lnTo>
                    <a:pt x="107" y="490"/>
                  </a:lnTo>
                  <a:lnTo>
                    <a:pt x="108" y="493"/>
                  </a:lnTo>
                  <a:lnTo>
                    <a:pt x="109" y="487"/>
                  </a:lnTo>
                  <a:lnTo>
                    <a:pt x="110" y="489"/>
                  </a:lnTo>
                  <a:lnTo>
                    <a:pt x="110" y="491"/>
                  </a:lnTo>
                  <a:lnTo>
                    <a:pt x="111" y="487"/>
                  </a:lnTo>
                  <a:lnTo>
                    <a:pt x="112" y="490"/>
                  </a:lnTo>
                  <a:lnTo>
                    <a:pt x="112" y="491"/>
                  </a:lnTo>
                  <a:lnTo>
                    <a:pt x="112" y="493"/>
                  </a:lnTo>
                  <a:lnTo>
                    <a:pt x="113" y="492"/>
                  </a:lnTo>
                  <a:lnTo>
                    <a:pt x="114" y="492"/>
                  </a:lnTo>
                  <a:lnTo>
                    <a:pt x="115" y="491"/>
                  </a:lnTo>
                  <a:lnTo>
                    <a:pt x="115" y="492"/>
                  </a:lnTo>
                  <a:lnTo>
                    <a:pt x="116" y="493"/>
                  </a:lnTo>
                  <a:lnTo>
                    <a:pt x="117" y="496"/>
                  </a:lnTo>
                  <a:lnTo>
                    <a:pt x="117" y="489"/>
                  </a:lnTo>
                  <a:lnTo>
                    <a:pt x="118" y="489"/>
                  </a:lnTo>
                  <a:lnTo>
                    <a:pt x="119" y="490"/>
                  </a:lnTo>
                  <a:lnTo>
                    <a:pt x="119" y="491"/>
                  </a:lnTo>
                  <a:lnTo>
                    <a:pt x="120" y="494"/>
                  </a:lnTo>
                  <a:lnTo>
                    <a:pt x="120" y="493"/>
                  </a:lnTo>
                  <a:lnTo>
                    <a:pt x="121" y="493"/>
                  </a:lnTo>
                  <a:lnTo>
                    <a:pt x="122" y="494"/>
                  </a:lnTo>
                  <a:lnTo>
                    <a:pt x="122" y="491"/>
                  </a:lnTo>
                  <a:lnTo>
                    <a:pt x="123" y="494"/>
                  </a:lnTo>
                  <a:lnTo>
                    <a:pt x="124" y="494"/>
                  </a:lnTo>
                  <a:lnTo>
                    <a:pt x="124" y="496"/>
                  </a:lnTo>
                  <a:lnTo>
                    <a:pt x="125" y="496"/>
                  </a:lnTo>
                  <a:lnTo>
                    <a:pt x="126" y="494"/>
                  </a:lnTo>
                  <a:lnTo>
                    <a:pt x="127" y="498"/>
                  </a:lnTo>
                  <a:lnTo>
                    <a:pt x="127" y="497"/>
                  </a:lnTo>
                  <a:lnTo>
                    <a:pt x="127" y="496"/>
                  </a:lnTo>
                  <a:lnTo>
                    <a:pt x="128" y="498"/>
                  </a:lnTo>
                  <a:lnTo>
                    <a:pt x="129" y="491"/>
                  </a:lnTo>
                  <a:lnTo>
                    <a:pt x="129" y="493"/>
                  </a:lnTo>
                  <a:lnTo>
                    <a:pt x="130" y="493"/>
                  </a:lnTo>
                  <a:lnTo>
                    <a:pt x="130" y="494"/>
                  </a:lnTo>
                  <a:lnTo>
                    <a:pt x="131" y="490"/>
                  </a:lnTo>
                  <a:lnTo>
                    <a:pt x="132" y="491"/>
                  </a:lnTo>
                  <a:lnTo>
                    <a:pt x="132" y="489"/>
                  </a:lnTo>
                  <a:lnTo>
                    <a:pt x="133" y="491"/>
                  </a:lnTo>
                  <a:lnTo>
                    <a:pt x="134" y="497"/>
                  </a:lnTo>
                  <a:lnTo>
                    <a:pt x="134" y="496"/>
                  </a:lnTo>
                  <a:lnTo>
                    <a:pt x="135" y="494"/>
                  </a:lnTo>
                  <a:lnTo>
                    <a:pt x="136" y="501"/>
                  </a:lnTo>
                  <a:lnTo>
                    <a:pt x="137" y="499"/>
                  </a:lnTo>
                  <a:lnTo>
                    <a:pt x="137" y="505"/>
                  </a:lnTo>
                  <a:lnTo>
                    <a:pt x="138" y="502"/>
                  </a:lnTo>
                  <a:lnTo>
                    <a:pt x="138" y="500"/>
                  </a:lnTo>
                  <a:lnTo>
                    <a:pt x="139" y="500"/>
                  </a:lnTo>
                  <a:lnTo>
                    <a:pt x="139" y="503"/>
                  </a:lnTo>
                  <a:lnTo>
                    <a:pt x="140" y="499"/>
                  </a:lnTo>
                  <a:lnTo>
                    <a:pt x="141" y="498"/>
                  </a:lnTo>
                  <a:lnTo>
                    <a:pt x="142" y="498"/>
                  </a:lnTo>
                  <a:lnTo>
                    <a:pt x="142" y="493"/>
                  </a:lnTo>
                  <a:lnTo>
                    <a:pt x="142" y="494"/>
                  </a:lnTo>
                  <a:lnTo>
                    <a:pt x="143" y="496"/>
                  </a:lnTo>
                  <a:lnTo>
                    <a:pt x="144" y="496"/>
                  </a:lnTo>
                  <a:lnTo>
                    <a:pt x="144" y="493"/>
                  </a:lnTo>
                  <a:lnTo>
                    <a:pt x="145" y="496"/>
                  </a:lnTo>
                  <a:lnTo>
                    <a:pt x="146" y="496"/>
                  </a:lnTo>
                  <a:lnTo>
                    <a:pt x="147" y="495"/>
                  </a:lnTo>
                  <a:lnTo>
                    <a:pt x="148" y="496"/>
                  </a:lnTo>
                  <a:lnTo>
                    <a:pt x="149" y="497"/>
                  </a:lnTo>
                  <a:lnTo>
                    <a:pt x="149" y="496"/>
                  </a:lnTo>
                  <a:lnTo>
                    <a:pt x="149" y="497"/>
                  </a:lnTo>
                  <a:lnTo>
                    <a:pt x="150" y="498"/>
                  </a:lnTo>
                  <a:lnTo>
                    <a:pt x="151" y="496"/>
                  </a:lnTo>
                  <a:lnTo>
                    <a:pt x="152" y="496"/>
                  </a:lnTo>
                  <a:lnTo>
                    <a:pt x="153" y="498"/>
                  </a:lnTo>
                  <a:lnTo>
                    <a:pt x="153" y="501"/>
                  </a:lnTo>
                  <a:lnTo>
                    <a:pt x="154" y="499"/>
                  </a:lnTo>
                  <a:lnTo>
                    <a:pt x="155" y="499"/>
                  </a:lnTo>
                  <a:lnTo>
                    <a:pt x="156" y="498"/>
                  </a:lnTo>
                  <a:lnTo>
                    <a:pt x="157" y="498"/>
                  </a:lnTo>
                  <a:lnTo>
                    <a:pt x="158" y="498"/>
                  </a:lnTo>
                  <a:lnTo>
                    <a:pt x="159" y="498"/>
                  </a:lnTo>
                  <a:lnTo>
                    <a:pt x="159" y="491"/>
                  </a:lnTo>
                  <a:lnTo>
                    <a:pt x="160" y="498"/>
                  </a:lnTo>
                  <a:lnTo>
                    <a:pt x="161" y="498"/>
                  </a:lnTo>
                  <a:lnTo>
                    <a:pt x="161" y="494"/>
                  </a:lnTo>
                  <a:lnTo>
                    <a:pt x="162" y="496"/>
                  </a:lnTo>
                  <a:lnTo>
                    <a:pt x="163" y="497"/>
                  </a:lnTo>
                  <a:lnTo>
                    <a:pt x="164" y="492"/>
                  </a:lnTo>
                  <a:lnTo>
                    <a:pt x="164" y="496"/>
                  </a:lnTo>
                  <a:lnTo>
                    <a:pt x="164" y="497"/>
                  </a:lnTo>
                  <a:lnTo>
                    <a:pt x="165" y="498"/>
                  </a:lnTo>
                  <a:lnTo>
                    <a:pt x="166" y="498"/>
                  </a:lnTo>
                  <a:lnTo>
                    <a:pt x="166" y="501"/>
                  </a:lnTo>
                  <a:lnTo>
                    <a:pt x="167" y="501"/>
                  </a:lnTo>
                  <a:lnTo>
                    <a:pt x="168" y="503"/>
                  </a:lnTo>
                  <a:lnTo>
                    <a:pt x="168" y="506"/>
                  </a:lnTo>
                  <a:lnTo>
                    <a:pt x="168" y="501"/>
                  </a:lnTo>
                  <a:lnTo>
                    <a:pt x="169" y="501"/>
                  </a:lnTo>
                  <a:lnTo>
                    <a:pt x="170" y="500"/>
                  </a:lnTo>
                  <a:lnTo>
                    <a:pt x="171" y="496"/>
                  </a:lnTo>
                  <a:lnTo>
                    <a:pt x="171" y="498"/>
                  </a:lnTo>
                  <a:lnTo>
                    <a:pt x="171" y="500"/>
                  </a:lnTo>
                  <a:lnTo>
                    <a:pt x="172" y="500"/>
                  </a:lnTo>
                  <a:lnTo>
                    <a:pt x="173" y="494"/>
                  </a:lnTo>
                  <a:lnTo>
                    <a:pt x="173" y="495"/>
                  </a:lnTo>
                  <a:lnTo>
                    <a:pt x="174" y="496"/>
                  </a:lnTo>
                  <a:lnTo>
                    <a:pt x="175" y="501"/>
                  </a:lnTo>
                  <a:lnTo>
                    <a:pt x="175" y="498"/>
                  </a:lnTo>
                  <a:lnTo>
                    <a:pt x="176" y="499"/>
                  </a:lnTo>
                  <a:lnTo>
                    <a:pt x="176" y="500"/>
                  </a:lnTo>
                  <a:lnTo>
                    <a:pt x="177" y="500"/>
                  </a:lnTo>
                  <a:lnTo>
                    <a:pt x="178" y="503"/>
                  </a:lnTo>
                  <a:lnTo>
                    <a:pt x="179" y="506"/>
                  </a:lnTo>
                  <a:lnTo>
                    <a:pt x="179" y="501"/>
                  </a:lnTo>
                  <a:lnTo>
                    <a:pt x="180" y="503"/>
                  </a:lnTo>
                  <a:lnTo>
                    <a:pt x="181" y="502"/>
                  </a:lnTo>
                  <a:lnTo>
                    <a:pt x="182" y="510"/>
                  </a:lnTo>
                  <a:lnTo>
                    <a:pt x="183" y="504"/>
                  </a:lnTo>
                  <a:lnTo>
                    <a:pt x="183" y="503"/>
                  </a:lnTo>
                  <a:lnTo>
                    <a:pt x="184" y="505"/>
                  </a:lnTo>
                  <a:lnTo>
                    <a:pt x="185" y="505"/>
                  </a:lnTo>
                  <a:lnTo>
                    <a:pt x="186" y="504"/>
                  </a:lnTo>
                  <a:lnTo>
                    <a:pt x="186" y="503"/>
                  </a:lnTo>
                  <a:lnTo>
                    <a:pt x="186" y="493"/>
                  </a:lnTo>
                  <a:lnTo>
                    <a:pt x="187" y="499"/>
                  </a:lnTo>
                  <a:lnTo>
                    <a:pt x="188" y="502"/>
                  </a:lnTo>
                  <a:lnTo>
                    <a:pt x="189" y="501"/>
                  </a:lnTo>
                  <a:lnTo>
                    <a:pt x="190" y="501"/>
                  </a:lnTo>
                  <a:lnTo>
                    <a:pt x="190" y="496"/>
                  </a:lnTo>
                  <a:lnTo>
                    <a:pt x="190" y="498"/>
                  </a:lnTo>
                  <a:lnTo>
                    <a:pt x="191" y="502"/>
                  </a:lnTo>
                  <a:lnTo>
                    <a:pt x="192" y="502"/>
                  </a:lnTo>
                  <a:lnTo>
                    <a:pt x="193" y="498"/>
                  </a:lnTo>
                  <a:lnTo>
                    <a:pt x="193" y="503"/>
                  </a:lnTo>
                  <a:lnTo>
                    <a:pt x="194" y="510"/>
                  </a:lnTo>
                  <a:lnTo>
                    <a:pt x="194" y="509"/>
                  </a:lnTo>
                  <a:lnTo>
                    <a:pt x="195" y="514"/>
                  </a:lnTo>
                  <a:lnTo>
                    <a:pt x="195" y="508"/>
                  </a:lnTo>
                  <a:lnTo>
                    <a:pt x="196" y="505"/>
                  </a:lnTo>
                  <a:lnTo>
                    <a:pt x="197" y="505"/>
                  </a:lnTo>
                  <a:lnTo>
                    <a:pt x="198" y="510"/>
                  </a:lnTo>
                  <a:lnTo>
                    <a:pt x="198" y="508"/>
                  </a:lnTo>
                  <a:lnTo>
                    <a:pt x="198" y="505"/>
                  </a:lnTo>
                  <a:lnTo>
                    <a:pt x="199" y="504"/>
                  </a:lnTo>
                  <a:lnTo>
                    <a:pt x="200" y="502"/>
                  </a:lnTo>
                  <a:lnTo>
                    <a:pt x="200" y="504"/>
                  </a:lnTo>
                  <a:lnTo>
                    <a:pt x="201" y="505"/>
                  </a:lnTo>
                  <a:lnTo>
                    <a:pt x="201" y="496"/>
                  </a:lnTo>
                  <a:lnTo>
                    <a:pt x="202" y="500"/>
                  </a:lnTo>
                  <a:lnTo>
                    <a:pt x="203" y="503"/>
                  </a:lnTo>
                  <a:lnTo>
                    <a:pt x="204" y="499"/>
                  </a:lnTo>
                  <a:lnTo>
                    <a:pt x="205" y="501"/>
                  </a:lnTo>
                  <a:lnTo>
                    <a:pt x="205" y="504"/>
                  </a:lnTo>
                  <a:lnTo>
                    <a:pt x="205" y="509"/>
                  </a:lnTo>
                  <a:lnTo>
                    <a:pt x="206" y="508"/>
                  </a:lnTo>
                  <a:lnTo>
                    <a:pt x="207" y="505"/>
                  </a:lnTo>
                  <a:lnTo>
                    <a:pt x="208" y="504"/>
                  </a:lnTo>
                  <a:lnTo>
                    <a:pt x="209" y="506"/>
                  </a:lnTo>
                  <a:lnTo>
                    <a:pt x="209" y="509"/>
                  </a:lnTo>
                  <a:lnTo>
                    <a:pt x="210" y="511"/>
                  </a:lnTo>
                  <a:lnTo>
                    <a:pt x="210" y="507"/>
                  </a:lnTo>
                  <a:lnTo>
                    <a:pt x="211" y="507"/>
                  </a:lnTo>
                  <a:lnTo>
                    <a:pt x="212" y="506"/>
                  </a:lnTo>
                  <a:lnTo>
                    <a:pt x="212" y="510"/>
                  </a:lnTo>
                  <a:lnTo>
                    <a:pt x="212" y="507"/>
                  </a:lnTo>
                  <a:lnTo>
                    <a:pt x="213" y="501"/>
                  </a:lnTo>
                  <a:lnTo>
                    <a:pt x="214" y="503"/>
                  </a:lnTo>
                  <a:lnTo>
                    <a:pt x="215" y="507"/>
                  </a:lnTo>
                  <a:lnTo>
                    <a:pt x="215" y="506"/>
                  </a:lnTo>
                  <a:lnTo>
                    <a:pt x="216" y="507"/>
                  </a:lnTo>
                  <a:lnTo>
                    <a:pt x="217" y="505"/>
                  </a:lnTo>
                  <a:lnTo>
                    <a:pt x="217" y="498"/>
                  </a:lnTo>
                  <a:lnTo>
                    <a:pt x="217" y="501"/>
                  </a:lnTo>
                  <a:lnTo>
                    <a:pt x="218" y="503"/>
                  </a:lnTo>
                  <a:lnTo>
                    <a:pt x="219" y="504"/>
                  </a:lnTo>
                  <a:lnTo>
                    <a:pt x="220" y="506"/>
                  </a:lnTo>
                  <a:lnTo>
                    <a:pt x="220" y="505"/>
                  </a:lnTo>
                  <a:lnTo>
                    <a:pt x="220" y="506"/>
                  </a:lnTo>
                  <a:lnTo>
                    <a:pt x="221" y="507"/>
                  </a:lnTo>
                  <a:lnTo>
                    <a:pt x="222" y="506"/>
                  </a:lnTo>
                  <a:lnTo>
                    <a:pt x="223" y="505"/>
                  </a:lnTo>
                  <a:lnTo>
                    <a:pt x="224" y="505"/>
                  </a:lnTo>
                  <a:lnTo>
                    <a:pt x="225" y="506"/>
                  </a:lnTo>
                  <a:lnTo>
                    <a:pt x="225" y="510"/>
                  </a:lnTo>
                  <a:lnTo>
                    <a:pt x="226" y="512"/>
                  </a:lnTo>
                  <a:lnTo>
                    <a:pt x="227" y="509"/>
                  </a:lnTo>
                  <a:lnTo>
                    <a:pt x="227" y="507"/>
                  </a:lnTo>
                  <a:lnTo>
                    <a:pt x="227" y="506"/>
                  </a:lnTo>
                  <a:lnTo>
                    <a:pt x="228" y="510"/>
                  </a:lnTo>
                  <a:lnTo>
                    <a:pt x="229" y="508"/>
                  </a:lnTo>
                  <a:lnTo>
                    <a:pt x="230" y="507"/>
                  </a:lnTo>
                  <a:lnTo>
                    <a:pt x="230" y="505"/>
                  </a:lnTo>
                  <a:lnTo>
                    <a:pt x="231" y="501"/>
                  </a:lnTo>
                  <a:lnTo>
                    <a:pt x="232" y="502"/>
                  </a:lnTo>
                  <a:lnTo>
                    <a:pt x="232" y="504"/>
                  </a:lnTo>
                  <a:lnTo>
                    <a:pt x="232" y="503"/>
                  </a:lnTo>
                  <a:lnTo>
                    <a:pt x="233" y="501"/>
                  </a:lnTo>
                  <a:lnTo>
                    <a:pt x="234" y="504"/>
                  </a:lnTo>
                  <a:lnTo>
                    <a:pt x="235" y="505"/>
                  </a:lnTo>
                  <a:lnTo>
                    <a:pt x="236" y="505"/>
                  </a:lnTo>
                  <a:lnTo>
                    <a:pt x="237" y="505"/>
                  </a:lnTo>
                  <a:lnTo>
                    <a:pt x="237" y="504"/>
                  </a:lnTo>
                  <a:lnTo>
                    <a:pt x="238" y="505"/>
                  </a:lnTo>
                  <a:lnTo>
                    <a:pt x="239" y="506"/>
                  </a:lnTo>
                  <a:lnTo>
                    <a:pt x="239" y="505"/>
                  </a:lnTo>
                  <a:lnTo>
                    <a:pt x="239" y="506"/>
                  </a:lnTo>
                  <a:lnTo>
                    <a:pt x="240" y="509"/>
                  </a:lnTo>
                  <a:lnTo>
                    <a:pt x="241" y="507"/>
                  </a:lnTo>
                  <a:lnTo>
                    <a:pt x="242" y="505"/>
                  </a:lnTo>
                  <a:lnTo>
                    <a:pt x="243" y="505"/>
                  </a:lnTo>
                  <a:lnTo>
                    <a:pt x="244" y="503"/>
                  </a:lnTo>
                  <a:lnTo>
                    <a:pt x="244" y="505"/>
                  </a:lnTo>
                  <a:lnTo>
                    <a:pt x="245" y="504"/>
                  </a:lnTo>
                  <a:lnTo>
                    <a:pt x="246" y="505"/>
                  </a:lnTo>
                  <a:lnTo>
                    <a:pt x="247" y="503"/>
                  </a:lnTo>
                  <a:lnTo>
                    <a:pt x="247" y="505"/>
                  </a:lnTo>
                  <a:lnTo>
                    <a:pt x="248" y="503"/>
                  </a:lnTo>
                  <a:lnTo>
                    <a:pt x="249" y="507"/>
                  </a:lnTo>
                  <a:lnTo>
                    <a:pt x="249" y="505"/>
                  </a:lnTo>
                  <a:lnTo>
                    <a:pt x="250" y="506"/>
                  </a:lnTo>
                  <a:lnTo>
                    <a:pt x="250" y="503"/>
                  </a:lnTo>
                  <a:lnTo>
                    <a:pt x="251" y="504"/>
                  </a:lnTo>
                  <a:lnTo>
                    <a:pt x="252" y="503"/>
                  </a:lnTo>
                  <a:lnTo>
                    <a:pt x="252" y="498"/>
                  </a:lnTo>
                  <a:lnTo>
                    <a:pt x="253" y="502"/>
                  </a:lnTo>
                  <a:lnTo>
                    <a:pt x="254" y="503"/>
                  </a:lnTo>
                  <a:lnTo>
                    <a:pt x="254" y="505"/>
                  </a:lnTo>
                  <a:lnTo>
                    <a:pt x="255" y="503"/>
                  </a:lnTo>
                  <a:lnTo>
                    <a:pt x="256" y="503"/>
                  </a:lnTo>
                  <a:lnTo>
                    <a:pt x="257" y="503"/>
                  </a:lnTo>
                  <a:lnTo>
                    <a:pt x="257" y="505"/>
                  </a:lnTo>
                  <a:lnTo>
                    <a:pt x="258" y="504"/>
                  </a:lnTo>
                  <a:lnTo>
                    <a:pt x="259" y="505"/>
                  </a:lnTo>
                  <a:lnTo>
                    <a:pt x="259" y="512"/>
                  </a:lnTo>
                  <a:lnTo>
                    <a:pt x="260" y="508"/>
                  </a:lnTo>
                  <a:lnTo>
                    <a:pt x="261" y="509"/>
                  </a:lnTo>
                  <a:lnTo>
                    <a:pt x="261" y="507"/>
                  </a:lnTo>
                  <a:lnTo>
                    <a:pt x="261" y="505"/>
                  </a:lnTo>
                  <a:lnTo>
                    <a:pt x="262" y="507"/>
                  </a:lnTo>
                  <a:lnTo>
                    <a:pt x="263" y="505"/>
                  </a:lnTo>
                  <a:lnTo>
                    <a:pt x="264" y="505"/>
                  </a:lnTo>
                  <a:lnTo>
                    <a:pt x="264" y="503"/>
                  </a:lnTo>
                  <a:lnTo>
                    <a:pt x="265" y="505"/>
                  </a:lnTo>
                  <a:lnTo>
                    <a:pt x="266" y="505"/>
                  </a:lnTo>
                  <a:lnTo>
                    <a:pt x="267" y="505"/>
                  </a:lnTo>
                  <a:lnTo>
                    <a:pt x="268" y="508"/>
                  </a:lnTo>
                  <a:lnTo>
                    <a:pt x="269" y="507"/>
                  </a:lnTo>
                  <a:lnTo>
                    <a:pt x="269" y="506"/>
                  </a:lnTo>
                  <a:lnTo>
                    <a:pt x="269" y="505"/>
                  </a:lnTo>
                  <a:lnTo>
                    <a:pt x="270" y="508"/>
                  </a:lnTo>
                  <a:lnTo>
                    <a:pt x="271" y="509"/>
                  </a:lnTo>
                  <a:lnTo>
                    <a:pt x="271" y="506"/>
                  </a:lnTo>
                  <a:lnTo>
                    <a:pt x="272" y="505"/>
                  </a:lnTo>
                  <a:lnTo>
                    <a:pt x="273" y="510"/>
                  </a:lnTo>
                  <a:lnTo>
                    <a:pt x="273" y="506"/>
                  </a:lnTo>
                  <a:lnTo>
                    <a:pt x="274" y="506"/>
                  </a:lnTo>
                  <a:lnTo>
                    <a:pt x="275" y="509"/>
                  </a:lnTo>
                  <a:lnTo>
                    <a:pt x="276" y="507"/>
                  </a:lnTo>
                  <a:lnTo>
                    <a:pt x="276" y="508"/>
                  </a:lnTo>
                  <a:lnTo>
                    <a:pt x="276" y="507"/>
                  </a:lnTo>
                  <a:lnTo>
                    <a:pt x="277" y="510"/>
                  </a:lnTo>
                  <a:lnTo>
                    <a:pt x="278" y="510"/>
                  </a:lnTo>
                  <a:lnTo>
                    <a:pt x="279" y="507"/>
                  </a:lnTo>
                  <a:lnTo>
                    <a:pt x="279" y="511"/>
                  </a:lnTo>
                  <a:lnTo>
                    <a:pt x="280" y="507"/>
                  </a:lnTo>
                  <a:lnTo>
                    <a:pt x="281" y="507"/>
                  </a:lnTo>
                  <a:lnTo>
                    <a:pt x="281" y="509"/>
                  </a:lnTo>
                  <a:lnTo>
                    <a:pt x="282" y="510"/>
                  </a:lnTo>
                  <a:lnTo>
                    <a:pt x="283" y="507"/>
                  </a:lnTo>
                  <a:lnTo>
                    <a:pt x="283" y="508"/>
                  </a:lnTo>
                  <a:lnTo>
                    <a:pt x="284" y="502"/>
                  </a:lnTo>
                  <a:lnTo>
                    <a:pt x="284" y="501"/>
                  </a:lnTo>
                  <a:lnTo>
                    <a:pt x="285" y="504"/>
                  </a:lnTo>
                  <a:lnTo>
                    <a:pt x="286" y="505"/>
                  </a:lnTo>
                  <a:lnTo>
                    <a:pt x="286" y="506"/>
                  </a:lnTo>
                  <a:lnTo>
                    <a:pt x="287" y="500"/>
                  </a:lnTo>
                  <a:lnTo>
                    <a:pt x="288" y="501"/>
                  </a:lnTo>
                  <a:lnTo>
                    <a:pt x="288" y="502"/>
                  </a:lnTo>
                  <a:lnTo>
                    <a:pt x="288" y="505"/>
                  </a:lnTo>
                  <a:lnTo>
                    <a:pt x="289" y="507"/>
                  </a:lnTo>
                  <a:lnTo>
                    <a:pt x="290" y="507"/>
                  </a:lnTo>
                  <a:lnTo>
                    <a:pt x="291" y="505"/>
                  </a:lnTo>
                  <a:lnTo>
                    <a:pt x="291" y="506"/>
                  </a:lnTo>
                  <a:lnTo>
                    <a:pt x="292" y="507"/>
                  </a:lnTo>
                  <a:lnTo>
                    <a:pt x="293" y="505"/>
                  </a:lnTo>
                  <a:lnTo>
                    <a:pt x="293" y="506"/>
                  </a:lnTo>
                  <a:lnTo>
                    <a:pt x="294" y="507"/>
                  </a:lnTo>
                  <a:lnTo>
                    <a:pt x="295" y="509"/>
                  </a:lnTo>
                  <a:lnTo>
                    <a:pt x="296" y="507"/>
                  </a:lnTo>
                  <a:lnTo>
                    <a:pt x="296" y="506"/>
                  </a:lnTo>
                  <a:lnTo>
                    <a:pt x="297" y="507"/>
                  </a:lnTo>
                  <a:lnTo>
                    <a:pt x="298" y="504"/>
                  </a:lnTo>
                  <a:lnTo>
                    <a:pt x="298" y="506"/>
                  </a:lnTo>
                  <a:lnTo>
                    <a:pt x="299" y="503"/>
                  </a:lnTo>
                  <a:lnTo>
                    <a:pt x="299" y="505"/>
                  </a:lnTo>
                  <a:lnTo>
                    <a:pt x="300" y="506"/>
                  </a:lnTo>
                  <a:lnTo>
                    <a:pt x="301" y="507"/>
                  </a:lnTo>
                  <a:lnTo>
                    <a:pt x="301" y="510"/>
                  </a:lnTo>
                  <a:lnTo>
                    <a:pt x="302" y="508"/>
                  </a:lnTo>
                  <a:lnTo>
                    <a:pt x="303" y="509"/>
                  </a:lnTo>
                  <a:lnTo>
                    <a:pt x="303" y="508"/>
                  </a:lnTo>
                  <a:lnTo>
                    <a:pt x="304" y="508"/>
                  </a:lnTo>
                  <a:lnTo>
                    <a:pt x="305" y="509"/>
                  </a:lnTo>
                  <a:lnTo>
                    <a:pt x="305" y="510"/>
                  </a:lnTo>
                  <a:lnTo>
                    <a:pt x="306" y="508"/>
                  </a:lnTo>
                  <a:lnTo>
                    <a:pt x="306" y="507"/>
                  </a:lnTo>
                  <a:lnTo>
                    <a:pt x="307" y="507"/>
                  </a:lnTo>
                  <a:lnTo>
                    <a:pt x="308" y="508"/>
                  </a:lnTo>
                  <a:lnTo>
                    <a:pt x="309" y="506"/>
                  </a:lnTo>
                  <a:lnTo>
                    <a:pt x="310" y="508"/>
                  </a:lnTo>
                  <a:lnTo>
                    <a:pt x="310" y="510"/>
                  </a:lnTo>
                  <a:lnTo>
                    <a:pt x="310" y="507"/>
                  </a:lnTo>
                  <a:lnTo>
                    <a:pt x="311" y="507"/>
                  </a:lnTo>
                  <a:lnTo>
                    <a:pt x="312" y="507"/>
                  </a:lnTo>
                  <a:lnTo>
                    <a:pt x="313" y="501"/>
                  </a:lnTo>
                  <a:lnTo>
                    <a:pt x="313" y="503"/>
                  </a:lnTo>
                  <a:lnTo>
                    <a:pt x="314" y="505"/>
                  </a:lnTo>
                  <a:lnTo>
                    <a:pt x="314" y="508"/>
                  </a:lnTo>
                  <a:lnTo>
                    <a:pt x="315" y="515"/>
                  </a:lnTo>
                  <a:lnTo>
                    <a:pt x="315" y="510"/>
                  </a:lnTo>
                  <a:lnTo>
                    <a:pt x="316" y="509"/>
                  </a:lnTo>
                  <a:lnTo>
                    <a:pt x="317" y="508"/>
                  </a:lnTo>
                  <a:lnTo>
                    <a:pt x="318" y="510"/>
                  </a:lnTo>
                  <a:lnTo>
                    <a:pt x="318" y="507"/>
                  </a:lnTo>
                  <a:lnTo>
                    <a:pt x="318" y="506"/>
                  </a:lnTo>
                  <a:lnTo>
                    <a:pt x="319" y="507"/>
                  </a:lnTo>
                  <a:lnTo>
                    <a:pt x="320" y="508"/>
                  </a:lnTo>
                  <a:lnTo>
                    <a:pt x="320" y="507"/>
                  </a:lnTo>
                  <a:lnTo>
                    <a:pt x="321" y="508"/>
                  </a:lnTo>
                  <a:lnTo>
                    <a:pt x="321" y="509"/>
                  </a:lnTo>
                  <a:lnTo>
                    <a:pt x="322" y="510"/>
                  </a:lnTo>
                  <a:lnTo>
                    <a:pt x="323" y="511"/>
                  </a:lnTo>
                  <a:lnTo>
                    <a:pt x="323" y="507"/>
                  </a:lnTo>
                  <a:lnTo>
                    <a:pt x="324" y="507"/>
                  </a:lnTo>
                  <a:lnTo>
                    <a:pt x="325" y="507"/>
                  </a:lnTo>
                  <a:lnTo>
                    <a:pt x="325" y="512"/>
                  </a:lnTo>
                  <a:lnTo>
                    <a:pt x="326" y="514"/>
                  </a:lnTo>
                  <a:lnTo>
                    <a:pt x="327" y="512"/>
                  </a:lnTo>
                  <a:lnTo>
                    <a:pt x="327" y="509"/>
                  </a:lnTo>
                  <a:lnTo>
                    <a:pt x="328" y="505"/>
                  </a:lnTo>
                  <a:lnTo>
                    <a:pt x="329" y="505"/>
                  </a:lnTo>
                  <a:lnTo>
                    <a:pt x="329" y="506"/>
                  </a:lnTo>
                  <a:lnTo>
                    <a:pt x="330" y="506"/>
                  </a:lnTo>
                  <a:lnTo>
                    <a:pt x="330" y="498"/>
                  </a:lnTo>
                  <a:lnTo>
                    <a:pt x="331" y="502"/>
                  </a:lnTo>
                  <a:lnTo>
                    <a:pt x="332" y="505"/>
                  </a:lnTo>
                  <a:lnTo>
                    <a:pt x="332" y="512"/>
                  </a:lnTo>
                  <a:lnTo>
                    <a:pt x="333" y="506"/>
                  </a:lnTo>
                  <a:lnTo>
                    <a:pt x="334" y="505"/>
                  </a:lnTo>
                  <a:lnTo>
                    <a:pt x="335" y="507"/>
                  </a:lnTo>
                  <a:lnTo>
                    <a:pt x="335" y="508"/>
                  </a:lnTo>
                  <a:lnTo>
                    <a:pt x="336" y="508"/>
                  </a:lnTo>
                  <a:lnTo>
                    <a:pt x="337" y="507"/>
                  </a:lnTo>
                  <a:lnTo>
                    <a:pt x="337" y="509"/>
                  </a:lnTo>
                  <a:lnTo>
                    <a:pt x="337" y="514"/>
                  </a:lnTo>
                  <a:lnTo>
                    <a:pt x="338" y="511"/>
                  </a:lnTo>
                  <a:lnTo>
                    <a:pt x="339" y="510"/>
                  </a:lnTo>
                  <a:lnTo>
                    <a:pt x="340" y="514"/>
                  </a:lnTo>
                  <a:lnTo>
                    <a:pt x="340" y="510"/>
                  </a:lnTo>
                  <a:lnTo>
                    <a:pt x="341" y="510"/>
                  </a:lnTo>
                  <a:lnTo>
                    <a:pt x="342" y="506"/>
                  </a:lnTo>
                  <a:lnTo>
                    <a:pt x="342" y="505"/>
                  </a:lnTo>
                  <a:lnTo>
                    <a:pt x="343" y="506"/>
                  </a:lnTo>
                  <a:lnTo>
                    <a:pt x="344" y="507"/>
                  </a:lnTo>
                  <a:lnTo>
                    <a:pt x="344" y="504"/>
                  </a:lnTo>
                  <a:lnTo>
                    <a:pt x="345" y="503"/>
                  </a:lnTo>
                  <a:lnTo>
                    <a:pt x="345" y="502"/>
                  </a:lnTo>
                  <a:lnTo>
                    <a:pt x="346" y="502"/>
                  </a:lnTo>
                  <a:lnTo>
                    <a:pt x="347" y="506"/>
                  </a:lnTo>
                  <a:lnTo>
                    <a:pt x="347" y="507"/>
                  </a:lnTo>
                  <a:lnTo>
                    <a:pt x="348" y="506"/>
                  </a:lnTo>
                  <a:lnTo>
                    <a:pt x="349" y="506"/>
                  </a:lnTo>
                  <a:lnTo>
                    <a:pt x="349" y="510"/>
                  </a:lnTo>
                  <a:lnTo>
                    <a:pt x="350" y="507"/>
                  </a:lnTo>
                  <a:lnTo>
                    <a:pt x="351" y="509"/>
                  </a:lnTo>
                  <a:lnTo>
                    <a:pt x="352" y="508"/>
                  </a:lnTo>
                  <a:lnTo>
                    <a:pt x="352" y="507"/>
                  </a:lnTo>
                  <a:lnTo>
                    <a:pt x="352" y="504"/>
                  </a:lnTo>
                  <a:lnTo>
                    <a:pt x="353" y="505"/>
                  </a:lnTo>
                  <a:lnTo>
                    <a:pt x="354" y="505"/>
                  </a:lnTo>
                  <a:lnTo>
                    <a:pt x="354" y="506"/>
                  </a:lnTo>
                  <a:lnTo>
                    <a:pt x="355" y="505"/>
                  </a:lnTo>
                  <a:lnTo>
                    <a:pt x="355" y="503"/>
                  </a:lnTo>
                  <a:lnTo>
                    <a:pt x="356" y="505"/>
                  </a:lnTo>
                  <a:lnTo>
                    <a:pt x="357" y="513"/>
                  </a:lnTo>
                  <a:lnTo>
                    <a:pt x="357" y="510"/>
                  </a:lnTo>
                  <a:lnTo>
                    <a:pt x="358" y="507"/>
                  </a:lnTo>
                  <a:lnTo>
                    <a:pt x="359" y="507"/>
                  </a:lnTo>
                  <a:lnTo>
                    <a:pt x="359" y="500"/>
                  </a:lnTo>
                  <a:lnTo>
                    <a:pt x="359" y="505"/>
                  </a:lnTo>
                  <a:lnTo>
                    <a:pt x="360" y="505"/>
                  </a:lnTo>
                  <a:lnTo>
                    <a:pt x="361" y="507"/>
                  </a:lnTo>
                  <a:lnTo>
                    <a:pt x="362" y="503"/>
                  </a:lnTo>
                  <a:lnTo>
                    <a:pt x="363" y="504"/>
                  </a:lnTo>
                  <a:lnTo>
                    <a:pt x="363" y="505"/>
                  </a:lnTo>
                  <a:lnTo>
                    <a:pt x="364" y="508"/>
                  </a:lnTo>
                  <a:lnTo>
                    <a:pt x="364" y="505"/>
                  </a:lnTo>
                  <a:lnTo>
                    <a:pt x="365" y="504"/>
                  </a:lnTo>
                  <a:lnTo>
                    <a:pt x="366" y="505"/>
                  </a:lnTo>
                  <a:lnTo>
                    <a:pt x="367" y="508"/>
                  </a:lnTo>
                  <a:lnTo>
                    <a:pt x="367" y="507"/>
                  </a:lnTo>
                  <a:lnTo>
                    <a:pt x="368" y="507"/>
                  </a:lnTo>
                  <a:lnTo>
                    <a:pt x="369" y="510"/>
                  </a:lnTo>
                  <a:lnTo>
                    <a:pt x="370" y="508"/>
                  </a:lnTo>
                  <a:lnTo>
                    <a:pt x="370" y="507"/>
                  </a:lnTo>
                  <a:lnTo>
                    <a:pt x="371" y="507"/>
                  </a:lnTo>
                  <a:lnTo>
                    <a:pt x="372" y="508"/>
                  </a:lnTo>
                  <a:lnTo>
                    <a:pt x="373" y="497"/>
                  </a:lnTo>
                  <a:lnTo>
                    <a:pt x="374" y="503"/>
                  </a:lnTo>
                  <a:lnTo>
                    <a:pt x="374" y="505"/>
                  </a:lnTo>
                  <a:lnTo>
                    <a:pt x="375" y="501"/>
                  </a:lnTo>
                  <a:lnTo>
                    <a:pt x="376" y="503"/>
                  </a:lnTo>
                  <a:lnTo>
                    <a:pt x="376" y="504"/>
                  </a:lnTo>
                  <a:lnTo>
                    <a:pt x="377" y="505"/>
                  </a:lnTo>
                  <a:lnTo>
                    <a:pt x="378" y="510"/>
                  </a:lnTo>
                  <a:lnTo>
                    <a:pt x="378" y="508"/>
                  </a:lnTo>
                  <a:lnTo>
                    <a:pt x="379" y="506"/>
                  </a:lnTo>
                  <a:lnTo>
                    <a:pt x="379" y="505"/>
                  </a:lnTo>
                  <a:lnTo>
                    <a:pt x="380" y="510"/>
                  </a:lnTo>
                  <a:lnTo>
                    <a:pt x="381" y="510"/>
                  </a:lnTo>
                  <a:lnTo>
                    <a:pt x="381" y="514"/>
                  </a:lnTo>
                  <a:lnTo>
                    <a:pt x="381" y="512"/>
                  </a:lnTo>
                  <a:lnTo>
                    <a:pt x="382" y="510"/>
                  </a:lnTo>
                  <a:lnTo>
                    <a:pt x="383" y="509"/>
                  </a:lnTo>
                  <a:lnTo>
                    <a:pt x="384" y="519"/>
                  </a:lnTo>
                  <a:lnTo>
                    <a:pt x="384" y="513"/>
                  </a:lnTo>
                  <a:lnTo>
                    <a:pt x="385" y="510"/>
                  </a:lnTo>
                  <a:lnTo>
                    <a:pt x="385" y="509"/>
                  </a:lnTo>
                  <a:lnTo>
                    <a:pt x="386" y="507"/>
                  </a:lnTo>
                  <a:lnTo>
                    <a:pt x="387" y="507"/>
                  </a:lnTo>
                  <a:lnTo>
                    <a:pt x="388" y="508"/>
                  </a:lnTo>
                  <a:lnTo>
                    <a:pt x="389" y="505"/>
                  </a:lnTo>
                  <a:lnTo>
                    <a:pt x="389" y="507"/>
                  </a:lnTo>
                  <a:lnTo>
                    <a:pt x="390" y="507"/>
                  </a:lnTo>
                  <a:lnTo>
                    <a:pt x="391" y="507"/>
                  </a:lnTo>
                  <a:lnTo>
                    <a:pt x="391" y="503"/>
                  </a:lnTo>
                  <a:lnTo>
                    <a:pt x="392" y="504"/>
                  </a:lnTo>
                  <a:lnTo>
                    <a:pt x="393" y="503"/>
                  </a:lnTo>
                  <a:lnTo>
                    <a:pt x="393" y="507"/>
                  </a:lnTo>
                  <a:lnTo>
                    <a:pt x="394" y="507"/>
                  </a:lnTo>
                  <a:lnTo>
                    <a:pt x="394" y="508"/>
                  </a:lnTo>
                  <a:lnTo>
                    <a:pt x="395" y="507"/>
                  </a:lnTo>
                  <a:lnTo>
                    <a:pt x="396" y="510"/>
                  </a:lnTo>
                  <a:lnTo>
                    <a:pt x="396" y="508"/>
                  </a:lnTo>
                  <a:lnTo>
                    <a:pt x="396" y="507"/>
                  </a:lnTo>
                  <a:lnTo>
                    <a:pt x="397" y="512"/>
                  </a:lnTo>
                  <a:lnTo>
                    <a:pt x="398" y="510"/>
                  </a:lnTo>
                  <a:lnTo>
                    <a:pt x="399" y="507"/>
                  </a:lnTo>
                  <a:lnTo>
                    <a:pt x="400" y="508"/>
                  </a:lnTo>
                  <a:lnTo>
                    <a:pt x="400" y="510"/>
                  </a:lnTo>
                  <a:lnTo>
                    <a:pt x="401" y="509"/>
                  </a:lnTo>
                  <a:lnTo>
                    <a:pt x="401" y="508"/>
                  </a:lnTo>
                  <a:lnTo>
                    <a:pt x="402" y="509"/>
                  </a:lnTo>
                  <a:lnTo>
                    <a:pt x="403" y="507"/>
                  </a:lnTo>
                  <a:lnTo>
                    <a:pt x="403" y="513"/>
                  </a:lnTo>
                  <a:lnTo>
                    <a:pt x="404" y="510"/>
                  </a:lnTo>
                  <a:lnTo>
                    <a:pt x="404" y="509"/>
                  </a:lnTo>
                  <a:lnTo>
                    <a:pt x="405" y="511"/>
                  </a:lnTo>
                  <a:lnTo>
                    <a:pt x="406" y="510"/>
                  </a:lnTo>
                  <a:lnTo>
                    <a:pt x="406" y="504"/>
                  </a:lnTo>
                  <a:lnTo>
                    <a:pt x="407" y="503"/>
                  </a:lnTo>
                  <a:lnTo>
                    <a:pt x="408" y="502"/>
                  </a:lnTo>
                  <a:lnTo>
                    <a:pt x="408" y="506"/>
                  </a:lnTo>
                  <a:lnTo>
                    <a:pt x="408" y="507"/>
                  </a:lnTo>
                  <a:lnTo>
                    <a:pt x="409" y="505"/>
                  </a:lnTo>
                  <a:lnTo>
                    <a:pt x="410" y="507"/>
                  </a:lnTo>
                  <a:lnTo>
                    <a:pt x="411" y="510"/>
                  </a:lnTo>
                  <a:lnTo>
                    <a:pt x="411" y="507"/>
                  </a:lnTo>
                  <a:lnTo>
                    <a:pt x="412" y="508"/>
                  </a:lnTo>
                  <a:lnTo>
                    <a:pt x="413" y="509"/>
                  </a:lnTo>
                  <a:lnTo>
                    <a:pt x="413" y="507"/>
                  </a:lnTo>
                  <a:lnTo>
                    <a:pt x="414" y="508"/>
                  </a:lnTo>
                  <a:lnTo>
                    <a:pt x="415" y="512"/>
                  </a:lnTo>
                  <a:lnTo>
                    <a:pt x="415" y="514"/>
                  </a:lnTo>
                  <a:lnTo>
                    <a:pt x="416" y="510"/>
                  </a:lnTo>
                  <a:lnTo>
                    <a:pt x="417" y="514"/>
                  </a:lnTo>
                  <a:lnTo>
                    <a:pt x="418" y="508"/>
                  </a:lnTo>
                  <a:lnTo>
                    <a:pt x="419" y="507"/>
                  </a:lnTo>
                  <a:lnTo>
                    <a:pt x="419" y="505"/>
                  </a:lnTo>
                  <a:lnTo>
                    <a:pt x="420" y="508"/>
                  </a:lnTo>
                  <a:lnTo>
                    <a:pt x="421" y="507"/>
                  </a:lnTo>
                  <a:lnTo>
                    <a:pt x="422" y="510"/>
                  </a:lnTo>
                  <a:lnTo>
                    <a:pt x="423" y="508"/>
                  </a:lnTo>
                  <a:lnTo>
                    <a:pt x="423" y="505"/>
                  </a:lnTo>
                  <a:lnTo>
                    <a:pt x="423" y="507"/>
                  </a:lnTo>
                  <a:lnTo>
                    <a:pt x="424" y="506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512" name="Freeform 853"/>
            <p:cNvSpPr>
              <a:spLocks/>
            </p:cNvSpPr>
            <p:nvPr/>
          </p:nvSpPr>
          <p:spPr bwMode="auto">
            <a:xfrm>
              <a:off x="1549400" y="5356225"/>
              <a:ext cx="671512" cy="508000"/>
            </a:xfrm>
            <a:custGeom>
              <a:avLst/>
              <a:gdLst>
                <a:gd name="T0" fmla="*/ 2147483647 w 423"/>
                <a:gd name="T1" fmla="*/ 2147483647 h 320"/>
                <a:gd name="T2" fmla="*/ 2147483647 w 423"/>
                <a:gd name="T3" fmla="*/ 2147483647 h 320"/>
                <a:gd name="T4" fmla="*/ 2147483647 w 423"/>
                <a:gd name="T5" fmla="*/ 2147483647 h 320"/>
                <a:gd name="T6" fmla="*/ 2147483647 w 423"/>
                <a:gd name="T7" fmla="*/ 2147483647 h 320"/>
                <a:gd name="T8" fmla="*/ 2147483647 w 423"/>
                <a:gd name="T9" fmla="*/ 2147483647 h 320"/>
                <a:gd name="T10" fmla="*/ 2147483647 w 423"/>
                <a:gd name="T11" fmla="*/ 2147483647 h 320"/>
                <a:gd name="T12" fmla="*/ 2147483647 w 423"/>
                <a:gd name="T13" fmla="*/ 2147483647 h 320"/>
                <a:gd name="T14" fmla="*/ 2147483647 w 423"/>
                <a:gd name="T15" fmla="*/ 2147483647 h 320"/>
                <a:gd name="T16" fmla="*/ 2147483647 w 423"/>
                <a:gd name="T17" fmla="*/ 2147483647 h 320"/>
                <a:gd name="T18" fmla="*/ 2147483647 w 423"/>
                <a:gd name="T19" fmla="*/ 2147483647 h 320"/>
                <a:gd name="T20" fmla="*/ 2147483647 w 423"/>
                <a:gd name="T21" fmla="*/ 2147483647 h 320"/>
                <a:gd name="T22" fmla="*/ 2147483647 w 423"/>
                <a:gd name="T23" fmla="*/ 2147483647 h 320"/>
                <a:gd name="T24" fmla="*/ 2147483647 w 423"/>
                <a:gd name="T25" fmla="*/ 2147483647 h 320"/>
                <a:gd name="T26" fmla="*/ 2147483647 w 423"/>
                <a:gd name="T27" fmla="*/ 2147483647 h 320"/>
                <a:gd name="T28" fmla="*/ 2147483647 w 423"/>
                <a:gd name="T29" fmla="*/ 2147483647 h 320"/>
                <a:gd name="T30" fmla="*/ 2147483647 w 423"/>
                <a:gd name="T31" fmla="*/ 2147483647 h 320"/>
                <a:gd name="T32" fmla="*/ 2147483647 w 423"/>
                <a:gd name="T33" fmla="*/ 2147483647 h 320"/>
                <a:gd name="T34" fmla="*/ 2147483647 w 423"/>
                <a:gd name="T35" fmla="*/ 2147483647 h 320"/>
                <a:gd name="T36" fmla="*/ 2147483647 w 423"/>
                <a:gd name="T37" fmla="*/ 2147483647 h 320"/>
                <a:gd name="T38" fmla="*/ 2147483647 w 423"/>
                <a:gd name="T39" fmla="*/ 2147483647 h 320"/>
                <a:gd name="T40" fmla="*/ 2147483647 w 423"/>
                <a:gd name="T41" fmla="*/ 2147483647 h 320"/>
                <a:gd name="T42" fmla="*/ 2147483647 w 423"/>
                <a:gd name="T43" fmla="*/ 2147483647 h 320"/>
                <a:gd name="T44" fmla="*/ 2147483647 w 423"/>
                <a:gd name="T45" fmla="*/ 2147483647 h 320"/>
                <a:gd name="T46" fmla="*/ 2147483647 w 423"/>
                <a:gd name="T47" fmla="*/ 2147483647 h 320"/>
                <a:gd name="T48" fmla="*/ 2147483647 w 423"/>
                <a:gd name="T49" fmla="*/ 2147483647 h 320"/>
                <a:gd name="T50" fmla="*/ 2147483647 w 423"/>
                <a:gd name="T51" fmla="*/ 2147483647 h 320"/>
                <a:gd name="T52" fmla="*/ 2147483647 w 423"/>
                <a:gd name="T53" fmla="*/ 2147483647 h 320"/>
                <a:gd name="T54" fmla="*/ 2147483647 w 423"/>
                <a:gd name="T55" fmla="*/ 2147483647 h 320"/>
                <a:gd name="T56" fmla="*/ 2147483647 w 423"/>
                <a:gd name="T57" fmla="*/ 2147483647 h 320"/>
                <a:gd name="T58" fmla="*/ 2147483647 w 423"/>
                <a:gd name="T59" fmla="*/ 2147483647 h 320"/>
                <a:gd name="T60" fmla="*/ 2147483647 w 423"/>
                <a:gd name="T61" fmla="*/ 2147483647 h 320"/>
                <a:gd name="T62" fmla="*/ 2147483647 w 423"/>
                <a:gd name="T63" fmla="*/ 2147483647 h 320"/>
                <a:gd name="T64" fmla="*/ 2147483647 w 423"/>
                <a:gd name="T65" fmla="*/ 2147483647 h 320"/>
                <a:gd name="T66" fmla="*/ 2147483647 w 423"/>
                <a:gd name="T67" fmla="*/ 2147483647 h 320"/>
                <a:gd name="T68" fmla="*/ 2147483647 w 423"/>
                <a:gd name="T69" fmla="*/ 2147483647 h 320"/>
                <a:gd name="T70" fmla="*/ 2147483647 w 423"/>
                <a:gd name="T71" fmla="*/ 2147483647 h 320"/>
                <a:gd name="T72" fmla="*/ 2147483647 w 423"/>
                <a:gd name="T73" fmla="*/ 2147483647 h 320"/>
                <a:gd name="T74" fmla="*/ 2147483647 w 423"/>
                <a:gd name="T75" fmla="*/ 2147483647 h 320"/>
                <a:gd name="T76" fmla="*/ 2147483647 w 423"/>
                <a:gd name="T77" fmla="*/ 2147483647 h 320"/>
                <a:gd name="T78" fmla="*/ 2147483647 w 423"/>
                <a:gd name="T79" fmla="*/ 2147483647 h 320"/>
                <a:gd name="T80" fmla="*/ 2147483647 w 423"/>
                <a:gd name="T81" fmla="*/ 2147483647 h 320"/>
                <a:gd name="T82" fmla="*/ 2147483647 w 423"/>
                <a:gd name="T83" fmla="*/ 2147483647 h 320"/>
                <a:gd name="T84" fmla="*/ 2147483647 w 423"/>
                <a:gd name="T85" fmla="*/ 2147483647 h 320"/>
                <a:gd name="T86" fmla="*/ 2147483647 w 423"/>
                <a:gd name="T87" fmla="*/ 2147483647 h 320"/>
                <a:gd name="T88" fmla="*/ 2147483647 w 423"/>
                <a:gd name="T89" fmla="*/ 2147483647 h 320"/>
                <a:gd name="T90" fmla="*/ 2147483647 w 423"/>
                <a:gd name="T91" fmla="*/ 2147483647 h 320"/>
                <a:gd name="T92" fmla="*/ 2147483647 w 423"/>
                <a:gd name="T93" fmla="*/ 2147483647 h 320"/>
                <a:gd name="T94" fmla="*/ 2147483647 w 423"/>
                <a:gd name="T95" fmla="*/ 2147483647 h 320"/>
                <a:gd name="T96" fmla="*/ 2147483647 w 423"/>
                <a:gd name="T97" fmla="*/ 2147483647 h 320"/>
                <a:gd name="T98" fmla="*/ 2147483647 w 423"/>
                <a:gd name="T99" fmla="*/ 2147483647 h 320"/>
                <a:gd name="T100" fmla="*/ 2147483647 w 423"/>
                <a:gd name="T101" fmla="*/ 2147483647 h 320"/>
                <a:gd name="T102" fmla="*/ 2147483647 w 423"/>
                <a:gd name="T103" fmla="*/ 2147483647 h 320"/>
                <a:gd name="T104" fmla="*/ 2147483647 w 423"/>
                <a:gd name="T105" fmla="*/ 2147483647 h 320"/>
                <a:gd name="T106" fmla="*/ 2147483647 w 423"/>
                <a:gd name="T107" fmla="*/ 2147483647 h 320"/>
                <a:gd name="T108" fmla="*/ 2147483647 w 423"/>
                <a:gd name="T109" fmla="*/ 2147483647 h 320"/>
                <a:gd name="T110" fmla="*/ 2147483647 w 423"/>
                <a:gd name="T111" fmla="*/ 2147483647 h 320"/>
                <a:gd name="T112" fmla="*/ 2147483647 w 423"/>
                <a:gd name="T113" fmla="*/ 2147483647 h 320"/>
                <a:gd name="T114" fmla="*/ 2147483647 w 423"/>
                <a:gd name="T115" fmla="*/ 2147483647 h 320"/>
                <a:gd name="T116" fmla="*/ 2147483647 w 423"/>
                <a:gd name="T117" fmla="*/ 2147483647 h 320"/>
                <a:gd name="T118" fmla="*/ 2147483647 w 423"/>
                <a:gd name="T119" fmla="*/ 2147483647 h 320"/>
                <a:gd name="T120" fmla="*/ 2147483647 w 423"/>
                <a:gd name="T121" fmla="*/ 2147483647 h 320"/>
                <a:gd name="T122" fmla="*/ 2147483647 w 423"/>
                <a:gd name="T123" fmla="*/ 2147483647 h 320"/>
                <a:gd name="T124" fmla="*/ 2147483647 w 423"/>
                <a:gd name="T125" fmla="*/ 2147483647 h 32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23"/>
                <a:gd name="T190" fmla="*/ 0 h 320"/>
                <a:gd name="T191" fmla="*/ 423 w 423"/>
                <a:gd name="T192" fmla="*/ 320 h 32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23" h="320">
                  <a:moveTo>
                    <a:pt x="0" y="8"/>
                  </a:moveTo>
                  <a:lnTo>
                    <a:pt x="1" y="9"/>
                  </a:lnTo>
                  <a:lnTo>
                    <a:pt x="2" y="9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4" y="3"/>
                  </a:lnTo>
                  <a:lnTo>
                    <a:pt x="5" y="5"/>
                  </a:lnTo>
                  <a:lnTo>
                    <a:pt x="6" y="7"/>
                  </a:lnTo>
                  <a:lnTo>
                    <a:pt x="6" y="9"/>
                  </a:lnTo>
                  <a:lnTo>
                    <a:pt x="6" y="19"/>
                  </a:lnTo>
                  <a:lnTo>
                    <a:pt x="7" y="14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15"/>
                  </a:lnTo>
                  <a:lnTo>
                    <a:pt x="10" y="12"/>
                  </a:lnTo>
                  <a:lnTo>
                    <a:pt x="10" y="5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2" y="7"/>
                  </a:lnTo>
                  <a:lnTo>
                    <a:pt x="13" y="11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7" y="8"/>
                  </a:lnTo>
                  <a:lnTo>
                    <a:pt x="17" y="0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9" y="8"/>
                  </a:lnTo>
                  <a:lnTo>
                    <a:pt x="20" y="12"/>
                  </a:lnTo>
                  <a:lnTo>
                    <a:pt x="21" y="12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2" y="5"/>
                  </a:lnTo>
                  <a:lnTo>
                    <a:pt x="23" y="7"/>
                  </a:lnTo>
                  <a:lnTo>
                    <a:pt x="23" y="9"/>
                  </a:lnTo>
                  <a:lnTo>
                    <a:pt x="24" y="9"/>
                  </a:lnTo>
                  <a:lnTo>
                    <a:pt x="25" y="11"/>
                  </a:lnTo>
                  <a:lnTo>
                    <a:pt x="25" y="12"/>
                  </a:lnTo>
                  <a:lnTo>
                    <a:pt x="26" y="14"/>
                  </a:lnTo>
                  <a:lnTo>
                    <a:pt x="27" y="9"/>
                  </a:lnTo>
                  <a:lnTo>
                    <a:pt x="28" y="9"/>
                  </a:lnTo>
                  <a:lnTo>
                    <a:pt x="28" y="5"/>
                  </a:lnTo>
                  <a:lnTo>
                    <a:pt x="29" y="7"/>
                  </a:lnTo>
                  <a:lnTo>
                    <a:pt x="30" y="9"/>
                  </a:lnTo>
                  <a:lnTo>
                    <a:pt x="31" y="9"/>
                  </a:lnTo>
                  <a:lnTo>
                    <a:pt x="31" y="7"/>
                  </a:lnTo>
                  <a:lnTo>
                    <a:pt x="32" y="9"/>
                  </a:lnTo>
                  <a:lnTo>
                    <a:pt x="33" y="9"/>
                  </a:lnTo>
                  <a:lnTo>
                    <a:pt x="33" y="12"/>
                  </a:lnTo>
                  <a:lnTo>
                    <a:pt x="33" y="5"/>
                  </a:lnTo>
                  <a:lnTo>
                    <a:pt x="34" y="6"/>
                  </a:lnTo>
                  <a:lnTo>
                    <a:pt x="35" y="9"/>
                  </a:lnTo>
                  <a:lnTo>
                    <a:pt x="36" y="10"/>
                  </a:lnTo>
                  <a:lnTo>
                    <a:pt x="36" y="9"/>
                  </a:lnTo>
                  <a:lnTo>
                    <a:pt x="37" y="9"/>
                  </a:lnTo>
                  <a:lnTo>
                    <a:pt x="38" y="13"/>
                  </a:lnTo>
                  <a:lnTo>
                    <a:pt x="38" y="12"/>
                  </a:lnTo>
                  <a:lnTo>
                    <a:pt x="39" y="9"/>
                  </a:lnTo>
                  <a:lnTo>
                    <a:pt x="40" y="9"/>
                  </a:lnTo>
                  <a:lnTo>
                    <a:pt x="40" y="12"/>
                  </a:lnTo>
                  <a:lnTo>
                    <a:pt x="40" y="10"/>
                  </a:lnTo>
                  <a:lnTo>
                    <a:pt x="41" y="7"/>
                  </a:lnTo>
                  <a:lnTo>
                    <a:pt x="42" y="6"/>
                  </a:lnTo>
                  <a:lnTo>
                    <a:pt x="43" y="9"/>
                  </a:lnTo>
                  <a:lnTo>
                    <a:pt x="43" y="11"/>
                  </a:lnTo>
                  <a:lnTo>
                    <a:pt x="44" y="8"/>
                  </a:lnTo>
                  <a:lnTo>
                    <a:pt x="45" y="10"/>
                  </a:lnTo>
                  <a:lnTo>
                    <a:pt x="45" y="11"/>
                  </a:lnTo>
                  <a:lnTo>
                    <a:pt x="46" y="16"/>
                  </a:lnTo>
                  <a:lnTo>
                    <a:pt x="47" y="14"/>
                  </a:lnTo>
                  <a:lnTo>
                    <a:pt x="48" y="12"/>
                  </a:lnTo>
                  <a:lnTo>
                    <a:pt x="48" y="11"/>
                  </a:lnTo>
                  <a:lnTo>
                    <a:pt x="48" y="12"/>
                  </a:lnTo>
                  <a:lnTo>
                    <a:pt x="49" y="5"/>
                  </a:lnTo>
                  <a:lnTo>
                    <a:pt x="50" y="7"/>
                  </a:lnTo>
                  <a:lnTo>
                    <a:pt x="50" y="9"/>
                  </a:lnTo>
                  <a:lnTo>
                    <a:pt x="51" y="16"/>
                  </a:lnTo>
                  <a:lnTo>
                    <a:pt x="51" y="15"/>
                  </a:lnTo>
                  <a:lnTo>
                    <a:pt x="52" y="13"/>
                  </a:lnTo>
                  <a:lnTo>
                    <a:pt x="53" y="9"/>
                  </a:lnTo>
                  <a:lnTo>
                    <a:pt x="53" y="12"/>
                  </a:lnTo>
                  <a:lnTo>
                    <a:pt x="54" y="12"/>
                  </a:lnTo>
                  <a:lnTo>
                    <a:pt x="55" y="11"/>
                  </a:lnTo>
                  <a:lnTo>
                    <a:pt x="55" y="10"/>
                  </a:lnTo>
                  <a:lnTo>
                    <a:pt x="55" y="7"/>
                  </a:lnTo>
                  <a:lnTo>
                    <a:pt x="56" y="8"/>
                  </a:lnTo>
                  <a:lnTo>
                    <a:pt x="57" y="8"/>
                  </a:lnTo>
                  <a:lnTo>
                    <a:pt x="58" y="12"/>
                  </a:lnTo>
                  <a:lnTo>
                    <a:pt x="58" y="11"/>
                  </a:lnTo>
                  <a:lnTo>
                    <a:pt x="59" y="11"/>
                  </a:lnTo>
                  <a:lnTo>
                    <a:pt x="60" y="3"/>
                  </a:lnTo>
                  <a:lnTo>
                    <a:pt x="60" y="9"/>
                  </a:lnTo>
                  <a:lnTo>
                    <a:pt x="61" y="12"/>
                  </a:lnTo>
                  <a:lnTo>
                    <a:pt x="62" y="10"/>
                  </a:lnTo>
                  <a:lnTo>
                    <a:pt x="62" y="5"/>
                  </a:lnTo>
                  <a:lnTo>
                    <a:pt x="62" y="6"/>
                  </a:lnTo>
                  <a:lnTo>
                    <a:pt x="63" y="8"/>
                  </a:lnTo>
                  <a:lnTo>
                    <a:pt x="64" y="11"/>
                  </a:lnTo>
                  <a:lnTo>
                    <a:pt x="65" y="14"/>
                  </a:lnTo>
                  <a:lnTo>
                    <a:pt x="65" y="12"/>
                  </a:lnTo>
                  <a:lnTo>
                    <a:pt x="66" y="11"/>
                  </a:lnTo>
                  <a:lnTo>
                    <a:pt x="66" y="10"/>
                  </a:lnTo>
                  <a:lnTo>
                    <a:pt x="67" y="12"/>
                  </a:lnTo>
                  <a:lnTo>
                    <a:pt x="67" y="9"/>
                  </a:lnTo>
                  <a:lnTo>
                    <a:pt x="68" y="12"/>
                  </a:lnTo>
                  <a:lnTo>
                    <a:pt x="69" y="12"/>
                  </a:lnTo>
                  <a:lnTo>
                    <a:pt x="70" y="12"/>
                  </a:lnTo>
                  <a:lnTo>
                    <a:pt x="70" y="11"/>
                  </a:lnTo>
                  <a:lnTo>
                    <a:pt x="70" y="17"/>
                  </a:lnTo>
                  <a:lnTo>
                    <a:pt x="71" y="12"/>
                  </a:lnTo>
                  <a:lnTo>
                    <a:pt x="72" y="16"/>
                  </a:lnTo>
                  <a:lnTo>
                    <a:pt x="73" y="6"/>
                  </a:lnTo>
                  <a:lnTo>
                    <a:pt x="74" y="9"/>
                  </a:lnTo>
                  <a:lnTo>
                    <a:pt x="74" y="10"/>
                  </a:lnTo>
                  <a:lnTo>
                    <a:pt x="75" y="12"/>
                  </a:lnTo>
                  <a:lnTo>
                    <a:pt x="75" y="6"/>
                  </a:lnTo>
                  <a:lnTo>
                    <a:pt x="76" y="5"/>
                  </a:lnTo>
                  <a:lnTo>
                    <a:pt x="77" y="7"/>
                  </a:lnTo>
                  <a:lnTo>
                    <a:pt x="77" y="9"/>
                  </a:lnTo>
                  <a:lnTo>
                    <a:pt x="77" y="11"/>
                  </a:lnTo>
                  <a:lnTo>
                    <a:pt x="78" y="9"/>
                  </a:lnTo>
                  <a:lnTo>
                    <a:pt x="79" y="10"/>
                  </a:lnTo>
                  <a:lnTo>
                    <a:pt x="80" y="9"/>
                  </a:lnTo>
                  <a:lnTo>
                    <a:pt x="80" y="14"/>
                  </a:lnTo>
                  <a:lnTo>
                    <a:pt x="81" y="12"/>
                  </a:lnTo>
                  <a:lnTo>
                    <a:pt x="81" y="11"/>
                  </a:lnTo>
                  <a:lnTo>
                    <a:pt x="82" y="16"/>
                  </a:lnTo>
                  <a:lnTo>
                    <a:pt x="82" y="12"/>
                  </a:lnTo>
                  <a:lnTo>
                    <a:pt x="83" y="12"/>
                  </a:lnTo>
                  <a:lnTo>
                    <a:pt x="84" y="10"/>
                  </a:lnTo>
                  <a:lnTo>
                    <a:pt x="84" y="14"/>
                  </a:lnTo>
                  <a:lnTo>
                    <a:pt x="85" y="12"/>
                  </a:lnTo>
                  <a:lnTo>
                    <a:pt x="86" y="11"/>
                  </a:lnTo>
                  <a:lnTo>
                    <a:pt x="87" y="8"/>
                  </a:lnTo>
                  <a:lnTo>
                    <a:pt x="87" y="7"/>
                  </a:lnTo>
                  <a:lnTo>
                    <a:pt x="88" y="9"/>
                  </a:lnTo>
                  <a:lnTo>
                    <a:pt x="89" y="11"/>
                  </a:lnTo>
                  <a:lnTo>
                    <a:pt x="89" y="12"/>
                  </a:lnTo>
                  <a:lnTo>
                    <a:pt x="90" y="11"/>
                  </a:lnTo>
                  <a:lnTo>
                    <a:pt x="91" y="8"/>
                  </a:lnTo>
                  <a:lnTo>
                    <a:pt x="92" y="11"/>
                  </a:lnTo>
                  <a:lnTo>
                    <a:pt x="92" y="12"/>
                  </a:lnTo>
                  <a:lnTo>
                    <a:pt x="92" y="10"/>
                  </a:lnTo>
                  <a:lnTo>
                    <a:pt x="93" y="5"/>
                  </a:lnTo>
                  <a:lnTo>
                    <a:pt x="94" y="9"/>
                  </a:lnTo>
                  <a:lnTo>
                    <a:pt x="94" y="10"/>
                  </a:lnTo>
                  <a:lnTo>
                    <a:pt x="95" y="10"/>
                  </a:lnTo>
                  <a:lnTo>
                    <a:pt x="96" y="2"/>
                  </a:lnTo>
                  <a:lnTo>
                    <a:pt x="96" y="7"/>
                  </a:lnTo>
                  <a:lnTo>
                    <a:pt x="97" y="9"/>
                  </a:lnTo>
                  <a:lnTo>
                    <a:pt x="98" y="13"/>
                  </a:lnTo>
                  <a:lnTo>
                    <a:pt x="99" y="12"/>
                  </a:lnTo>
                  <a:lnTo>
                    <a:pt x="99" y="7"/>
                  </a:lnTo>
                  <a:lnTo>
                    <a:pt x="100" y="6"/>
                  </a:lnTo>
                  <a:lnTo>
                    <a:pt x="100" y="7"/>
                  </a:lnTo>
                  <a:lnTo>
                    <a:pt x="101" y="9"/>
                  </a:lnTo>
                  <a:lnTo>
                    <a:pt x="102" y="12"/>
                  </a:lnTo>
                  <a:lnTo>
                    <a:pt x="103" y="9"/>
                  </a:lnTo>
                  <a:lnTo>
                    <a:pt x="104" y="12"/>
                  </a:lnTo>
                  <a:lnTo>
                    <a:pt x="104" y="3"/>
                  </a:lnTo>
                  <a:lnTo>
                    <a:pt x="104" y="4"/>
                  </a:lnTo>
                  <a:lnTo>
                    <a:pt x="105" y="6"/>
                  </a:lnTo>
                  <a:lnTo>
                    <a:pt x="106" y="7"/>
                  </a:lnTo>
                  <a:lnTo>
                    <a:pt x="107" y="3"/>
                  </a:lnTo>
                  <a:lnTo>
                    <a:pt x="107" y="4"/>
                  </a:lnTo>
                  <a:lnTo>
                    <a:pt x="107" y="5"/>
                  </a:lnTo>
                  <a:lnTo>
                    <a:pt x="108" y="6"/>
                  </a:lnTo>
                  <a:lnTo>
                    <a:pt x="109" y="12"/>
                  </a:lnTo>
                  <a:lnTo>
                    <a:pt x="110" y="10"/>
                  </a:lnTo>
                  <a:lnTo>
                    <a:pt x="111" y="6"/>
                  </a:lnTo>
                  <a:lnTo>
                    <a:pt x="111" y="8"/>
                  </a:lnTo>
                  <a:lnTo>
                    <a:pt x="112" y="10"/>
                  </a:lnTo>
                  <a:lnTo>
                    <a:pt x="113" y="18"/>
                  </a:lnTo>
                  <a:lnTo>
                    <a:pt x="114" y="14"/>
                  </a:lnTo>
                  <a:lnTo>
                    <a:pt x="114" y="12"/>
                  </a:lnTo>
                  <a:lnTo>
                    <a:pt x="115" y="12"/>
                  </a:lnTo>
                  <a:lnTo>
                    <a:pt x="115" y="16"/>
                  </a:lnTo>
                  <a:lnTo>
                    <a:pt x="116" y="14"/>
                  </a:lnTo>
                  <a:lnTo>
                    <a:pt x="116" y="12"/>
                  </a:lnTo>
                  <a:lnTo>
                    <a:pt x="117" y="11"/>
                  </a:lnTo>
                  <a:lnTo>
                    <a:pt x="118" y="6"/>
                  </a:lnTo>
                  <a:lnTo>
                    <a:pt x="119" y="5"/>
                  </a:lnTo>
                  <a:lnTo>
                    <a:pt x="119" y="3"/>
                  </a:lnTo>
                  <a:lnTo>
                    <a:pt x="119" y="5"/>
                  </a:lnTo>
                  <a:lnTo>
                    <a:pt x="120" y="6"/>
                  </a:lnTo>
                  <a:lnTo>
                    <a:pt x="121" y="8"/>
                  </a:lnTo>
                  <a:lnTo>
                    <a:pt x="121" y="6"/>
                  </a:lnTo>
                  <a:lnTo>
                    <a:pt x="122" y="8"/>
                  </a:lnTo>
                  <a:lnTo>
                    <a:pt x="122" y="12"/>
                  </a:lnTo>
                  <a:lnTo>
                    <a:pt x="123" y="11"/>
                  </a:lnTo>
                  <a:lnTo>
                    <a:pt x="124" y="3"/>
                  </a:lnTo>
                  <a:lnTo>
                    <a:pt x="124" y="7"/>
                  </a:lnTo>
                  <a:lnTo>
                    <a:pt x="125" y="8"/>
                  </a:lnTo>
                  <a:lnTo>
                    <a:pt x="126" y="8"/>
                  </a:lnTo>
                  <a:lnTo>
                    <a:pt x="126" y="7"/>
                  </a:lnTo>
                  <a:lnTo>
                    <a:pt x="126" y="6"/>
                  </a:lnTo>
                  <a:lnTo>
                    <a:pt x="127" y="7"/>
                  </a:lnTo>
                  <a:lnTo>
                    <a:pt x="128" y="8"/>
                  </a:lnTo>
                  <a:lnTo>
                    <a:pt x="129" y="14"/>
                  </a:lnTo>
                  <a:lnTo>
                    <a:pt x="129" y="12"/>
                  </a:lnTo>
                  <a:lnTo>
                    <a:pt x="130" y="11"/>
                  </a:lnTo>
                  <a:lnTo>
                    <a:pt x="130" y="9"/>
                  </a:lnTo>
                  <a:lnTo>
                    <a:pt x="131" y="7"/>
                  </a:lnTo>
                  <a:lnTo>
                    <a:pt x="131" y="9"/>
                  </a:lnTo>
                  <a:lnTo>
                    <a:pt x="132" y="8"/>
                  </a:lnTo>
                  <a:lnTo>
                    <a:pt x="133" y="10"/>
                  </a:lnTo>
                  <a:lnTo>
                    <a:pt x="133" y="9"/>
                  </a:lnTo>
                  <a:lnTo>
                    <a:pt x="133" y="7"/>
                  </a:lnTo>
                  <a:lnTo>
                    <a:pt x="134" y="7"/>
                  </a:lnTo>
                  <a:lnTo>
                    <a:pt x="135" y="3"/>
                  </a:lnTo>
                  <a:lnTo>
                    <a:pt x="136" y="8"/>
                  </a:lnTo>
                  <a:lnTo>
                    <a:pt x="136" y="9"/>
                  </a:lnTo>
                  <a:lnTo>
                    <a:pt x="137" y="9"/>
                  </a:lnTo>
                  <a:lnTo>
                    <a:pt x="137" y="5"/>
                  </a:lnTo>
                  <a:lnTo>
                    <a:pt x="138" y="4"/>
                  </a:lnTo>
                  <a:lnTo>
                    <a:pt x="138" y="6"/>
                  </a:lnTo>
                  <a:lnTo>
                    <a:pt x="139" y="7"/>
                  </a:lnTo>
                  <a:lnTo>
                    <a:pt x="140" y="11"/>
                  </a:lnTo>
                  <a:lnTo>
                    <a:pt x="141" y="10"/>
                  </a:lnTo>
                  <a:lnTo>
                    <a:pt x="141" y="11"/>
                  </a:lnTo>
                  <a:lnTo>
                    <a:pt x="142" y="10"/>
                  </a:lnTo>
                  <a:lnTo>
                    <a:pt x="143" y="11"/>
                  </a:lnTo>
                  <a:lnTo>
                    <a:pt x="143" y="10"/>
                  </a:lnTo>
                  <a:lnTo>
                    <a:pt x="144" y="7"/>
                  </a:lnTo>
                  <a:lnTo>
                    <a:pt x="145" y="9"/>
                  </a:lnTo>
                  <a:lnTo>
                    <a:pt x="145" y="8"/>
                  </a:lnTo>
                  <a:lnTo>
                    <a:pt x="146" y="8"/>
                  </a:lnTo>
                  <a:lnTo>
                    <a:pt x="146" y="7"/>
                  </a:lnTo>
                  <a:lnTo>
                    <a:pt x="147" y="9"/>
                  </a:lnTo>
                  <a:lnTo>
                    <a:pt x="148" y="10"/>
                  </a:lnTo>
                  <a:lnTo>
                    <a:pt x="148" y="3"/>
                  </a:lnTo>
                  <a:lnTo>
                    <a:pt x="149" y="3"/>
                  </a:lnTo>
                  <a:lnTo>
                    <a:pt x="150" y="5"/>
                  </a:lnTo>
                  <a:lnTo>
                    <a:pt x="151" y="7"/>
                  </a:lnTo>
                  <a:lnTo>
                    <a:pt x="151" y="6"/>
                  </a:lnTo>
                  <a:lnTo>
                    <a:pt x="152" y="9"/>
                  </a:lnTo>
                  <a:lnTo>
                    <a:pt x="153" y="9"/>
                  </a:lnTo>
                  <a:lnTo>
                    <a:pt x="153" y="13"/>
                  </a:lnTo>
                  <a:lnTo>
                    <a:pt x="154" y="10"/>
                  </a:lnTo>
                  <a:lnTo>
                    <a:pt x="155" y="10"/>
                  </a:lnTo>
                  <a:lnTo>
                    <a:pt x="155" y="9"/>
                  </a:lnTo>
                  <a:lnTo>
                    <a:pt x="156" y="10"/>
                  </a:lnTo>
                  <a:lnTo>
                    <a:pt x="157" y="14"/>
                  </a:lnTo>
                  <a:lnTo>
                    <a:pt x="158" y="15"/>
                  </a:lnTo>
                  <a:lnTo>
                    <a:pt x="158" y="12"/>
                  </a:lnTo>
                  <a:lnTo>
                    <a:pt x="159" y="11"/>
                  </a:lnTo>
                  <a:lnTo>
                    <a:pt x="160" y="16"/>
                  </a:lnTo>
                  <a:lnTo>
                    <a:pt x="160" y="14"/>
                  </a:lnTo>
                  <a:lnTo>
                    <a:pt x="160" y="12"/>
                  </a:lnTo>
                  <a:lnTo>
                    <a:pt x="161" y="18"/>
                  </a:lnTo>
                  <a:lnTo>
                    <a:pt x="162" y="8"/>
                  </a:lnTo>
                  <a:lnTo>
                    <a:pt x="163" y="7"/>
                  </a:lnTo>
                  <a:lnTo>
                    <a:pt x="163" y="9"/>
                  </a:lnTo>
                  <a:lnTo>
                    <a:pt x="163" y="10"/>
                  </a:lnTo>
                  <a:lnTo>
                    <a:pt x="164" y="7"/>
                  </a:lnTo>
                  <a:lnTo>
                    <a:pt x="165" y="7"/>
                  </a:lnTo>
                  <a:lnTo>
                    <a:pt x="165" y="8"/>
                  </a:lnTo>
                  <a:lnTo>
                    <a:pt x="166" y="9"/>
                  </a:lnTo>
                  <a:lnTo>
                    <a:pt x="167" y="10"/>
                  </a:lnTo>
                  <a:lnTo>
                    <a:pt x="168" y="10"/>
                  </a:lnTo>
                  <a:lnTo>
                    <a:pt x="168" y="7"/>
                  </a:lnTo>
                  <a:lnTo>
                    <a:pt x="169" y="5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1" y="14"/>
                  </a:lnTo>
                  <a:lnTo>
                    <a:pt x="171" y="13"/>
                  </a:lnTo>
                  <a:lnTo>
                    <a:pt x="172" y="12"/>
                  </a:lnTo>
                  <a:lnTo>
                    <a:pt x="173" y="13"/>
                  </a:lnTo>
                  <a:lnTo>
                    <a:pt x="173" y="17"/>
                  </a:lnTo>
                  <a:lnTo>
                    <a:pt x="174" y="14"/>
                  </a:lnTo>
                  <a:lnTo>
                    <a:pt x="175" y="12"/>
                  </a:lnTo>
                  <a:lnTo>
                    <a:pt x="175" y="11"/>
                  </a:lnTo>
                  <a:lnTo>
                    <a:pt x="175" y="10"/>
                  </a:lnTo>
                  <a:lnTo>
                    <a:pt x="176" y="7"/>
                  </a:lnTo>
                  <a:lnTo>
                    <a:pt x="177" y="7"/>
                  </a:lnTo>
                  <a:lnTo>
                    <a:pt x="178" y="9"/>
                  </a:lnTo>
                  <a:lnTo>
                    <a:pt x="179" y="1"/>
                  </a:lnTo>
                  <a:lnTo>
                    <a:pt x="180" y="9"/>
                  </a:lnTo>
                  <a:lnTo>
                    <a:pt x="180" y="11"/>
                  </a:lnTo>
                  <a:lnTo>
                    <a:pt x="181" y="12"/>
                  </a:lnTo>
                  <a:lnTo>
                    <a:pt x="182" y="10"/>
                  </a:lnTo>
                  <a:lnTo>
                    <a:pt x="182" y="11"/>
                  </a:lnTo>
                  <a:lnTo>
                    <a:pt x="182" y="10"/>
                  </a:lnTo>
                  <a:lnTo>
                    <a:pt x="183" y="10"/>
                  </a:lnTo>
                  <a:lnTo>
                    <a:pt x="184" y="15"/>
                  </a:lnTo>
                  <a:lnTo>
                    <a:pt x="185" y="14"/>
                  </a:lnTo>
                  <a:lnTo>
                    <a:pt x="186" y="11"/>
                  </a:lnTo>
                  <a:lnTo>
                    <a:pt x="186" y="12"/>
                  </a:lnTo>
                  <a:lnTo>
                    <a:pt x="187" y="12"/>
                  </a:lnTo>
                  <a:lnTo>
                    <a:pt x="187" y="11"/>
                  </a:lnTo>
                  <a:lnTo>
                    <a:pt x="188" y="12"/>
                  </a:lnTo>
                  <a:lnTo>
                    <a:pt x="189" y="13"/>
                  </a:lnTo>
                  <a:lnTo>
                    <a:pt x="190" y="12"/>
                  </a:lnTo>
                  <a:lnTo>
                    <a:pt x="190" y="10"/>
                  </a:lnTo>
                  <a:lnTo>
                    <a:pt x="190" y="12"/>
                  </a:lnTo>
                  <a:lnTo>
                    <a:pt x="191" y="13"/>
                  </a:lnTo>
                  <a:lnTo>
                    <a:pt x="192" y="12"/>
                  </a:lnTo>
                  <a:lnTo>
                    <a:pt x="192" y="11"/>
                  </a:lnTo>
                  <a:lnTo>
                    <a:pt x="193" y="5"/>
                  </a:lnTo>
                  <a:lnTo>
                    <a:pt x="194" y="10"/>
                  </a:lnTo>
                  <a:lnTo>
                    <a:pt x="194" y="12"/>
                  </a:lnTo>
                  <a:lnTo>
                    <a:pt x="195" y="12"/>
                  </a:lnTo>
                  <a:lnTo>
                    <a:pt x="195" y="13"/>
                  </a:lnTo>
                  <a:lnTo>
                    <a:pt x="196" y="7"/>
                  </a:lnTo>
                  <a:lnTo>
                    <a:pt x="197" y="7"/>
                  </a:lnTo>
                  <a:lnTo>
                    <a:pt x="197" y="8"/>
                  </a:lnTo>
                  <a:lnTo>
                    <a:pt x="197" y="12"/>
                  </a:lnTo>
                  <a:lnTo>
                    <a:pt x="198" y="12"/>
                  </a:lnTo>
                  <a:lnTo>
                    <a:pt x="199" y="11"/>
                  </a:lnTo>
                  <a:lnTo>
                    <a:pt x="199" y="9"/>
                  </a:lnTo>
                  <a:lnTo>
                    <a:pt x="200" y="5"/>
                  </a:lnTo>
                  <a:lnTo>
                    <a:pt x="201" y="8"/>
                  </a:lnTo>
                  <a:lnTo>
                    <a:pt x="201" y="9"/>
                  </a:lnTo>
                  <a:lnTo>
                    <a:pt x="202" y="15"/>
                  </a:lnTo>
                  <a:lnTo>
                    <a:pt x="202" y="12"/>
                  </a:lnTo>
                  <a:lnTo>
                    <a:pt x="203" y="12"/>
                  </a:lnTo>
                  <a:lnTo>
                    <a:pt x="204" y="12"/>
                  </a:lnTo>
                  <a:lnTo>
                    <a:pt x="204" y="16"/>
                  </a:lnTo>
                  <a:lnTo>
                    <a:pt x="204" y="13"/>
                  </a:lnTo>
                  <a:lnTo>
                    <a:pt x="205" y="12"/>
                  </a:lnTo>
                  <a:lnTo>
                    <a:pt x="206" y="11"/>
                  </a:lnTo>
                  <a:lnTo>
                    <a:pt x="207" y="7"/>
                  </a:lnTo>
                  <a:lnTo>
                    <a:pt x="207" y="9"/>
                  </a:lnTo>
                  <a:lnTo>
                    <a:pt x="208" y="7"/>
                  </a:lnTo>
                  <a:lnTo>
                    <a:pt x="209" y="9"/>
                  </a:lnTo>
                  <a:lnTo>
                    <a:pt x="209" y="8"/>
                  </a:lnTo>
                  <a:lnTo>
                    <a:pt x="209" y="9"/>
                  </a:lnTo>
                  <a:lnTo>
                    <a:pt x="210" y="8"/>
                  </a:lnTo>
                  <a:lnTo>
                    <a:pt x="211" y="9"/>
                  </a:lnTo>
                  <a:lnTo>
                    <a:pt x="212" y="10"/>
                  </a:lnTo>
                  <a:lnTo>
                    <a:pt x="212" y="9"/>
                  </a:lnTo>
                  <a:lnTo>
                    <a:pt x="212" y="8"/>
                  </a:lnTo>
                  <a:lnTo>
                    <a:pt x="213" y="11"/>
                  </a:lnTo>
                  <a:lnTo>
                    <a:pt x="214" y="10"/>
                  </a:lnTo>
                  <a:lnTo>
                    <a:pt x="215" y="12"/>
                  </a:lnTo>
                  <a:lnTo>
                    <a:pt x="216" y="13"/>
                  </a:lnTo>
                  <a:lnTo>
                    <a:pt x="216" y="12"/>
                  </a:lnTo>
                  <a:lnTo>
                    <a:pt x="217" y="10"/>
                  </a:lnTo>
                  <a:lnTo>
                    <a:pt x="217" y="16"/>
                  </a:lnTo>
                  <a:lnTo>
                    <a:pt x="218" y="12"/>
                  </a:lnTo>
                  <a:lnTo>
                    <a:pt x="219" y="12"/>
                  </a:lnTo>
                  <a:lnTo>
                    <a:pt x="219" y="11"/>
                  </a:lnTo>
                  <a:lnTo>
                    <a:pt x="220" y="5"/>
                  </a:lnTo>
                  <a:lnTo>
                    <a:pt x="220" y="8"/>
                  </a:lnTo>
                  <a:lnTo>
                    <a:pt x="221" y="9"/>
                  </a:lnTo>
                  <a:lnTo>
                    <a:pt x="221" y="8"/>
                  </a:lnTo>
                  <a:lnTo>
                    <a:pt x="222" y="9"/>
                  </a:lnTo>
                  <a:lnTo>
                    <a:pt x="223" y="9"/>
                  </a:lnTo>
                  <a:lnTo>
                    <a:pt x="224" y="12"/>
                  </a:lnTo>
                  <a:lnTo>
                    <a:pt x="224" y="16"/>
                  </a:lnTo>
                  <a:lnTo>
                    <a:pt x="224" y="12"/>
                  </a:lnTo>
                  <a:lnTo>
                    <a:pt x="225" y="12"/>
                  </a:lnTo>
                  <a:lnTo>
                    <a:pt x="226" y="11"/>
                  </a:lnTo>
                  <a:lnTo>
                    <a:pt x="226" y="7"/>
                  </a:lnTo>
                  <a:lnTo>
                    <a:pt x="227" y="6"/>
                  </a:lnTo>
                  <a:lnTo>
                    <a:pt x="227" y="8"/>
                  </a:lnTo>
                  <a:lnTo>
                    <a:pt x="228" y="8"/>
                  </a:lnTo>
                  <a:lnTo>
                    <a:pt x="229" y="10"/>
                  </a:lnTo>
                  <a:lnTo>
                    <a:pt x="229" y="9"/>
                  </a:lnTo>
                  <a:lnTo>
                    <a:pt x="230" y="7"/>
                  </a:lnTo>
                  <a:lnTo>
                    <a:pt x="231" y="9"/>
                  </a:lnTo>
                  <a:lnTo>
                    <a:pt x="231" y="7"/>
                  </a:lnTo>
                  <a:lnTo>
                    <a:pt x="232" y="16"/>
                  </a:lnTo>
                  <a:lnTo>
                    <a:pt x="233" y="13"/>
                  </a:lnTo>
                  <a:lnTo>
                    <a:pt x="234" y="12"/>
                  </a:lnTo>
                  <a:lnTo>
                    <a:pt x="234" y="11"/>
                  </a:lnTo>
                  <a:lnTo>
                    <a:pt x="235" y="13"/>
                  </a:lnTo>
                  <a:lnTo>
                    <a:pt x="235" y="16"/>
                  </a:lnTo>
                  <a:lnTo>
                    <a:pt x="236" y="14"/>
                  </a:lnTo>
                  <a:lnTo>
                    <a:pt x="236" y="12"/>
                  </a:lnTo>
                  <a:lnTo>
                    <a:pt x="237" y="7"/>
                  </a:lnTo>
                  <a:lnTo>
                    <a:pt x="238" y="9"/>
                  </a:lnTo>
                  <a:lnTo>
                    <a:pt x="239" y="8"/>
                  </a:lnTo>
                  <a:lnTo>
                    <a:pt x="239" y="9"/>
                  </a:lnTo>
                  <a:lnTo>
                    <a:pt x="239" y="8"/>
                  </a:lnTo>
                  <a:lnTo>
                    <a:pt x="240" y="8"/>
                  </a:lnTo>
                  <a:lnTo>
                    <a:pt x="241" y="9"/>
                  </a:lnTo>
                  <a:lnTo>
                    <a:pt x="242" y="7"/>
                  </a:lnTo>
                  <a:lnTo>
                    <a:pt x="242" y="9"/>
                  </a:lnTo>
                  <a:lnTo>
                    <a:pt x="243" y="10"/>
                  </a:lnTo>
                  <a:lnTo>
                    <a:pt x="243" y="12"/>
                  </a:lnTo>
                  <a:lnTo>
                    <a:pt x="244" y="9"/>
                  </a:lnTo>
                  <a:lnTo>
                    <a:pt x="245" y="9"/>
                  </a:lnTo>
                  <a:lnTo>
                    <a:pt x="246" y="10"/>
                  </a:lnTo>
                  <a:lnTo>
                    <a:pt x="246" y="16"/>
                  </a:lnTo>
                  <a:lnTo>
                    <a:pt x="247" y="12"/>
                  </a:lnTo>
                  <a:lnTo>
                    <a:pt x="248" y="13"/>
                  </a:lnTo>
                  <a:lnTo>
                    <a:pt x="248" y="17"/>
                  </a:lnTo>
                  <a:lnTo>
                    <a:pt x="249" y="13"/>
                  </a:lnTo>
                  <a:lnTo>
                    <a:pt x="250" y="12"/>
                  </a:lnTo>
                  <a:lnTo>
                    <a:pt x="250" y="10"/>
                  </a:lnTo>
                  <a:lnTo>
                    <a:pt x="251" y="13"/>
                  </a:lnTo>
                  <a:lnTo>
                    <a:pt x="251" y="12"/>
                  </a:lnTo>
                  <a:lnTo>
                    <a:pt x="252" y="11"/>
                  </a:lnTo>
                  <a:lnTo>
                    <a:pt x="253" y="320"/>
                  </a:lnTo>
                  <a:lnTo>
                    <a:pt x="253" y="223"/>
                  </a:lnTo>
                  <a:lnTo>
                    <a:pt x="253" y="139"/>
                  </a:lnTo>
                  <a:lnTo>
                    <a:pt x="254" y="94"/>
                  </a:lnTo>
                  <a:lnTo>
                    <a:pt x="255" y="70"/>
                  </a:lnTo>
                  <a:lnTo>
                    <a:pt x="256" y="52"/>
                  </a:lnTo>
                  <a:lnTo>
                    <a:pt x="256" y="44"/>
                  </a:lnTo>
                  <a:lnTo>
                    <a:pt x="257" y="39"/>
                  </a:lnTo>
                  <a:lnTo>
                    <a:pt x="257" y="35"/>
                  </a:lnTo>
                  <a:lnTo>
                    <a:pt x="258" y="33"/>
                  </a:lnTo>
                  <a:lnTo>
                    <a:pt x="258" y="30"/>
                  </a:lnTo>
                  <a:lnTo>
                    <a:pt x="259" y="31"/>
                  </a:lnTo>
                  <a:lnTo>
                    <a:pt x="260" y="33"/>
                  </a:lnTo>
                  <a:lnTo>
                    <a:pt x="261" y="33"/>
                  </a:lnTo>
                  <a:lnTo>
                    <a:pt x="261" y="32"/>
                  </a:lnTo>
                  <a:lnTo>
                    <a:pt x="261" y="29"/>
                  </a:lnTo>
                  <a:lnTo>
                    <a:pt x="262" y="29"/>
                  </a:lnTo>
                  <a:lnTo>
                    <a:pt x="263" y="30"/>
                  </a:lnTo>
                  <a:lnTo>
                    <a:pt x="264" y="30"/>
                  </a:lnTo>
                  <a:lnTo>
                    <a:pt x="265" y="32"/>
                  </a:lnTo>
                  <a:lnTo>
                    <a:pt x="266" y="33"/>
                  </a:lnTo>
                  <a:lnTo>
                    <a:pt x="267" y="33"/>
                  </a:lnTo>
                  <a:lnTo>
                    <a:pt x="268" y="31"/>
                  </a:lnTo>
                  <a:lnTo>
                    <a:pt x="268" y="29"/>
                  </a:lnTo>
                  <a:lnTo>
                    <a:pt x="268" y="31"/>
                  </a:lnTo>
                  <a:lnTo>
                    <a:pt x="269" y="29"/>
                  </a:lnTo>
                  <a:lnTo>
                    <a:pt x="270" y="30"/>
                  </a:lnTo>
                  <a:lnTo>
                    <a:pt x="270" y="28"/>
                  </a:lnTo>
                  <a:lnTo>
                    <a:pt x="271" y="29"/>
                  </a:lnTo>
                  <a:lnTo>
                    <a:pt x="272" y="30"/>
                  </a:lnTo>
                  <a:lnTo>
                    <a:pt x="272" y="29"/>
                  </a:lnTo>
                  <a:lnTo>
                    <a:pt x="273" y="33"/>
                  </a:lnTo>
                  <a:lnTo>
                    <a:pt x="273" y="28"/>
                  </a:lnTo>
                  <a:lnTo>
                    <a:pt x="274" y="29"/>
                  </a:lnTo>
                  <a:lnTo>
                    <a:pt x="275" y="30"/>
                  </a:lnTo>
                  <a:lnTo>
                    <a:pt x="276" y="30"/>
                  </a:lnTo>
                  <a:lnTo>
                    <a:pt x="276" y="29"/>
                  </a:lnTo>
                  <a:lnTo>
                    <a:pt x="277" y="31"/>
                  </a:lnTo>
                  <a:lnTo>
                    <a:pt x="278" y="31"/>
                  </a:lnTo>
                  <a:lnTo>
                    <a:pt x="278" y="29"/>
                  </a:lnTo>
                  <a:lnTo>
                    <a:pt x="279" y="29"/>
                  </a:lnTo>
                  <a:lnTo>
                    <a:pt x="280" y="35"/>
                  </a:lnTo>
                  <a:lnTo>
                    <a:pt x="280" y="31"/>
                  </a:lnTo>
                  <a:lnTo>
                    <a:pt x="280" y="29"/>
                  </a:lnTo>
                  <a:lnTo>
                    <a:pt x="281" y="29"/>
                  </a:lnTo>
                  <a:lnTo>
                    <a:pt x="282" y="27"/>
                  </a:lnTo>
                  <a:lnTo>
                    <a:pt x="283" y="27"/>
                  </a:lnTo>
                  <a:lnTo>
                    <a:pt x="283" y="28"/>
                  </a:lnTo>
                  <a:lnTo>
                    <a:pt x="284" y="24"/>
                  </a:lnTo>
                  <a:lnTo>
                    <a:pt x="285" y="26"/>
                  </a:lnTo>
                  <a:lnTo>
                    <a:pt x="285" y="16"/>
                  </a:lnTo>
                  <a:lnTo>
                    <a:pt x="286" y="21"/>
                  </a:lnTo>
                  <a:lnTo>
                    <a:pt x="287" y="23"/>
                  </a:lnTo>
                  <a:lnTo>
                    <a:pt x="288" y="24"/>
                  </a:lnTo>
                  <a:lnTo>
                    <a:pt x="288" y="19"/>
                  </a:lnTo>
                  <a:lnTo>
                    <a:pt x="288" y="22"/>
                  </a:lnTo>
                  <a:lnTo>
                    <a:pt x="289" y="21"/>
                  </a:lnTo>
                  <a:lnTo>
                    <a:pt x="290" y="22"/>
                  </a:lnTo>
                  <a:lnTo>
                    <a:pt x="290" y="31"/>
                  </a:lnTo>
                  <a:lnTo>
                    <a:pt x="291" y="28"/>
                  </a:lnTo>
                  <a:lnTo>
                    <a:pt x="291" y="27"/>
                  </a:lnTo>
                  <a:lnTo>
                    <a:pt x="292" y="26"/>
                  </a:lnTo>
                  <a:lnTo>
                    <a:pt x="292" y="23"/>
                  </a:lnTo>
                  <a:lnTo>
                    <a:pt x="293" y="29"/>
                  </a:lnTo>
                  <a:lnTo>
                    <a:pt x="294" y="27"/>
                  </a:lnTo>
                  <a:lnTo>
                    <a:pt x="295" y="25"/>
                  </a:lnTo>
                  <a:lnTo>
                    <a:pt x="295" y="28"/>
                  </a:lnTo>
                  <a:lnTo>
                    <a:pt x="295" y="26"/>
                  </a:lnTo>
                  <a:lnTo>
                    <a:pt x="296" y="24"/>
                  </a:lnTo>
                  <a:lnTo>
                    <a:pt x="297" y="26"/>
                  </a:lnTo>
                  <a:lnTo>
                    <a:pt x="298" y="25"/>
                  </a:lnTo>
                  <a:lnTo>
                    <a:pt x="298" y="24"/>
                  </a:lnTo>
                  <a:lnTo>
                    <a:pt x="299" y="23"/>
                  </a:lnTo>
                  <a:lnTo>
                    <a:pt x="300" y="24"/>
                  </a:lnTo>
                  <a:lnTo>
                    <a:pt x="300" y="25"/>
                  </a:lnTo>
                  <a:lnTo>
                    <a:pt x="301" y="26"/>
                  </a:lnTo>
                  <a:lnTo>
                    <a:pt x="302" y="24"/>
                  </a:lnTo>
                  <a:lnTo>
                    <a:pt x="302" y="21"/>
                  </a:lnTo>
                  <a:lnTo>
                    <a:pt x="302" y="22"/>
                  </a:lnTo>
                  <a:lnTo>
                    <a:pt x="303" y="22"/>
                  </a:lnTo>
                  <a:lnTo>
                    <a:pt x="304" y="28"/>
                  </a:lnTo>
                  <a:lnTo>
                    <a:pt x="305" y="29"/>
                  </a:lnTo>
                  <a:lnTo>
                    <a:pt x="305" y="25"/>
                  </a:lnTo>
                  <a:lnTo>
                    <a:pt x="306" y="25"/>
                  </a:lnTo>
                  <a:lnTo>
                    <a:pt x="306" y="28"/>
                  </a:lnTo>
                  <a:lnTo>
                    <a:pt x="307" y="25"/>
                  </a:lnTo>
                  <a:lnTo>
                    <a:pt x="307" y="24"/>
                  </a:lnTo>
                  <a:lnTo>
                    <a:pt x="308" y="23"/>
                  </a:lnTo>
                  <a:lnTo>
                    <a:pt x="309" y="21"/>
                  </a:lnTo>
                  <a:lnTo>
                    <a:pt x="310" y="21"/>
                  </a:lnTo>
                  <a:lnTo>
                    <a:pt x="310" y="23"/>
                  </a:lnTo>
                  <a:lnTo>
                    <a:pt x="311" y="23"/>
                  </a:lnTo>
                  <a:lnTo>
                    <a:pt x="312" y="25"/>
                  </a:lnTo>
                  <a:lnTo>
                    <a:pt x="312" y="26"/>
                  </a:lnTo>
                  <a:lnTo>
                    <a:pt x="313" y="16"/>
                  </a:lnTo>
                  <a:lnTo>
                    <a:pt x="314" y="18"/>
                  </a:lnTo>
                  <a:lnTo>
                    <a:pt x="314" y="19"/>
                  </a:lnTo>
                  <a:lnTo>
                    <a:pt x="314" y="21"/>
                  </a:lnTo>
                  <a:lnTo>
                    <a:pt x="315" y="19"/>
                  </a:lnTo>
                  <a:lnTo>
                    <a:pt x="316" y="18"/>
                  </a:lnTo>
                  <a:lnTo>
                    <a:pt x="317" y="19"/>
                  </a:lnTo>
                  <a:lnTo>
                    <a:pt x="317" y="18"/>
                  </a:lnTo>
                  <a:lnTo>
                    <a:pt x="317" y="23"/>
                  </a:lnTo>
                  <a:lnTo>
                    <a:pt x="318" y="23"/>
                  </a:lnTo>
                  <a:lnTo>
                    <a:pt x="319" y="22"/>
                  </a:lnTo>
                  <a:lnTo>
                    <a:pt x="319" y="21"/>
                  </a:lnTo>
                  <a:lnTo>
                    <a:pt x="320" y="26"/>
                  </a:lnTo>
                  <a:lnTo>
                    <a:pt x="321" y="26"/>
                  </a:lnTo>
                  <a:lnTo>
                    <a:pt x="321" y="30"/>
                  </a:lnTo>
                  <a:lnTo>
                    <a:pt x="322" y="26"/>
                  </a:lnTo>
                  <a:lnTo>
                    <a:pt x="322" y="23"/>
                  </a:lnTo>
                  <a:lnTo>
                    <a:pt x="323" y="22"/>
                  </a:lnTo>
                  <a:lnTo>
                    <a:pt x="324" y="22"/>
                  </a:lnTo>
                  <a:lnTo>
                    <a:pt x="324" y="18"/>
                  </a:lnTo>
                  <a:lnTo>
                    <a:pt x="324" y="19"/>
                  </a:lnTo>
                  <a:lnTo>
                    <a:pt x="325" y="21"/>
                  </a:lnTo>
                  <a:lnTo>
                    <a:pt x="326" y="15"/>
                  </a:lnTo>
                  <a:lnTo>
                    <a:pt x="327" y="19"/>
                  </a:lnTo>
                  <a:lnTo>
                    <a:pt x="327" y="20"/>
                  </a:lnTo>
                  <a:lnTo>
                    <a:pt x="328" y="23"/>
                  </a:lnTo>
                  <a:lnTo>
                    <a:pt x="329" y="22"/>
                  </a:lnTo>
                  <a:lnTo>
                    <a:pt x="329" y="19"/>
                  </a:lnTo>
                  <a:lnTo>
                    <a:pt x="329" y="20"/>
                  </a:lnTo>
                  <a:lnTo>
                    <a:pt x="330" y="20"/>
                  </a:lnTo>
                  <a:lnTo>
                    <a:pt x="331" y="21"/>
                  </a:lnTo>
                  <a:lnTo>
                    <a:pt x="332" y="21"/>
                  </a:lnTo>
                  <a:lnTo>
                    <a:pt x="332" y="17"/>
                  </a:lnTo>
                  <a:lnTo>
                    <a:pt x="332" y="16"/>
                  </a:lnTo>
                  <a:lnTo>
                    <a:pt x="333" y="20"/>
                  </a:lnTo>
                  <a:lnTo>
                    <a:pt x="334" y="20"/>
                  </a:lnTo>
                  <a:lnTo>
                    <a:pt x="335" y="22"/>
                  </a:lnTo>
                  <a:lnTo>
                    <a:pt x="336" y="20"/>
                  </a:lnTo>
                  <a:lnTo>
                    <a:pt x="336" y="19"/>
                  </a:lnTo>
                  <a:lnTo>
                    <a:pt x="337" y="23"/>
                  </a:lnTo>
                  <a:lnTo>
                    <a:pt x="338" y="22"/>
                  </a:lnTo>
                  <a:lnTo>
                    <a:pt x="339" y="21"/>
                  </a:lnTo>
                  <a:lnTo>
                    <a:pt x="339" y="23"/>
                  </a:lnTo>
                  <a:lnTo>
                    <a:pt x="340" y="23"/>
                  </a:lnTo>
                  <a:lnTo>
                    <a:pt x="341" y="23"/>
                  </a:lnTo>
                  <a:lnTo>
                    <a:pt x="341" y="21"/>
                  </a:lnTo>
                  <a:lnTo>
                    <a:pt x="342" y="21"/>
                  </a:lnTo>
                  <a:lnTo>
                    <a:pt x="343" y="20"/>
                  </a:lnTo>
                  <a:lnTo>
                    <a:pt x="344" y="24"/>
                  </a:lnTo>
                  <a:lnTo>
                    <a:pt x="344" y="26"/>
                  </a:lnTo>
                  <a:lnTo>
                    <a:pt x="344" y="23"/>
                  </a:lnTo>
                  <a:lnTo>
                    <a:pt x="345" y="21"/>
                  </a:lnTo>
                  <a:lnTo>
                    <a:pt x="346" y="18"/>
                  </a:lnTo>
                  <a:lnTo>
                    <a:pt x="346" y="17"/>
                  </a:lnTo>
                  <a:lnTo>
                    <a:pt x="347" y="19"/>
                  </a:lnTo>
                  <a:lnTo>
                    <a:pt x="347" y="20"/>
                  </a:lnTo>
                  <a:lnTo>
                    <a:pt x="348" y="22"/>
                  </a:lnTo>
                  <a:lnTo>
                    <a:pt x="349" y="22"/>
                  </a:lnTo>
                  <a:lnTo>
                    <a:pt x="349" y="21"/>
                  </a:lnTo>
                  <a:lnTo>
                    <a:pt x="350" y="21"/>
                  </a:lnTo>
                  <a:lnTo>
                    <a:pt x="351" y="23"/>
                  </a:lnTo>
                  <a:lnTo>
                    <a:pt x="351" y="21"/>
                  </a:lnTo>
                  <a:lnTo>
                    <a:pt x="352" y="20"/>
                  </a:lnTo>
                  <a:lnTo>
                    <a:pt x="353" y="17"/>
                  </a:lnTo>
                  <a:lnTo>
                    <a:pt x="354" y="17"/>
                  </a:lnTo>
                  <a:lnTo>
                    <a:pt x="354" y="19"/>
                  </a:lnTo>
                  <a:lnTo>
                    <a:pt x="355" y="21"/>
                  </a:lnTo>
                  <a:lnTo>
                    <a:pt x="356" y="19"/>
                  </a:lnTo>
                  <a:lnTo>
                    <a:pt x="357" y="16"/>
                  </a:lnTo>
                  <a:lnTo>
                    <a:pt x="358" y="17"/>
                  </a:lnTo>
                  <a:lnTo>
                    <a:pt x="358" y="19"/>
                  </a:lnTo>
                  <a:lnTo>
                    <a:pt x="358" y="14"/>
                  </a:lnTo>
                  <a:lnTo>
                    <a:pt x="359" y="18"/>
                  </a:lnTo>
                  <a:lnTo>
                    <a:pt x="360" y="20"/>
                  </a:lnTo>
                  <a:lnTo>
                    <a:pt x="361" y="20"/>
                  </a:lnTo>
                  <a:lnTo>
                    <a:pt x="361" y="19"/>
                  </a:lnTo>
                  <a:lnTo>
                    <a:pt x="362" y="21"/>
                  </a:lnTo>
                  <a:lnTo>
                    <a:pt x="363" y="19"/>
                  </a:lnTo>
                  <a:lnTo>
                    <a:pt x="363" y="20"/>
                  </a:lnTo>
                  <a:lnTo>
                    <a:pt x="364" y="21"/>
                  </a:lnTo>
                  <a:lnTo>
                    <a:pt x="365" y="20"/>
                  </a:lnTo>
                  <a:lnTo>
                    <a:pt x="366" y="19"/>
                  </a:lnTo>
                  <a:lnTo>
                    <a:pt x="366" y="24"/>
                  </a:lnTo>
                  <a:lnTo>
                    <a:pt x="366" y="29"/>
                  </a:lnTo>
                  <a:lnTo>
                    <a:pt x="367" y="27"/>
                  </a:lnTo>
                  <a:lnTo>
                    <a:pt x="368" y="23"/>
                  </a:lnTo>
                  <a:lnTo>
                    <a:pt x="369" y="22"/>
                  </a:lnTo>
                  <a:lnTo>
                    <a:pt x="370" y="22"/>
                  </a:lnTo>
                  <a:lnTo>
                    <a:pt x="370" y="20"/>
                  </a:lnTo>
                  <a:lnTo>
                    <a:pt x="371" y="14"/>
                  </a:lnTo>
                  <a:lnTo>
                    <a:pt x="371" y="18"/>
                  </a:lnTo>
                  <a:lnTo>
                    <a:pt x="372" y="19"/>
                  </a:lnTo>
                  <a:lnTo>
                    <a:pt x="373" y="19"/>
                  </a:lnTo>
                  <a:lnTo>
                    <a:pt x="373" y="18"/>
                  </a:lnTo>
                  <a:lnTo>
                    <a:pt x="373" y="19"/>
                  </a:lnTo>
                  <a:lnTo>
                    <a:pt x="374" y="18"/>
                  </a:lnTo>
                  <a:lnTo>
                    <a:pt x="375" y="19"/>
                  </a:lnTo>
                  <a:lnTo>
                    <a:pt x="376" y="19"/>
                  </a:lnTo>
                  <a:lnTo>
                    <a:pt x="376" y="18"/>
                  </a:lnTo>
                  <a:lnTo>
                    <a:pt x="377" y="14"/>
                  </a:lnTo>
                  <a:lnTo>
                    <a:pt x="377" y="18"/>
                  </a:lnTo>
                  <a:lnTo>
                    <a:pt x="378" y="16"/>
                  </a:lnTo>
                  <a:lnTo>
                    <a:pt x="378" y="19"/>
                  </a:lnTo>
                  <a:lnTo>
                    <a:pt x="379" y="26"/>
                  </a:lnTo>
                  <a:lnTo>
                    <a:pt x="380" y="21"/>
                  </a:lnTo>
                  <a:lnTo>
                    <a:pt x="381" y="20"/>
                  </a:lnTo>
                  <a:lnTo>
                    <a:pt x="381" y="25"/>
                  </a:lnTo>
                  <a:lnTo>
                    <a:pt x="382" y="23"/>
                  </a:lnTo>
                  <a:lnTo>
                    <a:pt x="383" y="23"/>
                  </a:lnTo>
                  <a:lnTo>
                    <a:pt x="383" y="20"/>
                  </a:lnTo>
                  <a:lnTo>
                    <a:pt x="384" y="16"/>
                  </a:lnTo>
                  <a:lnTo>
                    <a:pt x="385" y="19"/>
                  </a:lnTo>
                  <a:lnTo>
                    <a:pt x="385" y="18"/>
                  </a:lnTo>
                  <a:lnTo>
                    <a:pt x="385" y="15"/>
                  </a:lnTo>
                  <a:lnTo>
                    <a:pt x="386" y="21"/>
                  </a:lnTo>
                  <a:lnTo>
                    <a:pt x="387" y="21"/>
                  </a:lnTo>
                  <a:lnTo>
                    <a:pt x="388" y="19"/>
                  </a:lnTo>
                  <a:lnTo>
                    <a:pt x="388" y="16"/>
                  </a:lnTo>
                  <a:lnTo>
                    <a:pt x="389" y="18"/>
                  </a:lnTo>
                  <a:lnTo>
                    <a:pt x="390" y="17"/>
                  </a:lnTo>
                  <a:lnTo>
                    <a:pt x="390" y="12"/>
                  </a:lnTo>
                  <a:lnTo>
                    <a:pt x="391" y="16"/>
                  </a:lnTo>
                  <a:lnTo>
                    <a:pt x="392" y="17"/>
                  </a:lnTo>
                  <a:lnTo>
                    <a:pt x="393" y="17"/>
                  </a:lnTo>
                  <a:lnTo>
                    <a:pt x="393" y="18"/>
                  </a:lnTo>
                  <a:lnTo>
                    <a:pt x="394" y="21"/>
                  </a:lnTo>
                  <a:lnTo>
                    <a:pt x="395" y="21"/>
                  </a:lnTo>
                  <a:lnTo>
                    <a:pt x="395" y="19"/>
                  </a:lnTo>
                  <a:lnTo>
                    <a:pt x="396" y="19"/>
                  </a:lnTo>
                  <a:lnTo>
                    <a:pt x="397" y="19"/>
                  </a:lnTo>
                  <a:lnTo>
                    <a:pt x="398" y="18"/>
                  </a:lnTo>
                  <a:lnTo>
                    <a:pt x="399" y="21"/>
                  </a:lnTo>
                  <a:lnTo>
                    <a:pt x="400" y="21"/>
                  </a:lnTo>
                  <a:lnTo>
                    <a:pt x="400" y="19"/>
                  </a:lnTo>
                  <a:lnTo>
                    <a:pt x="401" y="12"/>
                  </a:lnTo>
                  <a:lnTo>
                    <a:pt x="402" y="16"/>
                  </a:lnTo>
                  <a:lnTo>
                    <a:pt x="403" y="16"/>
                  </a:lnTo>
                  <a:lnTo>
                    <a:pt x="403" y="9"/>
                  </a:lnTo>
                  <a:lnTo>
                    <a:pt x="404" y="12"/>
                  </a:lnTo>
                  <a:lnTo>
                    <a:pt x="405" y="16"/>
                  </a:lnTo>
                  <a:lnTo>
                    <a:pt x="405" y="13"/>
                  </a:lnTo>
                  <a:lnTo>
                    <a:pt x="406" y="20"/>
                  </a:lnTo>
                  <a:lnTo>
                    <a:pt x="407" y="19"/>
                  </a:lnTo>
                  <a:lnTo>
                    <a:pt x="407" y="18"/>
                  </a:lnTo>
                  <a:lnTo>
                    <a:pt x="407" y="17"/>
                  </a:lnTo>
                  <a:lnTo>
                    <a:pt x="408" y="18"/>
                  </a:lnTo>
                  <a:lnTo>
                    <a:pt x="409" y="19"/>
                  </a:lnTo>
                  <a:lnTo>
                    <a:pt x="410" y="15"/>
                  </a:lnTo>
                  <a:lnTo>
                    <a:pt x="410" y="23"/>
                  </a:lnTo>
                  <a:lnTo>
                    <a:pt x="411" y="23"/>
                  </a:lnTo>
                  <a:lnTo>
                    <a:pt x="411" y="21"/>
                  </a:lnTo>
                  <a:lnTo>
                    <a:pt x="412" y="20"/>
                  </a:lnTo>
                  <a:lnTo>
                    <a:pt x="412" y="25"/>
                  </a:lnTo>
                  <a:lnTo>
                    <a:pt x="413" y="23"/>
                  </a:lnTo>
                  <a:lnTo>
                    <a:pt x="414" y="21"/>
                  </a:lnTo>
                  <a:lnTo>
                    <a:pt x="415" y="18"/>
                  </a:lnTo>
                  <a:lnTo>
                    <a:pt x="415" y="12"/>
                  </a:lnTo>
                  <a:lnTo>
                    <a:pt x="415" y="14"/>
                  </a:lnTo>
                  <a:lnTo>
                    <a:pt x="416" y="16"/>
                  </a:lnTo>
                  <a:lnTo>
                    <a:pt x="417" y="18"/>
                  </a:lnTo>
                  <a:lnTo>
                    <a:pt x="417" y="14"/>
                  </a:lnTo>
                  <a:lnTo>
                    <a:pt x="418" y="17"/>
                  </a:lnTo>
                  <a:lnTo>
                    <a:pt x="418" y="16"/>
                  </a:lnTo>
                  <a:lnTo>
                    <a:pt x="419" y="14"/>
                  </a:lnTo>
                  <a:lnTo>
                    <a:pt x="420" y="16"/>
                  </a:lnTo>
                  <a:lnTo>
                    <a:pt x="420" y="14"/>
                  </a:lnTo>
                  <a:lnTo>
                    <a:pt x="421" y="15"/>
                  </a:lnTo>
                  <a:lnTo>
                    <a:pt x="422" y="14"/>
                  </a:lnTo>
                  <a:lnTo>
                    <a:pt x="422" y="16"/>
                  </a:lnTo>
                  <a:lnTo>
                    <a:pt x="423" y="16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513" name="Freeform 854"/>
            <p:cNvSpPr>
              <a:spLocks/>
            </p:cNvSpPr>
            <p:nvPr/>
          </p:nvSpPr>
          <p:spPr bwMode="auto">
            <a:xfrm>
              <a:off x="2220913" y="5360988"/>
              <a:ext cx="611187" cy="33338"/>
            </a:xfrm>
            <a:custGeom>
              <a:avLst/>
              <a:gdLst>
                <a:gd name="T0" fmla="*/ 2147483647 w 385"/>
                <a:gd name="T1" fmla="*/ 2147483647 h 21"/>
                <a:gd name="T2" fmla="*/ 2147483647 w 385"/>
                <a:gd name="T3" fmla="*/ 2147483647 h 21"/>
                <a:gd name="T4" fmla="*/ 2147483647 w 385"/>
                <a:gd name="T5" fmla="*/ 2147483647 h 21"/>
                <a:gd name="T6" fmla="*/ 2147483647 w 385"/>
                <a:gd name="T7" fmla="*/ 2147483647 h 21"/>
                <a:gd name="T8" fmla="*/ 2147483647 w 385"/>
                <a:gd name="T9" fmla="*/ 2147483647 h 21"/>
                <a:gd name="T10" fmla="*/ 2147483647 w 385"/>
                <a:gd name="T11" fmla="*/ 2147483647 h 21"/>
                <a:gd name="T12" fmla="*/ 2147483647 w 385"/>
                <a:gd name="T13" fmla="*/ 2147483647 h 21"/>
                <a:gd name="T14" fmla="*/ 2147483647 w 385"/>
                <a:gd name="T15" fmla="*/ 2147483647 h 21"/>
                <a:gd name="T16" fmla="*/ 2147483647 w 385"/>
                <a:gd name="T17" fmla="*/ 2147483647 h 21"/>
                <a:gd name="T18" fmla="*/ 2147483647 w 385"/>
                <a:gd name="T19" fmla="*/ 2147483647 h 21"/>
                <a:gd name="T20" fmla="*/ 2147483647 w 385"/>
                <a:gd name="T21" fmla="*/ 2147483647 h 21"/>
                <a:gd name="T22" fmla="*/ 2147483647 w 385"/>
                <a:gd name="T23" fmla="*/ 2147483647 h 21"/>
                <a:gd name="T24" fmla="*/ 2147483647 w 385"/>
                <a:gd name="T25" fmla="*/ 2147483647 h 21"/>
                <a:gd name="T26" fmla="*/ 2147483647 w 385"/>
                <a:gd name="T27" fmla="*/ 2147483647 h 21"/>
                <a:gd name="T28" fmla="*/ 2147483647 w 385"/>
                <a:gd name="T29" fmla="*/ 2147483647 h 21"/>
                <a:gd name="T30" fmla="*/ 2147483647 w 385"/>
                <a:gd name="T31" fmla="*/ 2147483647 h 21"/>
                <a:gd name="T32" fmla="*/ 2147483647 w 385"/>
                <a:gd name="T33" fmla="*/ 2147483647 h 21"/>
                <a:gd name="T34" fmla="*/ 2147483647 w 385"/>
                <a:gd name="T35" fmla="*/ 2147483647 h 21"/>
                <a:gd name="T36" fmla="*/ 2147483647 w 385"/>
                <a:gd name="T37" fmla="*/ 2147483647 h 21"/>
                <a:gd name="T38" fmla="*/ 2147483647 w 385"/>
                <a:gd name="T39" fmla="*/ 2147483647 h 21"/>
                <a:gd name="T40" fmla="*/ 2147483647 w 385"/>
                <a:gd name="T41" fmla="*/ 2147483647 h 21"/>
                <a:gd name="T42" fmla="*/ 2147483647 w 385"/>
                <a:gd name="T43" fmla="*/ 2147483647 h 21"/>
                <a:gd name="T44" fmla="*/ 2147483647 w 385"/>
                <a:gd name="T45" fmla="*/ 2147483647 h 21"/>
                <a:gd name="T46" fmla="*/ 2147483647 w 385"/>
                <a:gd name="T47" fmla="*/ 2147483647 h 21"/>
                <a:gd name="T48" fmla="*/ 2147483647 w 385"/>
                <a:gd name="T49" fmla="*/ 2147483647 h 21"/>
                <a:gd name="T50" fmla="*/ 2147483647 w 385"/>
                <a:gd name="T51" fmla="*/ 2147483647 h 21"/>
                <a:gd name="T52" fmla="*/ 2147483647 w 385"/>
                <a:gd name="T53" fmla="*/ 2147483647 h 21"/>
                <a:gd name="T54" fmla="*/ 2147483647 w 385"/>
                <a:gd name="T55" fmla="*/ 2147483647 h 21"/>
                <a:gd name="T56" fmla="*/ 2147483647 w 385"/>
                <a:gd name="T57" fmla="*/ 2147483647 h 21"/>
                <a:gd name="T58" fmla="*/ 2147483647 w 385"/>
                <a:gd name="T59" fmla="*/ 2147483647 h 21"/>
                <a:gd name="T60" fmla="*/ 2147483647 w 385"/>
                <a:gd name="T61" fmla="*/ 2147483647 h 21"/>
                <a:gd name="T62" fmla="*/ 2147483647 w 385"/>
                <a:gd name="T63" fmla="*/ 2147483647 h 21"/>
                <a:gd name="T64" fmla="*/ 2147483647 w 385"/>
                <a:gd name="T65" fmla="*/ 2147483647 h 21"/>
                <a:gd name="T66" fmla="*/ 2147483647 w 385"/>
                <a:gd name="T67" fmla="*/ 2147483647 h 21"/>
                <a:gd name="T68" fmla="*/ 2147483647 w 385"/>
                <a:gd name="T69" fmla="*/ 2147483647 h 21"/>
                <a:gd name="T70" fmla="*/ 2147483647 w 385"/>
                <a:gd name="T71" fmla="*/ 2147483647 h 21"/>
                <a:gd name="T72" fmla="*/ 2147483647 w 385"/>
                <a:gd name="T73" fmla="*/ 2147483647 h 21"/>
                <a:gd name="T74" fmla="*/ 2147483647 w 385"/>
                <a:gd name="T75" fmla="*/ 2147483647 h 21"/>
                <a:gd name="T76" fmla="*/ 2147483647 w 385"/>
                <a:gd name="T77" fmla="*/ 2147483647 h 21"/>
                <a:gd name="T78" fmla="*/ 2147483647 w 385"/>
                <a:gd name="T79" fmla="*/ 2147483647 h 21"/>
                <a:gd name="T80" fmla="*/ 2147483647 w 385"/>
                <a:gd name="T81" fmla="*/ 2147483647 h 21"/>
                <a:gd name="T82" fmla="*/ 2147483647 w 385"/>
                <a:gd name="T83" fmla="*/ 2147483647 h 21"/>
                <a:gd name="T84" fmla="*/ 2147483647 w 385"/>
                <a:gd name="T85" fmla="*/ 2147483647 h 21"/>
                <a:gd name="T86" fmla="*/ 2147483647 w 385"/>
                <a:gd name="T87" fmla="*/ 2147483647 h 21"/>
                <a:gd name="T88" fmla="*/ 2147483647 w 385"/>
                <a:gd name="T89" fmla="*/ 2147483647 h 21"/>
                <a:gd name="T90" fmla="*/ 2147483647 w 385"/>
                <a:gd name="T91" fmla="*/ 2147483647 h 21"/>
                <a:gd name="T92" fmla="*/ 2147483647 w 385"/>
                <a:gd name="T93" fmla="*/ 2147483647 h 21"/>
                <a:gd name="T94" fmla="*/ 2147483647 w 385"/>
                <a:gd name="T95" fmla="*/ 2147483647 h 21"/>
                <a:gd name="T96" fmla="*/ 2147483647 w 385"/>
                <a:gd name="T97" fmla="*/ 2147483647 h 21"/>
                <a:gd name="T98" fmla="*/ 2147483647 w 385"/>
                <a:gd name="T99" fmla="*/ 2147483647 h 21"/>
                <a:gd name="T100" fmla="*/ 2147483647 w 385"/>
                <a:gd name="T101" fmla="*/ 2147483647 h 21"/>
                <a:gd name="T102" fmla="*/ 2147483647 w 385"/>
                <a:gd name="T103" fmla="*/ 2147483647 h 21"/>
                <a:gd name="T104" fmla="*/ 2147483647 w 385"/>
                <a:gd name="T105" fmla="*/ 2147483647 h 21"/>
                <a:gd name="T106" fmla="*/ 2147483647 w 385"/>
                <a:gd name="T107" fmla="*/ 2147483647 h 21"/>
                <a:gd name="T108" fmla="*/ 2147483647 w 385"/>
                <a:gd name="T109" fmla="*/ 2147483647 h 21"/>
                <a:gd name="T110" fmla="*/ 2147483647 w 385"/>
                <a:gd name="T111" fmla="*/ 2147483647 h 21"/>
                <a:gd name="T112" fmla="*/ 2147483647 w 385"/>
                <a:gd name="T113" fmla="*/ 2147483647 h 21"/>
                <a:gd name="T114" fmla="*/ 2147483647 w 385"/>
                <a:gd name="T115" fmla="*/ 2147483647 h 21"/>
                <a:gd name="T116" fmla="*/ 2147483647 w 385"/>
                <a:gd name="T117" fmla="*/ 2147483647 h 21"/>
                <a:gd name="T118" fmla="*/ 2147483647 w 385"/>
                <a:gd name="T119" fmla="*/ 2147483647 h 21"/>
                <a:gd name="T120" fmla="*/ 2147483647 w 385"/>
                <a:gd name="T121" fmla="*/ 2147483647 h 21"/>
                <a:gd name="T122" fmla="*/ 2147483647 w 385"/>
                <a:gd name="T123" fmla="*/ 2147483647 h 21"/>
                <a:gd name="T124" fmla="*/ 2147483647 w 385"/>
                <a:gd name="T125" fmla="*/ 2147483647 h 2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85"/>
                <a:gd name="T190" fmla="*/ 0 h 21"/>
                <a:gd name="T191" fmla="*/ 385 w 385"/>
                <a:gd name="T192" fmla="*/ 21 h 2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85" h="21">
                  <a:moveTo>
                    <a:pt x="0" y="13"/>
                  </a:moveTo>
                  <a:lnTo>
                    <a:pt x="1" y="13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3" y="11"/>
                  </a:lnTo>
                  <a:lnTo>
                    <a:pt x="3" y="14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9" y="2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12" y="9"/>
                  </a:lnTo>
                  <a:lnTo>
                    <a:pt x="13" y="11"/>
                  </a:lnTo>
                  <a:lnTo>
                    <a:pt x="14" y="16"/>
                  </a:lnTo>
                  <a:lnTo>
                    <a:pt x="14" y="15"/>
                  </a:lnTo>
                  <a:lnTo>
                    <a:pt x="15" y="13"/>
                  </a:lnTo>
                  <a:lnTo>
                    <a:pt x="16" y="13"/>
                  </a:lnTo>
                  <a:lnTo>
                    <a:pt x="17" y="11"/>
                  </a:lnTo>
                  <a:lnTo>
                    <a:pt x="18" y="11"/>
                  </a:lnTo>
                  <a:lnTo>
                    <a:pt x="19" y="13"/>
                  </a:lnTo>
                  <a:lnTo>
                    <a:pt x="19" y="12"/>
                  </a:lnTo>
                  <a:lnTo>
                    <a:pt x="20" y="12"/>
                  </a:lnTo>
                  <a:lnTo>
                    <a:pt x="21" y="11"/>
                  </a:lnTo>
                  <a:lnTo>
                    <a:pt x="21" y="13"/>
                  </a:lnTo>
                  <a:lnTo>
                    <a:pt x="22" y="14"/>
                  </a:lnTo>
                  <a:lnTo>
                    <a:pt x="23" y="4"/>
                  </a:lnTo>
                  <a:lnTo>
                    <a:pt x="24" y="8"/>
                  </a:lnTo>
                  <a:lnTo>
                    <a:pt x="24" y="10"/>
                  </a:lnTo>
                  <a:lnTo>
                    <a:pt x="25" y="11"/>
                  </a:lnTo>
                  <a:lnTo>
                    <a:pt x="26" y="5"/>
                  </a:lnTo>
                  <a:lnTo>
                    <a:pt x="26" y="9"/>
                  </a:lnTo>
                  <a:lnTo>
                    <a:pt x="26" y="11"/>
                  </a:lnTo>
                  <a:lnTo>
                    <a:pt x="27" y="11"/>
                  </a:lnTo>
                  <a:lnTo>
                    <a:pt x="28" y="17"/>
                  </a:lnTo>
                  <a:lnTo>
                    <a:pt x="28" y="11"/>
                  </a:lnTo>
                  <a:lnTo>
                    <a:pt x="29" y="8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1" y="13"/>
                  </a:lnTo>
                  <a:lnTo>
                    <a:pt x="31" y="19"/>
                  </a:lnTo>
                  <a:lnTo>
                    <a:pt x="32" y="19"/>
                  </a:lnTo>
                  <a:lnTo>
                    <a:pt x="33" y="13"/>
                  </a:lnTo>
                  <a:lnTo>
                    <a:pt x="33" y="16"/>
                  </a:lnTo>
                  <a:lnTo>
                    <a:pt x="33" y="19"/>
                  </a:lnTo>
                  <a:lnTo>
                    <a:pt x="34" y="14"/>
                  </a:lnTo>
                  <a:lnTo>
                    <a:pt x="35" y="13"/>
                  </a:lnTo>
                  <a:lnTo>
                    <a:pt x="36" y="13"/>
                  </a:lnTo>
                  <a:lnTo>
                    <a:pt x="36" y="9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8" y="12"/>
                  </a:lnTo>
                  <a:lnTo>
                    <a:pt x="38" y="10"/>
                  </a:lnTo>
                  <a:lnTo>
                    <a:pt x="39" y="13"/>
                  </a:lnTo>
                  <a:lnTo>
                    <a:pt x="40" y="13"/>
                  </a:lnTo>
                  <a:lnTo>
                    <a:pt x="41" y="13"/>
                  </a:lnTo>
                  <a:lnTo>
                    <a:pt x="41" y="14"/>
                  </a:lnTo>
                  <a:lnTo>
                    <a:pt x="41" y="13"/>
                  </a:lnTo>
                  <a:lnTo>
                    <a:pt x="42" y="13"/>
                  </a:lnTo>
                  <a:lnTo>
                    <a:pt x="43" y="9"/>
                  </a:lnTo>
                  <a:lnTo>
                    <a:pt x="43" y="13"/>
                  </a:lnTo>
                  <a:lnTo>
                    <a:pt x="44" y="13"/>
                  </a:lnTo>
                  <a:lnTo>
                    <a:pt x="44" y="11"/>
                  </a:lnTo>
                  <a:lnTo>
                    <a:pt x="45" y="20"/>
                  </a:lnTo>
                  <a:lnTo>
                    <a:pt x="46" y="16"/>
                  </a:lnTo>
                  <a:lnTo>
                    <a:pt x="46" y="14"/>
                  </a:lnTo>
                  <a:lnTo>
                    <a:pt x="47" y="13"/>
                  </a:lnTo>
                  <a:lnTo>
                    <a:pt x="48" y="18"/>
                  </a:lnTo>
                  <a:lnTo>
                    <a:pt x="48" y="13"/>
                  </a:lnTo>
                  <a:lnTo>
                    <a:pt x="49" y="12"/>
                  </a:lnTo>
                  <a:lnTo>
                    <a:pt x="50" y="10"/>
                  </a:lnTo>
                  <a:lnTo>
                    <a:pt x="50" y="13"/>
                  </a:lnTo>
                  <a:lnTo>
                    <a:pt x="51" y="13"/>
                  </a:lnTo>
                  <a:lnTo>
                    <a:pt x="52" y="12"/>
                  </a:lnTo>
                  <a:lnTo>
                    <a:pt x="52" y="15"/>
                  </a:lnTo>
                  <a:lnTo>
                    <a:pt x="53" y="14"/>
                  </a:lnTo>
                  <a:lnTo>
                    <a:pt x="53" y="13"/>
                  </a:lnTo>
                  <a:lnTo>
                    <a:pt x="54" y="10"/>
                  </a:lnTo>
                  <a:lnTo>
                    <a:pt x="55" y="9"/>
                  </a:lnTo>
                  <a:lnTo>
                    <a:pt x="55" y="14"/>
                  </a:lnTo>
                  <a:lnTo>
                    <a:pt x="55" y="12"/>
                  </a:lnTo>
                  <a:lnTo>
                    <a:pt x="56" y="10"/>
                  </a:lnTo>
                  <a:lnTo>
                    <a:pt x="57" y="11"/>
                  </a:lnTo>
                  <a:lnTo>
                    <a:pt x="58" y="11"/>
                  </a:lnTo>
                  <a:lnTo>
                    <a:pt x="58" y="12"/>
                  </a:lnTo>
                  <a:lnTo>
                    <a:pt x="59" y="9"/>
                  </a:lnTo>
                  <a:lnTo>
                    <a:pt x="59" y="10"/>
                  </a:lnTo>
                  <a:lnTo>
                    <a:pt x="60" y="17"/>
                  </a:lnTo>
                  <a:lnTo>
                    <a:pt x="60" y="15"/>
                  </a:lnTo>
                  <a:lnTo>
                    <a:pt x="61" y="11"/>
                  </a:lnTo>
                  <a:lnTo>
                    <a:pt x="62" y="12"/>
                  </a:lnTo>
                  <a:lnTo>
                    <a:pt x="63" y="18"/>
                  </a:lnTo>
                  <a:lnTo>
                    <a:pt x="63" y="16"/>
                  </a:lnTo>
                  <a:lnTo>
                    <a:pt x="64" y="15"/>
                  </a:lnTo>
                  <a:lnTo>
                    <a:pt x="65" y="20"/>
                  </a:lnTo>
                  <a:lnTo>
                    <a:pt x="65" y="19"/>
                  </a:lnTo>
                  <a:lnTo>
                    <a:pt x="66" y="18"/>
                  </a:lnTo>
                  <a:lnTo>
                    <a:pt x="67" y="16"/>
                  </a:lnTo>
                  <a:lnTo>
                    <a:pt x="67" y="13"/>
                  </a:lnTo>
                  <a:lnTo>
                    <a:pt x="68" y="7"/>
                  </a:lnTo>
                  <a:lnTo>
                    <a:pt x="68" y="9"/>
                  </a:lnTo>
                  <a:lnTo>
                    <a:pt x="69" y="11"/>
                  </a:lnTo>
                  <a:lnTo>
                    <a:pt x="70" y="13"/>
                  </a:lnTo>
                  <a:lnTo>
                    <a:pt x="71" y="11"/>
                  </a:lnTo>
                  <a:lnTo>
                    <a:pt x="72" y="15"/>
                  </a:lnTo>
                  <a:lnTo>
                    <a:pt x="73" y="15"/>
                  </a:lnTo>
                  <a:lnTo>
                    <a:pt x="74" y="11"/>
                  </a:lnTo>
                  <a:lnTo>
                    <a:pt x="74" y="13"/>
                  </a:lnTo>
                  <a:lnTo>
                    <a:pt x="75" y="11"/>
                  </a:lnTo>
                  <a:lnTo>
                    <a:pt x="76" y="19"/>
                  </a:lnTo>
                  <a:lnTo>
                    <a:pt x="77" y="16"/>
                  </a:lnTo>
                  <a:lnTo>
                    <a:pt x="77" y="14"/>
                  </a:lnTo>
                  <a:lnTo>
                    <a:pt x="78" y="14"/>
                  </a:lnTo>
                  <a:lnTo>
                    <a:pt x="78" y="18"/>
                  </a:lnTo>
                  <a:lnTo>
                    <a:pt x="79" y="19"/>
                  </a:lnTo>
                  <a:lnTo>
                    <a:pt x="80" y="18"/>
                  </a:lnTo>
                  <a:lnTo>
                    <a:pt x="80" y="16"/>
                  </a:lnTo>
                  <a:lnTo>
                    <a:pt x="81" y="9"/>
                  </a:lnTo>
                  <a:lnTo>
                    <a:pt x="82" y="11"/>
                  </a:lnTo>
                  <a:lnTo>
                    <a:pt x="82" y="13"/>
                  </a:lnTo>
                  <a:lnTo>
                    <a:pt x="82" y="11"/>
                  </a:lnTo>
                  <a:lnTo>
                    <a:pt x="83" y="13"/>
                  </a:lnTo>
                  <a:lnTo>
                    <a:pt x="84" y="13"/>
                  </a:lnTo>
                  <a:lnTo>
                    <a:pt x="85" y="11"/>
                  </a:lnTo>
                  <a:lnTo>
                    <a:pt x="86" y="12"/>
                  </a:lnTo>
                  <a:lnTo>
                    <a:pt x="87" y="0"/>
                  </a:lnTo>
                  <a:lnTo>
                    <a:pt x="87" y="7"/>
                  </a:lnTo>
                  <a:lnTo>
                    <a:pt x="88" y="11"/>
                  </a:lnTo>
                  <a:lnTo>
                    <a:pt x="89" y="11"/>
                  </a:lnTo>
                  <a:lnTo>
                    <a:pt x="89" y="18"/>
                  </a:lnTo>
                  <a:lnTo>
                    <a:pt x="90" y="15"/>
                  </a:lnTo>
                  <a:lnTo>
                    <a:pt x="90" y="16"/>
                  </a:lnTo>
                  <a:lnTo>
                    <a:pt x="91" y="21"/>
                  </a:lnTo>
                  <a:lnTo>
                    <a:pt x="92" y="18"/>
                  </a:lnTo>
                  <a:lnTo>
                    <a:pt x="92" y="13"/>
                  </a:lnTo>
                  <a:lnTo>
                    <a:pt x="93" y="13"/>
                  </a:lnTo>
                  <a:lnTo>
                    <a:pt x="94" y="10"/>
                  </a:lnTo>
                  <a:lnTo>
                    <a:pt x="94" y="8"/>
                  </a:lnTo>
                  <a:lnTo>
                    <a:pt x="95" y="9"/>
                  </a:lnTo>
                  <a:lnTo>
                    <a:pt x="96" y="13"/>
                  </a:lnTo>
                  <a:lnTo>
                    <a:pt x="97" y="11"/>
                  </a:lnTo>
                  <a:lnTo>
                    <a:pt x="98" y="4"/>
                  </a:lnTo>
                  <a:lnTo>
                    <a:pt x="99" y="12"/>
                  </a:lnTo>
                  <a:lnTo>
                    <a:pt x="100" y="12"/>
                  </a:lnTo>
                  <a:lnTo>
                    <a:pt x="100" y="6"/>
                  </a:lnTo>
                  <a:lnTo>
                    <a:pt x="101" y="9"/>
                  </a:lnTo>
                  <a:lnTo>
                    <a:pt x="102" y="11"/>
                  </a:lnTo>
                  <a:lnTo>
                    <a:pt x="103" y="11"/>
                  </a:lnTo>
                  <a:lnTo>
                    <a:pt x="104" y="11"/>
                  </a:lnTo>
                  <a:lnTo>
                    <a:pt x="104" y="12"/>
                  </a:lnTo>
                  <a:lnTo>
                    <a:pt x="104" y="10"/>
                  </a:lnTo>
                  <a:lnTo>
                    <a:pt x="105" y="11"/>
                  </a:lnTo>
                  <a:lnTo>
                    <a:pt x="106" y="11"/>
                  </a:lnTo>
                  <a:lnTo>
                    <a:pt x="107" y="16"/>
                  </a:lnTo>
                  <a:lnTo>
                    <a:pt x="107" y="18"/>
                  </a:lnTo>
                  <a:lnTo>
                    <a:pt x="108" y="14"/>
                  </a:lnTo>
                  <a:lnTo>
                    <a:pt x="108" y="13"/>
                  </a:lnTo>
                  <a:lnTo>
                    <a:pt x="109" y="13"/>
                  </a:lnTo>
                  <a:lnTo>
                    <a:pt x="109" y="17"/>
                  </a:lnTo>
                  <a:lnTo>
                    <a:pt x="110" y="14"/>
                  </a:lnTo>
                  <a:lnTo>
                    <a:pt x="111" y="15"/>
                  </a:lnTo>
                  <a:lnTo>
                    <a:pt x="112" y="14"/>
                  </a:lnTo>
                  <a:lnTo>
                    <a:pt x="112" y="10"/>
                  </a:lnTo>
                  <a:lnTo>
                    <a:pt x="112" y="11"/>
                  </a:lnTo>
                  <a:lnTo>
                    <a:pt x="113" y="11"/>
                  </a:lnTo>
                  <a:lnTo>
                    <a:pt x="114" y="13"/>
                  </a:lnTo>
                  <a:lnTo>
                    <a:pt x="114" y="8"/>
                  </a:lnTo>
                  <a:lnTo>
                    <a:pt x="115" y="11"/>
                  </a:lnTo>
                  <a:lnTo>
                    <a:pt x="116" y="11"/>
                  </a:lnTo>
                  <a:lnTo>
                    <a:pt x="116" y="12"/>
                  </a:lnTo>
                  <a:lnTo>
                    <a:pt x="117" y="12"/>
                  </a:lnTo>
                  <a:lnTo>
                    <a:pt x="118" y="8"/>
                  </a:lnTo>
                  <a:lnTo>
                    <a:pt x="119" y="6"/>
                  </a:lnTo>
                  <a:lnTo>
                    <a:pt x="119" y="9"/>
                  </a:lnTo>
                  <a:lnTo>
                    <a:pt x="119" y="11"/>
                  </a:lnTo>
                  <a:lnTo>
                    <a:pt x="120" y="13"/>
                  </a:lnTo>
                  <a:lnTo>
                    <a:pt x="121" y="15"/>
                  </a:lnTo>
                  <a:lnTo>
                    <a:pt x="121" y="13"/>
                  </a:lnTo>
                  <a:lnTo>
                    <a:pt x="122" y="13"/>
                  </a:lnTo>
                  <a:lnTo>
                    <a:pt x="123" y="18"/>
                  </a:lnTo>
                  <a:lnTo>
                    <a:pt x="123" y="16"/>
                  </a:lnTo>
                  <a:lnTo>
                    <a:pt x="124" y="15"/>
                  </a:lnTo>
                  <a:lnTo>
                    <a:pt x="124" y="13"/>
                  </a:lnTo>
                  <a:lnTo>
                    <a:pt x="125" y="15"/>
                  </a:lnTo>
                  <a:lnTo>
                    <a:pt x="126" y="7"/>
                  </a:lnTo>
                  <a:lnTo>
                    <a:pt x="126" y="11"/>
                  </a:lnTo>
                  <a:lnTo>
                    <a:pt x="126" y="13"/>
                  </a:lnTo>
                  <a:lnTo>
                    <a:pt x="127" y="11"/>
                  </a:lnTo>
                  <a:lnTo>
                    <a:pt x="128" y="11"/>
                  </a:lnTo>
                  <a:lnTo>
                    <a:pt x="129" y="12"/>
                  </a:lnTo>
                  <a:lnTo>
                    <a:pt x="129" y="10"/>
                  </a:lnTo>
                  <a:lnTo>
                    <a:pt x="130" y="6"/>
                  </a:lnTo>
                  <a:lnTo>
                    <a:pt x="130" y="10"/>
                  </a:lnTo>
                  <a:lnTo>
                    <a:pt x="131" y="11"/>
                  </a:lnTo>
                  <a:lnTo>
                    <a:pt x="131" y="13"/>
                  </a:lnTo>
                  <a:lnTo>
                    <a:pt x="132" y="13"/>
                  </a:lnTo>
                  <a:lnTo>
                    <a:pt x="133" y="11"/>
                  </a:lnTo>
                  <a:lnTo>
                    <a:pt x="134" y="11"/>
                  </a:lnTo>
                  <a:lnTo>
                    <a:pt x="134" y="8"/>
                  </a:lnTo>
                  <a:lnTo>
                    <a:pt x="134" y="9"/>
                  </a:lnTo>
                  <a:lnTo>
                    <a:pt x="135" y="11"/>
                  </a:lnTo>
                  <a:lnTo>
                    <a:pt x="136" y="11"/>
                  </a:lnTo>
                  <a:lnTo>
                    <a:pt x="137" y="11"/>
                  </a:lnTo>
                  <a:lnTo>
                    <a:pt x="138" y="16"/>
                  </a:lnTo>
                  <a:lnTo>
                    <a:pt x="138" y="13"/>
                  </a:lnTo>
                  <a:lnTo>
                    <a:pt x="139" y="16"/>
                  </a:lnTo>
                  <a:lnTo>
                    <a:pt x="139" y="14"/>
                  </a:lnTo>
                  <a:lnTo>
                    <a:pt x="140" y="13"/>
                  </a:lnTo>
                  <a:lnTo>
                    <a:pt x="141" y="11"/>
                  </a:lnTo>
                  <a:lnTo>
                    <a:pt x="141" y="15"/>
                  </a:lnTo>
                  <a:lnTo>
                    <a:pt x="141" y="13"/>
                  </a:lnTo>
                  <a:lnTo>
                    <a:pt x="142" y="11"/>
                  </a:lnTo>
                  <a:lnTo>
                    <a:pt x="143" y="14"/>
                  </a:lnTo>
                  <a:lnTo>
                    <a:pt x="144" y="13"/>
                  </a:lnTo>
                  <a:lnTo>
                    <a:pt x="145" y="5"/>
                  </a:lnTo>
                  <a:lnTo>
                    <a:pt x="146" y="9"/>
                  </a:lnTo>
                  <a:lnTo>
                    <a:pt x="146" y="12"/>
                  </a:lnTo>
                  <a:lnTo>
                    <a:pt x="147" y="11"/>
                  </a:lnTo>
                  <a:lnTo>
                    <a:pt x="148" y="10"/>
                  </a:lnTo>
                  <a:lnTo>
                    <a:pt x="148" y="13"/>
                  </a:lnTo>
                  <a:lnTo>
                    <a:pt x="149" y="16"/>
                  </a:lnTo>
                  <a:lnTo>
                    <a:pt x="149" y="13"/>
                  </a:lnTo>
                  <a:lnTo>
                    <a:pt x="150" y="13"/>
                  </a:lnTo>
                  <a:lnTo>
                    <a:pt x="151" y="13"/>
                  </a:lnTo>
                  <a:lnTo>
                    <a:pt x="151" y="15"/>
                  </a:lnTo>
                  <a:lnTo>
                    <a:pt x="152" y="14"/>
                  </a:lnTo>
                  <a:lnTo>
                    <a:pt x="153" y="10"/>
                  </a:lnTo>
                  <a:lnTo>
                    <a:pt x="153" y="11"/>
                  </a:lnTo>
                  <a:lnTo>
                    <a:pt x="153" y="17"/>
                  </a:lnTo>
                  <a:lnTo>
                    <a:pt x="154" y="18"/>
                  </a:lnTo>
                  <a:lnTo>
                    <a:pt x="155" y="16"/>
                  </a:lnTo>
                  <a:lnTo>
                    <a:pt x="156" y="15"/>
                  </a:lnTo>
                  <a:lnTo>
                    <a:pt x="156" y="13"/>
                  </a:lnTo>
                  <a:lnTo>
                    <a:pt x="156" y="15"/>
                  </a:lnTo>
                  <a:lnTo>
                    <a:pt x="157" y="12"/>
                  </a:lnTo>
                  <a:lnTo>
                    <a:pt x="158" y="12"/>
                  </a:lnTo>
                  <a:lnTo>
                    <a:pt x="158" y="13"/>
                  </a:lnTo>
                  <a:lnTo>
                    <a:pt x="159" y="12"/>
                  </a:lnTo>
                  <a:lnTo>
                    <a:pt x="160" y="12"/>
                  </a:lnTo>
                  <a:lnTo>
                    <a:pt x="161" y="13"/>
                  </a:lnTo>
                  <a:lnTo>
                    <a:pt x="161" y="14"/>
                  </a:lnTo>
                  <a:lnTo>
                    <a:pt x="161" y="13"/>
                  </a:lnTo>
                  <a:lnTo>
                    <a:pt x="162" y="13"/>
                  </a:lnTo>
                  <a:lnTo>
                    <a:pt x="163" y="9"/>
                  </a:lnTo>
                  <a:lnTo>
                    <a:pt x="163" y="11"/>
                  </a:lnTo>
                  <a:lnTo>
                    <a:pt x="164" y="12"/>
                  </a:lnTo>
                  <a:lnTo>
                    <a:pt x="164" y="13"/>
                  </a:lnTo>
                  <a:lnTo>
                    <a:pt x="165" y="17"/>
                  </a:lnTo>
                  <a:lnTo>
                    <a:pt x="165" y="13"/>
                  </a:lnTo>
                  <a:lnTo>
                    <a:pt x="166" y="13"/>
                  </a:lnTo>
                  <a:lnTo>
                    <a:pt x="167" y="13"/>
                  </a:lnTo>
                  <a:lnTo>
                    <a:pt x="168" y="11"/>
                  </a:lnTo>
                  <a:lnTo>
                    <a:pt x="168" y="10"/>
                  </a:lnTo>
                  <a:lnTo>
                    <a:pt x="169" y="11"/>
                  </a:lnTo>
                  <a:lnTo>
                    <a:pt x="170" y="11"/>
                  </a:lnTo>
                  <a:lnTo>
                    <a:pt x="170" y="12"/>
                  </a:lnTo>
                  <a:lnTo>
                    <a:pt x="171" y="13"/>
                  </a:lnTo>
                  <a:lnTo>
                    <a:pt x="172" y="13"/>
                  </a:lnTo>
                  <a:lnTo>
                    <a:pt x="172" y="7"/>
                  </a:lnTo>
                  <a:lnTo>
                    <a:pt x="173" y="10"/>
                  </a:lnTo>
                  <a:lnTo>
                    <a:pt x="173" y="12"/>
                  </a:lnTo>
                  <a:lnTo>
                    <a:pt x="174" y="12"/>
                  </a:lnTo>
                  <a:lnTo>
                    <a:pt x="175" y="12"/>
                  </a:lnTo>
                  <a:lnTo>
                    <a:pt x="175" y="11"/>
                  </a:lnTo>
                  <a:lnTo>
                    <a:pt x="175" y="6"/>
                  </a:lnTo>
                  <a:lnTo>
                    <a:pt x="176" y="6"/>
                  </a:lnTo>
                  <a:lnTo>
                    <a:pt x="177" y="10"/>
                  </a:lnTo>
                  <a:lnTo>
                    <a:pt x="178" y="12"/>
                  </a:lnTo>
                  <a:lnTo>
                    <a:pt x="179" y="13"/>
                  </a:lnTo>
                  <a:lnTo>
                    <a:pt x="179" y="12"/>
                  </a:lnTo>
                  <a:lnTo>
                    <a:pt x="180" y="14"/>
                  </a:lnTo>
                  <a:lnTo>
                    <a:pt x="180" y="13"/>
                  </a:lnTo>
                  <a:lnTo>
                    <a:pt x="181" y="11"/>
                  </a:lnTo>
                  <a:lnTo>
                    <a:pt x="182" y="11"/>
                  </a:lnTo>
                  <a:lnTo>
                    <a:pt x="183" y="11"/>
                  </a:lnTo>
                  <a:lnTo>
                    <a:pt x="183" y="13"/>
                  </a:lnTo>
                  <a:lnTo>
                    <a:pt x="183" y="14"/>
                  </a:lnTo>
                  <a:lnTo>
                    <a:pt x="184" y="11"/>
                  </a:lnTo>
                  <a:lnTo>
                    <a:pt x="185" y="9"/>
                  </a:lnTo>
                  <a:lnTo>
                    <a:pt x="185" y="10"/>
                  </a:lnTo>
                  <a:lnTo>
                    <a:pt x="186" y="11"/>
                  </a:lnTo>
                  <a:lnTo>
                    <a:pt x="187" y="11"/>
                  </a:lnTo>
                  <a:lnTo>
                    <a:pt x="187" y="15"/>
                  </a:lnTo>
                  <a:lnTo>
                    <a:pt x="187" y="14"/>
                  </a:lnTo>
                  <a:lnTo>
                    <a:pt x="188" y="14"/>
                  </a:lnTo>
                  <a:lnTo>
                    <a:pt x="189" y="13"/>
                  </a:lnTo>
                  <a:lnTo>
                    <a:pt x="190" y="13"/>
                  </a:lnTo>
                  <a:lnTo>
                    <a:pt x="191" y="15"/>
                  </a:lnTo>
                  <a:lnTo>
                    <a:pt x="192" y="13"/>
                  </a:lnTo>
                  <a:lnTo>
                    <a:pt x="193" y="12"/>
                  </a:lnTo>
                  <a:lnTo>
                    <a:pt x="194" y="12"/>
                  </a:lnTo>
                  <a:lnTo>
                    <a:pt x="194" y="11"/>
                  </a:lnTo>
                  <a:lnTo>
                    <a:pt x="195" y="10"/>
                  </a:lnTo>
                  <a:lnTo>
                    <a:pt x="195" y="4"/>
                  </a:lnTo>
                  <a:lnTo>
                    <a:pt x="196" y="6"/>
                  </a:lnTo>
                  <a:lnTo>
                    <a:pt x="197" y="9"/>
                  </a:lnTo>
                  <a:lnTo>
                    <a:pt x="197" y="10"/>
                  </a:lnTo>
                  <a:lnTo>
                    <a:pt x="198" y="16"/>
                  </a:lnTo>
                  <a:lnTo>
                    <a:pt x="198" y="13"/>
                  </a:lnTo>
                  <a:lnTo>
                    <a:pt x="199" y="16"/>
                  </a:lnTo>
                  <a:lnTo>
                    <a:pt x="200" y="17"/>
                  </a:lnTo>
                  <a:lnTo>
                    <a:pt x="200" y="10"/>
                  </a:lnTo>
                  <a:lnTo>
                    <a:pt x="201" y="12"/>
                  </a:lnTo>
                  <a:lnTo>
                    <a:pt x="202" y="12"/>
                  </a:lnTo>
                  <a:lnTo>
                    <a:pt x="202" y="11"/>
                  </a:lnTo>
                  <a:lnTo>
                    <a:pt x="202" y="9"/>
                  </a:lnTo>
                  <a:lnTo>
                    <a:pt x="203" y="4"/>
                  </a:lnTo>
                  <a:lnTo>
                    <a:pt x="204" y="10"/>
                  </a:lnTo>
                  <a:lnTo>
                    <a:pt x="205" y="8"/>
                  </a:lnTo>
                  <a:lnTo>
                    <a:pt x="205" y="10"/>
                  </a:lnTo>
                  <a:lnTo>
                    <a:pt x="206" y="11"/>
                  </a:lnTo>
                  <a:lnTo>
                    <a:pt x="207" y="7"/>
                  </a:lnTo>
                  <a:lnTo>
                    <a:pt x="207" y="9"/>
                  </a:lnTo>
                  <a:lnTo>
                    <a:pt x="208" y="9"/>
                  </a:lnTo>
                  <a:lnTo>
                    <a:pt x="209" y="10"/>
                  </a:lnTo>
                  <a:lnTo>
                    <a:pt x="209" y="5"/>
                  </a:lnTo>
                  <a:lnTo>
                    <a:pt x="209" y="6"/>
                  </a:lnTo>
                  <a:lnTo>
                    <a:pt x="210" y="10"/>
                  </a:lnTo>
                  <a:lnTo>
                    <a:pt x="211" y="13"/>
                  </a:lnTo>
                  <a:lnTo>
                    <a:pt x="212" y="11"/>
                  </a:lnTo>
                  <a:lnTo>
                    <a:pt x="212" y="13"/>
                  </a:lnTo>
                  <a:lnTo>
                    <a:pt x="213" y="12"/>
                  </a:lnTo>
                  <a:lnTo>
                    <a:pt x="213" y="11"/>
                  </a:lnTo>
                  <a:lnTo>
                    <a:pt x="214" y="9"/>
                  </a:lnTo>
                  <a:lnTo>
                    <a:pt x="215" y="6"/>
                  </a:lnTo>
                  <a:lnTo>
                    <a:pt x="216" y="10"/>
                  </a:lnTo>
                  <a:lnTo>
                    <a:pt x="217" y="12"/>
                  </a:lnTo>
                  <a:lnTo>
                    <a:pt x="217" y="11"/>
                  </a:lnTo>
                  <a:lnTo>
                    <a:pt x="217" y="12"/>
                  </a:lnTo>
                  <a:lnTo>
                    <a:pt x="218" y="13"/>
                  </a:lnTo>
                  <a:lnTo>
                    <a:pt x="219" y="14"/>
                  </a:lnTo>
                  <a:lnTo>
                    <a:pt x="219" y="13"/>
                  </a:lnTo>
                  <a:lnTo>
                    <a:pt x="220" y="13"/>
                  </a:lnTo>
                  <a:lnTo>
                    <a:pt x="220" y="8"/>
                  </a:lnTo>
                  <a:lnTo>
                    <a:pt x="221" y="9"/>
                  </a:lnTo>
                  <a:lnTo>
                    <a:pt x="222" y="11"/>
                  </a:lnTo>
                  <a:lnTo>
                    <a:pt x="223" y="13"/>
                  </a:lnTo>
                  <a:lnTo>
                    <a:pt x="224" y="11"/>
                  </a:lnTo>
                  <a:lnTo>
                    <a:pt x="225" y="10"/>
                  </a:lnTo>
                  <a:lnTo>
                    <a:pt x="226" y="10"/>
                  </a:lnTo>
                  <a:lnTo>
                    <a:pt x="227" y="9"/>
                  </a:lnTo>
                  <a:lnTo>
                    <a:pt x="227" y="10"/>
                  </a:lnTo>
                  <a:lnTo>
                    <a:pt x="228" y="8"/>
                  </a:lnTo>
                  <a:lnTo>
                    <a:pt x="228" y="11"/>
                  </a:lnTo>
                  <a:lnTo>
                    <a:pt x="229" y="13"/>
                  </a:lnTo>
                  <a:lnTo>
                    <a:pt x="230" y="13"/>
                  </a:lnTo>
                  <a:lnTo>
                    <a:pt x="231" y="13"/>
                  </a:lnTo>
                  <a:lnTo>
                    <a:pt x="231" y="11"/>
                  </a:lnTo>
                  <a:lnTo>
                    <a:pt x="232" y="11"/>
                  </a:lnTo>
                  <a:lnTo>
                    <a:pt x="233" y="11"/>
                  </a:lnTo>
                  <a:lnTo>
                    <a:pt x="234" y="9"/>
                  </a:lnTo>
                  <a:lnTo>
                    <a:pt x="234" y="13"/>
                  </a:lnTo>
                  <a:lnTo>
                    <a:pt x="235" y="13"/>
                  </a:lnTo>
                  <a:lnTo>
                    <a:pt x="235" y="11"/>
                  </a:lnTo>
                  <a:lnTo>
                    <a:pt x="236" y="16"/>
                  </a:lnTo>
                  <a:lnTo>
                    <a:pt x="236" y="13"/>
                  </a:lnTo>
                  <a:lnTo>
                    <a:pt x="237" y="12"/>
                  </a:lnTo>
                  <a:lnTo>
                    <a:pt x="238" y="14"/>
                  </a:lnTo>
                  <a:lnTo>
                    <a:pt x="239" y="16"/>
                  </a:lnTo>
                  <a:lnTo>
                    <a:pt x="239" y="13"/>
                  </a:lnTo>
                  <a:lnTo>
                    <a:pt x="240" y="20"/>
                  </a:lnTo>
                  <a:lnTo>
                    <a:pt x="241" y="16"/>
                  </a:lnTo>
                  <a:lnTo>
                    <a:pt x="241" y="12"/>
                  </a:lnTo>
                  <a:lnTo>
                    <a:pt x="242" y="9"/>
                  </a:lnTo>
                  <a:lnTo>
                    <a:pt x="243" y="13"/>
                  </a:lnTo>
                  <a:lnTo>
                    <a:pt x="244" y="12"/>
                  </a:lnTo>
                  <a:lnTo>
                    <a:pt x="245" y="11"/>
                  </a:lnTo>
                  <a:lnTo>
                    <a:pt x="246" y="13"/>
                  </a:lnTo>
                  <a:lnTo>
                    <a:pt x="246" y="14"/>
                  </a:lnTo>
                  <a:lnTo>
                    <a:pt x="246" y="13"/>
                  </a:lnTo>
                  <a:lnTo>
                    <a:pt x="247" y="11"/>
                  </a:lnTo>
                  <a:lnTo>
                    <a:pt x="248" y="11"/>
                  </a:lnTo>
                  <a:lnTo>
                    <a:pt x="249" y="9"/>
                  </a:lnTo>
                  <a:lnTo>
                    <a:pt x="249" y="11"/>
                  </a:lnTo>
                  <a:lnTo>
                    <a:pt x="250" y="9"/>
                  </a:lnTo>
                  <a:lnTo>
                    <a:pt x="250" y="11"/>
                  </a:lnTo>
                  <a:lnTo>
                    <a:pt x="251" y="8"/>
                  </a:lnTo>
                  <a:lnTo>
                    <a:pt x="251" y="13"/>
                  </a:lnTo>
                  <a:lnTo>
                    <a:pt x="252" y="12"/>
                  </a:lnTo>
                  <a:lnTo>
                    <a:pt x="253" y="12"/>
                  </a:lnTo>
                  <a:lnTo>
                    <a:pt x="253" y="18"/>
                  </a:lnTo>
                  <a:lnTo>
                    <a:pt x="254" y="15"/>
                  </a:lnTo>
                  <a:lnTo>
                    <a:pt x="254" y="13"/>
                  </a:lnTo>
                  <a:lnTo>
                    <a:pt x="255" y="13"/>
                  </a:lnTo>
                  <a:lnTo>
                    <a:pt x="256" y="18"/>
                  </a:lnTo>
                  <a:lnTo>
                    <a:pt x="256" y="15"/>
                  </a:lnTo>
                  <a:lnTo>
                    <a:pt x="257" y="12"/>
                  </a:lnTo>
                  <a:lnTo>
                    <a:pt x="258" y="7"/>
                  </a:lnTo>
                  <a:lnTo>
                    <a:pt x="258" y="6"/>
                  </a:lnTo>
                  <a:lnTo>
                    <a:pt x="258" y="10"/>
                  </a:lnTo>
                  <a:lnTo>
                    <a:pt x="259" y="10"/>
                  </a:lnTo>
                  <a:lnTo>
                    <a:pt x="260" y="12"/>
                  </a:lnTo>
                  <a:lnTo>
                    <a:pt x="261" y="11"/>
                  </a:lnTo>
                  <a:lnTo>
                    <a:pt x="261" y="7"/>
                  </a:lnTo>
                  <a:lnTo>
                    <a:pt x="261" y="8"/>
                  </a:lnTo>
                  <a:lnTo>
                    <a:pt x="262" y="4"/>
                  </a:lnTo>
                  <a:lnTo>
                    <a:pt x="263" y="9"/>
                  </a:lnTo>
                  <a:lnTo>
                    <a:pt x="263" y="11"/>
                  </a:lnTo>
                  <a:lnTo>
                    <a:pt x="264" y="11"/>
                  </a:lnTo>
                  <a:lnTo>
                    <a:pt x="265" y="9"/>
                  </a:lnTo>
                  <a:lnTo>
                    <a:pt x="266" y="10"/>
                  </a:lnTo>
                  <a:lnTo>
                    <a:pt x="266" y="11"/>
                  </a:lnTo>
                  <a:lnTo>
                    <a:pt x="267" y="13"/>
                  </a:lnTo>
                  <a:lnTo>
                    <a:pt x="268" y="12"/>
                  </a:lnTo>
                  <a:lnTo>
                    <a:pt x="268" y="13"/>
                  </a:lnTo>
                  <a:lnTo>
                    <a:pt x="269" y="13"/>
                  </a:lnTo>
                  <a:lnTo>
                    <a:pt x="269" y="11"/>
                  </a:lnTo>
                  <a:lnTo>
                    <a:pt x="270" y="13"/>
                  </a:lnTo>
                  <a:lnTo>
                    <a:pt x="271" y="13"/>
                  </a:lnTo>
                  <a:lnTo>
                    <a:pt x="271" y="12"/>
                  </a:lnTo>
                  <a:lnTo>
                    <a:pt x="272" y="10"/>
                  </a:lnTo>
                  <a:lnTo>
                    <a:pt x="273" y="10"/>
                  </a:lnTo>
                  <a:lnTo>
                    <a:pt x="273" y="11"/>
                  </a:lnTo>
                  <a:lnTo>
                    <a:pt x="273" y="13"/>
                  </a:lnTo>
                  <a:lnTo>
                    <a:pt x="274" y="13"/>
                  </a:lnTo>
                  <a:lnTo>
                    <a:pt x="275" y="13"/>
                  </a:lnTo>
                  <a:lnTo>
                    <a:pt x="276" y="12"/>
                  </a:lnTo>
                  <a:lnTo>
                    <a:pt x="276" y="4"/>
                  </a:lnTo>
                  <a:lnTo>
                    <a:pt x="276" y="1"/>
                  </a:lnTo>
                  <a:lnTo>
                    <a:pt x="277" y="4"/>
                  </a:lnTo>
                  <a:lnTo>
                    <a:pt x="278" y="9"/>
                  </a:lnTo>
                  <a:lnTo>
                    <a:pt x="278" y="7"/>
                  </a:lnTo>
                  <a:lnTo>
                    <a:pt x="279" y="9"/>
                  </a:lnTo>
                  <a:lnTo>
                    <a:pt x="280" y="11"/>
                  </a:lnTo>
                  <a:lnTo>
                    <a:pt x="280" y="18"/>
                  </a:lnTo>
                  <a:lnTo>
                    <a:pt x="281" y="13"/>
                  </a:lnTo>
                  <a:lnTo>
                    <a:pt x="282" y="12"/>
                  </a:lnTo>
                  <a:lnTo>
                    <a:pt x="283" y="11"/>
                  </a:lnTo>
                  <a:lnTo>
                    <a:pt x="284" y="11"/>
                  </a:lnTo>
                  <a:lnTo>
                    <a:pt x="284" y="18"/>
                  </a:lnTo>
                  <a:lnTo>
                    <a:pt x="285" y="17"/>
                  </a:lnTo>
                  <a:lnTo>
                    <a:pt x="285" y="13"/>
                  </a:lnTo>
                  <a:lnTo>
                    <a:pt x="286" y="13"/>
                  </a:lnTo>
                  <a:lnTo>
                    <a:pt x="287" y="20"/>
                  </a:lnTo>
                  <a:lnTo>
                    <a:pt x="288" y="14"/>
                  </a:lnTo>
                  <a:lnTo>
                    <a:pt x="288" y="13"/>
                  </a:lnTo>
                  <a:lnTo>
                    <a:pt x="288" y="9"/>
                  </a:lnTo>
                  <a:lnTo>
                    <a:pt x="289" y="7"/>
                  </a:lnTo>
                  <a:lnTo>
                    <a:pt x="290" y="9"/>
                  </a:lnTo>
                  <a:lnTo>
                    <a:pt x="290" y="11"/>
                  </a:lnTo>
                  <a:lnTo>
                    <a:pt x="291" y="12"/>
                  </a:lnTo>
                  <a:lnTo>
                    <a:pt x="292" y="9"/>
                  </a:lnTo>
                  <a:lnTo>
                    <a:pt x="292" y="13"/>
                  </a:lnTo>
                  <a:lnTo>
                    <a:pt x="293" y="13"/>
                  </a:lnTo>
                  <a:lnTo>
                    <a:pt x="293" y="11"/>
                  </a:lnTo>
                  <a:lnTo>
                    <a:pt x="294" y="11"/>
                  </a:lnTo>
                  <a:lnTo>
                    <a:pt x="295" y="10"/>
                  </a:lnTo>
                  <a:lnTo>
                    <a:pt x="295" y="11"/>
                  </a:lnTo>
                  <a:lnTo>
                    <a:pt x="296" y="6"/>
                  </a:lnTo>
                  <a:lnTo>
                    <a:pt x="297" y="8"/>
                  </a:lnTo>
                  <a:lnTo>
                    <a:pt x="298" y="10"/>
                  </a:lnTo>
                  <a:lnTo>
                    <a:pt x="299" y="11"/>
                  </a:lnTo>
                  <a:lnTo>
                    <a:pt x="299" y="10"/>
                  </a:lnTo>
                  <a:lnTo>
                    <a:pt x="300" y="13"/>
                  </a:lnTo>
                  <a:lnTo>
                    <a:pt x="300" y="16"/>
                  </a:lnTo>
                  <a:lnTo>
                    <a:pt x="301" y="13"/>
                  </a:lnTo>
                  <a:lnTo>
                    <a:pt x="302" y="11"/>
                  </a:lnTo>
                  <a:lnTo>
                    <a:pt x="302" y="10"/>
                  </a:lnTo>
                  <a:lnTo>
                    <a:pt x="303" y="8"/>
                  </a:lnTo>
                  <a:lnTo>
                    <a:pt x="304" y="9"/>
                  </a:lnTo>
                  <a:lnTo>
                    <a:pt x="305" y="9"/>
                  </a:lnTo>
                  <a:lnTo>
                    <a:pt x="305" y="11"/>
                  </a:lnTo>
                  <a:lnTo>
                    <a:pt x="306" y="11"/>
                  </a:lnTo>
                  <a:lnTo>
                    <a:pt x="307" y="5"/>
                  </a:lnTo>
                  <a:lnTo>
                    <a:pt x="307" y="11"/>
                  </a:lnTo>
                  <a:lnTo>
                    <a:pt x="308" y="13"/>
                  </a:lnTo>
                  <a:lnTo>
                    <a:pt x="309" y="6"/>
                  </a:lnTo>
                  <a:lnTo>
                    <a:pt x="310" y="7"/>
                  </a:lnTo>
                  <a:lnTo>
                    <a:pt x="310" y="9"/>
                  </a:lnTo>
                  <a:lnTo>
                    <a:pt x="310" y="10"/>
                  </a:lnTo>
                  <a:lnTo>
                    <a:pt x="311" y="13"/>
                  </a:lnTo>
                  <a:lnTo>
                    <a:pt x="312" y="11"/>
                  </a:lnTo>
                  <a:lnTo>
                    <a:pt x="312" y="13"/>
                  </a:lnTo>
                  <a:lnTo>
                    <a:pt x="313" y="11"/>
                  </a:lnTo>
                  <a:lnTo>
                    <a:pt x="314" y="12"/>
                  </a:lnTo>
                  <a:lnTo>
                    <a:pt x="315" y="11"/>
                  </a:lnTo>
                  <a:lnTo>
                    <a:pt x="315" y="16"/>
                  </a:lnTo>
                  <a:lnTo>
                    <a:pt x="316" y="10"/>
                  </a:lnTo>
                  <a:lnTo>
                    <a:pt x="317" y="10"/>
                  </a:lnTo>
                  <a:lnTo>
                    <a:pt x="317" y="11"/>
                  </a:lnTo>
                  <a:lnTo>
                    <a:pt x="317" y="6"/>
                  </a:lnTo>
                  <a:lnTo>
                    <a:pt x="318" y="9"/>
                  </a:lnTo>
                  <a:lnTo>
                    <a:pt x="319" y="11"/>
                  </a:lnTo>
                  <a:lnTo>
                    <a:pt x="320" y="11"/>
                  </a:lnTo>
                  <a:lnTo>
                    <a:pt x="320" y="6"/>
                  </a:lnTo>
                  <a:lnTo>
                    <a:pt x="321" y="4"/>
                  </a:lnTo>
                  <a:lnTo>
                    <a:pt x="322" y="7"/>
                  </a:lnTo>
                  <a:lnTo>
                    <a:pt x="322" y="9"/>
                  </a:lnTo>
                  <a:lnTo>
                    <a:pt x="322" y="6"/>
                  </a:lnTo>
                  <a:lnTo>
                    <a:pt x="323" y="7"/>
                  </a:lnTo>
                  <a:lnTo>
                    <a:pt x="324" y="9"/>
                  </a:lnTo>
                  <a:lnTo>
                    <a:pt x="325" y="13"/>
                  </a:lnTo>
                  <a:lnTo>
                    <a:pt x="326" y="11"/>
                  </a:lnTo>
                  <a:lnTo>
                    <a:pt x="327" y="11"/>
                  </a:lnTo>
                  <a:lnTo>
                    <a:pt x="328" y="11"/>
                  </a:lnTo>
                  <a:lnTo>
                    <a:pt x="329" y="12"/>
                  </a:lnTo>
                  <a:lnTo>
                    <a:pt x="329" y="13"/>
                  </a:lnTo>
                  <a:lnTo>
                    <a:pt x="330" y="9"/>
                  </a:lnTo>
                  <a:lnTo>
                    <a:pt x="331" y="10"/>
                  </a:lnTo>
                  <a:lnTo>
                    <a:pt x="332" y="13"/>
                  </a:lnTo>
                  <a:lnTo>
                    <a:pt x="332" y="12"/>
                  </a:lnTo>
                  <a:lnTo>
                    <a:pt x="333" y="11"/>
                  </a:lnTo>
                  <a:lnTo>
                    <a:pt x="333" y="12"/>
                  </a:lnTo>
                  <a:lnTo>
                    <a:pt x="334" y="11"/>
                  </a:lnTo>
                  <a:lnTo>
                    <a:pt x="334" y="15"/>
                  </a:lnTo>
                  <a:lnTo>
                    <a:pt x="335" y="17"/>
                  </a:lnTo>
                  <a:lnTo>
                    <a:pt x="336" y="15"/>
                  </a:lnTo>
                  <a:lnTo>
                    <a:pt x="337" y="14"/>
                  </a:lnTo>
                  <a:lnTo>
                    <a:pt x="337" y="13"/>
                  </a:lnTo>
                  <a:lnTo>
                    <a:pt x="337" y="11"/>
                  </a:lnTo>
                  <a:lnTo>
                    <a:pt x="338" y="10"/>
                  </a:lnTo>
                  <a:lnTo>
                    <a:pt x="339" y="11"/>
                  </a:lnTo>
                  <a:lnTo>
                    <a:pt x="340" y="7"/>
                  </a:lnTo>
                  <a:lnTo>
                    <a:pt x="340" y="12"/>
                  </a:lnTo>
                  <a:lnTo>
                    <a:pt x="341" y="12"/>
                  </a:lnTo>
                  <a:lnTo>
                    <a:pt x="342" y="12"/>
                  </a:lnTo>
                  <a:lnTo>
                    <a:pt x="342" y="6"/>
                  </a:lnTo>
                  <a:lnTo>
                    <a:pt x="343" y="6"/>
                  </a:lnTo>
                  <a:lnTo>
                    <a:pt x="344" y="9"/>
                  </a:lnTo>
                  <a:lnTo>
                    <a:pt x="344" y="11"/>
                  </a:lnTo>
                  <a:lnTo>
                    <a:pt x="345" y="11"/>
                  </a:lnTo>
                  <a:lnTo>
                    <a:pt x="346" y="13"/>
                  </a:lnTo>
                  <a:lnTo>
                    <a:pt x="346" y="19"/>
                  </a:lnTo>
                  <a:lnTo>
                    <a:pt x="347" y="16"/>
                  </a:lnTo>
                  <a:lnTo>
                    <a:pt x="348" y="15"/>
                  </a:lnTo>
                  <a:lnTo>
                    <a:pt x="348" y="13"/>
                  </a:lnTo>
                  <a:lnTo>
                    <a:pt x="349" y="12"/>
                  </a:lnTo>
                  <a:lnTo>
                    <a:pt x="350" y="9"/>
                  </a:lnTo>
                  <a:lnTo>
                    <a:pt x="351" y="9"/>
                  </a:lnTo>
                  <a:lnTo>
                    <a:pt x="351" y="12"/>
                  </a:lnTo>
                  <a:lnTo>
                    <a:pt x="351" y="11"/>
                  </a:lnTo>
                  <a:lnTo>
                    <a:pt x="352" y="12"/>
                  </a:lnTo>
                  <a:lnTo>
                    <a:pt x="353" y="13"/>
                  </a:lnTo>
                  <a:lnTo>
                    <a:pt x="354" y="11"/>
                  </a:lnTo>
                  <a:lnTo>
                    <a:pt x="354" y="17"/>
                  </a:lnTo>
                  <a:lnTo>
                    <a:pt x="355" y="14"/>
                  </a:lnTo>
                  <a:lnTo>
                    <a:pt x="355" y="11"/>
                  </a:lnTo>
                  <a:lnTo>
                    <a:pt x="356" y="14"/>
                  </a:lnTo>
                  <a:lnTo>
                    <a:pt x="356" y="13"/>
                  </a:lnTo>
                  <a:lnTo>
                    <a:pt x="357" y="13"/>
                  </a:lnTo>
                  <a:lnTo>
                    <a:pt x="358" y="11"/>
                  </a:lnTo>
                  <a:lnTo>
                    <a:pt x="359" y="12"/>
                  </a:lnTo>
                  <a:lnTo>
                    <a:pt x="359" y="16"/>
                  </a:lnTo>
                  <a:lnTo>
                    <a:pt x="360" y="14"/>
                  </a:lnTo>
                  <a:lnTo>
                    <a:pt x="361" y="12"/>
                  </a:lnTo>
                  <a:lnTo>
                    <a:pt x="361" y="13"/>
                  </a:lnTo>
                  <a:lnTo>
                    <a:pt x="362" y="11"/>
                  </a:lnTo>
                  <a:lnTo>
                    <a:pt x="363" y="12"/>
                  </a:lnTo>
                  <a:lnTo>
                    <a:pt x="363" y="13"/>
                  </a:lnTo>
                  <a:lnTo>
                    <a:pt x="364" y="11"/>
                  </a:lnTo>
                  <a:lnTo>
                    <a:pt x="365" y="9"/>
                  </a:lnTo>
                  <a:lnTo>
                    <a:pt x="366" y="11"/>
                  </a:lnTo>
                  <a:lnTo>
                    <a:pt x="366" y="14"/>
                  </a:lnTo>
                  <a:lnTo>
                    <a:pt x="366" y="16"/>
                  </a:lnTo>
                  <a:lnTo>
                    <a:pt x="367" y="13"/>
                  </a:lnTo>
                  <a:lnTo>
                    <a:pt x="368" y="13"/>
                  </a:lnTo>
                  <a:lnTo>
                    <a:pt x="369" y="15"/>
                  </a:lnTo>
                  <a:lnTo>
                    <a:pt x="370" y="11"/>
                  </a:lnTo>
                  <a:lnTo>
                    <a:pt x="370" y="12"/>
                  </a:lnTo>
                  <a:lnTo>
                    <a:pt x="371" y="12"/>
                  </a:lnTo>
                  <a:lnTo>
                    <a:pt x="371" y="11"/>
                  </a:lnTo>
                  <a:lnTo>
                    <a:pt x="372" y="11"/>
                  </a:lnTo>
                  <a:lnTo>
                    <a:pt x="373" y="11"/>
                  </a:lnTo>
                  <a:lnTo>
                    <a:pt x="373" y="13"/>
                  </a:lnTo>
                  <a:lnTo>
                    <a:pt x="374" y="11"/>
                  </a:lnTo>
                  <a:lnTo>
                    <a:pt x="375" y="13"/>
                  </a:lnTo>
                  <a:lnTo>
                    <a:pt x="376" y="9"/>
                  </a:lnTo>
                  <a:lnTo>
                    <a:pt x="377" y="8"/>
                  </a:lnTo>
                  <a:lnTo>
                    <a:pt x="378" y="9"/>
                  </a:lnTo>
                  <a:lnTo>
                    <a:pt x="378" y="11"/>
                  </a:lnTo>
                  <a:lnTo>
                    <a:pt x="379" y="11"/>
                  </a:lnTo>
                  <a:lnTo>
                    <a:pt x="380" y="11"/>
                  </a:lnTo>
                  <a:lnTo>
                    <a:pt x="381" y="13"/>
                  </a:lnTo>
                  <a:lnTo>
                    <a:pt x="381" y="18"/>
                  </a:lnTo>
                  <a:lnTo>
                    <a:pt x="381" y="16"/>
                  </a:lnTo>
                  <a:lnTo>
                    <a:pt x="382" y="13"/>
                  </a:lnTo>
                  <a:lnTo>
                    <a:pt x="383" y="11"/>
                  </a:lnTo>
                  <a:lnTo>
                    <a:pt x="384" y="11"/>
                  </a:lnTo>
                  <a:lnTo>
                    <a:pt x="385" y="10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514" name="Freeform 855"/>
            <p:cNvSpPr>
              <a:spLocks/>
            </p:cNvSpPr>
            <p:nvPr/>
          </p:nvSpPr>
          <p:spPr bwMode="auto">
            <a:xfrm>
              <a:off x="876300" y="4352925"/>
              <a:ext cx="671512" cy="1312863"/>
            </a:xfrm>
            <a:custGeom>
              <a:avLst/>
              <a:gdLst>
                <a:gd name="T0" fmla="*/ 2147483647 w 423"/>
                <a:gd name="T1" fmla="*/ 2147483647 h 827"/>
                <a:gd name="T2" fmla="*/ 2147483647 w 423"/>
                <a:gd name="T3" fmla="*/ 2147483647 h 827"/>
                <a:gd name="T4" fmla="*/ 2147483647 w 423"/>
                <a:gd name="T5" fmla="*/ 2147483647 h 827"/>
                <a:gd name="T6" fmla="*/ 2147483647 w 423"/>
                <a:gd name="T7" fmla="*/ 2147483647 h 827"/>
                <a:gd name="T8" fmla="*/ 2147483647 w 423"/>
                <a:gd name="T9" fmla="*/ 2147483647 h 827"/>
                <a:gd name="T10" fmla="*/ 2147483647 w 423"/>
                <a:gd name="T11" fmla="*/ 2147483647 h 827"/>
                <a:gd name="T12" fmla="*/ 2147483647 w 423"/>
                <a:gd name="T13" fmla="*/ 2147483647 h 827"/>
                <a:gd name="T14" fmla="*/ 2147483647 w 423"/>
                <a:gd name="T15" fmla="*/ 2147483647 h 827"/>
                <a:gd name="T16" fmla="*/ 2147483647 w 423"/>
                <a:gd name="T17" fmla="*/ 2147483647 h 827"/>
                <a:gd name="T18" fmla="*/ 2147483647 w 423"/>
                <a:gd name="T19" fmla="*/ 2147483647 h 827"/>
                <a:gd name="T20" fmla="*/ 2147483647 w 423"/>
                <a:gd name="T21" fmla="*/ 2147483647 h 827"/>
                <a:gd name="T22" fmla="*/ 2147483647 w 423"/>
                <a:gd name="T23" fmla="*/ 2147483647 h 827"/>
                <a:gd name="T24" fmla="*/ 2147483647 w 423"/>
                <a:gd name="T25" fmla="*/ 2147483647 h 827"/>
                <a:gd name="T26" fmla="*/ 2147483647 w 423"/>
                <a:gd name="T27" fmla="*/ 2147483647 h 827"/>
                <a:gd name="T28" fmla="*/ 2147483647 w 423"/>
                <a:gd name="T29" fmla="*/ 2147483647 h 827"/>
                <a:gd name="T30" fmla="*/ 2147483647 w 423"/>
                <a:gd name="T31" fmla="*/ 2147483647 h 827"/>
                <a:gd name="T32" fmla="*/ 2147483647 w 423"/>
                <a:gd name="T33" fmla="*/ 2147483647 h 827"/>
                <a:gd name="T34" fmla="*/ 2147483647 w 423"/>
                <a:gd name="T35" fmla="*/ 2147483647 h 827"/>
                <a:gd name="T36" fmla="*/ 2147483647 w 423"/>
                <a:gd name="T37" fmla="*/ 2147483647 h 827"/>
                <a:gd name="T38" fmla="*/ 2147483647 w 423"/>
                <a:gd name="T39" fmla="*/ 2147483647 h 827"/>
                <a:gd name="T40" fmla="*/ 2147483647 w 423"/>
                <a:gd name="T41" fmla="*/ 2147483647 h 827"/>
                <a:gd name="T42" fmla="*/ 2147483647 w 423"/>
                <a:gd name="T43" fmla="*/ 2147483647 h 827"/>
                <a:gd name="T44" fmla="*/ 2147483647 w 423"/>
                <a:gd name="T45" fmla="*/ 2147483647 h 827"/>
                <a:gd name="T46" fmla="*/ 2147483647 w 423"/>
                <a:gd name="T47" fmla="*/ 2147483647 h 827"/>
                <a:gd name="T48" fmla="*/ 2147483647 w 423"/>
                <a:gd name="T49" fmla="*/ 2147483647 h 827"/>
                <a:gd name="T50" fmla="*/ 2147483647 w 423"/>
                <a:gd name="T51" fmla="*/ 2147483647 h 827"/>
                <a:gd name="T52" fmla="*/ 2147483647 w 423"/>
                <a:gd name="T53" fmla="*/ 2147483647 h 827"/>
                <a:gd name="T54" fmla="*/ 2147483647 w 423"/>
                <a:gd name="T55" fmla="*/ 2147483647 h 827"/>
                <a:gd name="T56" fmla="*/ 2147483647 w 423"/>
                <a:gd name="T57" fmla="*/ 2147483647 h 827"/>
                <a:gd name="T58" fmla="*/ 2147483647 w 423"/>
                <a:gd name="T59" fmla="*/ 2147483647 h 827"/>
                <a:gd name="T60" fmla="*/ 2147483647 w 423"/>
                <a:gd name="T61" fmla="*/ 2147483647 h 827"/>
                <a:gd name="T62" fmla="*/ 2147483647 w 423"/>
                <a:gd name="T63" fmla="*/ 2147483647 h 827"/>
                <a:gd name="T64" fmla="*/ 2147483647 w 423"/>
                <a:gd name="T65" fmla="*/ 2147483647 h 827"/>
                <a:gd name="T66" fmla="*/ 2147483647 w 423"/>
                <a:gd name="T67" fmla="*/ 2147483647 h 827"/>
                <a:gd name="T68" fmla="*/ 2147483647 w 423"/>
                <a:gd name="T69" fmla="*/ 2147483647 h 827"/>
                <a:gd name="T70" fmla="*/ 2147483647 w 423"/>
                <a:gd name="T71" fmla="*/ 2147483647 h 827"/>
                <a:gd name="T72" fmla="*/ 2147483647 w 423"/>
                <a:gd name="T73" fmla="*/ 2147483647 h 827"/>
                <a:gd name="T74" fmla="*/ 2147483647 w 423"/>
                <a:gd name="T75" fmla="*/ 2147483647 h 827"/>
                <a:gd name="T76" fmla="*/ 2147483647 w 423"/>
                <a:gd name="T77" fmla="*/ 2147483647 h 827"/>
                <a:gd name="T78" fmla="*/ 2147483647 w 423"/>
                <a:gd name="T79" fmla="*/ 2147483647 h 827"/>
                <a:gd name="T80" fmla="*/ 2147483647 w 423"/>
                <a:gd name="T81" fmla="*/ 2147483647 h 827"/>
                <a:gd name="T82" fmla="*/ 2147483647 w 423"/>
                <a:gd name="T83" fmla="*/ 2147483647 h 827"/>
                <a:gd name="T84" fmla="*/ 2147483647 w 423"/>
                <a:gd name="T85" fmla="*/ 2147483647 h 827"/>
                <a:gd name="T86" fmla="*/ 2147483647 w 423"/>
                <a:gd name="T87" fmla="*/ 2147483647 h 827"/>
                <a:gd name="T88" fmla="*/ 2147483647 w 423"/>
                <a:gd name="T89" fmla="*/ 2147483647 h 827"/>
                <a:gd name="T90" fmla="*/ 2147483647 w 423"/>
                <a:gd name="T91" fmla="*/ 2147483647 h 827"/>
                <a:gd name="T92" fmla="*/ 2147483647 w 423"/>
                <a:gd name="T93" fmla="*/ 2147483647 h 827"/>
                <a:gd name="T94" fmla="*/ 2147483647 w 423"/>
                <a:gd name="T95" fmla="*/ 2147483647 h 827"/>
                <a:gd name="T96" fmla="*/ 2147483647 w 423"/>
                <a:gd name="T97" fmla="*/ 2147483647 h 827"/>
                <a:gd name="T98" fmla="*/ 2147483647 w 423"/>
                <a:gd name="T99" fmla="*/ 2147483647 h 827"/>
                <a:gd name="T100" fmla="*/ 2147483647 w 423"/>
                <a:gd name="T101" fmla="*/ 2147483647 h 827"/>
                <a:gd name="T102" fmla="*/ 2147483647 w 423"/>
                <a:gd name="T103" fmla="*/ 2147483647 h 827"/>
                <a:gd name="T104" fmla="*/ 2147483647 w 423"/>
                <a:gd name="T105" fmla="*/ 2147483647 h 827"/>
                <a:gd name="T106" fmla="*/ 2147483647 w 423"/>
                <a:gd name="T107" fmla="*/ 2147483647 h 827"/>
                <a:gd name="T108" fmla="*/ 2147483647 w 423"/>
                <a:gd name="T109" fmla="*/ 2147483647 h 827"/>
                <a:gd name="T110" fmla="*/ 2147483647 w 423"/>
                <a:gd name="T111" fmla="*/ 2147483647 h 827"/>
                <a:gd name="T112" fmla="*/ 2147483647 w 423"/>
                <a:gd name="T113" fmla="*/ 2147483647 h 827"/>
                <a:gd name="T114" fmla="*/ 2147483647 w 423"/>
                <a:gd name="T115" fmla="*/ 2147483647 h 827"/>
                <a:gd name="T116" fmla="*/ 2147483647 w 423"/>
                <a:gd name="T117" fmla="*/ 2147483647 h 827"/>
                <a:gd name="T118" fmla="*/ 2147483647 w 423"/>
                <a:gd name="T119" fmla="*/ 2147483647 h 827"/>
                <a:gd name="T120" fmla="*/ 2147483647 w 423"/>
                <a:gd name="T121" fmla="*/ 2147483647 h 827"/>
                <a:gd name="T122" fmla="*/ 2147483647 w 423"/>
                <a:gd name="T123" fmla="*/ 2147483647 h 827"/>
                <a:gd name="T124" fmla="*/ 2147483647 w 423"/>
                <a:gd name="T125" fmla="*/ 2147483647 h 82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23"/>
                <a:gd name="T190" fmla="*/ 0 h 827"/>
                <a:gd name="T191" fmla="*/ 423 w 423"/>
                <a:gd name="T192" fmla="*/ 827 h 82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23" h="827">
                  <a:moveTo>
                    <a:pt x="0" y="646"/>
                  </a:moveTo>
                  <a:lnTo>
                    <a:pt x="1" y="646"/>
                  </a:lnTo>
                  <a:lnTo>
                    <a:pt x="2" y="648"/>
                  </a:lnTo>
                  <a:lnTo>
                    <a:pt x="2" y="641"/>
                  </a:lnTo>
                  <a:lnTo>
                    <a:pt x="3" y="644"/>
                  </a:lnTo>
                  <a:lnTo>
                    <a:pt x="3" y="645"/>
                  </a:lnTo>
                  <a:lnTo>
                    <a:pt x="4" y="644"/>
                  </a:lnTo>
                  <a:lnTo>
                    <a:pt x="5" y="645"/>
                  </a:lnTo>
                  <a:lnTo>
                    <a:pt x="5" y="646"/>
                  </a:lnTo>
                  <a:lnTo>
                    <a:pt x="6" y="646"/>
                  </a:lnTo>
                  <a:lnTo>
                    <a:pt x="7" y="645"/>
                  </a:lnTo>
                  <a:lnTo>
                    <a:pt x="7" y="647"/>
                  </a:lnTo>
                  <a:lnTo>
                    <a:pt x="7" y="646"/>
                  </a:lnTo>
                  <a:lnTo>
                    <a:pt x="8" y="652"/>
                  </a:lnTo>
                  <a:lnTo>
                    <a:pt x="9" y="646"/>
                  </a:lnTo>
                  <a:lnTo>
                    <a:pt x="9" y="644"/>
                  </a:lnTo>
                  <a:lnTo>
                    <a:pt x="10" y="645"/>
                  </a:lnTo>
                  <a:lnTo>
                    <a:pt x="10" y="643"/>
                  </a:lnTo>
                  <a:lnTo>
                    <a:pt x="11" y="646"/>
                  </a:lnTo>
                  <a:lnTo>
                    <a:pt x="12" y="643"/>
                  </a:lnTo>
                  <a:lnTo>
                    <a:pt x="13" y="644"/>
                  </a:lnTo>
                  <a:lnTo>
                    <a:pt x="14" y="644"/>
                  </a:lnTo>
                  <a:lnTo>
                    <a:pt x="14" y="645"/>
                  </a:lnTo>
                  <a:lnTo>
                    <a:pt x="15" y="646"/>
                  </a:lnTo>
                  <a:lnTo>
                    <a:pt x="16" y="649"/>
                  </a:lnTo>
                  <a:lnTo>
                    <a:pt x="17" y="648"/>
                  </a:lnTo>
                  <a:lnTo>
                    <a:pt x="17" y="647"/>
                  </a:lnTo>
                  <a:lnTo>
                    <a:pt x="18" y="646"/>
                  </a:lnTo>
                  <a:lnTo>
                    <a:pt x="18" y="645"/>
                  </a:lnTo>
                  <a:lnTo>
                    <a:pt x="19" y="644"/>
                  </a:lnTo>
                  <a:lnTo>
                    <a:pt x="19" y="647"/>
                  </a:lnTo>
                  <a:lnTo>
                    <a:pt x="20" y="827"/>
                  </a:lnTo>
                  <a:lnTo>
                    <a:pt x="21" y="767"/>
                  </a:lnTo>
                  <a:lnTo>
                    <a:pt x="22" y="716"/>
                  </a:lnTo>
                  <a:lnTo>
                    <a:pt x="22" y="697"/>
                  </a:lnTo>
                  <a:lnTo>
                    <a:pt x="22" y="679"/>
                  </a:lnTo>
                  <a:lnTo>
                    <a:pt x="23" y="671"/>
                  </a:lnTo>
                  <a:lnTo>
                    <a:pt x="24" y="663"/>
                  </a:lnTo>
                  <a:lnTo>
                    <a:pt x="24" y="658"/>
                  </a:lnTo>
                  <a:lnTo>
                    <a:pt x="25" y="660"/>
                  </a:lnTo>
                  <a:lnTo>
                    <a:pt x="25" y="659"/>
                  </a:lnTo>
                  <a:lnTo>
                    <a:pt x="26" y="658"/>
                  </a:lnTo>
                  <a:lnTo>
                    <a:pt x="27" y="658"/>
                  </a:lnTo>
                  <a:lnTo>
                    <a:pt x="27" y="657"/>
                  </a:lnTo>
                  <a:lnTo>
                    <a:pt x="28" y="662"/>
                  </a:lnTo>
                  <a:lnTo>
                    <a:pt x="29" y="659"/>
                  </a:lnTo>
                  <a:lnTo>
                    <a:pt x="29" y="657"/>
                  </a:lnTo>
                  <a:lnTo>
                    <a:pt x="30" y="658"/>
                  </a:lnTo>
                  <a:lnTo>
                    <a:pt x="31" y="656"/>
                  </a:lnTo>
                  <a:lnTo>
                    <a:pt x="31" y="654"/>
                  </a:lnTo>
                  <a:lnTo>
                    <a:pt x="32" y="653"/>
                  </a:lnTo>
                  <a:lnTo>
                    <a:pt x="33" y="659"/>
                  </a:lnTo>
                  <a:lnTo>
                    <a:pt x="33" y="660"/>
                  </a:lnTo>
                  <a:lnTo>
                    <a:pt x="34" y="659"/>
                  </a:lnTo>
                  <a:lnTo>
                    <a:pt x="34" y="657"/>
                  </a:lnTo>
                  <a:lnTo>
                    <a:pt x="35" y="665"/>
                  </a:lnTo>
                  <a:lnTo>
                    <a:pt x="36" y="660"/>
                  </a:lnTo>
                  <a:lnTo>
                    <a:pt x="36" y="658"/>
                  </a:lnTo>
                  <a:lnTo>
                    <a:pt x="36" y="657"/>
                  </a:lnTo>
                  <a:lnTo>
                    <a:pt x="37" y="660"/>
                  </a:lnTo>
                  <a:lnTo>
                    <a:pt x="38" y="658"/>
                  </a:lnTo>
                  <a:lnTo>
                    <a:pt x="39" y="659"/>
                  </a:lnTo>
                  <a:lnTo>
                    <a:pt x="39" y="662"/>
                  </a:lnTo>
                  <a:lnTo>
                    <a:pt x="40" y="663"/>
                  </a:lnTo>
                  <a:lnTo>
                    <a:pt x="40" y="660"/>
                  </a:lnTo>
                  <a:lnTo>
                    <a:pt x="41" y="658"/>
                  </a:lnTo>
                  <a:lnTo>
                    <a:pt x="42" y="655"/>
                  </a:lnTo>
                  <a:lnTo>
                    <a:pt x="43" y="652"/>
                  </a:lnTo>
                  <a:lnTo>
                    <a:pt x="44" y="653"/>
                  </a:lnTo>
                  <a:lnTo>
                    <a:pt x="44" y="657"/>
                  </a:lnTo>
                  <a:lnTo>
                    <a:pt x="45" y="658"/>
                  </a:lnTo>
                  <a:lnTo>
                    <a:pt x="46" y="657"/>
                  </a:lnTo>
                  <a:lnTo>
                    <a:pt x="46" y="656"/>
                  </a:lnTo>
                  <a:lnTo>
                    <a:pt x="47" y="651"/>
                  </a:lnTo>
                  <a:lnTo>
                    <a:pt x="48" y="653"/>
                  </a:lnTo>
                  <a:lnTo>
                    <a:pt x="48" y="655"/>
                  </a:lnTo>
                  <a:lnTo>
                    <a:pt x="49" y="651"/>
                  </a:lnTo>
                  <a:lnTo>
                    <a:pt x="50" y="652"/>
                  </a:lnTo>
                  <a:lnTo>
                    <a:pt x="51" y="652"/>
                  </a:lnTo>
                  <a:lnTo>
                    <a:pt x="51" y="655"/>
                  </a:lnTo>
                  <a:lnTo>
                    <a:pt x="52" y="655"/>
                  </a:lnTo>
                  <a:lnTo>
                    <a:pt x="53" y="655"/>
                  </a:lnTo>
                  <a:lnTo>
                    <a:pt x="54" y="660"/>
                  </a:lnTo>
                  <a:lnTo>
                    <a:pt x="55" y="659"/>
                  </a:lnTo>
                  <a:lnTo>
                    <a:pt x="56" y="655"/>
                  </a:lnTo>
                  <a:lnTo>
                    <a:pt x="57" y="655"/>
                  </a:lnTo>
                  <a:lnTo>
                    <a:pt x="58" y="651"/>
                  </a:lnTo>
                  <a:lnTo>
                    <a:pt x="58" y="652"/>
                  </a:lnTo>
                  <a:lnTo>
                    <a:pt x="59" y="653"/>
                  </a:lnTo>
                  <a:lnTo>
                    <a:pt x="59" y="655"/>
                  </a:lnTo>
                  <a:lnTo>
                    <a:pt x="60" y="655"/>
                  </a:lnTo>
                  <a:lnTo>
                    <a:pt x="61" y="655"/>
                  </a:lnTo>
                  <a:lnTo>
                    <a:pt x="61" y="656"/>
                  </a:lnTo>
                  <a:lnTo>
                    <a:pt x="62" y="658"/>
                  </a:lnTo>
                  <a:lnTo>
                    <a:pt x="63" y="660"/>
                  </a:lnTo>
                  <a:lnTo>
                    <a:pt x="63" y="657"/>
                  </a:lnTo>
                  <a:lnTo>
                    <a:pt x="63" y="660"/>
                  </a:lnTo>
                  <a:lnTo>
                    <a:pt x="64" y="658"/>
                  </a:lnTo>
                  <a:lnTo>
                    <a:pt x="65" y="656"/>
                  </a:lnTo>
                  <a:lnTo>
                    <a:pt x="66" y="653"/>
                  </a:lnTo>
                  <a:lnTo>
                    <a:pt x="66" y="656"/>
                  </a:lnTo>
                  <a:lnTo>
                    <a:pt x="66" y="655"/>
                  </a:lnTo>
                  <a:lnTo>
                    <a:pt x="67" y="655"/>
                  </a:lnTo>
                  <a:lnTo>
                    <a:pt x="68" y="657"/>
                  </a:lnTo>
                  <a:lnTo>
                    <a:pt x="68" y="650"/>
                  </a:lnTo>
                  <a:lnTo>
                    <a:pt x="69" y="654"/>
                  </a:lnTo>
                  <a:lnTo>
                    <a:pt x="70" y="656"/>
                  </a:lnTo>
                  <a:lnTo>
                    <a:pt x="71" y="658"/>
                  </a:lnTo>
                  <a:lnTo>
                    <a:pt x="71" y="652"/>
                  </a:lnTo>
                  <a:lnTo>
                    <a:pt x="71" y="653"/>
                  </a:lnTo>
                  <a:lnTo>
                    <a:pt x="72" y="655"/>
                  </a:lnTo>
                  <a:lnTo>
                    <a:pt x="73" y="653"/>
                  </a:lnTo>
                  <a:lnTo>
                    <a:pt x="73" y="655"/>
                  </a:lnTo>
                  <a:lnTo>
                    <a:pt x="74" y="653"/>
                  </a:lnTo>
                  <a:lnTo>
                    <a:pt x="74" y="657"/>
                  </a:lnTo>
                  <a:lnTo>
                    <a:pt x="75" y="650"/>
                  </a:lnTo>
                  <a:lnTo>
                    <a:pt x="75" y="651"/>
                  </a:lnTo>
                  <a:lnTo>
                    <a:pt x="76" y="652"/>
                  </a:lnTo>
                  <a:lnTo>
                    <a:pt x="77" y="653"/>
                  </a:lnTo>
                  <a:lnTo>
                    <a:pt x="78" y="656"/>
                  </a:lnTo>
                  <a:lnTo>
                    <a:pt x="78" y="654"/>
                  </a:lnTo>
                  <a:lnTo>
                    <a:pt x="78" y="655"/>
                  </a:lnTo>
                  <a:lnTo>
                    <a:pt x="79" y="653"/>
                  </a:lnTo>
                  <a:lnTo>
                    <a:pt x="80" y="0"/>
                  </a:lnTo>
                  <a:lnTo>
                    <a:pt x="80" y="176"/>
                  </a:lnTo>
                  <a:lnTo>
                    <a:pt x="81" y="368"/>
                  </a:lnTo>
                  <a:lnTo>
                    <a:pt x="81" y="471"/>
                  </a:lnTo>
                  <a:lnTo>
                    <a:pt x="82" y="530"/>
                  </a:lnTo>
                  <a:lnTo>
                    <a:pt x="83" y="560"/>
                  </a:lnTo>
                  <a:lnTo>
                    <a:pt x="83" y="576"/>
                  </a:lnTo>
                  <a:lnTo>
                    <a:pt x="84" y="586"/>
                  </a:lnTo>
                  <a:lnTo>
                    <a:pt x="85" y="591"/>
                  </a:lnTo>
                  <a:lnTo>
                    <a:pt x="85" y="593"/>
                  </a:lnTo>
                  <a:lnTo>
                    <a:pt x="86" y="597"/>
                  </a:lnTo>
                  <a:lnTo>
                    <a:pt x="87" y="598"/>
                  </a:lnTo>
                  <a:lnTo>
                    <a:pt x="88" y="600"/>
                  </a:lnTo>
                  <a:lnTo>
                    <a:pt x="88" y="595"/>
                  </a:lnTo>
                  <a:lnTo>
                    <a:pt x="89" y="598"/>
                  </a:lnTo>
                  <a:lnTo>
                    <a:pt x="89" y="595"/>
                  </a:lnTo>
                  <a:lnTo>
                    <a:pt x="90" y="597"/>
                  </a:lnTo>
                  <a:lnTo>
                    <a:pt x="90" y="609"/>
                  </a:lnTo>
                  <a:lnTo>
                    <a:pt x="91" y="609"/>
                  </a:lnTo>
                  <a:lnTo>
                    <a:pt x="92" y="607"/>
                  </a:lnTo>
                  <a:lnTo>
                    <a:pt x="93" y="606"/>
                  </a:lnTo>
                  <a:lnTo>
                    <a:pt x="93" y="611"/>
                  </a:lnTo>
                  <a:lnTo>
                    <a:pt x="93" y="604"/>
                  </a:lnTo>
                  <a:lnTo>
                    <a:pt x="94" y="605"/>
                  </a:lnTo>
                  <a:lnTo>
                    <a:pt x="95" y="606"/>
                  </a:lnTo>
                  <a:lnTo>
                    <a:pt x="95" y="604"/>
                  </a:lnTo>
                  <a:lnTo>
                    <a:pt x="96" y="605"/>
                  </a:lnTo>
                  <a:lnTo>
                    <a:pt x="97" y="609"/>
                  </a:lnTo>
                  <a:lnTo>
                    <a:pt x="97" y="616"/>
                  </a:lnTo>
                  <a:lnTo>
                    <a:pt x="98" y="614"/>
                  </a:lnTo>
                  <a:lnTo>
                    <a:pt x="98" y="611"/>
                  </a:lnTo>
                  <a:lnTo>
                    <a:pt x="99" y="610"/>
                  </a:lnTo>
                  <a:lnTo>
                    <a:pt x="100" y="606"/>
                  </a:lnTo>
                  <a:lnTo>
                    <a:pt x="100" y="608"/>
                  </a:lnTo>
                  <a:lnTo>
                    <a:pt x="100" y="605"/>
                  </a:lnTo>
                  <a:lnTo>
                    <a:pt x="101" y="607"/>
                  </a:lnTo>
                  <a:lnTo>
                    <a:pt x="102" y="604"/>
                  </a:lnTo>
                  <a:lnTo>
                    <a:pt x="102" y="610"/>
                  </a:lnTo>
                  <a:lnTo>
                    <a:pt x="103" y="611"/>
                  </a:lnTo>
                  <a:lnTo>
                    <a:pt x="104" y="611"/>
                  </a:lnTo>
                  <a:lnTo>
                    <a:pt x="104" y="613"/>
                  </a:lnTo>
                  <a:lnTo>
                    <a:pt x="105" y="611"/>
                  </a:lnTo>
                  <a:lnTo>
                    <a:pt x="105" y="613"/>
                  </a:lnTo>
                  <a:lnTo>
                    <a:pt x="106" y="612"/>
                  </a:lnTo>
                  <a:lnTo>
                    <a:pt x="107" y="614"/>
                  </a:lnTo>
                  <a:lnTo>
                    <a:pt x="107" y="613"/>
                  </a:lnTo>
                  <a:lnTo>
                    <a:pt x="107" y="614"/>
                  </a:lnTo>
                  <a:lnTo>
                    <a:pt x="108" y="618"/>
                  </a:lnTo>
                  <a:lnTo>
                    <a:pt x="109" y="616"/>
                  </a:lnTo>
                  <a:lnTo>
                    <a:pt x="110" y="614"/>
                  </a:lnTo>
                  <a:lnTo>
                    <a:pt x="111" y="616"/>
                  </a:lnTo>
                  <a:lnTo>
                    <a:pt x="112" y="616"/>
                  </a:lnTo>
                  <a:lnTo>
                    <a:pt x="112" y="613"/>
                  </a:lnTo>
                  <a:lnTo>
                    <a:pt x="113" y="612"/>
                  </a:lnTo>
                  <a:lnTo>
                    <a:pt x="114" y="614"/>
                  </a:lnTo>
                  <a:lnTo>
                    <a:pt x="115" y="614"/>
                  </a:lnTo>
                  <a:lnTo>
                    <a:pt x="115" y="616"/>
                  </a:lnTo>
                  <a:lnTo>
                    <a:pt x="115" y="614"/>
                  </a:lnTo>
                  <a:lnTo>
                    <a:pt x="116" y="614"/>
                  </a:lnTo>
                  <a:lnTo>
                    <a:pt x="117" y="614"/>
                  </a:lnTo>
                  <a:lnTo>
                    <a:pt x="117" y="615"/>
                  </a:lnTo>
                  <a:lnTo>
                    <a:pt x="118" y="613"/>
                  </a:lnTo>
                  <a:lnTo>
                    <a:pt x="119" y="614"/>
                  </a:lnTo>
                  <a:lnTo>
                    <a:pt x="119" y="611"/>
                  </a:lnTo>
                  <a:lnTo>
                    <a:pt x="120" y="616"/>
                  </a:lnTo>
                  <a:lnTo>
                    <a:pt x="120" y="622"/>
                  </a:lnTo>
                  <a:lnTo>
                    <a:pt x="121" y="621"/>
                  </a:lnTo>
                  <a:lnTo>
                    <a:pt x="122" y="622"/>
                  </a:lnTo>
                  <a:lnTo>
                    <a:pt x="122" y="618"/>
                  </a:lnTo>
                  <a:lnTo>
                    <a:pt x="123" y="618"/>
                  </a:lnTo>
                  <a:lnTo>
                    <a:pt x="124" y="620"/>
                  </a:lnTo>
                  <a:lnTo>
                    <a:pt x="124" y="618"/>
                  </a:lnTo>
                  <a:lnTo>
                    <a:pt x="125" y="619"/>
                  </a:lnTo>
                  <a:lnTo>
                    <a:pt x="126" y="619"/>
                  </a:lnTo>
                  <a:lnTo>
                    <a:pt x="127" y="618"/>
                  </a:lnTo>
                  <a:lnTo>
                    <a:pt x="128" y="622"/>
                  </a:lnTo>
                  <a:lnTo>
                    <a:pt x="129" y="620"/>
                  </a:lnTo>
                  <a:lnTo>
                    <a:pt x="129" y="619"/>
                  </a:lnTo>
                  <a:lnTo>
                    <a:pt x="130" y="619"/>
                  </a:lnTo>
                  <a:lnTo>
                    <a:pt x="130" y="620"/>
                  </a:lnTo>
                  <a:lnTo>
                    <a:pt x="131" y="621"/>
                  </a:lnTo>
                  <a:lnTo>
                    <a:pt x="132" y="618"/>
                  </a:lnTo>
                  <a:lnTo>
                    <a:pt x="133" y="619"/>
                  </a:lnTo>
                  <a:lnTo>
                    <a:pt x="134" y="618"/>
                  </a:lnTo>
                  <a:lnTo>
                    <a:pt x="134" y="621"/>
                  </a:lnTo>
                  <a:lnTo>
                    <a:pt x="135" y="628"/>
                  </a:lnTo>
                  <a:lnTo>
                    <a:pt x="136" y="627"/>
                  </a:lnTo>
                  <a:lnTo>
                    <a:pt x="137" y="625"/>
                  </a:lnTo>
                  <a:lnTo>
                    <a:pt x="137" y="623"/>
                  </a:lnTo>
                  <a:lnTo>
                    <a:pt x="138" y="626"/>
                  </a:lnTo>
                  <a:lnTo>
                    <a:pt x="138" y="624"/>
                  </a:lnTo>
                  <a:lnTo>
                    <a:pt x="139" y="623"/>
                  </a:lnTo>
                  <a:lnTo>
                    <a:pt x="139" y="626"/>
                  </a:lnTo>
                  <a:lnTo>
                    <a:pt x="140" y="621"/>
                  </a:lnTo>
                  <a:lnTo>
                    <a:pt x="141" y="623"/>
                  </a:lnTo>
                  <a:lnTo>
                    <a:pt x="142" y="625"/>
                  </a:lnTo>
                  <a:lnTo>
                    <a:pt x="142" y="624"/>
                  </a:lnTo>
                  <a:lnTo>
                    <a:pt x="143" y="623"/>
                  </a:lnTo>
                  <a:lnTo>
                    <a:pt x="144" y="619"/>
                  </a:lnTo>
                  <a:lnTo>
                    <a:pt x="144" y="618"/>
                  </a:lnTo>
                  <a:lnTo>
                    <a:pt x="145" y="622"/>
                  </a:lnTo>
                  <a:lnTo>
                    <a:pt x="145" y="623"/>
                  </a:lnTo>
                  <a:lnTo>
                    <a:pt x="146" y="620"/>
                  </a:lnTo>
                  <a:lnTo>
                    <a:pt x="146" y="624"/>
                  </a:lnTo>
                  <a:lnTo>
                    <a:pt x="147" y="621"/>
                  </a:lnTo>
                  <a:lnTo>
                    <a:pt x="148" y="621"/>
                  </a:lnTo>
                  <a:lnTo>
                    <a:pt x="149" y="630"/>
                  </a:lnTo>
                  <a:lnTo>
                    <a:pt x="149" y="629"/>
                  </a:lnTo>
                  <a:lnTo>
                    <a:pt x="149" y="626"/>
                  </a:lnTo>
                  <a:lnTo>
                    <a:pt x="150" y="626"/>
                  </a:lnTo>
                  <a:lnTo>
                    <a:pt x="151" y="625"/>
                  </a:lnTo>
                  <a:lnTo>
                    <a:pt x="151" y="630"/>
                  </a:lnTo>
                  <a:lnTo>
                    <a:pt x="152" y="628"/>
                  </a:lnTo>
                  <a:lnTo>
                    <a:pt x="153" y="628"/>
                  </a:lnTo>
                  <a:lnTo>
                    <a:pt x="154" y="628"/>
                  </a:lnTo>
                  <a:lnTo>
                    <a:pt x="154" y="629"/>
                  </a:lnTo>
                  <a:lnTo>
                    <a:pt x="155" y="633"/>
                  </a:lnTo>
                  <a:lnTo>
                    <a:pt x="156" y="630"/>
                  </a:lnTo>
                  <a:lnTo>
                    <a:pt x="156" y="628"/>
                  </a:lnTo>
                  <a:lnTo>
                    <a:pt x="157" y="630"/>
                  </a:lnTo>
                  <a:lnTo>
                    <a:pt x="158" y="631"/>
                  </a:lnTo>
                  <a:lnTo>
                    <a:pt x="159" y="628"/>
                  </a:lnTo>
                  <a:lnTo>
                    <a:pt x="160" y="627"/>
                  </a:lnTo>
                  <a:lnTo>
                    <a:pt x="160" y="628"/>
                  </a:lnTo>
                  <a:lnTo>
                    <a:pt x="161" y="628"/>
                  </a:lnTo>
                  <a:lnTo>
                    <a:pt x="161" y="632"/>
                  </a:lnTo>
                  <a:lnTo>
                    <a:pt x="162" y="630"/>
                  </a:lnTo>
                  <a:lnTo>
                    <a:pt x="163" y="630"/>
                  </a:lnTo>
                  <a:lnTo>
                    <a:pt x="164" y="631"/>
                  </a:lnTo>
                  <a:lnTo>
                    <a:pt x="164" y="627"/>
                  </a:lnTo>
                  <a:lnTo>
                    <a:pt x="165" y="628"/>
                  </a:lnTo>
                  <a:lnTo>
                    <a:pt x="166" y="628"/>
                  </a:lnTo>
                  <a:lnTo>
                    <a:pt x="167" y="627"/>
                  </a:lnTo>
                  <a:lnTo>
                    <a:pt x="168" y="630"/>
                  </a:lnTo>
                  <a:lnTo>
                    <a:pt x="168" y="632"/>
                  </a:lnTo>
                  <a:lnTo>
                    <a:pt x="169" y="630"/>
                  </a:lnTo>
                  <a:lnTo>
                    <a:pt x="170" y="630"/>
                  </a:lnTo>
                  <a:lnTo>
                    <a:pt x="171" y="627"/>
                  </a:lnTo>
                  <a:lnTo>
                    <a:pt x="171" y="626"/>
                  </a:lnTo>
                  <a:lnTo>
                    <a:pt x="171" y="629"/>
                  </a:lnTo>
                  <a:lnTo>
                    <a:pt x="172" y="632"/>
                  </a:lnTo>
                  <a:lnTo>
                    <a:pt x="173" y="630"/>
                  </a:lnTo>
                  <a:lnTo>
                    <a:pt x="174" y="631"/>
                  </a:lnTo>
                  <a:lnTo>
                    <a:pt x="175" y="625"/>
                  </a:lnTo>
                  <a:lnTo>
                    <a:pt x="175" y="630"/>
                  </a:lnTo>
                  <a:lnTo>
                    <a:pt x="176" y="630"/>
                  </a:lnTo>
                  <a:lnTo>
                    <a:pt x="177" y="625"/>
                  </a:lnTo>
                  <a:lnTo>
                    <a:pt x="178" y="625"/>
                  </a:lnTo>
                  <a:lnTo>
                    <a:pt x="178" y="628"/>
                  </a:lnTo>
                  <a:lnTo>
                    <a:pt x="179" y="634"/>
                  </a:lnTo>
                  <a:lnTo>
                    <a:pt x="179" y="632"/>
                  </a:lnTo>
                  <a:lnTo>
                    <a:pt x="180" y="631"/>
                  </a:lnTo>
                  <a:lnTo>
                    <a:pt x="181" y="632"/>
                  </a:lnTo>
                  <a:lnTo>
                    <a:pt x="182" y="630"/>
                  </a:lnTo>
                  <a:lnTo>
                    <a:pt x="183" y="628"/>
                  </a:lnTo>
                  <a:lnTo>
                    <a:pt x="184" y="628"/>
                  </a:lnTo>
                  <a:lnTo>
                    <a:pt x="185" y="629"/>
                  </a:lnTo>
                  <a:lnTo>
                    <a:pt x="186" y="630"/>
                  </a:lnTo>
                  <a:lnTo>
                    <a:pt x="186" y="632"/>
                  </a:lnTo>
                  <a:lnTo>
                    <a:pt x="186" y="628"/>
                  </a:lnTo>
                  <a:lnTo>
                    <a:pt x="187" y="629"/>
                  </a:lnTo>
                  <a:lnTo>
                    <a:pt x="188" y="631"/>
                  </a:lnTo>
                  <a:lnTo>
                    <a:pt x="188" y="625"/>
                  </a:lnTo>
                  <a:lnTo>
                    <a:pt x="189" y="627"/>
                  </a:lnTo>
                  <a:lnTo>
                    <a:pt x="190" y="628"/>
                  </a:lnTo>
                  <a:lnTo>
                    <a:pt x="190" y="630"/>
                  </a:lnTo>
                  <a:lnTo>
                    <a:pt x="190" y="625"/>
                  </a:lnTo>
                  <a:lnTo>
                    <a:pt x="191" y="630"/>
                  </a:lnTo>
                  <a:lnTo>
                    <a:pt x="192" y="629"/>
                  </a:lnTo>
                  <a:lnTo>
                    <a:pt x="193" y="630"/>
                  </a:lnTo>
                  <a:lnTo>
                    <a:pt x="193" y="628"/>
                  </a:lnTo>
                  <a:lnTo>
                    <a:pt x="194" y="632"/>
                  </a:lnTo>
                  <a:lnTo>
                    <a:pt x="194" y="637"/>
                  </a:lnTo>
                  <a:lnTo>
                    <a:pt x="195" y="633"/>
                  </a:lnTo>
                  <a:lnTo>
                    <a:pt x="195" y="634"/>
                  </a:lnTo>
                  <a:lnTo>
                    <a:pt x="196" y="633"/>
                  </a:lnTo>
                  <a:lnTo>
                    <a:pt x="197" y="635"/>
                  </a:lnTo>
                  <a:lnTo>
                    <a:pt x="198" y="635"/>
                  </a:lnTo>
                  <a:lnTo>
                    <a:pt x="198" y="628"/>
                  </a:lnTo>
                  <a:lnTo>
                    <a:pt x="198" y="630"/>
                  </a:lnTo>
                  <a:lnTo>
                    <a:pt x="199" y="637"/>
                  </a:lnTo>
                  <a:lnTo>
                    <a:pt x="200" y="634"/>
                  </a:lnTo>
                  <a:lnTo>
                    <a:pt x="200" y="633"/>
                  </a:lnTo>
                  <a:lnTo>
                    <a:pt x="201" y="633"/>
                  </a:lnTo>
                  <a:lnTo>
                    <a:pt x="201" y="625"/>
                  </a:lnTo>
                  <a:lnTo>
                    <a:pt x="202" y="627"/>
                  </a:lnTo>
                  <a:lnTo>
                    <a:pt x="203" y="632"/>
                  </a:lnTo>
                  <a:lnTo>
                    <a:pt x="203" y="631"/>
                  </a:lnTo>
                  <a:lnTo>
                    <a:pt x="204" y="630"/>
                  </a:lnTo>
                  <a:lnTo>
                    <a:pt x="205" y="632"/>
                  </a:lnTo>
                  <a:lnTo>
                    <a:pt x="205" y="631"/>
                  </a:lnTo>
                  <a:lnTo>
                    <a:pt x="205" y="639"/>
                  </a:lnTo>
                  <a:lnTo>
                    <a:pt x="206" y="637"/>
                  </a:lnTo>
                  <a:lnTo>
                    <a:pt x="207" y="633"/>
                  </a:lnTo>
                  <a:lnTo>
                    <a:pt x="208" y="633"/>
                  </a:lnTo>
                  <a:lnTo>
                    <a:pt x="208" y="628"/>
                  </a:lnTo>
                  <a:lnTo>
                    <a:pt x="209" y="632"/>
                  </a:lnTo>
                  <a:lnTo>
                    <a:pt x="209" y="628"/>
                  </a:lnTo>
                  <a:lnTo>
                    <a:pt x="210" y="628"/>
                  </a:lnTo>
                  <a:lnTo>
                    <a:pt x="210" y="637"/>
                  </a:lnTo>
                  <a:lnTo>
                    <a:pt x="211" y="633"/>
                  </a:lnTo>
                  <a:lnTo>
                    <a:pt x="212" y="632"/>
                  </a:lnTo>
                  <a:lnTo>
                    <a:pt x="212" y="637"/>
                  </a:lnTo>
                  <a:lnTo>
                    <a:pt x="213" y="635"/>
                  </a:lnTo>
                  <a:lnTo>
                    <a:pt x="214" y="635"/>
                  </a:lnTo>
                  <a:lnTo>
                    <a:pt x="215" y="632"/>
                  </a:lnTo>
                  <a:lnTo>
                    <a:pt x="215" y="630"/>
                  </a:lnTo>
                  <a:lnTo>
                    <a:pt x="216" y="632"/>
                  </a:lnTo>
                  <a:lnTo>
                    <a:pt x="217" y="632"/>
                  </a:lnTo>
                  <a:lnTo>
                    <a:pt x="217" y="629"/>
                  </a:lnTo>
                  <a:lnTo>
                    <a:pt x="218" y="631"/>
                  </a:lnTo>
                  <a:lnTo>
                    <a:pt x="219" y="632"/>
                  </a:lnTo>
                  <a:lnTo>
                    <a:pt x="220" y="631"/>
                  </a:lnTo>
                  <a:lnTo>
                    <a:pt x="220" y="632"/>
                  </a:lnTo>
                  <a:lnTo>
                    <a:pt x="220" y="633"/>
                  </a:lnTo>
                  <a:lnTo>
                    <a:pt x="221" y="633"/>
                  </a:lnTo>
                  <a:lnTo>
                    <a:pt x="222" y="630"/>
                  </a:lnTo>
                  <a:lnTo>
                    <a:pt x="222" y="632"/>
                  </a:lnTo>
                  <a:lnTo>
                    <a:pt x="223" y="632"/>
                  </a:lnTo>
                  <a:lnTo>
                    <a:pt x="224" y="633"/>
                  </a:lnTo>
                  <a:lnTo>
                    <a:pt x="224" y="635"/>
                  </a:lnTo>
                  <a:lnTo>
                    <a:pt x="225" y="633"/>
                  </a:lnTo>
                  <a:lnTo>
                    <a:pt x="225" y="635"/>
                  </a:lnTo>
                  <a:lnTo>
                    <a:pt x="226" y="634"/>
                  </a:lnTo>
                  <a:lnTo>
                    <a:pt x="227" y="635"/>
                  </a:lnTo>
                  <a:lnTo>
                    <a:pt x="227" y="634"/>
                  </a:lnTo>
                  <a:lnTo>
                    <a:pt x="227" y="637"/>
                  </a:lnTo>
                  <a:lnTo>
                    <a:pt x="228" y="635"/>
                  </a:lnTo>
                  <a:lnTo>
                    <a:pt x="229" y="631"/>
                  </a:lnTo>
                  <a:lnTo>
                    <a:pt x="230" y="631"/>
                  </a:lnTo>
                  <a:lnTo>
                    <a:pt x="230" y="632"/>
                  </a:lnTo>
                  <a:lnTo>
                    <a:pt x="231" y="635"/>
                  </a:lnTo>
                  <a:lnTo>
                    <a:pt x="232" y="635"/>
                  </a:lnTo>
                  <a:lnTo>
                    <a:pt x="232" y="630"/>
                  </a:lnTo>
                  <a:lnTo>
                    <a:pt x="233" y="631"/>
                  </a:lnTo>
                  <a:lnTo>
                    <a:pt x="234" y="632"/>
                  </a:lnTo>
                  <a:lnTo>
                    <a:pt x="235" y="635"/>
                  </a:lnTo>
                  <a:lnTo>
                    <a:pt x="235" y="630"/>
                  </a:lnTo>
                  <a:lnTo>
                    <a:pt x="235" y="632"/>
                  </a:lnTo>
                  <a:lnTo>
                    <a:pt x="236" y="632"/>
                  </a:lnTo>
                  <a:lnTo>
                    <a:pt x="237" y="628"/>
                  </a:lnTo>
                  <a:lnTo>
                    <a:pt x="237" y="631"/>
                  </a:lnTo>
                  <a:lnTo>
                    <a:pt x="238" y="635"/>
                  </a:lnTo>
                  <a:lnTo>
                    <a:pt x="239" y="635"/>
                  </a:lnTo>
                  <a:lnTo>
                    <a:pt x="239" y="634"/>
                  </a:lnTo>
                  <a:lnTo>
                    <a:pt x="239" y="635"/>
                  </a:lnTo>
                  <a:lnTo>
                    <a:pt x="240" y="632"/>
                  </a:lnTo>
                  <a:lnTo>
                    <a:pt x="241" y="632"/>
                  </a:lnTo>
                  <a:lnTo>
                    <a:pt x="242" y="637"/>
                  </a:lnTo>
                  <a:lnTo>
                    <a:pt x="242" y="636"/>
                  </a:lnTo>
                  <a:lnTo>
                    <a:pt x="243" y="636"/>
                  </a:lnTo>
                  <a:lnTo>
                    <a:pt x="243" y="637"/>
                  </a:lnTo>
                  <a:lnTo>
                    <a:pt x="244" y="636"/>
                  </a:lnTo>
                  <a:lnTo>
                    <a:pt x="244" y="632"/>
                  </a:lnTo>
                  <a:lnTo>
                    <a:pt x="245" y="634"/>
                  </a:lnTo>
                  <a:lnTo>
                    <a:pt x="246" y="636"/>
                  </a:lnTo>
                  <a:lnTo>
                    <a:pt x="247" y="635"/>
                  </a:lnTo>
                  <a:lnTo>
                    <a:pt x="247" y="637"/>
                  </a:lnTo>
                  <a:lnTo>
                    <a:pt x="248" y="639"/>
                  </a:lnTo>
                  <a:lnTo>
                    <a:pt x="249" y="639"/>
                  </a:lnTo>
                  <a:lnTo>
                    <a:pt x="249" y="636"/>
                  </a:lnTo>
                  <a:lnTo>
                    <a:pt x="250" y="635"/>
                  </a:lnTo>
                  <a:lnTo>
                    <a:pt x="250" y="636"/>
                  </a:lnTo>
                  <a:lnTo>
                    <a:pt x="251" y="635"/>
                  </a:lnTo>
                  <a:lnTo>
                    <a:pt x="252" y="640"/>
                  </a:lnTo>
                  <a:lnTo>
                    <a:pt x="252" y="635"/>
                  </a:lnTo>
                  <a:lnTo>
                    <a:pt x="253" y="639"/>
                  </a:lnTo>
                  <a:lnTo>
                    <a:pt x="254" y="637"/>
                  </a:lnTo>
                  <a:lnTo>
                    <a:pt x="254" y="644"/>
                  </a:lnTo>
                  <a:lnTo>
                    <a:pt x="255" y="637"/>
                  </a:lnTo>
                  <a:lnTo>
                    <a:pt x="256" y="638"/>
                  </a:lnTo>
                  <a:lnTo>
                    <a:pt x="257" y="637"/>
                  </a:lnTo>
                  <a:lnTo>
                    <a:pt x="257" y="641"/>
                  </a:lnTo>
                  <a:lnTo>
                    <a:pt x="258" y="638"/>
                  </a:lnTo>
                  <a:lnTo>
                    <a:pt x="258" y="637"/>
                  </a:lnTo>
                  <a:lnTo>
                    <a:pt x="259" y="637"/>
                  </a:lnTo>
                  <a:lnTo>
                    <a:pt x="259" y="639"/>
                  </a:lnTo>
                  <a:lnTo>
                    <a:pt x="260" y="639"/>
                  </a:lnTo>
                  <a:lnTo>
                    <a:pt x="261" y="636"/>
                  </a:lnTo>
                  <a:lnTo>
                    <a:pt x="261" y="638"/>
                  </a:lnTo>
                  <a:lnTo>
                    <a:pt x="261" y="635"/>
                  </a:lnTo>
                  <a:lnTo>
                    <a:pt x="262" y="635"/>
                  </a:lnTo>
                  <a:lnTo>
                    <a:pt x="263" y="635"/>
                  </a:lnTo>
                  <a:lnTo>
                    <a:pt x="264" y="637"/>
                  </a:lnTo>
                  <a:lnTo>
                    <a:pt x="265" y="636"/>
                  </a:lnTo>
                  <a:lnTo>
                    <a:pt x="265" y="635"/>
                  </a:lnTo>
                  <a:lnTo>
                    <a:pt x="266" y="634"/>
                  </a:lnTo>
                  <a:lnTo>
                    <a:pt x="266" y="636"/>
                  </a:lnTo>
                  <a:lnTo>
                    <a:pt x="267" y="637"/>
                  </a:lnTo>
                  <a:lnTo>
                    <a:pt x="268" y="638"/>
                  </a:lnTo>
                  <a:lnTo>
                    <a:pt x="269" y="638"/>
                  </a:lnTo>
                  <a:lnTo>
                    <a:pt x="269" y="637"/>
                  </a:lnTo>
                  <a:lnTo>
                    <a:pt x="269" y="636"/>
                  </a:lnTo>
                  <a:lnTo>
                    <a:pt x="270" y="636"/>
                  </a:lnTo>
                  <a:lnTo>
                    <a:pt x="271" y="636"/>
                  </a:lnTo>
                  <a:lnTo>
                    <a:pt x="271" y="630"/>
                  </a:lnTo>
                  <a:lnTo>
                    <a:pt x="272" y="632"/>
                  </a:lnTo>
                  <a:lnTo>
                    <a:pt x="273" y="637"/>
                  </a:lnTo>
                  <a:lnTo>
                    <a:pt x="273" y="635"/>
                  </a:lnTo>
                  <a:lnTo>
                    <a:pt x="274" y="635"/>
                  </a:lnTo>
                  <a:lnTo>
                    <a:pt x="275" y="641"/>
                  </a:lnTo>
                  <a:lnTo>
                    <a:pt x="276" y="639"/>
                  </a:lnTo>
                  <a:lnTo>
                    <a:pt x="276" y="637"/>
                  </a:lnTo>
                  <a:lnTo>
                    <a:pt x="277" y="632"/>
                  </a:lnTo>
                  <a:lnTo>
                    <a:pt x="278" y="635"/>
                  </a:lnTo>
                  <a:lnTo>
                    <a:pt x="279" y="635"/>
                  </a:lnTo>
                  <a:lnTo>
                    <a:pt x="279" y="637"/>
                  </a:lnTo>
                  <a:lnTo>
                    <a:pt x="280" y="639"/>
                  </a:lnTo>
                  <a:lnTo>
                    <a:pt x="280" y="635"/>
                  </a:lnTo>
                  <a:lnTo>
                    <a:pt x="281" y="635"/>
                  </a:lnTo>
                  <a:lnTo>
                    <a:pt x="282" y="637"/>
                  </a:lnTo>
                  <a:lnTo>
                    <a:pt x="283" y="635"/>
                  </a:lnTo>
                  <a:lnTo>
                    <a:pt x="283" y="640"/>
                  </a:lnTo>
                  <a:lnTo>
                    <a:pt x="284" y="637"/>
                  </a:lnTo>
                  <a:lnTo>
                    <a:pt x="284" y="635"/>
                  </a:lnTo>
                  <a:lnTo>
                    <a:pt x="285" y="635"/>
                  </a:lnTo>
                  <a:lnTo>
                    <a:pt x="286" y="633"/>
                  </a:lnTo>
                  <a:lnTo>
                    <a:pt x="286" y="637"/>
                  </a:lnTo>
                  <a:lnTo>
                    <a:pt x="287" y="637"/>
                  </a:lnTo>
                  <a:lnTo>
                    <a:pt x="288" y="638"/>
                  </a:lnTo>
                  <a:lnTo>
                    <a:pt x="288" y="631"/>
                  </a:lnTo>
                  <a:lnTo>
                    <a:pt x="289" y="632"/>
                  </a:lnTo>
                  <a:lnTo>
                    <a:pt x="290" y="633"/>
                  </a:lnTo>
                  <a:lnTo>
                    <a:pt x="291" y="635"/>
                  </a:lnTo>
                  <a:lnTo>
                    <a:pt x="291" y="636"/>
                  </a:lnTo>
                  <a:lnTo>
                    <a:pt x="292" y="637"/>
                  </a:lnTo>
                  <a:lnTo>
                    <a:pt x="293" y="637"/>
                  </a:lnTo>
                  <a:lnTo>
                    <a:pt x="294" y="636"/>
                  </a:lnTo>
                  <a:lnTo>
                    <a:pt x="295" y="634"/>
                  </a:lnTo>
                  <a:lnTo>
                    <a:pt x="295" y="635"/>
                  </a:lnTo>
                  <a:lnTo>
                    <a:pt x="296" y="635"/>
                  </a:lnTo>
                  <a:lnTo>
                    <a:pt x="297" y="638"/>
                  </a:lnTo>
                  <a:lnTo>
                    <a:pt x="298" y="637"/>
                  </a:lnTo>
                  <a:lnTo>
                    <a:pt x="298" y="639"/>
                  </a:lnTo>
                  <a:lnTo>
                    <a:pt x="299" y="639"/>
                  </a:lnTo>
                  <a:lnTo>
                    <a:pt x="299" y="631"/>
                  </a:lnTo>
                  <a:lnTo>
                    <a:pt x="300" y="632"/>
                  </a:lnTo>
                  <a:lnTo>
                    <a:pt x="301" y="633"/>
                  </a:lnTo>
                  <a:lnTo>
                    <a:pt x="301" y="635"/>
                  </a:lnTo>
                  <a:lnTo>
                    <a:pt x="302" y="631"/>
                  </a:lnTo>
                  <a:lnTo>
                    <a:pt x="303" y="629"/>
                  </a:lnTo>
                  <a:lnTo>
                    <a:pt x="303" y="631"/>
                  </a:lnTo>
                  <a:lnTo>
                    <a:pt x="303" y="633"/>
                  </a:lnTo>
                  <a:lnTo>
                    <a:pt x="304" y="637"/>
                  </a:lnTo>
                  <a:lnTo>
                    <a:pt x="305" y="637"/>
                  </a:lnTo>
                  <a:lnTo>
                    <a:pt x="306" y="636"/>
                  </a:lnTo>
                  <a:lnTo>
                    <a:pt x="306" y="639"/>
                  </a:lnTo>
                  <a:lnTo>
                    <a:pt x="307" y="638"/>
                  </a:lnTo>
                  <a:lnTo>
                    <a:pt x="308" y="639"/>
                  </a:lnTo>
                  <a:lnTo>
                    <a:pt x="309" y="637"/>
                  </a:lnTo>
                  <a:lnTo>
                    <a:pt x="310" y="636"/>
                  </a:lnTo>
                  <a:lnTo>
                    <a:pt x="310" y="637"/>
                  </a:lnTo>
                  <a:lnTo>
                    <a:pt x="311" y="637"/>
                  </a:lnTo>
                  <a:lnTo>
                    <a:pt x="312" y="636"/>
                  </a:lnTo>
                  <a:lnTo>
                    <a:pt x="313" y="636"/>
                  </a:lnTo>
                  <a:lnTo>
                    <a:pt x="313" y="635"/>
                  </a:lnTo>
                  <a:lnTo>
                    <a:pt x="314" y="637"/>
                  </a:lnTo>
                  <a:lnTo>
                    <a:pt x="314" y="640"/>
                  </a:lnTo>
                  <a:lnTo>
                    <a:pt x="315" y="636"/>
                  </a:lnTo>
                  <a:lnTo>
                    <a:pt x="316" y="636"/>
                  </a:lnTo>
                  <a:lnTo>
                    <a:pt x="317" y="635"/>
                  </a:lnTo>
                  <a:lnTo>
                    <a:pt x="318" y="636"/>
                  </a:lnTo>
                  <a:lnTo>
                    <a:pt x="318" y="631"/>
                  </a:lnTo>
                  <a:lnTo>
                    <a:pt x="318" y="634"/>
                  </a:lnTo>
                  <a:lnTo>
                    <a:pt x="319" y="642"/>
                  </a:lnTo>
                  <a:lnTo>
                    <a:pt x="320" y="641"/>
                  </a:lnTo>
                  <a:lnTo>
                    <a:pt x="320" y="639"/>
                  </a:lnTo>
                  <a:lnTo>
                    <a:pt x="321" y="638"/>
                  </a:lnTo>
                  <a:lnTo>
                    <a:pt x="321" y="634"/>
                  </a:lnTo>
                  <a:lnTo>
                    <a:pt x="322" y="639"/>
                  </a:lnTo>
                  <a:lnTo>
                    <a:pt x="323" y="637"/>
                  </a:lnTo>
                  <a:lnTo>
                    <a:pt x="324" y="637"/>
                  </a:lnTo>
                  <a:lnTo>
                    <a:pt x="325" y="637"/>
                  </a:lnTo>
                  <a:lnTo>
                    <a:pt x="325" y="638"/>
                  </a:lnTo>
                  <a:lnTo>
                    <a:pt x="325" y="639"/>
                  </a:lnTo>
                  <a:lnTo>
                    <a:pt x="326" y="640"/>
                  </a:lnTo>
                  <a:lnTo>
                    <a:pt x="327" y="639"/>
                  </a:lnTo>
                  <a:lnTo>
                    <a:pt x="328" y="632"/>
                  </a:lnTo>
                  <a:lnTo>
                    <a:pt x="329" y="635"/>
                  </a:lnTo>
                  <a:lnTo>
                    <a:pt x="330" y="634"/>
                  </a:lnTo>
                  <a:lnTo>
                    <a:pt x="330" y="635"/>
                  </a:lnTo>
                  <a:lnTo>
                    <a:pt x="331" y="636"/>
                  </a:lnTo>
                  <a:lnTo>
                    <a:pt x="332" y="637"/>
                  </a:lnTo>
                  <a:lnTo>
                    <a:pt x="332" y="638"/>
                  </a:lnTo>
                  <a:lnTo>
                    <a:pt x="332" y="641"/>
                  </a:lnTo>
                  <a:lnTo>
                    <a:pt x="333" y="637"/>
                  </a:lnTo>
                  <a:lnTo>
                    <a:pt x="334" y="635"/>
                  </a:lnTo>
                  <a:lnTo>
                    <a:pt x="335" y="637"/>
                  </a:lnTo>
                  <a:lnTo>
                    <a:pt x="335" y="633"/>
                  </a:lnTo>
                  <a:lnTo>
                    <a:pt x="336" y="637"/>
                  </a:lnTo>
                  <a:lnTo>
                    <a:pt x="337" y="637"/>
                  </a:lnTo>
                  <a:lnTo>
                    <a:pt x="337" y="638"/>
                  </a:lnTo>
                  <a:lnTo>
                    <a:pt x="338" y="638"/>
                  </a:lnTo>
                  <a:lnTo>
                    <a:pt x="339" y="637"/>
                  </a:lnTo>
                  <a:lnTo>
                    <a:pt x="340" y="639"/>
                  </a:lnTo>
                  <a:lnTo>
                    <a:pt x="340" y="637"/>
                  </a:lnTo>
                  <a:lnTo>
                    <a:pt x="341" y="635"/>
                  </a:lnTo>
                  <a:lnTo>
                    <a:pt x="342" y="637"/>
                  </a:lnTo>
                  <a:lnTo>
                    <a:pt x="342" y="638"/>
                  </a:lnTo>
                  <a:lnTo>
                    <a:pt x="343" y="639"/>
                  </a:lnTo>
                  <a:lnTo>
                    <a:pt x="344" y="644"/>
                  </a:lnTo>
                  <a:lnTo>
                    <a:pt x="345" y="635"/>
                  </a:lnTo>
                  <a:lnTo>
                    <a:pt x="346" y="643"/>
                  </a:lnTo>
                  <a:lnTo>
                    <a:pt x="347" y="640"/>
                  </a:lnTo>
                  <a:lnTo>
                    <a:pt x="347" y="639"/>
                  </a:lnTo>
                  <a:lnTo>
                    <a:pt x="347" y="638"/>
                  </a:lnTo>
                  <a:lnTo>
                    <a:pt x="348" y="639"/>
                  </a:lnTo>
                  <a:lnTo>
                    <a:pt x="349" y="636"/>
                  </a:lnTo>
                  <a:lnTo>
                    <a:pt x="349" y="639"/>
                  </a:lnTo>
                  <a:lnTo>
                    <a:pt x="350" y="639"/>
                  </a:lnTo>
                  <a:lnTo>
                    <a:pt x="351" y="638"/>
                  </a:lnTo>
                  <a:lnTo>
                    <a:pt x="352" y="639"/>
                  </a:lnTo>
                  <a:lnTo>
                    <a:pt x="352" y="640"/>
                  </a:lnTo>
                  <a:lnTo>
                    <a:pt x="353" y="643"/>
                  </a:lnTo>
                  <a:lnTo>
                    <a:pt x="354" y="640"/>
                  </a:lnTo>
                  <a:lnTo>
                    <a:pt x="355" y="637"/>
                  </a:lnTo>
                  <a:lnTo>
                    <a:pt x="355" y="639"/>
                  </a:lnTo>
                  <a:lnTo>
                    <a:pt x="356" y="636"/>
                  </a:lnTo>
                  <a:lnTo>
                    <a:pt x="357" y="635"/>
                  </a:lnTo>
                  <a:lnTo>
                    <a:pt x="357" y="637"/>
                  </a:lnTo>
                  <a:lnTo>
                    <a:pt x="358" y="638"/>
                  </a:lnTo>
                  <a:lnTo>
                    <a:pt x="359" y="639"/>
                  </a:lnTo>
                  <a:lnTo>
                    <a:pt x="359" y="642"/>
                  </a:lnTo>
                  <a:lnTo>
                    <a:pt x="360" y="641"/>
                  </a:lnTo>
                  <a:lnTo>
                    <a:pt x="361" y="646"/>
                  </a:lnTo>
                  <a:lnTo>
                    <a:pt x="362" y="644"/>
                  </a:lnTo>
                  <a:lnTo>
                    <a:pt x="362" y="641"/>
                  </a:lnTo>
                  <a:lnTo>
                    <a:pt x="363" y="641"/>
                  </a:lnTo>
                  <a:lnTo>
                    <a:pt x="363" y="647"/>
                  </a:lnTo>
                  <a:lnTo>
                    <a:pt x="364" y="641"/>
                  </a:lnTo>
                  <a:lnTo>
                    <a:pt x="364" y="640"/>
                  </a:lnTo>
                  <a:lnTo>
                    <a:pt x="365" y="639"/>
                  </a:lnTo>
                  <a:lnTo>
                    <a:pt x="366" y="634"/>
                  </a:lnTo>
                  <a:lnTo>
                    <a:pt x="367" y="641"/>
                  </a:lnTo>
                  <a:lnTo>
                    <a:pt x="367" y="640"/>
                  </a:lnTo>
                  <a:lnTo>
                    <a:pt x="368" y="635"/>
                  </a:lnTo>
                  <a:lnTo>
                    <a:pt x="369" y="640"/>
                  </a:lnTo>
                  <a:lnTo>
                    <a:pt x="369" y="639"/>
                  </a:lnTo>
                  <a:lnTo>
                    <a:pt x="370" y="637"/>
                  </a:lnTo>
                  <a:lnTo>
                    <a:pt x="370" y="639"/>
                  </a:lnTo>
                  <a:lnTo>
                    <a:pt x="371" y="639"/>
                  </a:lnTo>
                  <a:lnTo>
                    <a:pt x="372" y="631"/>
                  </a:lnTo>
                  <a:lnTo>
                    <a:pt x="373" y="634"/>
                  </a:lnTo>
                  <a:lnTo>
                    <a:pt x="374" y="636"/>
                  </a:lnTo>
                  <a:lnTo>
                    <a:pt x="374" y="637"/>
                  </a:lnTo>
                  <a:lnTo>
                    <a:pt x="374" y="644"/>
                  </a:lnTo>
                  <a:lnTo>
                    <a:pt x="375" y="641"/>
                  </a:lnTo>
                  <a:lnTo>
                    <a:pt x="376" y="636"/>
                  </a:lnTo>
                  <a:lnTo>
                    <a:pt x="376" y="637"/>
                  </a:lnTo>
                  <a:lnTo>
                    <a:pt x="377" y="641"/>
                  </a:lnTo>
                  <a:lnTo>
                    <a:pt x="378" y="641"/>
                  </a:lnTo>
                  <a:lnTo>
                    <a:pt x="379" y="640"/>
                  </a:lnTo>
                  <a:lnTo>
                    <a:pt x="379" y="644"/>
                  </a:lnTo>
                  <a:lnTo>
                    <a:pt x="380" y="641"/>
                  </a:lnTo>
                  <a:lnTo>
                    <a:pt x="381" y="641"/>
                  </a:lnTo>
                  <a:lnTo>
                    <a:pt x="381" y="639"/>
                  </a:lnTo>
                  <a:lnTo>
                    <a:pt x="382" y="639"/>
                  </a:lnTo>
                  <a:lnTo>
                    <a:pt x="383" y="639"/>
                  </a:lnTo>
                  <a:lnTo>
                    <a:pt x="384" y="639"/>
                  </a:lnTo>
                  <a:lnTo>
                    <a:pt x="384" y="641"/>
                  </a:lnTo>
                  <a:lnTo>
                    <a:pt x="385" y="639"/>
                  </a:lnTo>
                  <a:lnTo>
                    <a:pt x="386" y="635"/>
                  </a:lnTo>
                  <a:lnTo>
                    <a:pt x="386" y="637"/>
                  </a:lnTo>
                  <a:lnTo>
                    <a:pt x="387" y="637"/>
                  </a:lnTo>
                  <a:lnTo>
                    <a:pt x="388" y="641"/>
                  </a:lnTo>
                  <a:lnTo>
                    <a:pt x="389" y="648"/>
                  </a:lnTo>
                  <a:lnTo>
                    <a:pt x="389" y="643"/>
                  </a:lnTo>
                  <a:lnTo>
                    <a:pt x="389" y="641"/>
                  </a:lnTo>
                  <a:lnTo>
                    <a:pt x="390" y="640"/>
                  </a:lnTo>
                  <a:lnTo>
                    <a:pt x="391" y="640"/>
                  </a:lnTo>
                  <a:lnTo>
                    <a:pt x="391" y="635"/>
                  </a:lnTo>
                  <a:lnTo>
                    <a:pt x="392" y="635"/>
                  </a:lnTo>
                  <a:lnTo>
                    <a:pt x="393" y="639"/>
                  </a:lnTo>
                  <a:lnTo>
                    <a:pt x="393" y="638"/>
                  </a:lnTo>
                  <a:lnTo>
                    <a:pt x="394" y="639"/>
                  </a:lnTo>
                  <a:lnTo>
                    <a:pt x="394" y="641"/>
                  </a:lnTo>
                  <a:lnTo>
                    <a:pt x="395" y="638"/>
                  </a:lnTo>
                  <a:lnTo>
                    <a:pt x="396" y="641"/>
                  </a:lnTo>
                  <a:lnTo>
                    <a:pt x="396" y="640"/>
                  </a:lnTo>
                  <a:lnTo>
                    <a:pt x="396" y="631"/>
                  </a:lnTo>
                  <a:lnTo>
                    <a:pt x="397" y="632"/>
                  </a:lnTo>
                  <a:lnTo>
                    <a:pt x="398" y="636"/>
                  </a:lnTo>
                  <a:lnTo>
                    <a:pt x="398" y="639"/>
                  </a:lnTo>
                  <a:lnTo>
                    <a:pt x="399" y="633"/>
                  </a:lnTo>
                  <a:lnTo>
                    <a:pt x="400" y="639"/>
                  </a:lnTo>
                  <a:lnTo>
                    <a:pt x="401" y="638"/>
                  </a:lnTo>
                  <a:lnTo>
                    <a:pt x="401" y="641"/>
                  </a:lnTo>
                  <a:lnTo>
                    <a:pt x="402" y="641"/>
                  </a:lnTo>
                  <a:lnTo>
                    <a:pt x="403" y="637"/>
                  </a:lnTo>
                  <a:lnTo>
                    <a:pt x="403" y="636"/>
                  </a:lnTo>
                  <a:lnTo>
                    <a:pt x="404" y="639"/>
                  </a:lnTo>
                  <a:lnTo>
                    <a:pt x="404" y="640"/>
                  </a:lnTo>
                  <a:lnTo>
                    <a:pt x="405" y="639"/>
                  </a:lnTo>
                  <a:lnTo>
                    <a:pt x="406" y="643"/>
                  </a:lnTo>
                  <a:lnTo>
                    <a:pt x="406" y="641"/>
                  </a:lnTo>
                  <a:lnTo>
                    <a:pt x="407" y="641"/>
                  </a:lnTo>
                  <a:lnTo>
                    <a:pt x="408" y="643"/>
                  </a:lnTo>
                  <a:lnTo>
                    <a:pt x="408" y="644"/>
                  </a:lnTo>
                  <a:lnTo>
                    <a:pt x="408" y="641"/>
                  </a:lnTo>
                  <a:lnTo>
                    <a:pt x="409" y="639"/>
                  </a:lnTo>
                  <a:lnTo>
                    <a:pt x="410" y="639"/>
                  </a:lnTo>
                  <a:lnTo>
                    <a:pt x="411" y="634"/>
                  </a:lnTo>
                  <a:lnTo>
                    <a:pt x="411" y="635"/>
                  </a:lnTo>
                  <a:lnTo>
                    <a:pt x="411" y="636"/>
                  </a:lnTo>
                  <a:lnTo>
                    <a:pt x="412" y="638"/>
                  </a:lnTo>
                  <a:lnTo>
                    <a:pt x="413" y="637"/>
                  </a:lnTo>
                  <a:lnTo>
                    <a:pt x="413" y="638"/>
                  </a:lnTo>
                  <a:lnTo>
                    <a:pt x="414" y="638"/>
                  </a:lnTo>
                  <a:lnTo>
                    <a:pt x="415" y="642"/>
                  </a:lnTo>
                  <a:lnTo>
                    <a:pt x="415" y="640"/>
                  </a:lnTo>
                  <a:lnTo>
                    <a:pt x="416" y="640"/>
                  </a:lnTo>
                  <a:lnTo>
                    <a:pt x="416" y="632"/>
                  </a:lnTo>
                  <a:lnTo>
                    <a:pt x="417" y="635"/>
                  </a:lnTo>
                  <a:lnTo>
                    <a:pt x="418" y="637"/>
                  </a:lnTo>
                  <a:lnTo>
                    <a:pt x="418" y="636"/>
                  </a:lnTo>
                  <a:lnTo>
                    <a:pt x="419" y="641"/>
                  </a:lnTo>
                  <a:lnTo>
                    <a:pt x="419" y="637"/>
                  </a:lnTo>
                  <a:lnTo>
                    <a:pt x="420" y="638"/>
                  </a:lnTo>
                  <a:lnTo>
                    <a:pt x="421" y="643"/>
                  </a:lnTo>
                  <a:lnTo>
                    <a:pt x="422" y="641"/>
                  </a:lnTo>
                  <a:lnTo>
                    <a:pt x="423" y="638"/>
                  </a:lnTo>
                  <a:lnTo>
                    <a:pt x="423" y="637"/>
                  </a:lnTo>
                  <a:lnTo>
                    <a:pt x="423" y="635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515" name="Freeform 856"/>
            <p:cNvSpPr>
              <a:spLocks/>
            </p:cNvSpPr>
            <p:nvPr/>
          </p:nvSpPr>
          <p:spPr bwMode="auto">
            <a:xfrm>
              <a:off x="1547813" y="5354638"/>
              <a:ext cx="676275" cy="722313"/>
            </a:xfrm>
            <a:custGeom>
              <a:avLst/>
              <a:gdLst>
                <a:gd name="T0" fmla="*/ 2147483647 w 426"/>
                <a:gd name="T1" fmla="*/ 2147483647 h 455"/>
                <a:gd name="T2" fmla="*/ 2147483647 w 426"/>
                <a:gd name="T3" fmla="*/ 2147483647 h 455"/>
                <a:gd name="T4" fmla="*/ 2147483647 w 426"/>
                <a:gd name="T5" fmla="*/ 2147483647 h 455"/>
                <a:gd name="T6" fmla="*/ 2147483647 w 426"/>
                <a:gd name="T7" fmla="*/ 2147483647 h 455"/>
                <a:gd name="T8" fmla="*/ 2147483647 w 426"/>
                <a:gd name="T9" fmla="*/ 2147483647 h 455"/>
                <a:gd name="T10" fmla="*/ 2147483647 w 426"/>
                <a:gd name="T11" fmla="*/ 2147483647 h 455"/>
                <a:gd name="T12" fmla="*/ 2147483647 w 426"/>
                <a:gd name="T13" fmla="*/ 2147483647 h 455"/>
                <a:gd name="T14" fmla="*/ 2147483647 w 426"/>
                <a:gd name="T15" fmla="*/ 2147483647 h 455"/>
                <a:gd name="T16" fmla="*/ 2147483647 w 426"/>
                <a:gd name="T17" fmla="*/ 2147483647 h 455"/>
                <a:gd name="T18" fmla="*/ 2147483647 w 426"/>
                <a:gd name="T19" fmla="*/ 2147483647 h 455"/>
                <a:gd name="T20" fmla="*/ 2147483647 w 426"/>
                <a:gd name="T21" fmla="*/ 2147483647 h 455"/>
                <a:gd name="T22" fmla="*/ 2147483647 w 426"/>
                <a:gd name="T23" fmla="*/ 2147483647 h 455"/>
                <a:gd name="T24" fmla="*/ 2147483647 w 426"/>
                <a:gd name="T25" fmla="*/ 2147483647 h 455"/>
                <a:gd name="T26" fmla="*/ 2147483647 w 426"/>
                <a:gd name="T27" fmla="*/ 2147483647 h 455"/>
                <a:gd name="T28" fmla="*/ 2147483647 w 426"/>
                <a:gd name="T29" fmla="*/ 2147483647 h 455"/>
                <a:gd name="T30" fmla="*/ 2147483647 w 426"/>
                <a:gd name="T31" fmla="*/ 2147483647 h 455"/>
                <a:gd name="T32" fmla="*/ 2147483647 w 426"/>
                <a:gd name="T33" fmla="*/ 2147483647 h 455"/>
                <a:gd name="T34" fmla="*/ 2147483647 w 426"/>
                <a:gd name="T35" fmla="*/ 2147483647 h 455"/>
                <a:gd name="T36" fmla="*/ 2147483647 w 426"/>
                <a:gd name="T37" fmla="*/ 0 h 455"/>
                <a:gd name="T38" fmla="*/ 2147483647 w 426"/>
                <a:gd name="T39" fmla="*/ 2147483647 h 455"/>
                <a:gd name="T40" fmla="*/ 2147483647 w 426"/>
                <a:gd name="T41" fmla="*/ 2147483647 h 455"/>
                <a:gd name="T42" fmla="*/ 2147483647 w 426"/>
                <a:gd name="T43" fmla="*/ 2147483647 h 455"/>
                <a:gd name="T44" fmla="*/ 2147483647 w 426"/>
                <a:gd name="T45" fmla="*/ 2147483647 h 455"/>
                <a:gd name="T46" fmla="*/ 2147483647 w 426"/>
                <a:gd name="T47" fmla="*/ 2147483647 h 455"/>
                <a:gd name="T48" fmla="*/ 2147483647 w 426"/>
                <a:gd name="T49" fmla="*/ 2147483647 h 455"/>
                <a:gd name="T50" fmla="*/ 2147483647 w 426"/>
                <a:gd name="T51" fmla="*/ 2147483647 h 455"/>
                <a:gd name="T52" fmla="*/ 2147483647 w 426"/>
                <a:gd name="T53" fmla="*/ 2147483647 h 455"/>
                <a:gd name="T54" fmla="*/ 2147483647 w 426"/>
                <a:gd name="T55" fmla="*/ 2147483647 h 455"/>
                <a:gd name="T56" fmla="*/ 2147483647 w 426"/>
                <a:gd name="T57" fmla="*/ 2147483647 h 455"/>
                <a:gd name="T58" fmla="*/ 2147483647 w 426"/>
                <a:gd name="T59" fmla="*/ 2147483647 h 455"/>
                <a:gd name="T60" fmla="*/ 2147483647 w 426"/>
                <a:gd name="T61" fmla="*/ 2147483647 h 455"/>
                <a:gd name="T62" fmla="*/ 2147483647 w 426"/>
                <a:gd name="T63" fmla="*/ 2147483647 h 455"/>
                <a:gd name="T64" fmla="*/ 2147483647 w 426"/>
                <a:gd name="T65" fmla="*/ 2147483647 h 455"/>
                <a:gd name="T66" fmla="*/ 2147483647 w 426"/>
                <a:gd name="T67" fmla="*/ 2147483647 h 455"/>
                <a:gd name="T68" fmla="*/ 2147483647 w 426"/>
                <a:gd name="T69" fmla="*/ 2147483647 h 455"/>
                <a:gd name="T70" fmla="*/ 2147483647 w 426"/>
                <a:gd name="T71" fmla="*/ 2147483647 h 455"/>
                <a:gd name="T72" fmla="*/ 2147483647 w 426"/>
                <a:gd name="T73" fmla="*/ 2147483647 h 455"/>
                <a:gd name="T74" fmla="*/ 2147483647 w 426"/>
                <a:gd name="T75" fmla="*/ 2147483647 h 455"/>
                <a:gd name="T76" fmla="*/ 2147483647 w 426"/>
                <a:gd name="T77" fmla="*/ 2147483647 h 455"/>
                <a:gd name="T78" fmla="*/ 2147483647 w 426"/>
                <a:gd name="T79" fmla="*/ 2147483647 h 455"/>
                <a:gd name="T80" fmla="*/ 2147483647 w 426"/>
                <a:gd name="T81" fmla="*/ 2147483647 h 455"/>
                <a:gd name="T82" fmla="*/ 2147483647 w 426"/>
                <a:gd name="T83" fmla="*/ 2147483647 h 455"/>
                <a:gd name="T84" fmla="*/ 2147483647 w 426"/>
                <a:gd name="T85" fmla="*/ 2147483647 h 455"/>
                <a:gd name="T86" fmla="*/ 2147483647 w 426"/>
                <a:gd name="T87" fmla="*/ 2147483647 h 455"/>
                <a:gd name="T88" fmla="*/ 2147483647 w 426"/>
                <a:gd name="T89" fmla="*/ 2147483647 h 455"/>
                <a:gd name="T90" fmla="*/ 2147483647 w 426"/>
                <a:gd name="T91" fmla="*/ 2147483647 h 455"/>
                <a:gd name="T92" fmla="*/ 2147483647 w 426"/>
                <a:gd name="T93" fmla="*/ 2147483647 h 455"/>
                <a:gd name="T94" fmla="*/ 2147483647 w 426"/>
                <a:gd name="T95" fmla="*/ 2147483647 h 455"/>
                <a:gd name="T96" fmla="*/ 2147483647 w 426"/>
                <a:gd name="T97" fmla="*/ 2147483647 h 455"/>
                <a:gd name="T98" fmla="*/ 2147483647 w 426"/>
                <a:gd name="T99" fmla="*/ 2147483647 h 455"/>
                <a:gd name="T100" fmla="*/ 2147483647 w 426"/>
                <a:gd name="T101" fmla="*/ 2147483647 h 455"/>
                <a:gd name="T102" fmla="*/ 2147483647 w 426"/>
                <a:gd name="T103" fmla="*/ 2147483647 h 455"/>
                <a:gd name="T104" fmla="*/ 2147483647 w 426"/>
                <a:gd name="T105" fmla="*/ 2147483647 h 455"/>
                <a:gd name="T106" fmla="*/ 2147483647 w 426"/>
                <a:gd name="T107" fmla="*/ 2147483647 h 455"/>
                <a:gd name="T108" fmla="*/ 2147483647 w 426"/>
                <a:gd name="T109" fmla="*/ 2147483647 h 455"/>
                <a:gd name="T110" fmla="*/ 2147483647 w 426"/>
                <a:gd name="T111" fmla="*/ 2147483647 h 455"/>
                <a:gd name="T112" fmla="*/ 2147483647 w 426"/>
                <a:gd name="T113" fmla="*/ 2147483647 h 455"/>
                <a:gd name="T114" fmla="*/ 2147483647 w 426"/>
                <a:gd name="T115" fmla="*/ 2147483647 h 455"/>
                <a:gd name="T116" fmla="*/ 2147483647 w 426"/>
                <a:gd name="T117" fmla="*/ 2147483647 h 455"/>
                <a:gd name="T118" fmla="*/ 2147483647 w 426"/>
                <a:gd name="T119" fmla="*/ 2147483647 h 455"/>
                <a:gd name="T120" fmla="*/ 2147483647 w 426"/>
                <a:gd name="T121" fmla="*/ 2147483647 h 455"/>
                <a:gd name="T122" fmla="*/ 2147483647 w 426"/>
                <a:gd name="T123" fmla="*/ 2147483647 h 455"/>
                <a:gd name="T124" fmla="*/ 2147483647 w 426"/>
                <a:gd name="T125" fmla="*/ 2147483647 h 45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26"/>
                <a:gd name="T190" fmla="*/ 0 h 455"/>
                <a:gd name="T191" fmla="*/ 426 w 426"/>
                <a:gd name="T192" fmla="*/ 455 h 45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26" h="455">
                  <a:moveTo>
                    <a:pt x="0" y="4"/>
                  </a:moveTo>
                  <a:lnTo>
                    <a:pt x="1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3" y="8"/>
                  </a:lnTo>
                  <a:lnTo>
                    <a:pt x="4" y="9"/>
                  </a:lnTo>
                  <a:lnTo>
                    <a:pt x="5" y="4"/>
                  </a:lnTo>
                  <a:lnTo>
                    <a:pt x="5" y="6"/>
                  </a:lnTo>
                  <a:lnTo>
                    <a:pt x="6" y="8"/>
                  </a:lnTo>
                  <a:lnTo>
                    <a:pt x="7" y="7"/>
                  </a:lnTo>
                  <a:lnTo>
                    <a:pt x="7" y="8"/>
                  </a:lnTo>
                  <a:lnTo>
                    <a:pt x="7" y="7"/>
                  </a:lnTo>
                  <a:lnTo>
                    <a:pt x="8" y="7"/>
                  </a:lnTo>
                  <a:lnTo>
                    <a:pt x="9" y="8"/>
                  </a:lnTo>
                  <a:lnTo>
                    <a:pt x="10" y="10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4" y="7"/>
                  </a:lnTo>
                  <a:lnTo>
                    <a:pt x="15" y="10"/>
                  </a:lnTo>
                  <a:lnTo>
                    <a:pt x="15" y="8"/>
                  </a:lnTo>
                  <a:lnTo>
                    <a:pt x="15" y="10"/>
                  </a:lnTo>
                  <a:lnTo>
                    <a:pt x="16" y="10"/>
                  </a:lnTo>
                  <a:lnTo>
                    <a:pt x="17" y="9"/>
                  </a:lnTo>
                  <a:lnTo>
                    <a:pt x="18" y="8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3" y="10"/>
                  </a:lnTo>
                  <a:lnTo>
                    <a:pt x="24" y="9"/>
                  </a:lnTo>
                  <a:lnTo>
                    <a:pt x="25" y="8"/>
                  </a:lnTo>
                  <a:lnTo>
                    <a:pt x="26" y="9"/>
                  </a:lnTo>
                  <a:lnTo>
                    <a:pt x="26" y="13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2"/>
                  </a:lnTo>
                  <a:lnTo>
                    <a:pt x="29" y="11"/>
                  </a:lnTo>
                  <a:lnTo>
                    <a:pt x="29" y="17"/>
                  </a:lnTo>
                  <a:lnTo>
                    <a:pt x="29" y="10"/>
                  </a:lnTo>
                  <a:lnTo>
                    <a:pt x="30" y="6"/>
                  </a:lnTo>
                  <a:lnTo>
                    <a:pt x="31" y="7"/>
                  </a:lnTo>
                  <a:lnTo>
                    <a:pt x="32" y="1"/>
                  </a:lnTo>
                  <a:lnTo>
                    <a:pt x="32" y="5"/>
                  </a:lnTo>
                  <a:lnTo>
                    <a:pt x="33" y="7"/>
                  </a:lnTo>
                  <a:lnTo>
                    <a:pt x="34" y="9"/>
                  </a:lnTo>
                  <a:lnTo>
                    <a:pt x="34" y="3"/>
                  </a:lnTo>
                  <a:lnTo>
                    <a:pt x="34" y="4"/>
                  </a:lnTo>
                  <a:lnTo>
                    <a:pt x="35" y="7"/>
                  </a:lnTo>
                  <a:lnTo>
                    <a:pt x="36" y="7"/>
                  </a:lnTo>
                  <a:lnTo>
                    <a:pt x="37" y="8"/>
                  </a:lnTo>
                  <a:lnTo>
                    <a:pt x="38" y="17"/>
                  </a:lnTo>
                  <a:lnTo>
                    <a:pt x="39" y="13"/>
                  </a:lnTo>
                  <a:lnTo>
                    <a:pt x="39" y="10"/>
                  </a:lnTo>
                  <a:lnTo>
                    <a:pt x="40" y="10"/>
                  </a:lnTo>
                  <a:lnTo>
                    <a:pt x="41" y="13"/>
                  </a:lnTo>
                  <a:lnTo>
                    <a:pt x="41" y="12"/>
                  </a:lnTo>
                  <a:lnTo>
                    <a:pt x="41" y="8"/>
                  </a:lnTo>
                  <a:lnTo>
                    <a:pt x="42" y="8"/>
                  </a:lnTo>
                  <a:lnTo>
                    <a:pt x="43" y="10"/>
                  </a:lnTo>
                  <a:lnTo>
                    <a:pt x="44" y="10"/>
                  </a:lnTo>
                  <a:lnTo>
                    <a:pt x="44" y="9"/>
                  </a:lnTo>
                  <a:lnTo>
                    <a:pt x="44" y="8"/>
                  </a:lnTo>
                  <a:lnTo>
                    <a:pt x="45" y="10"/>
                  </a:lnTo>
                  <a:lnTo>
                    <a:pt x="46" y="4"/>
                  </a:lnTo>
                  <a:lnTo>
                    <a:pt x="46" y="1"/>
                  </a:lnTo>
                  <a:lnTo>
                    <a:pt x="47" y="4"/>
                  </a:lnTo>
                  <a:lnTo>
                    <a:pt x="48" y="6"/>
                  </a:lnTo>
                  <a:lnTo>
                    <a:pt x="49" y="7"/>
                  </a:lnTo>
                  <a:lnTo>
                    <a:pt x="49" y="9"/>
                  </a:lnTo>
                  <a:lnTo>
                    <a:pt x="50" y="13"/>
                  </a:lnTo>
                  <a:lnTo>
                    <a:pt x="51" y="11"/>
                  </a:lnTo>
                  <a:lnTo>
                    <a:pt x="51" y="15"/>
                  </a:lnTo>
                  <a:lnTo>
                    <a:pt x="52" y="13"/>
                  </a:lnTo>
                  <a:lnTo>
                    <a:pt x="52" y="10"/>
                  </a:lnTo>
                  <a:lnTo>
                    <a:pt x="53" y="9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5" y="10"/>
                  </a:lnTo>
                  <a:lnTo>
                    <a:pt x="56" y="9"/>
                  </a:lnTo>
                  <a:lnTo>
                    <a:pt x="56" y="11"/>
                  </a:lnTo>
                  <a:lnTo>
                    <a:pt x="56" y="10"/>
                  </a:lnTo>
                  <a:lnTo>
                    <a:pt x="57" y="10"/>
                  </a:lnTo>
                  <a:lnTo>
                    <a:pt x="58" y="4"/>
                  </a:lnTo>
                  <a:lnTo>
                    <a:pt x="59" y="6"/>
                  </a:lnTo>
                  <a:lnTo>
                    <a:pt x="59" y="8"/>
                  </a:lnTo>
                  <a:lnTo>
                    <a:pt x="60" y="7"/>
                  </a:lnTo>
                  <a:lnTo>
                    <a:pt x="61" y="9"/>
                  </a:lnTo>
                  <a:lnTo>
                    <a:pt x="61" y="5"/>
                  </a:lnTo>
                  <a:lnTo>
                    <a:pt x="62" y="4"/>
                  </a:lnTo>
                  <a:lnTo>
                    <a:pt x="63" y="6"/>
                  </a:lnTo>
                  <a:lnTo>
                    <a:pt x="63" y="8"/>
                  </a:lnTo>
                  <a:lnTo>
                    <a:pt x="64" y="8"/>
                  </a:lnTo>
                  <a:lnTo>
                    <a:pt x="65" y="1"/>
                  </a:lnTo>
                  <a:lnTo>
                    <a:pt x="66" y="4"/>
                  </a:lnTo>
                  <a:lnTo>
                    <a:pt x="66" y="8"/>
                  </a:lnTo>
                  <a:lnTo>
                    <a:pt x="67" y="7"/>
                  </a:lnTo>
                  <a:lnTo>
                    <a:pt x="67" y="11"/>
                  </a:lnTo>
                  <a:lnTo>
                    <a:pt x="68" y="10"/>
                  </a:lnTo>
                  <a:lnTo>
                    <a:pt x="69" y="8"/>
                  </a:lnTo>
                  <a:lnTo>
                    <a:pt x="70" y="10"/>
                  </a:lnTo>
                  <a:lnTo>
                    <a:pt x="71" y="8"/>
                  </a:lnTo>
                  <a:lnTo>
                    <a:pt x="71" y="13"/>
                  </a:lnTo>
                  <a:lnTo>
                    <a:pt x="72" y="11"/>
                  </a:lnTo>
                  <a:lnTo>
                    <a:pt x="73" y="6"/>
                  </a:lnTo>
                  <a:lnTo>
                    <a:pt x="73" y="7"/>
                  </a:lnTo>
                  <a:lnTo>
                    <a:pt x="74" y="13"/>
                  </a:lnTo>
                  <a:lnTo>
                    <a:pt x="75" y="11"/>
                  </a:lnTo>
                  <a:lnTo>
                    <a:pt x="75" y="10"/>
                  </a:lnTo>
                  <a:lnTo>
                    <a:pt x="76" y="10"/>
                  </a:lnTo>
                  <a:lnTo>
                    <a:pt x="76" y="4"/>
                  </a:lnTo>
                  <a:lnTo>
                    <a:pt x="77" y="9"/>
                  </a:lnTo>
                  <a:lnTo>
                    <a:pt x="78" y="13"/>
                  </a:lnTo>
                  <a:lnTo>
                    <a:pt x="78" y="11"/>
                  </a:lnTo>
                  <a:lnTo>
                    <a:pt x="78" y="8"/>
                  </a:lnTo>
                  <a:lnTo>
                    <a:pt x="79" y="8"/>
                  </a:lnTo>
                  <a:lnTo>
                    <a:pt x="80" y="6"/>
                  </a:lnTo>
                  <a:lnTo>
                    <a:pt x="81" y="6"/>
                  </a:lnTo>
                  <a:lnTo>
                    <a:pt x="81" y="4"/>
                  </a:lnTo>
                  <a:lnTo>
                    <a:pt x="82" y="4"/>
                  </a:lnTo>
                  <a:lnTo>
                    <a:pt x="82" y="3"/>
                  </a:lnTo>
                  <a:lnTo>
                    <a:pt x="83" y="7"/>
                  </a:lnTo>
                  <a:lnTo>
                    <a:pt x="84" y="8"/>
                  </a:lnTo>
                  <a:lnTo>
                    <a:pt x="85" y="17"/>
                  </a:lnTo>
                  <a:lnTo>
                    <a:pt x="85" y="13"/>
                  </a:lnTo>
                  <a:lnTo>
                    <a:pt x="85" y="11"/>
                  </a:lnTo>
                  <a:lnTo>
                    <a:pt x="86" y="9"/>
                  </a:lnTo>
                  <a:lnTo>
                    <a:pt x="87" y="13"/>
                  </a:lnTo>
                  <a:lnTo>
                    <a:pt x="88" y="9"/>
                  </a:lnTo>
                  <a:lnTo>
                    <a:pt x="88" y="8"/>
                  </a:lnTo>
                  <a:lnTo>
                    <a:pt x="89" y="9"/>
                  </a:lnTo>
                  <a:lnTo>
                    <a:pt x="90" y="4"/>
                  </a:lnTo>
                  <a:lnTo>
                    <a:pt x="90" y="6"/>
                  </a:lnTo>
                  <a:lnTo>
                    <a:pt x="90" y="7"/>
                  </a:lnTo>
                  <a:lnTo>
                    <a:pt x="91" y="6"/>
                  </a:lnTo>
                  <a:lnTo>
                    <a:pt x="92" y="6"/>
                  </a:lnTo>
                  <a:lnTo>
                    <a:pt x="93" y="5"/>
                  </a:lnTo>
                  <a:lnTo>
                    <a:pt x="93" y="6"/>
                  </a:lnTo>
                  <a:lnTo>
                    <a:pt x="94" y="5"/>
                  </a:lnTo>
                  <a:lnTo>
                    <a:pt x="95" y="6"/>
                  </a:lnTo>
                  <a:lnTo>
                    <a:pt x="96" y="4"/>
                  </a:lnTo>
                  <a:lnTo>
                    <a:pt x="97" y="3"/>
                  </a:lnTo>
                  <a:lnTo>
                    <a:pt x="97" y="6"/>
                  </a:lnTo>
                  <a:lnTo>
                    <a:pt x="98" y="6"/>
                  </a:lnTo>
                  <a:lnTo>
                    <a:pt x="98" y="8"/>
                  </a:lnTo>
                  <a:lnTo>
                    <a:pt x="99" y="8"/>
                  </a:lnTo>
                  <a:lnTo>
                    <a:pt x="100" y="8"/>
                  </a:lnTo>
                  <a:lnTo>
                    <a:pt x="100" y="6"/>
                  </a:lnTo>
                  <a:lnTo>
                    <a:pt x="101" y="7"/>
                  </a:lnTo>
                  <a:lnTo>
                    <a:pt x="101" y="6"/>
                  </a:lnTo>
                  <a:lnTo>
                    <a:pt x="102" y="13"/>
                  </a:lnTo>
                  <a:lnTo>
                    <a:pt x="103" y="10"/>
                  </a:lnTo>
                  <a:lnTo>
                    <a:pt x="104" y="9"/>
                  </a:lnTo>
                  <a:lnTo>
                    <a:pt x="105" y="8"/>
                  </a:lnTo>
                  <a:lnTo>
                    <a:pt x="105" y="6"/>
                  </a:lnTo>
                  <a:lnTo>
                    <a:pt x="105" y="8"/>
                  </a:lnTo>
                  <a:lnTo>
                    <a:pt x="106" y="7"/>
                  </a:lnTo>
                  <a:lnTo>
                    <a:pt x="107" y="8"/>
                  </a:lnTo>
                  <a:lnTo>
                    <a:pt x="108" y="10"/>
                  </a:lnTo>
                  <a:lnTo>
                    <a:pt x="108" y="9"/>
                  </a:lnTo>
                  <a:lnTo>
                    <a:pt x="108" y="10"/>
                  </a:lnTo>
                  <a:lnTo>
                    <a:pt x="109" y="15"/>
                  </a:lnTo>
                  <a:lnTo>
                    <a:pt x="110" y="11"/>
                  </a:lnTo>
                  <a:lnTo>
                    <a:pt x="110" y="8"/>
                  </a:lnTo>
                  <a:lnTo>
                    <a:pt x="111" y="8"/>
                  </a:lnTo>
                  <a:lnTo>
                    <a:pt x="112" y="10"/>
                  </a:lnTo>
                  <a:lnTo>
                    <a:pt x="112" y="8"/>
                  </a:lnTo>
                  <a:lnTo>
                    <a:pt x="113" y="9"/>
                  </a:lnTo>
                  <a:lnTo>
                    <a:pt x="114" y="9"/>
                  </a:lnTo>
                  <a:lnTo>
                    <a:pt x="115" y="8"/>
                  </a:lnTo>
                  <a:lnTo>
                    <a:pt x="116" y="8"/>
                  </a:lnTo>
                  <a:lnTo>
                    <a:pt x="116" y="11"/>
                  </a:lnTo>
                  <a:lnTo>
                    <a:pt x="117" y="10"/>
                  </a:lnTo>
                  <a:lnTo>
                    <a:pt x="117" y="9"/>
                  </a:lnTo>
                  <a:lnTo>
                    <a:pt x="118" y="13"/>
                  </a:lnTo>
                  <a:lnTo>
                    <a:pt x="119" y="13"/>
                  </a:lnTo>
                  <a:lnTo>
                    <a:pt x="120" y="13"/>
                  </a:lnTo>
                  <a:lnTo>
                    <a:pt x="120" y="9"/>
                  </a:lnTo>
                  <a:lnTo>
                    <a:pt x="121" y="8"/>
                  </a:lnTo>
                  <a:lnTo>
                    <a:pt x="122" y="8"/>
                  </a:lnTo>
                  <a:lnTo>
                    <a:pt x="122" y="9"/>
                  </a:lnTo>
                  <a:lnTo>
                    <a:pt x="123" y="6"/>
                  </a:lnTo>
                  <a:lnTo>
                    <a:pt x="123" y="7"/>
                  </a:lnTo>
                  <a:lnTo>
                    <a:pt x="124" y="8"/>
                  </a:lnTo>
                  <a:lnTo>
                    <a:pt x="125" y="7"/>
                  </a:lnTo>
                  <a:lnTo>
                    <a:pt x="125" y="9"/>
                  </a:lnTo>
                  <a:lnTo>
                    <a:pt x="126" y="9"/>
                  </a:lnTo>
                  <a:lnTo>
                    <a:pt x="127" y="8"/>
                  </a:lnTo>
                  <a:lnTo>
                    <a:pt x="127" y="1"/>
                  </a:lnTo>
                  <a:lnTo>
                    <a:pt x="127" y="0"/>
                  </a:lnTo>
                  <a:lnTo>
                    <a:pt x="128" y="5"/>
                  </a:lnTo>
                  <a:lnTo>
                    <a:pt x="129" y="6"/>
                  </a:lnTo>
                  <a:lnTo>
                    <a:pt x="130" y="12"/>
                  </a:lnTo>
                  <a:lnTo>
                    <a:pt x="130" y="10"/>
                  </a:lnTo>
                  <a:lnTo>
                    <a:pt x="131" y="8"/>
                  </a:lnTo>
                  <a:lnTo>
                    <a:pt x="131" y="12"/>
                  </a:lnTo>
                  <a:lnTo>
                    <a:pt x="132" y="13"/>
                  </a:lnTo>
                  <a:lnTo>
                    <a:pt x="132" y="10"/>
                  </a:lnTo>
                  <a:lnTo>
                    <a:pt x="133" y="9"/>
                  </a:lnTo>
                  <a:lnTo>
                    <a:pt x="134" y="8"/>
                  </a:lnTo>
                  <a:lnTo>
                    <a:pt x="134" y="6"/>
                  </a:lnTo>
                  <a:lnTo>
                    <a:pt x="134" y="7"/>
                  </a:lnTo>
                  <a:lnTo>
                    <a:pt x="135" y="5"/>
                  </a:lnTo>
                  <a:lnTo>
                    <a:pt x="136" y="7"/>
                  </a:lnTo>
                  <a:lnTo>
                    <a:pt x="137" y="8"/>
                  </a:lnTo>
                  <a:lnTo>
                    <a:pt x="138" y="8"/>
                  </a:lnTo>
                  <a:lnTo>
                    <a:pt x="138" y="6"/>
                  </a:lnTo>
                  <a:lnTo>
                    <a:pt x="139" y="9"/>
                  </a:lnTo>
                  <a:lnTo>
                    <a:pt x="139" y="10"/>
                  </a:lnTo>
                  <a:lnTo>
                    <a:pt x="140" y="7"/>
                  </a:lnTo>
                  <a:lnTo>
                    <a:pt x="141" y="9"/>
                  </a:lnTo>
                  <a:lnTo>
                    <a:pt x="142" y="8"/>
                  </a:lnTo>
                  <a:lnTo>
                    <a:pt x="142" y="10"/>
                  </a:lnTo>
                  <a:lnTo>
                    <a:pt x="143" y="6"/>
                  </a:lnTo>
                  <a:lnTo>
                    <a:pt x="144" y="7"/>
                  </a:lnTo>
                  <a:lnTo>
                    <a:pt x="144" y="8"/>
                  </a:lnTo>
                  <a:lnTo>
                    <a:pt x="145" y="8"/>
                  </a:lnTo>
                  <a:lnTo>
                    <a:pt x="146" y="8"/>
                  </a:lnTo>
                  <a:lnTo>
                    <a:pt x="146" y="9"/>
                  </a:lnTo>
                  <a:lnTo>
                    <a:pt x="147" y="8"/>
                  </a:lnTo>
                  <a:lnTo>
                    <a:pt x="147" y="9"/>
                  </a:lnTo>
                  <a:lnTo>
                    <a:pt x="148" y="9"/>
                  </a:lnTo>
                  <a:lnTo>
                    <a:pt x="149" y="9"/>
                  </a:lnTo>
                  <a:lnTo>
                    <a:pt x="149" y="8"/>
                  </a:lnTo>
                  <a:lnTo>
                    <a:pt x="149" y="9"/>
                  </a:lnTo>
                  <a:lnTo>
                    <a:pt x="150" y="10"/>
                  </a:lnTo>
                  <a:lnTo>
                    <a:pt x="151" y="12"/>
                  </a:lnTo>
                  <a:lnTo>
                    <a:pt x="152" y="10"/>
                  </a:lnTo>
                  <a:lnTo>
                    <a:pt x="152" y="8"/>
                  </a:lnTo>
                  <a:lnTo>
                    <a:pt x="153" y="8"/>
                  </a:lnTo>
                  <a:lnTo>
                    <a:pt x="153" y="9"/>
                  </a:lnTo>
                  <a:lnTo>
                    <a:pt x="154" y="6"/>
                  </a:lnTo>
                  <a:lnTo>
                    <a:pt x="155" y="7"/>
                  </a:lnTo>
                  <a:lnTo>
                    <a:pt x="156" y="8"/>
                  </a:lnTo>
                  <a:lnTo>
                    <a:pt x="157" y="8"/>
                  </a:lnTo>
                  <a:lnTo>
                    <a:pt x="157" y="10"/>
                  </a:lnTo>
                  <a:lnTo>
                    <a:pt x="158" y="8"/>
                  </a:lnTo>
                  <a:lnTo>
                    <a:pt x="159" y="9"/>
                  </a:lnTo>
                  <a:lnTo>
                    <a:pt x="159" y="10"/>
                  </a:lnTo>
                  <a:lnTo>
                    <a:pt x="160" y="5"/>
                  </a:lnTo>
                  <a:lnTo>
                    <a:pt x="161" y="4"/>
                  </a:lnTo>
                  <a:lnTo>
                    <a:pt x="161" y="6"/>
                  </a:lnTo>
                  <a:lnTo>
                    <a:pt x="161" y="8"/>
                  </a:lnTo>
                  <a:lnTo>
                    <a:pt x="162" y="13"/>
                  </a:lnTo>
                  <a:lnTo>
                    <a:pt x="163" y="13"/>
                  </a:lnTo>
                  <a:lnTo>
                    <a:pt x="164" y="11"/>
                  </a:lnTo>
                  <a:lnTo>
                    <a:pt x="164" y="10"/>
                  </a:lnTo>
                  <a:lnTo>
                    <a:pt x="164" y="4"/>
                  </a:lnTo>
                  <a:lnTo>
                    <a:pt x="165" y="7"/>
                  </a:lnTo>
                  <a:lnTo>
                    <a:pt x="166" y="8"/>
                  </a:lnTo>
                  <a:lnTo>
                    <a:pt x="166" y="11"/>
                  </a:lnTo>
                  <a:lnTo>
                    <a:pt x="167" y="7"/>
                  </a:lnTo>
                  <a:lnTo>
                    <a:pt x="168" y="7"/>
                  </a:lnTo>
                  <a:lnTo>
                    <a:pt x="169" y="8"/>
                  </a:lnTo>
                  <a:lnTo>
                    <a:pt x="169" y="7"/>
                  </a:lnTo>
                  <a:lnTo>
                    <a:pt x="169" y="9"/>
                  </a:lnTo>
                  <a:lnTo>
                    <a:pt x="170" y="3"/>
                  </a:lnTo>
                  <a:lnTo>
                    <a:pt x="171" y="4"/>
                  </a:lnTo>
                  <a:lnTo>
                    <a:pt x="171" y="5"/>
                  </a:lnTo>
                  <a:lnTo>
                    <a:pt x="172" y="4"/>
                  </a:lnTo>
                  <a:lnTo>
                    <a:pt x="172" y="6"/>
                  </a:lnTo>
                  <a:lnTo>
                    <a:pt x="173" y="8"/>
                  </a:lnTo>
                  <a:lnTo>
                    <a:pt x="174" y="11"/>
                  </a:lnTo>
                  <a:lnTo>
                    <a:pt x="174" y="15"/>
                  </a:lnTo>
                  <a:lnTo>
                    <a:pt x="175" y="12"/>
                  </a:lnTo>
                  <a:lnTo>
                    <a:pt x="176" y="10"/>
                  </a:lnTo>
                  <a:lnTo>
                    <a:pt x="176" y="13"/>
                  </a:lnTo>
                  <a:lnTo>
                    <a:pt x="176" y="11"/>
                  </a:lnTo>
                  <a:lnTo>
                    <a:pt x="177" y="10"/>
                  </a:lnTo>
                  <a:lnTo>
                    <a:pt x="178" y="8"/>
                  </a:lnTo>
                  <a:lnTo>
                    <a:pt x="178" y="6"/>
                  </a:lnTo>
                  <a:lnTo>
                    <a:pt x="179" y="7"/>
                  </a:lnTo>
                  <a:lnTo>
                    <a:pt x="179" y="8"/>
                  </a:lnTo>
                  <a:lnTo>
                    <a:pt x="180" y="8"/>
                  </a:lnTo>
                  <a:lnTo>
                    <a:pt x="181" y="7"/>
                  </a:lnTo>
                  <a:lnTo>
                    <a:pt x="182" y="6"/>
                  </a:lnTo>
                  <a:lnTo>
                    <a:pt x="183" y="1"/>
                  </a:lnTo>
                  <a:lnTo>
                    <a:pt x="183" y="5"/>
                  </a:lnTo>
                  <a:lnTo>
                    <a:pt x="183" y="6"/>
                  </a:lnTo>
                  <a:lnTo>
                    <a:pt x="184" y="7"/>
                  </a:lnTo>
                  <a:lnTo>
                    <a:pt x="185" y="8"/>
                  </a:lnTo>
                  <a:lnTo>
                    <a:pt x="186" y="10"/>
                  </a:lnTo>
                  <a:lnTo>
                    <a:pt x="186" y="11"/>
                  </a:lnTo>
                  <a:lnTo>
                    <a:pt x="187" y="8"/>
                  </a:lnTo>
                  <a:lnTo>
                    <a:pt x="187" y="11"/>
                  </a:lnTo>
                  <a:lnTo>
                    <a:pt x="188" y="10"/>
                  </a:lnTo>
                  <a:lnTo>
                    <a:pt x="188" y="8"/>
                  </a:lnTo>
                  <a:lnTo>
                    <a:pt x="189" y="4"/>
                  </a:lnTo>
                  <a:lnTo>
                    <a:pt x="190" y="6"/>
                  </a:lnTo>
                  <a:lnTo>
                    <a:pt x="191" y="7"/>
                  </a:lnTo>
                  <a:lnTo>
                    <a:pt x="191" y="12"/>
                  </a:lnTo>
                  <a:lnTo>
                    <a:pt x="192" y="8"/>
                  </a:lnTo>
                  <a:lnTo>
                    <a:pt x="193" y="8"/>
                  </a:lnTo>
                  <a:lnTo>
                    <a:pt x="193" y="13"/>
                  </a:lnTo>
                  <a:lnTo>
                    <a:pt x="194" y="10"/>
                  </a:lnTo>
                  <a:lnTo>
                    <a:pt x="195" y="10"/>
                  </a:lnTo>
                  <a:lnTo>
                    <a:pt x="196" y="8"/>
                  </a:lnTo>
                  <a:lnTo>
                    <a:pt x="196" y="9"/>
                  </a:lnTo>
                  <a:lnTo>
                    <a:pt x="197" y="8"/>
                  </a:lnTo>
                  <a:lnTo>
                    <a:pt x="198" y="10"/>
                  </a:lnTo>
                  <a:lnTo>
                    <a:pt x="198" y="9"/>
                  </a:lnTo>
                  <a:lnTo>
                    <a:pt x="198" y="8"/>
                  </a:lnTo>
                  <a:lnTo>
                    <a:pt x="199" y="8"/>
                  </a:lnTo>
                  <a:lnTo>
                    <a:pt x="200" y="6"/>
                  </a:lnTo>
                  <a:lnTo>
                    <a:pt x="200" y="7"/>
                  </a:lnTo>
                  <a:lnTo>
                    <a:pt x="201" y="6"/>
                  </a:lnTo>
                  <a:lnTo>
                    <a:pt x="202" y="5"/>
                  </a:lnTo>
                  <a:lnTo>
                    <a:pt x="202" y="4"/>
                  </a:lnTo>
                  <a:lnTo>
                    <a:pt x="203" y="6"/>
                  </a:lnTo>
                  <a:lnTo>
                    <a:pt x="203" y="5"/>
                  </a:lnTo>
                  <a:lnTo>
                    <a:pt x="204" y="6"/>
                  </a:lnTo>
                  <a:lnTo>
                    <a:pt x="205" y="9"/>
                  </a:lnTo>
                  <a:lnTo>
                    <a:pt x="205" y="12"/>
                  </a:lnTo>
                  <a:lnTo>
                    <a:pt x="205" y="11"/>
                  </a:lnTo>
                  <a:lnTo>
                    <a:pt x="206" y="9"/>
                  </a:lnTo>
                  <a:lnTo>
                    <a:pt x="207" y="8"/>
                  </a:lnTo>
                  <a:lnTo>
                    <a:pt x="208" y="8"/>
                  </a:lnTo>
                  <a:lnTo>
                    <a:pt x="209" y="11"/>
                  </a:lnTo>
                  <a:lnTo>
                    <a:pt x="210" y="13"/>
                  </a:lnTo>
                  <a:lnTo>
                    <a:pt x="210" y="10"/>
                  </a:lnTo>
                  <a:lnTo>
                    <a:pt x="210" y="9"/>
                  </a:lnTo>
                  <a:lnTo>
                    <a:pt x="211" y="8"/>
                  </a:lnTo>
                  <a:lnTo>
                    <a:pt x="212" y="8"/>
                  </a:lnTo>
                  <a:lnTo>
                    <a:pt x="213" y="9"/>
                  </a:lnTo>
                  <a:lnTo>
                    <a:pt x="213" y="13"/>
                  </a:lnTo>
                  <a:lnTo>
                    <a:pt x="213" y="14"/>
                  </a:lnTo>
                  <a:lnTo>
                    <a:pt x="214" y="11"/>
                  </a:lnTo>
                  <a:lnTo>
                    <a:pt x="215" y="10"/>
                  </a:lnTo>
                  <a:lnTo>
                    <a:pt x="216" y="8"/>
                  </a:lnTo>
                  <a:lnTo>
                    <a:pt x="217" y="12"/>
                  </a:lnTo>
                  <a:lnTo>
                    <a:pt x="217" y="13"/>
                  </a:lnTo>
                  <a:lnTo>
                    <a:pt x="218" y="13"/>
                  </a:lnTo>
                  <a:lnTo>
                    <a:pt x="218" y="11"/>
                  </a:lnTo>
                  <a:lnTo>
                    <a:pt x="219" y="10"/>
                  </a:lnTo>
                  <a:lnTo>
                    <a:pt x="220" y="10"/>
                  </a:lnTo>
                  <a:lnTo>
                    <a:pt x="221" y="13"/>
                  </a:lnTo>
                  <a:lnTo>
                    <a:pt x="221" y="11"/>
                  </a:lnTo>
                  <a:lnTo>
                    <a:pt x="222" y="10"/>
                  </a:lnTo>
                  <a:lnTo>
                    <a:pt x="222" y="8"/>
                  </a:lnTo>
                  <a:lnTo>
                    <a:pt x="223" y="8"/>
                  </a:lnTo>
                  <a:lnTo>
                    <a:pt x="224" y="4"/>
                  </a:lnTo>
                  <a:lnTo>
                    <a:pt x="225" y="5"/>
                  </a:lnTo>
                  <a:lnTo>
                    <a:pt x="225" y="8"/>
                  </a:lnTo>
                  <a:lnTo>
                    <a:pt x="225" y="9"/>
                  </a:lnTo>
                  <a:lnTo>
                    <a:pt x="226" y="8"/>
                  </a:lnTo>
                  <a:lnTo>
                    <a:pt x="227" y="8"/>
                  </a:lnTo>
                  <a:lnTo>
                    <a:pt x="227" y="6"/>
                  </a:lnTo>
                  <a:lnTo>
                    <a:pt x="228" y="8"/>
                  </a:lnTo>
                  <a:lnTo>
                    <a:pt x="228" y="9"/>
                  </a:lnTo>
                  <a:lnTo>
                    <a:pt x="229" y="6"/>
                  </a:lnTo>
                  <a:lnTo>
                    <a:pt x="230" y="6"/>
                  </a:lnTo>
                  <a:lnTo>
                    <a:pt x="230" y="8"/>
                  </a:lnTo>
                  <a:lnTo>
                    <a:pt x="231" y="8"/>
                  </a:lnTo>
                  <a:lnTo>
                    <a:pt x="232" y="13"/>
                  </a:lnTo>
                  <a:lnTo>
                    <a:pt x="232" y="15"/>
                  </a:lnTo>
                  <a:lnTo>
                    <a:pt x="232" y="12"/>
                  </a:lnTo>
                  <a:lnTo>
                    <a:pt x="233" y="10"/>
                  </a:lnTo>
                  <a:lnTo>
                    <a:pt x="234" y="10"/>
                  </a:lnTo>
                  <a:lnTo>
                    <a:pt x="235" y="9"/>
                  </a:lnTo>
                  <a:lnTo>
                    <a:pt x="235" y="10"/>
                  </a:lnTo>
                  <a:lnTo>
                    <a:pt x="236" y="6"/>
                  </a:lnTo>
                  <a:lnTo>
                    <a:pt x="236" y="8"/>
                  </a:lnTo>
                  <a:lnTo>
                    <a:pt x="237" y="8"/>
                  </a:lnTo>
                  <a:lnTo>
                    <a:pt x="237" y="9"/>
                  </a:lnTo>
                  <a:lnTo>
                    <a:pt x="238" y="4"/>
                  </a:lnTo>
                  <a:lnTo>
                    <a:pt x="239" y="6"/>
                  </a:lnTo>
                  <a:lnTo>
                    <a:pt x="240" y="8"/>
                  </a:lnTo>
                  <a:lnTo>
                    <a:pt x="240" y="13"/>
                  </a:lnTo>
                  <a:lnTo>
                    <a:pt x="240" y="12"/>
                  </a:lnTo>
                  <a:lnTo>
                    <a:pt x="241" y="10"/>
                  </a:lnTo>
                  <a:lnTo>
                    <a:pt x="242" y="13"/>
                  </a:lnTo>
                  <a:lnTo>
                    <a:pt x="242" y="11"/>
                  </a:lnTo>
                  <a:lnTo>
                    <a:pt x="243" y="11"/>
                  </a:lnTo>
                  <a:lnTo>
                    <a:pt x="243" y="10"/>
                  </a:lnTo>
                  <a:lnTo>
                    <a:pt x="244" y="13"/>
                  </a:lnTo>
                  <a:lnTo>
                    <a:pt x="244" y="12"/>
                  </a:lnTo>
                  <a:lnTo>
                    <a:pt x="245" y="10"/>
                  </a:lnTo>
                  <a:lnTo>
                    <a:pt x="246" y="10"/>
                  </a:lnTo>
                  <a:lnTo>
                    <a:pt x="247" y="10"/>
                  </a:lnTo>
                  <a:lnTo>
                    <a:pt x="247" y="12"/>
                  </a:lnTo>
                  <a:lnTo>
                    <a:pt x="247" y="5"/>
                  </a:lnTo>
                  <a:lnTo>
                    <a:pt x="248" y="8"/>
                  </a:lnTo>
                  <a:lnTo>
                    <a:pt x="249" y="6"/>
                  </a:lnTo>
                  <a:lnTo>
                    <a:pt x="249" y="4"/>
                  </a:lnTo>
                  <a:lnTo>
                    <a:pt x="250" y="7"/>
                  </a:lnTo>
                  <a:lnTo>
                    <a:pt x="251" y="8"/>
                  </a:lnTo>
                  <a:lnTo>
                    <a:pt x="251" y="10"/>
                  </a:lnTo>
                  <a:lnTo>
                    <a:pt x="252" y="10"/>
                  </a:lnTo>
                  <a:lnTo>
                    <a:pt x="253" y="10"/>
                  </a:lnTo>
                  <a:lnTo>
                    <a:pt x="254" y="455"/>
                  </a:lnTo>
                  <a:lnTo>
                    <a:pt x="254" y="325"/>
                  </a:lnTo>
                  <a:lnTo>
                    <a:pt x="254" y="198"/>
                  </a:lnTo>
                  <a:lnTo>
                    <a:pt x="255" y="129"/>
                  </a:lnTo>
                  <a:lnTo>
                    <a:pt x="256" y="92"/>
                  </a:lnTo>
                  <a:lnTo>
                    <a:pt x="257" y="71"/>
                  </a:lnTo>
                  <a:lnTo>
                    <a:pt x="257" y="59"/>
                  </a:lnTo>
                  <a:lnTo>
                    <a:pt x="258" y="59"/>
                  </a:lnTo>
                  <a:lnTo>
                    <a:pt x="258" y="52"/>
                  </a:lnTo>
                  <a:lnTo>
                    <a:pt x="259" y="50"/>
                  </a:lnTo>
                  <a:lnTo>
                    <a:pt x="259" y="49"/>
                  </a:lnTo>
                  <a:lnTo>
                    <a:pt x="260" y="43"/>
                  </a:lnTo>
                  <a:lnTo>
                    <a:pt x="261" y="41"/>
                  </a:lnTo>
                  <a:lnTo>
                    <a:pt x="262" y="41"/>
                  </a:lnTo>
                  <a:lnTo>
                    <a:pt x="262" y="40"/>
                  </a:lnTo>
                  <a:lnTo>
                    <a:pt x="263" y="43"/>
                  </a:lnTo>
                  <a:lnTo>
                    <a:pt x="264" y="43"/>
                  </a:lnTo>
                  <a:lnTo>
                    <a:pt x="264" y="40"/>
                  </a:lnTo>
                  <a:lnTo>
                    <a:pt x="265" y="39"/>
                  </a:lnTo>
                  <a:lnTo>
                    <a:pt x="266" y="40"/>
                  </a:lnTo>
                  <a:lnTo>
                    <a:pt x="266" y="39"/>
                  </a:lnTo>
                  <a:lnTo>
                    <a:pt x="267" y="43"/>
                  </a:lnTo>
                  <a:lnTo>
                    <a:pt x="267" y="38"/>
                  </a:lnTo>
                  <a:lnTo>
                    <a:pt x="268" y="38"/>
                  </a:lnTo>
                  <a:lnTo>
                    <a:pt x="269" y="39"/>
                  </a:lnTo>
                  <a:lnTo>
                    <a:pt x="269" y="41"/>
                  </a:lnTo>
                  <a:lnTo>
                    <a:pt x="269" y="39"/>
                  </a:lnTo>
                  <a:lnTo>
                    <a:pt x="270" y="36"/>
                  </a:lnTo>
                  <a:lnTo>
                    <a:pt x="271" y="30"/>
                  </a:lnTo>
                  <a:lnTo>
                    <a:pt x="272" y="32"/>
                  </a:lnTo>
                  <a:lnTo>
                    <a:pt x="273" y="34"/>
                  </a:lnTo>
                  <a:lnTo>
                    <a:pt x="273" y="33"/>
                  </a:lnTo>
                  <a:lnTo>
                    <a:pt x="274" y="34"/>
                  </a:lnTo>
                  <a:lnTo>
                    <a:pt x="274" y="38"/>
                  </a:lnTo>
                  <a:lnTo>
                    <a:pt x="275" y="36"/>
                  </a:lnTo>
                  <a:lnTo>
                    <a:pt x="276" y="36"/>
                  </a:lnTo>
                  <a:lnTo>
                    <a:pt x="277" y="35"/>
                  </a:lnTo>
                  <a:lnTo>
                    <a:pt x="277" y="34"/>
                  </a:lnTo>
                  <a:lnTo>
                    <a:pt x="278" y="32"/>
                  </a:lnTo>
                  <a:lnTo>
                    <a:pt x="279" y="31"/>
                  </a:lnTo>
                  <a:lnTo>
                    <a:pt x="279" y="30"/>
                  </a:lnTo>
                  <a:lnTo>
                    <a:pt x="280" y="31"/>
                  </a:lnTo>
                  <a:lnTo>
                    <a:pt x="281" y="34"/>
                  </a:lnTo>
                  <a:lnTo>
                    <a:pt x="281" y="31"/>
                  </a:lnTo>
                  <a:lnTo>
                    <a:pt x="281" y="32"/>
                  </a:lnTo>
                  <a:lnTo>
                    <a:pt x="282" y="29"/>
                  </a:lnTo>
                  <a:lnTo>
                    <a:pt x="283" y="30"/>
                  </a:lnTo>
                  <a:lnTo>
                    <a:pt x="284" y="31"/>
                  </a:lnTo>
                  <a:lnTo>
                    <a:pt x="284" y="30"/>
                  </a:lnTo>
                  <a:lnTo>
                    <a:pt x="285" y="28"/>
                  </a:lnTo>
                  <a:lnTo>
                    <a:pt x="286" y="29"/>
                  </a:lnTo>
                  <a:lnTo>
                    <a:pt x="286" y="32"/>
                  </a:lnTo>
                  <a:lnTo>
                    <a:pt x="287" y="31"/>
                  </a:lnTo>
                  <a:lnTo>
                    <a:pt x="288" y="30"/>
                  </a:lnTo>
                  <a:lnTo>
                    <a:pt x="289" y="29"/>
                  </a:lnTo>
                  <a:lnTo>
                    <a:pt x="289" y="30"/>
                  </a:lnTo>
                  <a:lnTo>
                    <a:pt x="289" y="29"/>
                  </a:lnTo>
                  <a:lnTo>
                    <a:pt x="290" y="31"/>
                  </a:lnTo>
                  <a:lnTo>
                    <a:pt x="291" y="31"/>
                  </a:lnTo>
                  <a:lnTo>
                    <a:pt x="291" y="34"/>
                  </a:lnTo>
                  <a:lnTo>
                    <a:pt x="292" y="29"/>
                  </a:lnTo>
                  <a:lnTo>
                    <a:pt x="293" y="29"/>
                  </a:lnTo>
                  <a:lnTo>
                    <a:pt x="294" y="24"/>
                  </a:lnTo>
                  <a:lnTo>
                    <a:pt x="295" y="26"/>
                  </a:lnTo>
                  <a:lnTo>
                    <a:pt x="296" y="29"/>
                  </a:lnTo>
                  <a:lnTo>
                    <a:pt x="296" y="27"/>
                  </a:lnTo>
                  <a:lnTo>
                    <a:pt x="296" y="28"/>
                  </a:lnTo>
                  <a:lnTo>
                    <a:pt x="297" y="27"/>
                  </a:lnTo>
                  <a:lnTo>
                    <a:pt x="298" y="27"/>
                  </a:lnTo>
                  <a:lnTo>
                    <a:pt x="298" y="29"/>
                  </a:lnTo>
                  <a:lnTo>
                    <a:pt x="299" y="27"/>
                  </a:lnTo>
                  <a:lnTo>
                    <a:pt x="299" y="25"/>
                  </a:lnTo>
                  <a:lnTo>
                    <a:pt x="300" y="24"/>
                  </a:lnTo>
                  <a:lnTo>
                    <a:pt x="301" y="26"/>
                  </a:lnTo>
                  <a:lnTo>
                    <a:pt x="301" y="27"/>
                  </a:lnTo>
                  <a:lnTo>
                    <a:pt x="302" y="22"/>
                  </a:lnTo>
                  <a:lnTo>
                    <a:pt x="303" y="26"/>
                  </a:lnTo>
                  <a:lnTo>
                    <a:pt x="303" y="27"/>
                  </a:lnTo>
                  <a:lnTo>
                    <a:pt x="304" y="22"/>
                  </a:lnTo>
                  <a:lnTo>
                    <a:pt x="305" y="24"/>
                  </a:lnTo>
                  <a:lnTo>
                    <a:pt x="306" y="25"/>
                  </a:lnTo>
                  <a:lnTo>
                    <a:pt x="306" y="31"/>
                  </a:lnTo>
                  <a:lnTo>
                    <a:pt x="307" y="27"/>
                  </a:lnTo>
                  <a:lnTo>
                    <a:pt x="308" y="27"/>
                  </a:lnTo>
                  <a:lnTo>
                    <a:pt x="308" y="28"/>
                  </a:lnTo>
                  <a:lnTo>
                    <a:pt x="309" y="27"/>
                  </a:lnTo>
                  <a:lnTo>
                    <a:pt x="310" y="29"/>
                  </a:lnTo>
                  <a:lnTo>
                    <a:pt x="311" y="31"/>
                  </a:lnTo>
                  <a:lnTo>
                    <a:pt x="311" y="29"/>
                  </a:lnTo>
                  <a:lnTo>
                    <a:pt x="311" y="27"/>
                  </a:lnTo>
                  <a:lnTo>
                    <a:pt x="312" y="27"/>
                  </a:lnTo>
                  <a:lnTo>
                    <a:pt x="313" y="27"/>
                  </a:lnTo>
                  <a:lnTo>
                    <a:pt x="313" y="23"/>
                  </a:lnTo>
                  <a:lnTo>
                    <a:pt x="314" y="27"/>
                  </a:lnTo>
                  <a:lnTo>
                    <a:pt x="315" y="29"/>
                  </a:lnTo>
                  <a:lnTo>
                    <a:pt x="315" y="27"/>
                  </a:lnTo>
                  <a:lnTo>
                    <a:pt x="315" y="34"/>
                  </a:lnTo>
                  <a:lnTo>
                    <a:pt x="316" y="29"/>
                  </a:lnTo>
                  <a:lnTo>
                    <a:pt x="317" y="29"/>
                  </a:lnTo>
                  <a:lnTo>
                    <a:pt x="318" y="31"/>
                  </a:lnTo>
                  <a:lnTo>
                    <a:pt x="318" y="29"/>
                  </a:lnTo>
                  <a:lnTo>
                    <a:pt x="319" y="27"/>
                  </a:lnTo>
                  <a:lnTo>
                    <a:pt x="320" y="27"/>
                  </a:lnTo>
                  <a:lnTo>
                    <a:pt x="320" y="26"/>
                  </a:lnTo>
                  <a:lnTo>
                    <a:pt x="321" y="28"/>
                  </a:lnTo>
                  <a:lnTo>
                    <a:pt x="322" y="33"/>
                  </a:lnTo>
                  <a:lnTo>
                    <a:pt x="322" y="27"/>
                  </a:lnTo>
                  <a:lnTo>
                    <a:pt x="323" y="26"/>
                  </a:lnTo>
                  <a:lnTo>
                    <a:pt x="323" y="24"/>
                  </a:lnTo>
                  <a:lnTo>
                    <a:pt x="324" y="29"/>
                  </a:lnTo>
                  <a:lnTo>
                    <a:pt x="325" y="27"/>
                  </a:lnTo>
                  <a:lnTo>
                    <a:pt x="325" y="22"/>
                  </a:lnTo>
                  <a:lnTo>
                    <a:pt x="325" y="24"/>
                  </a:lnTo>
                  <a:lnTo>
                    <a:pt x="326" y="18"/>
                  </a:lnTo>
                  <a:lnTo>
                    <a:pt x="327" y="23"/>
                  </a:lnTo>
                  <a:lnTo>
                    <a:pt x="328" y="24"/>
                  </a:lnTo>
                  <a:lnTo>
                    <a:pt x="328" y="22"/>
                  </a:lnTo>
                  <a:lnTo>
                    <a:pt x="329" y="31"/>
                  </a:lnTo>
                  <a:lnTo>
                    <a:pt x="330" y="30"/>
                  </a:lnTo>
                  <a:lnTo>
                    <a:pt x="330" y="27"/>
                  </a:lnTo>
                  <a:lnTo>
                    <a:pt x="331" y="28"/>
                  </a:lnTo>
                  <a:lnTo>
                    <a:pt x="332" y="28"/>
                  </a:lnTo>
                  <a:lnTo>
                    <a:pt x="333" y="27"/>
                  </a:lnTo>
                  <a:lnTo>
                    <a:pt x="333" y="34"/>
                  </a:lnTo>
                  <a:lnTo>
                    <a:pt x="333" y="31"/>
                  </a:lnTo>
                  <a:lnTo>
                    <a:pt x="334" y="28"/>
                  </a:lnTo>
                  <a:lnTo>
                    <a:pt x="335" y="27"/>
                  </a:lnTo>
                  <a:lnTo>
                    <a:pt x="335" y="32"/>
                  </a:lnTo>
                  <a:lnTo>
                    <a:pt x="336" y="27"/>
                  </a:lnTo>
                  <a:lnTo>
                    <a:pt x="337" y="26"/>
                  </a:lnTo>
                  <a:lnTo>
                    <a:pt x="337" y="25"/>
                  </a:lnTo>
                  <a:lnTo>
                    <a:pt x="337" y="20"/>
                  </a:lnTo>
                  <a:lnTo>
                    <a:pt x="338" y="24"/>
                  </a:lnTo>
                  <a:lnTo>
                    <a:pt x="339" y="24"/>
                  </a:lnTo>
                  <a:lnTo>
                    <a:pt x="340" y="25"/>
                  </a:lnTo>
                  <a:lnTo>
                    <a:pt x="340" y="26"/>
                  </a:lnTo>
                  <a:lnTo>
                    <a:pt x="340" y="27"/>
                  </a:lnTo>
                  <a:lnTo>
                    <a:pt x="341" y="27"/>
                  </a:lnTo>
                  <a:lnTo>
                    <a:pt x="342" y="25"/>
                  </a:lnTo>
                  <a:lnTo>
                    <a:pt x="343" y="24"/>
                  </a:lnTo>
                  <a:lnTo>
                    <a:pt x="344" y="24"/>
                  </a:lnTo>
                  <a:lnTo>
                    <a:pt x="345" y="20"/>
                  </a:lnTo>
                  <a:lnTo>
                    <a:pt x="345" y="24"/>
                  </a:lnTo>
                  <a:lnTo>
                    <a:pt x="345" y="23"/>
                  </a:lnTo>
                  <a:lnTo>
                    <a:pt x="346" y="24"/>
                  </a:lnTo>
                  <a:lnTo>
                    <a:pt x="347" y="26"/>
                  </a:lnTo>
                  <a:lnTo>
                    <a:pt x="347" y="25"/>
                  </a:lnTo>
                  <a:lnTo>
                    <a:pt x="348" y="22"/>
                  </a:lnTo>
                  <a:lnTo>
                    <a:pt x="348" y="24"/>
                  </a:lnTo>
                  <a:lnTo>
                    <a:pt x="349" y="29"/>
                  </a:lnTo>
                  <a:lnTo>
                    <a:pt x="350" y="27"/>
                  </a:lnTo>
                  <a:lnTo>
                    <a:pt x="350" y="26"/>
                  </a:lnTo>
                  <a:lnTo>
                    <a:pt x="351" y="24"/>
                  </a:lnTo>
                  <a:lnTo>
                    <a:pt x="352" y="24"/>
                  </a:lnTo>
                  <a:lnTo>
                    <a:pt x="352" y="23"/>
                  </a:lnTo>
                  <a:lnTo>
                    <a:pt x="353" y="22"/>
                  </a:lnTo>
                  <a:lnTo>
                    <a:pt x="354" y="24"/>
                  </a:lnTo>
                  <a:lnTo>
                    <a:pt x="355" y="24"/>
                  </a:lnTo>
                  <a:lnTo>
                    <a:pt x="355" y="17"/>
                  </a:lnTo>
                  <a:lnTo>
                    <a:pt x="356" y="23"/>
                  </a:lnTo>
                  <a:lnTo>
                    <a:pt x="356" y="27"/>
                  </a:lnTo>
                  <a:lnTo>
                    <a:pt x="357" y="27"/>
                  </a:lnTo>
                  <a:lnTo>
                    <a:pt x="357" y="30"/>
                  </a:lnTo>
                  <a:lnTo>
                    <a:pt x="358" y="25"/>
                  </a:lnTo>
                  <a:lnTo>
                    <a:pt x="359" y="24"/>
                  </a:lnTo>
                  <a:lnTo>
                    <a:pt x="359" y="23"/>
                  </a:lnTo>
                  <a:lnTo>
                    <a:pt x="359" y="28"/>
                  </a:lnTo>
                  <a:lnTo>
                    <a:pt x="360" y="24"/>
                  </a:lnTo>
                  <a:lnTo>
                    <a:pt x="361" y="24"/>
                  </a:lnTo>
                  <a:lnTo>
                    <a:pt x="362" y="24"/>
                  </a:lnTo>
                  <a:lnTo>
                    <a:pt x="362" y="28"/>
                  </a:lnTo>
                  <a:lnTo>
                    <a:pt x="363" y="26"/>
                  </a:lnTo>
                  <a:lnTo>
                    <a:pt x="363" y="22"/>
                  </a:lnTo>
                  <a:lnTo>
                    <a:pt x="364" y="20"/>
                  </a:lnTo>
                  <a:lnTo>
                    <a:pt x="365" y="21"/>
                  </a:lnTo>
                  <a:lnTo>
                    <a:pt x="366" y="22"/>
                  </a:lnTo>
                  <a:lnTo>
                    <a:pt x="367" y="26"/>
                  </a:lnTo>
                  <a:lnTo>
                    <a:pt x="367" y="24"/>
                  </a:lnTo>
                  <a:lnTo>
                    <a:pt x="367" y="28"/>
                  </a:lnTo>
                  <a:lnTo>
                    <a:pt x="368" y="27"/>
                  </a:lnTo>
                  <a:lnTo>
                    <a:pt x="369" y="15"/>
                  </a:lnTo>
                  <a:lnTo>
                    <a:pt x="369" y="17"/>
                  </a:lnTo>
                  <a:lnTo>
                    <a:pt x="370" y="20"/>
                  </a:lnTo>
                  <a:lnTo>
                    <a:pt x="371" y="20"/>
                  </a:lnTo>
                  <a:lnTo>
                    <a:pt x="371" y="17"/>
                  </a:lnTo>
                  <a:lnTo>
                    <a:pt x="372" y="16"/>
                  </a:lnTo>
                  <a:lnTo>
                    <a:pt x="372" y="17"/>
                  </a:lnTo>
                  <a:lnTo>
                    <a:pt x="373" y="20"/>
                  </a:lnTo>
                  <a:lnTo>
                    <a:pt x="374" y="27"/>
                  </a:lnTo>
                  <a:lnTo>
                    <a:pt x="374" y="24"/>
                  </a:lnTo>
                  <a:lnTo>
                    <a:pt x="374" y="22"/>
                  </a:lnTo>
                  <a:lnTo>
                    <a:pt x="375" y="21"/>
                  </a:lnTo>
                  <a:lnTo>
                    <a:pt x="376" y="22"/>
                  </a:lnTo>
                  <a:lnTo>
                    <a:pt x="377" y="22"/>
                  </a:lnTo>
                  <a:lnTo>
                    <a:pt x="377" y="24"/>
                  </a:lnTo>
                  <a:lnTo>
                    <a:pt x="378" y="25"/>
                  </a:lnTo>
                  <a:lnTo>
                    <a:pt x="378" y="23"/>
                  </a:lnTo>
                  <a:lnTo>
                    <a:pt x="379" y="22"/>
                  </a:lnTo>
                  <a:lnTo>
                    <a:pt x="379" y="29"/>
                  </a:lnTo>
                  <a:lnTo>
                    <a:pt x="380" y="26"/>
                  </a:lnTo>
                  <a:lnTo>
                    <a:pt x="381" y="23"/>
                  </a:lnTo>
                  <a:lnTo>
                    <a:pt x="381" y="22"/>
                  </a:lnTo>
                  <a:lnTo>
                    <a:pt x="382" y="25"/>
                  </a:lnTo>
                  <a:lnTo>
                    <a:pt x="382" y="22"/>
                  </a:lnTo>
                  <a:lnTo>
                    <a:pt x="383" y="18"/>
                  </a:lnTo>
                  <a:lnTo>
                    <a:pt x="384" y="17"/>
                  </a:lnTo>
                  <a:lnTo>
                    <a:pt x="384" y="18"/>
                  </a:lnTo>
                  <a:lnTo>
                    <a:pt x="385" y="20"/>
                  </a:lnTo>
                  <a:lnTo>
                    <a:pt x="386" y="20"/>
                  </a:lnTo>
                  <a:lnTo>
                    <a:pt x="386" y="18"/>
                  </a:lnTo>
                  <a:lnTo>
                    <a:pt x="386" y="21"/>
                  </a:lnTo>
                  <a:lnTo>
                    <a:pt x="387" y="17"/>
                  </a:lnTo>
                  <a:lnTo>
                    <a:pt x="388" y="17"/>
                  </a:lnTo>
                  <a:lnTo>
                    <a:pt x="389" y="17"/>
                  </a:lnTo>
                  <a:lnTo>
                    <a:pt x="389" y="21"/>
                  </a:lnTo>
                  <a:lnTo>
                    <a:pt x="389" y="22"/>
                  </a:lnTo>
                  <a:lnTo>
                    <a:pt x="390" y="21"/>
                  </a:lnTo>
                  <a:lnTo>
                    <a:pt x="391" y="21"/>
                  </a:lnTo>
                  <a:lnTo>
                    <a:pt x="391" y="24"/>
                  </a:lnTo>
                  <a:lnTo>
                    <a:pt x="392" y="22"/>
                  </a:lnTo>
                  <a:lnTo>
                    <a:pt x="393" y="20"/>
                  </a:lnTo>
                  <a:lnTo>
                    <a:pt x="393" y="22"/>
                  </a:lnTo>
                  <a:lnTo>
                    <a:pt x="394" y="21"/>
                  </a:lnTo>
                  <a:lnTo>
                    <a:pt x="395" y="20"/>
                  </a:lnTo>
                  <a:lnTo>
                    <a:pt x="396" y="17"/>
                  </a:lnTo>
                  <a:lnTo>
                    <a:pt x="396" y="20"/>
                  </a:lnTo>
                  <a:lnTo>
                    <a:pt x="397" y="20"/>
                  </a:lnTo>
                  <a:lnTo>
                    <a:pt x="397" y="15"/>
                  </a:lnTo>
                  <a:lnTo>
                    <a:pt x="398" y="17"/>
                  </a:lnTo>
                  <a:lnTo>
                    <a:pt x="399" y="17"/>
                  </a:lnTo>
                  <a:lnTo>
                    <a:pt x="399" y="22"/>
                  </a:lnTo>
                  <a:lnTo>
                    <a:pt x="400" y="20"/>
                  </a:lnTo>
                  <a:lnTo>
                    <a:pt x="401" y="19"/>
                  </a:lnTo>
                  <a:lnTo>
                    <a:pt x="401" y="20"/>
                  </a:lnTo>
                  <a:lnTo>
                    <a:pt x="402" y="18"/>
                  </a:lnTo>
                  <a:lnTo>
                    <a:pt x="403" y="20"/>
                  </a:lnTo>
                  <a:lnTo>
                    <a:pt x="404" y="20"/>
                  </a:lnTo>
                  <a:lnTo>
                    <a:pt x="405" y="20"/>
                  </a:lnTo>
                  <a:lnTo>
                    <a:pt x="406" y="21"/>
                  </a:lnTo>
                  <a:lnTo>
                    <a:pt x="406" y="22"/>
                  </a:lnTo>
                  <a:lnTo>
                    <a:pt x="407" y="23"/>
                  </a:lnTo>
                  <a:lnTo>
                    <a:pt x="408" y="23"/>
                  </a:lnTo>
                  <a:lnTo>
                    <a:pt x="408" y="20"/>
                  </a:lnTo>
                  <a:lnTo>
                    <a:pt x="409" y="18"/>
                  </a:lnTo>
                  <a:lnTo>
                    <a:pt x="410" y="20"/>
                  </a:lnTo>
                  <a:lnTo>
                    <a:pt x="411" y="22"/>
                  </a:lnTo>
                  <a:lnTo>
                    <a:pt x="411" y="25"/>
                  </a:lnTo>
                  <a:lnTo>
                    <a:pt x="412" y="22"/>
                  </a:lnTo>
                  <a:lnTo>
                    <a:pt x="412" y="21"/>
                  </a:lnTo>
                  <a:lnTo>
                    <a:pt x="413" y="12"/>
                  </a:lnTo>
                  <a:lnTo>
                    <a:pt x="413" y="15"/>
                  </a:lnTo>
                  <a:lnTo>
                    <a:pt x="414" y="20"/>
                  </a:lnTo>
                  <a:lnTo>
                    <a:pt x="415" y="22"/>
                  </a:lnTo>
                  <a:lnTo>
                    <a:pt x="416" y="17"/>
                  </a:lnTo>
                  <a:lnTo>
                    <a:pt x="417" y="17"/>
                  </a:lnTo>
                  <a:lnTo>
                    <a:pt x="418" y="23"/>
                  </a:lnTo>
                  <a:lnTo>
                    <a:pt x="418" y="27"/>
                  </a:lnTo>
                  <a:lnTo>
                    <a:pt x="419" y="23"/>
                  </a:lnTo>
                  <a:lnTo>
                    <a:pt x="419" y="17"/>
                  </a:lnTo>
                  <a:lnTo>
                    <a:pt x="420" y="20"/>
                  </a:lnTo>
                  <a:lnTo>
                    <a:pt x="421" y="20"/>
                  </a:lnTo>
                  <a:lnTo>
                    <a:pt x="422" y="21"/>
                  </a:lnTo>
                  <a:lnTo>
                    <a:pt x="423" y="20"/>
                  </a:lnTo>
                  <a:lnTo>
                    <a:pt x="423" y="18"/>
                  </a:lnTo>
                  <a:lnTo>
                    <a:pt x="423" y="20"/>
                  </a:lnTo>
                  <a:lnTo>
                    <a:pt x="424" y="24"/>
                  </a:lnTo>
                  <a:lnTo>
                    <a:pt x="425" y="22"/>
                  </a:lnTo>
                  <a:lnTo>
                    <a:pt x="426" y="15"/>
                  </a:lnTo>
                  <a:lnTo>
                    <a:pt x="426" y="14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516" name="Freeform 857"/>
            <p:cNvSpPr>
              <a:spLocks/>
            </p:cNvSpPr>
            <p:nvPr/>
          </p:nvSpPr>
          <p:spPr bwMode="auto">
            <a:xfrm>
              <a:off x="2224088" y="5362575"/>
              <a:ext cx="608012" cy="33338"/>
            </a:xfrm>
            <a:custGeom>
              <a:avLst/>
              <a:gdLst>
                <a:gd name="T0" fmla="*/ 2147483647 w 383"/>
                <a:gd name="T1" fmla="*/ 2147483647 h 21"/>
                <a:gd name="T2" fmla="*/ 2147483647 w 383"/>
                <a:gd name="T3" fmla="*/ 2147483647 h 21"/>
                <a:gd name="T4" fmla="*/ 2147483647 w 383"/>
                <a:gd name="T5" fmla="*/ 2147483647 h 21"/>
                <a:gd name="T6" fmla="*/ 2147483647 w 383"/>
                <a:gd name="T7" fmla="*/ 2147483647 h 21"/>
                <a:gd name="T8" fmla="*/ 2147483647 w 383"/>
                <a:gd name="T9" fmla="*/ 2147483647 h 21"/>
                <a:gd name="T10" fmla="*/ 2147483647 w 383"/>
                <a:gd name="T11" fmla="*/ 2147483647 h 21"/>
                <a:gd name="T12" fmla="*/ 2147483647 w 383"/>
                <a:gd name="T13" fmla="*/ 2147483647 h 21"/>
                <a:gd name="T14" fmla="*/ 2147483647 w 383"/>
                <a:gd name="T15" fmla="*/ 2147483647 h 21"/>
                <a:gd name="T16" fmla="*/ 2147483647 w 383"/>
                <a:gd name="T17" fmla="*/ 2147483647 h 21"/>
                <a:gd name="T18" fmla="*/ 2147483647 w 383"/>
                <a:gd name="T19" fmla="*/ 2147483647 h 21"/>
                <a:gd name="T20" fmla="*/ 2147483647 w 383"/>
                <a:gd name="T21" fmla="*/ 2147483647 h 21"/>
                <a:gd name="T22" fmla="*/ 2147483647 w 383"/>
                <a:gd name="T23" fmla="*/ 2147483647 h 21"/>
                <a:gd name="T24" fmla="*/ 2147483647 w 383"/>
                <a:gd name="T25" fmla="*/ 2147483647 h 21"/>
                <a:gd name="T26" fmla="*/ 2147483647 w 383"/>
                <a:gd name="T27" fmla="*/ 2147483647 h 21"/>
                <a:gd name="T28" fmla="*/ 2147483647 w 383"/>
                <a:gd name="T29" fmla="*/ 2147483647 h 21"/>
                <a:gd name="T30" fmla="*/ 2147483647 w 383"/>
                <a:gd name="T31" fmla="*/ 2147483647 h 21"/>
                <a:gd name="T32" fmla="*/ 2147483647 w 383"/>
                <a:gd name="T33" fmla="*/ 2147483647 h 21"/>
                <a:gd name="T34" fmla="*/ 2147483647 w 383"/>
                <a:gd name="T35" fmla="*/ 2147483647 h 21"/>
                <a:gd name="T36" fmla="*/ 2147483647 w 383"/>
                <a:gd name="T37" fmla="*/ 2147483647 h 21"/>
                <a:gd name="T38" fmla="*/ 2147483647 w 383"/>
                <a:gd name="T39" fmla="*/ 2147483647 h 21"/>
                <a:gd name="T40" fmla="*/ 2147483647 w 383"/>
                <a:gd name="T41" fmla="*/ 2147483647 h 21"/>
                <a:gd name="T42" fmla="*/ 2147483647 w 383"/>
                <a:gd name="T43" fmla="*/ 2147483647 h 21"/>
                <a:gd name="T44" fmla="*/ 2147483647 w 383"/>
                <a:gd name="T45" fmla="*/ 2147483647 h 21"/>
                <a:gd name="T46" fmla="*/ 2147483647 w 383"/>
                <a:gd name="T47" fmla="*/ 2147483647 h 21"/>
                <a:gd name="T48" fmla="*/ 2147483647 w 383"/>
                <a:gd name="T49" fmla="*/ 2147483647 h 21"/>
                <a:gd name="T50" fmla="*/ 2147483647 w 383"/>
                <a:gd name="T51" fmla="*/ 2147483647 h 21"/>
                <a:gd name="T52" fmla="*/ 2147483647 w 383"/>
                <a:gd name="T53" fmla="*/ 2147483647 h 21"/>
                <a:gd name="T54" fmla="*/ 2147483647 w 383"/>
                <a:gd name="T55" fmla="*/ 2147483647 h 21"/>
                <a:gd name="T56" fmla="*/ 2147483647 w 383"/>
                <a:gd name="T57" fmla="*/ 2147483647 h 21"/>
                <a:gd name="T58" fmla="*/ 2147483647 w 383"/>
                <a:gd name="T59" fmla="*/ 2147483647 h 21"/>
                <a:gd name="T60" fmla="*/ 2147483647 w 383"/>
                <a:gd name="T61" fmla="*/ 2147483647 h 21"/>
                <a:gd name="T62" fmla="*/ 2147483647 w 383"/>
                <a:gd name="T63" fmla="*/ 2147483647 h 21"/>
                <a:gd name="T64" fmla="*/ 2147483647 w 383"/>
                <a:gd name="T65" fmla="*/ 2147483647 h 21"/>
                <a:gd name="T66" fmla="*/ 2147483647 w 383"/>
                <a:gd name="T67" fmla="*/ 2147483647 h 21"/>
                <a:gd name="T68" fmla="*/ 2147483647 w 383"/>
                <a:gd name="T69" fmla="*/ 2147483647 h 21"/>
                <a:gd name="T70" fmla="*/ 2147483647 w 383"/>
                <a:gd name="T71" fmla="*/ 2147483647 h 21"/>
                <a:gd name="T72" fmla="*/ 2147483647 w 383"/>
                <a:gd name="T73" fmla="*/ 2147483647 h 21"/>
                <a:gd name="T74" fmla="*/ 2147483647 w 383"/>
                <a:gd name="T75" fmla="*/ 2147483647 h 21"/>
                <a:gd name="T76" fmla="*/ 2147483647 w 383"/>
                <a:gd name="T77" fmla="*/ 2147483647 h 21"/>
                <a:gd name="T78" fmla="*/ 2147483647 w 383"/>
                <a:gd name="T79" fmla="*/ 2147483647 h 21"/>
                <a:gd name="T80" fmla="*/ 2147483647 w 383"/>
                <a:gd name="T81" fmla="*/ 2147483647 h 21"/>
                <a:gd name="T82" fmla="*/ 2147483647 w 383"/>
                <a:gd name="T83" fmla="*/ 2147483647 h 21"/>
                <a:gd name="T84" fmla="*/ 2147483647 w 383"/>
                <a:gd name="T85" fmla="*/ 2147483647 h 21"/>
                <a:gd name="T86" fmla="*/ 2147483647 w 383"/>
                <a:gd name="T87" fmla="*/ 2147483647 h 21"/>
                <a:gd name="T88" fmla="*/ 2147483647 w 383"/>
                <a:gd name="T89" fmla="*/ 2147483647 h 21"/>
                <a:gd name="T90" fmla="*/ 2147483647 w 383"/>
                <a:gd name="T91" fmla="*/ 2147483647 h 21"/>
                <a:gd name="T92" fmla="*/ 2147483647 w 383"/>
                <a:gd name="T93" fmla="*/ 2147483647 h 21"/>
                <a:gd name="T94" fmla="*/ 2147483647 w 383"/>
                <a:gd name="T95" fmla="*/ 2147483647 h 21"/>
                <a:gd name="T96" fmla="*/ 2147483647 w 383"/>
                <a:gd name="T97" fmla="*/ 2147483647 h 21"/>
                <a:gd name="T98" fmla="*/ 2147483647 w 383"/>
                <a:gd name="T99" fmla="*/ 2147483647 h 21"/>
                <a:gd name="T100" fmla="*/ 2147483647 w 383"/>
                <a:gd name="T101" fmla="*/ 2147483647 h 21"/>
                <a:gd name="T102" fmla="*/ 2147483647 w 383"/>
                <a:gd name="T103" fmla="*/ 2147483647 h 21"/>
                <a:gd name="T104" fmla="*/ 2147483647 w 383"/>
                <a:gd name="T105" fmla="*/ 2147483647 h 21"/>
                <a:gd name="T106" fmla="*/ 2147483647 w 383"/>
                <a:gd name="T107" fmla="*/ 2147483647 h 21"/>
                <a:gd name="T108" fmla="*/ 2147483647 w 383"/>
                <a:gd name="T109" fmla="*/ 2147483647 h 21"/>
                <a:gd name="T110" fmla="*/ 2147483647 w 383"/>
                <a:gd name="T111" fmla="*/ 2147483647 h 21"/>
                <a:gd name="T112" fmla="*/ 2147483647 w 383"/>
                <a:gd name="T113" fmla="*/ 2147483647 h 21"/>
                <a:gd name="T114" fmla="*/ 2147483647 w 383"/>
                <a:gd name="T115" fmla="*/ 2147483647 h 21"/>
                <a:gd name="T116" fmla="*/ 2147483647 w 383"/>
                <a:gd name="T117" fmla="*/ 2147483647 h 21"/>
                <a:gd name="T118" fmla="*/ 2147483647 w 383"/>
                <a:gd name="T119" fmla="*/ 2147483647 h 21"/>
                <a:gd name="T120" fmla="*/ 2147483647 w 383"/>
                <a:gd name="T121" fmla="*/ 2147483647 h 21"/>
                <a:gd name="T122" fmla="*/ 2147483647 w 383"/>
                <a:gd name="T123" fmla="*/ 2147483647 h 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3"/>
                <a:gd name="T187" fmla="*/ 0 h 21"/>
                <a:gd name="T188" fmla="*/ 383 w 383"/>
                <a:gd name="T189" fmla="*/ 21 h 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3" h="21">
                  <a:moveTo>
                    <a:pt x="0" y="9"/>
                  </a:moveTo>
                  <a:lnTo>
                    <a:pt x="1" y="5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4" y="20"/>
                  </a:lnTo>
                  <a:lnTo>
                    <a:pt x="4" y="17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7" y="21"/>
                  </a:lnTo>
                  <a:lnTo>
                    <a:pt x="7" y="19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9" y="13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3" y="12"/>
                  </a:lnTo>
                  <a:lnTo>
                    <a:pt x="14" y="11"/>
                  </a:lnTo>
                  <a:lnTo>
                    <a:pt x="14" y="15"/>
                  </a:lnTo>
                  <a:lnTo>
                    <a:pt x="15" y="13"/>
                  </a:lnTo>
                  <a:lnTo>
                    <a:pt x="16" y="9"/>
                  </a:lnTo>
                  <a:lnTo>
                    <a:pt x="17" y="11"/>
                  </a:lnTo>
                  <a:lnTo>
                    <a:pt x="17" y="12"/>
                  </a:lnTo>
                  <a:lnTo>
                    <a:pt x="18" y="9"/>
                  </a:lnTo>
                  <a:lnTo>
                    <a:pt x="19" y="12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20" y="20"/>
                  </a:lnTo>
                  <a:lnTo>
                    <a:pt x="21" y="17"/>
                  </a:lnTo>
                  <a:lnTo>
                    <a:pt x="22" y="15"/>
                  </a:lnTo>
                  <a:lnTo>
                    <a:pt x="23" y="12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4" y="14"/>
                  </a:lnTo>
                  <a:lnTo>
                    <a:pt x="25" y="12"/>
                  </a:lnTo>
                  <a:lnTo>
                    <a:pt x="26" y="12"/>
                  </a:lnTo>
                  <a:lnTo>
                    <a:pt x="26" y="13"/>
                  </a:lnTo>
                  <a:lnTo>
                    <a:pt x="27" y="12"/>
                  </a:lnTo>
                  <a:lnTo>
                    <a:pt x="27" y="13"/>
                  </a:lnTo>
                  <a:lnTo>
                    <a:pt x="28" y="13"/>
                  </a:lnTo>
                  <a:lnTo>
                    <a:pt x="29" y="14"/>
                  </a:lnTo>
                  <a:lnTo>
                    <a:pt x="29" y="15"/>
                  </a:lnTo>
                  <a:lnTo>
                    <a:pt x="30" y="13"/>
                  </a:lnTo>
                  <a:lnTo>
                    <a:pt x="31" y="14"/>
                  </a:lnTo>
                  <a:lnTo>
                    <a:pt x="31" y="12"/>
                  </a:lnTo>
                  <a:lnTo>
                    <a:pt x="31" y="19"/>
                  </a:lnTo>
                  <a:lnTo>
                    <a:pt x="32" y="16"/>
                  </a:lnTo>
                  <a:lnTo>
                    <a:pt x="33" y="15"/>
                  </a:lnTo>
                  <a:lnTo>
                    <a:pt x="34" y="15"/>
                  </a:lnTo>
                  <a:lnTo>
                    <a:pt x="34" y="8"/>
                  </a:lnTo>
                  <a:lnTo>
                    <a:pt x="34" y="11"/>
                  </a:lnTo>
                  <a:lnTo>
                    <a:pt x="35" y="11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7" y="13"/>
                  </a:lnTo>
                  <a:lnTo>
                    <a:pt x="38" y="12"/>
                  </a:lnTo>
                  <a:lnTo>
                    <a:pt x="39" y="11"/>
                  </a:lnTo>
                  <a:lnTo>
                    <a:pt x="39" y="17"/>
                  </a:lnTo>
                  <a:lnTo>
                    <a:pt x="39" y="14"/>
                  </a:lnTo>
                  <a:lnTo>
                    <a:pt x="40" y="17"/>
                  </a:lnTo>
                  <a:lnTo>
                    <a:pt x="41" y="17"/>
                  </a:lnTo>
                  <a:lnTo>
                    <a:pt x="41" y="15"/>
                  </a:lnTo>
                  <a:lnTo>
                    <a:pt x="42" y="15"/>
                  </a:lnTo>
                  <a:lnTo>
                    <a:pt x="42" y="19"/>
                  </a:lnTo>
                  <a:lnTo>
                    <a:pt x="43" y="16"/>
                  </a:lnTo>
                  <a:lnTo>
                    <a:pt x="44" y="15"/>
                  </a:lnTo>
                  <a:lnTo>
                    <a:pt x="44" y="14"/>
                  </a:lnTo>
                  <a:lnTo>
                    <a:pt x="45" y="9"/>
                  </a:lnTo>
                  <a:lnTo>
                    <a:pt x="46" y="9"/>
                  </a:lnTo>
                  <a:lnTo>
                    <a:pt x="46" y="12"/>
                  </a:lnTo>
                  <a:lnTo>
                    <a:pt x="47" y="12"/>
                  </a:lnTo>
                  <a:lnTo>
                    <a:pt x="48" y="12"/>
                  </a:lnTo>
                  <a:lnTo>
                    <a:pt x="49" y="10"/>
                  </a:lnTo>
                  <a:lnTo>
                    <a:pt x="50" y="12"/>
                  </a:lnTo>
                  <a:lnTo>
                    <a:pt x="51" y="14"/>
                  </a:lnTo>
                  <a:lnTo>
                    <a:pt x="51" y="11"/>
                  </a:lnTo>
                  <a:lnTo>
                    <a:pt x="52" y="10"/>
                  </a:lnTo>
                  <a:lnTo>
                    <a:pt x="53" y="12"/>
                  </a:lnTo>
                  <a:lnTo>
                    <a:pt x="53" y="11"/>
                  </a:lnTo>
                  <a:lnTo>
                    <a:pt x="53" y="14"/>
                  </a:lnTo>
                  <a:lnTo>
                    <a:pt x="54" y="11"/>
                  </a:lnTo>
                  <a:lnTo>
                    <a:pt x="55" y="10"/>
                  </a:lnTo>
                  <a:lnTo>
                    <a:pt x="56" y="12"/>
                  </a:lnTo>
                  <a:lnTo>
                    <a:pt x="57" y="12"/>
                  </a:lnTo>
                  <a:lnTo>
                    <a:pt x="58" y="16"/>
                  </a:lnTo>
                  <a:lnTo>
                    <a:pt x="58" y="12"/>
                  </a:lnTo>
                  <a:lnTo>
                    <a:pt x="59" y="12"/>
                  </a:lnTo>
                  <a:lnTo>
                    <a:pt x="60" y="13"/>
                  </a:lnTo>
                  <a:lnTo>
                    <a:pt x="61" y="11"/>
                  </a:lnTo>
                  <a:lnTo>
                    <a:pt x="61" y="10"/>
                  </a:lnTo>
                  <a:lnTo>
                    <a:pt x="61" y="9"/>
                  </a:lnTo>
                  <a:lnTo>
                    <a:pt x="62" y="0"/>
                  </a:lnTo>
                  <a:lnTo>
                    <a:pt x="63" y="6"/>
                  </a:lnTo>
                  <a:lnTo>
                    <a:pt x="63" y="8"/>
                  </a:lnTo>
                  <a:lnTo>
                    <a:pt x="64" y="10"/>
                  </a:lnTo>
                  <a:lnTo>
                    <a:pt x="65" y="3"/>
                  </a:lnTo>
                  <a:lnTo>
                    <a:pt x="65" y="8"/>
                  </a:lnTo>
                  <a:lnTo>
                    <a:pt x="66" y="7"/>
                  </a:lnTo>
                  <a:lnTo>
                    <a:pt x="66" y="10"/>
                  </a:lnTo>
                  <a:lnTo>
                    <a:pt x="67" y="13"/>
                  </a:lnTo>
                  <a:lnTo>
                    <a:pt x="68" y="11"/>
                  </a:lnTo>
                  <a:lnTo>
                    <a:pt x="68" y="12"/>
                  </a:lnTo>
                  <a:lnTo>
                    <a:pt x="69" y="14"/>
                  </a:lnTo>
                  <a:lnTo>
                    <a:pt x="70" y="14"/>
                  </a:lnTo>
                  <a:lnTo>
                    <a:pt x="71" y="18"/>
                  </a:lnTo>
                  <a:lnTo>
                    <a:pt x="72" y="15"/>
                  </a:lnTo>
                  <a:lnTo>
                    <a:pt x="72" y="12"/>
                  </a:lnTo>
                  <a:lnTo>
                    <a:pt x="73" y="10"/>
                  </a:lnTo>
                  <a:lnTo>
                    <a:pt x="73" y="12"/>
                  </a:lnTo>
                  <a:lnTo>
                    <a:pt x="74" y="11"/>
                  </a:lnTo>
                  <a:lnTo>
                    <a:pt x="75" y="11"/>
                  </a:lnTo>
                  <a:lnTo>
                    <a:pt x="76" y="8"/>
                  </a:lnTo>
                  <a:lnTo>
                    <a:pt x="76" y="10"/>
                  </a:lnTo>
                  <a:lnTo>
                    <a:pt x="77" y="10"/>
                  </a:lnTo>
                  <a:lnTo>
                    <a:pt x="78" y="16"/>
                  </a:lnTo>
                  <a:lnTo>
                    <a:pt x="79" y="14"/>
                  </a:lnTo>
                  <a:lnTo>
                    <a:pt x="80" y="12"/>
                  </a:lnTo>
                  <a:lnTo>
                    <a:pt x="80" y="13"/>
                  </a:lnTo>
                  <a:lnTo>
                    <a:pt x="81" y="15"/>
                  </a:lnTo>
                  <a:lnTo>
                    <a:pt x="82" y="17"/>
                  </a:lnTo>
                  <a:lnTo>
                    <a:pt x="83" y="12"/>
                  </a:lnTo>
                  <a:lnTo>
                    <a:pt x="84" y="11"/>
                  </a:lnTo>
                  <a:lnTo>
                    <a:pt x="85" y="17"/>
                  </a:lnTo>
                  <a:lnTo>
                    <a:pt x="85" y="19"/>
                  </a:lnTo>
                  <a:lnTo>
                    <a:pt x="86" y="16"/>
                  </a:lnTo>
                  <a:lnTo>
                    <a:pt x="87" y="15"/>
                  </a:lnTo>
                  <a:lnTo>
                    <a:pt x="87" y="16"/>
                  </a:lnTo>
                  <a:lnTo>
                    <a:pt x="88" y="14"/>
                  </a:lnTo>
                  <a:lnTo>
                    <a:pt x="88" y="13"/>
                  </a:lnTo>
                  <a:lnTo>
                    <a:pt x="89" y="11"/>
                  </a:lnTo>
                  <a:lnTo>
                    <a:pt x="90" y="8"/>
                  </a:lnTo>
                  <a:lnTo>
                    <a:pt x="90" y="11"/>
                  </a:lnTo>
                  <a:lnTo>
                    <a:pt x="91" y="11"/>
                  </a:lnTo>
                  <a:lnTo>
                    <a:pt x="91" y="12"/>
                  </a:lnTo>
                  <a:lnTo>
                    <a:pt x="92" y="10"/>
                  </a:lnTo>
                  <a:lnTo>
                    <a:pt x="92" y="12"/>
                  </a:lnTo>
                  <a:lnTo>
                    <a:pt x="93" y="15"/>
                  </a:lnTo>
                  <a:lnTo>
                    <a:pt x="94" y="13"/>
                  </a:lnTo>
                  <a:lnTo>
                    <a:pt x="95" y="12"/>
                  </a:lnTo>
                  <a:lnTo>
                    <a:pt x="95" y="11"/>
                  </a:lnTo>
                  <a:lnTo>
                    <a:pt x="95" y="6"/>
                  </a:lnTo>
                  <a:lnTo>
                    <a:pt x="96" y="10"/>
                  </a:lnTo>
                  <a:lnTo>
                    <a:pt x="97" y="6"/>
                  </a:lnTo>
                  <a:lnTo>
                    <a:pt x="97" y="9"/>
                  </a:lnTo>
                  <a:lnTo>
                    <a:pt x="98" y="15"/>
                  </a:lnTo>
                  <a:lnTo>
                    <a:pt x="98" y="12"/>
                  </a:lnTo>
                  <a:lnTo>
                    <a:pt x="99" y="12"/>
                  </a:lnTo>
                  <a:lnTo>
                    <a:pt x="100" y="12"/>
                  </a:lnTo>
                  <a:lnTo>
                    <a:pt x="100" y="15"/>
                  </a:lnTo>
                  <a:lnTo>
                    <a:pt x="101" y="10"/>
                  </a:lnTo>
                  <a:lnTo>
                    <a:pt x="102" y="12"/>
                  </a:lnTo>
                  <a:lnTo>
                    <a:pt x="102" y="11"/>
                  </a:lnTo>
                  <a:lnTo>
                    <a:pt x="103" y="12"/>
                  </a:lnTo>
                  <a:lnTo>
                    <a:pt x="104" y="11"/>
                  </a:lnTo>
                  <a:lnTo>
                    <a:pt x="105" y="17"/>
                  </a:lnTo>
                  <a:lnTo>
                    <a:pt x="105" y="15"/>
                  </a:lnTo>
                  <a:lnTo>
                    <a:pt x="106" y="12"/>
                  </a:lnTo>
                  <a:lnTo>
                    <a:pt x="107" y="16"/>
                  </a:lnTo>
                  <a:lnTo>
                    <a:pt x="107" y="14"/>
                  </a:lnTo>
                  <a:lnTo>
                    <a:pt x="108" y="11"/>
                  </a:lnTo>
                  <a:lnTo>
                    <a:pt x="109" y="8"/>
                  </a:lnTo>
                  <a:lnTo>
                    <a:pt x="110" y="8"/>
                  </a:lnTo>
                  <a:lnTo>
                    <a:pt x="110" y="10"/>
                  </a:lnTo>
                  <a:lnTo>
                    <a:pt x="111" y="12"/>
                  </a:lnTo>
                  <a:lnTo>
                    <a:pt x="112" y="14"/>
                  </a:lnTo>
                  <a:lnTo>
                    <a:pt x="113" y="15"/>
                  </a:lnTo>
                  <a:lnTo>
                    <a:pt x="113" y="12"/>
                  </a:lnTo>
                  <a:lnTo>
                    <a:pt x="114" y="16"/>
                  </a:lnTo>
                  <a:lnTo>
                    <a:pt x="114" y="14"/>
                  </a:lnTo>
                  <a:lnTo>
                    <a:pt x="115" y="17"/>
                  </a:lnTo>
                  <a:lnTo>
                    <a:pt x="116" y="13"/>
                  </a:lnTo>
                  <a:lnTo>
                    <a:pt x="117" y="19"/>
                  </a:lnTo>
                  <a:lnTo>
                    <a:pt x="117" y="15"/>
                  </a:lnTo>
                  <a:lnTo>
                    <a:pt x="117" y="20"/>
                  </a:lnTo>
                  <a:lnTo>
                    <a:pt x="118" y="18"/>
                  </a:lnTo>
                  <a:lnTo>
                    <a:pt x="119" y="15"/>
                  </a:lnTo>
                  <a:lnTo>
                    <a:pt x="119" y="14"/>
                  </a:lnTo>
                  <a:lnTo>
                    <a:pt x="120" y="8"/>
                  </a:lnTo>
                  <a:lnTo>
                    <a:pt x="121" y="9"/>
                  </a:lnTo>
                  <a:lnTo>
                    <a:pt x="121" y="10"/>
                  </a:lnTo>
                  <a:lnTo>
                    <a:pt x="122" y="10"/>
                  </a:lnTo>
                  <a:lnTo>
                    <a:pt x="122" y="9"/>
                  </a:lnTo>
                  <a:lnTo>
                    <a:pt x="123" y="10"/>
                  </a:lnTo>
                  <a:lnTo>
                    <a:pt x="124" y="12"/>
                  </a:lnTo>
                  <a:lnTo>
                    <a:pt x="124" y="7"/>
                  </a:lnTo>
                  <a:lnTo>
                    <a:pt x="124" y="8"/>
                  </a:lnTo>
                  <a:lnTo>
                    <a:pt x="125" y="12"/>
                  </a:lnTo>
                  <a:lnTo>
                    <a:pt x="126" y="12"/>
                  </a:lnTo>
                  <a:lnTo>
                    <a:pt x="127" y="10"/>
                  </a:lnTo>
                  <a:lnTo>
                    <a:pt x="127" y="9"/>
                  </a:lnTo>
                  <a:lnTo>
                    <a:pt x="128" y="12"/>
                  </a:lnTo>
                  <a:lnTo>
                    <a:pt x="128" y="16"/>
                  </a:lnTo>
                  <a:lnTo>
                    <a:pt x="129" y="9"/>
                  </a:lnTo>
                  <a:lnTo>
                    <a:pt x="129" y="11"/>
                  </a:lnTo>
                  <a:lnTo>
                    <a:pt x="130" y="11"/>
                  </a:lnTo>
                  <a:lnTo>
                    <a:pt x="131" y="12"/>
                  </a:lnTo>
                  <a:lnTo>
                    <a:pt x="132" y="16"/>
                  </a:lnTo>
                  <a:lnTo>
                    <a:pt x="132" y="14"/>
                  </a:lnTo>
                  <a:lnTo>
                    <a:pt x="132" y="12"/>
                  </a:lnTo>
                  <a:lnTo>
                    <a:pt x="133" y="11"/>
                  </a:lnTo>
                  <a:lnTo>
                    <a:pt x="134" y="11"/>
                  </a:lnTo>
                  <a:lnTo>
                    <a:pt x="135" y="12"/>
                  </a:lnTo>
                  <a:lnTo>
                    <a:pt x="136" y="13"/>
                  </a:lnTo>
                  <a:lnTo>
                    <a:pt x="136" y="10"/>
                  </a:lnTo>
                  <a:lnTo>
                    <a:pt x="137" y="12"/>
                  </a:lnTo>
                  <a:lnTo>
                    <a:pt x="138" y="11"/>
                  </a:lnTo>
                  <a:lnTo>
                    <a:pt x="139" y="11"/>
                  </a:lnTo>
                  <a:lnTo>
                    <a:pt x="139" y="10"/>
                  </a:lnTo>
                  <a:lnTo>
                    <a:pt x="139" y="8"/>
                  </a:lnTo>
                  <a:lnTo>
                    <a:pt x="140" y="8"/>
                  </a:lnTo>
                  <a:lnTo>
                    <a:pt x="141" y="10"/>
                  </a:lnTo>
                  <a:lnTo>
                    <a:pt x="141" y="12"/>
                  </a:lnTo>
                  <a:lnTo>
                    <a:pt x="142" y="11"/>
                  </a:lnTo>
                  <a:lnTo>
                    <a:pt x="143" y="13"/>
                  </a:lnTo>
                  <a:lnTo>
                    <a:pt x="144" y="16"/>
                  </a:lnTo>
                  <a:lnTo>
                    <a:pt x="144" y="12"/>
                  </a:lnTo>
                  <a:lnTo>
                    <a:pt x="145" y="11"/>
                  </a:lnTo>
                  <a:lnTo>
                    <a:pt x="146" y="11"/>
                  </a:lnTo>
                  <a:lnTo>
                    <a:pt x="146" y="12"/>
                  </a:lnTo>
                  <a:lnTo>
                    <a:pt x="147" y="10"/>
                  </a:lnTo>
                  <a:lnTo>
                    <a:pt x="147" y="8"/>
                  </a:lnTo>
                  <a:lnTo>
                    <a:pt x="148" y="8"/>
                  </a:lnTo>
                  <a:lnTo>
                    <a:pt x="149" y="12"/>
                  </a:lnTo>
                  <a:lnTo>
                    <a:pt x="149" y="10"/>
                  </a:lnTo>
                  <a:lnTo>
                    <a:pt x="150" y="11"/>
                  </a:lnTo>
                  <a:lnTo>
                    <a:pt x="151" y="11"/>
                  </a:lnTo>
                  <a:lnTo>
                    <a:pt x="151" y="5"/>
                  </a:lnTo>
                  <a:lnTo>
                    <a:pt x="151" y="10"/>
                  </a:lnTo>
                  <a:lnTo>
                    <a:pt x="152" y="12"/>
                  </a:lnTo>
                  <a:lnTo>
                    <a:pt x="153" y="11"/>
                  </a:lnTo>
                  <a:lnTo>
                    <a:pt x="154" y="6"/>
                  </a:lnTo>
                  <a:lnTo>
                    <a:pt x="154" y="9"/>
                  </a:lnTo>
                  <a:lnTo>
                    <a:pt x="154" y="8"/>
                  </a:lnTo>
                  <a:lnTo>
                    <a:pt x="155" y="8"/>
                  </a:lnTo>
                  <a:lnTo>
                    <a:pt x="156" y="9"/>
                  </a:lnTo>
                  <a:lnTo>
                    <a:pt x="156" y="8"/>
                  </a:lnTo>
                  <a:lnTo>
                    <a:pt x="157" y="10"/>
                  </a:lnTo>
                  <a:lnTo>
                    <a:pt x="158" y="10"/>
                  </a:lnTo>
                  <a:lnTo>
                    <a:pt x="159" y="12"/>
                  </a:lnTo>
                  <a:lnTo>
                    <a:pt x="159" y="13"/>
                  </a:lnTo>
                  <a:lnTo>
                    <a:pt x="159" y="14"/>
                  </a:lnTo>
                  <a:lnTo>
                    <a:pt x="160" y="17"/>
                  </a:lnTo>
                  <a:lnTo>
                    <a:pt x="161" y="14"/>
                  </a:lnTo>
                  <a:lnTo>
                    <a:pt x="161" y="12"/>
                  </a:lnTo>
                  <a:lnTo>
                    <a:pt x="162" y="10"/>
                  </a:lnTo>
                  <a:lnTo>
                    <a:pt x="162" y="16"/>
                  </a:lnTo>
                  <a:lnTo>
                    <a:pt x="163" y="10"/>
                  </a:lnTo>
                  <a:lnTo>
                    <a:pt x="163" y="9"/>
                  </a:lnTo>
                  <a:lnTo>
                    <a:pt x="164" y="10"/>
                  </a:lnTo>
                  <a:lnTo>
                    <a:pt x="165" y="10"/>
                  </a:lnTo>
                  <a:lnTo>
                    <a:pt x="166" y="10"/>
                  </a:lnTo>
                  <a:lnTo>
                    <a:pt x="167" y="10"/>
                  </a:lnTo>
                  <a:lnTo>
                    <a:pt x="168" y="10"/>
                  </a:lnTo>
                  <a:lnTo>
                    <a:pt x="169" y="10"/>
                  </a:lnTo>
                  <a:lnTo>
                    <a:pt x="170" y="10"/>
                  </a:lnTo>
                  <a:lnTo>
                    <a:pt x="170" y="11"/>
                  </a:lnTo>
                  <a:lnTo>
                    <a:pt x="171" y="4"/>
                  </a:lnTo>
                  <a:lnTo>
                    <a:pt x="172" y="8"/>
                  </a:lnTo>
                  <a:lnTo>
                    <a:pt x="173" y="8"/>
                  </a:lnTo>
                  <a:lnTo>
                    <a:pt x="173" y="15"/>
                  </a:lnTo>
                  <a:lnTo>
                    <a:pt x="173" y="13"/>
                  </a:lnTo>
                  <a:lnTo>
                    <a:pt x="174" y="11"/>
                  </a:lnTo>
                  <a:lnTo>
                    <a:pt x="175" y="9"/>
                  </a:lnTo>
                  <a:lnTo>
                    <a:pt x="176" y="12"/>
                  </a:lnTo>
                  <a:lnTo>
                    <a:pt x="177" y="11"/>
                  </a:lnTo>
                  <a:lnTo>
                    <a:pt x="177" y="10"/>
                  </a:lnTo>
                  <a:lnTo>
                    <a:pt x="178" y="13"/>
                  </a:lnTo>
                  <a:lnTo>
                    <a:pt x="178" y="8"/>
                  </a:lnTo>
                  <a:lnTo>
                    <a:pt x="179" y="8"/>
                  </a:lnTo>
                  <a:lnTo>
                    <a:pt x="180" y="10"/>
                  </a:lnTo>
                  <a:lnTo>
                    <a:pt x="181" y="8"/>
                  </a:lnTo>
                  <a:lnTo>
                    <a:pt x="181" y="10"/>
                  </a:lnTo>
                  <a:lnTo>
                    <a:pt x="181" y="11"/>
                  </a:lnTo>
                  <a:lnTo>
                    <a:pt x="182" y="9"/>
                  </a:lnTo>
                  <a:lnTo>
                    <a:pt x="183" y="6"/>
                  </a:lnTo>
                  <a:lnTo>
                    <a:pt x="183" y="8"/>
                  </a:lnTo>
                  <a:lnTo>
                    <a:pt x="184" y="10"/>
                  </a:lnTo>
                  <a:lnTo>
                    <a:pt x="185" y="8"/>
                  </a:lnTo>
                  <a:lnTo>
                    <a:pt x="185" y="10"/>
                  </a:lnTo>
                  <a:lnTo>
                    <a:pt x="185" y="8"/>
                  </a:lnTo>
                  <a:lnTo>
                    <a:pt x="186" y="8"/>
                  </a:lnTo>
                  <a:lnTo>
                    <a:pt x="187" y="7"/>
                  </a:lnTo>
                  <a:lnTo>
                    <a:pt x="188" y="10"/>
                  </a:lnTo>
                  <a:lnTo>
                    <a:pt x="189" y="10"/>
                  </a:lnTo>
                  <a:lnTo>
                    <a:pt x="190" y="3"/>
                  </a:lnTo>
                  <a:lnTo>
                    <a:pt x="190" y="6"/>
                  </a:lnTo>
                  <a:lnTo>
                    <a:pt x="191" y="8"/>
                  </a:lnTo>
                  <a:lnTo>
                    <a:pt x="192" y="10"/>
                  </a:lnTo>
                  <a:lnTo>
                    <a:pt x="192" y="12"/>
                  </a:lnTo>
                  <a:lnTo>
                    <a:pt x="193" y="12"/>
                  </a:lnTo>
                  <a:lnTo>
                    <a:pt x="193" y="9"/>
                  </a:lnTo>
                  <a:lnTo>
                    <a:pt x="194" y="8"/>
                  </a:lnTo>
                  <a:lnTo>
                    <a:pt x="195" y="11"/>
                  </a:lnTo>
                  <a:lnTo>
                    <a:pt x="196" y="10"/>
                  </a:lnTo>
                  <a:lnTo>
                    <a:pt x="197" y="10"/>
                  </a:lnTo>
                  <a:lnTo>
                    <a:pt x="198" y="12"/>
                  </a:lnTo>
                  <a:lnTo>
                    <a:pt x="198" y="15"/>
                  </a:lnTo>
                  <a:lnTo>
                    <a:pt x="199" y="13"/>
                  </a:lnTo>
                  <a:lnTo>
                    <a:pt x="200" y="11"/>
                  </a:lnTo>
                  <a:lnTo>
                    <a:pt x="201" y="13"/>
                  </a:lnTo>
                  <a:lnTo>
                    <a:pt x="202" y="15"/>
                  </a:lnTo>
                  <a:lnTo>
                    <a:pt x="203" y="13"/>
                  </a:lnTo>
                  <a:lnTo>
                    <a:pt x="203" y="12"/>
                  </a:lnTo>
                  <a:lnTo>
                    <a:pt x="204" y="15"/>
                  </a:lnTo>
                  <a:lnTo>
                    <a:pt x="205" y="11"/>
                  </a:lnTo>
                  <a:lnTo>
                    <a:pt x="205" y="8"/>
                  </a:lnTo>
                  <a:lnTo>
                    <a:pt x="206" y="8"/>
                  </a:lnTo>
                  <a:lnTo>
                    <a:pt x="207" y="17"/>
                  </a:lnTo>
                  <a:lnTo>
                    <a:pt x="207" y="13"/>
                  </a:lnTo>
                  <a:lnTo>
                    <a:pt x="207" y="12"/>
                  </a:lnTo>
                  <a:lnTo>
                    <a:pt x="208" y="12"/>
                  </a:lnTo>
                  <a:lnTo>
                    <a:pt x="209" y="10"/>
                  </a:lnTo>
                  <a:lnTo>
                    <a:pt x="210" y="12"/>
                  </a:lnTo>
                  <a:lnTo>
                    <a:pt x="211" y="12"/>
                  </a:lnTo>
                  <a:lnTo>
                    <a:pt x="211" y="9"/>
                  </a:lnTo>
                  <a:lnTo>
                    <a:pt x="212" y="10"/>
                  </a:lnTo>
                  <a:lnTo>
                    <a:pt x="213" y="9"/>
                  </a:lnTo>
                  <a:lnTo>
                    <a:pt x="214" y="11"/>
                  </a:lnTo>
                  <a:lnTo>
                    <a:pt x="215" y="11"/>
                  </a:lnTo>
                  <a:lnTo>
                    <a:pt x="215" y="6"/>
                  </a:lnTo>
                  <a:lnTo>
                    <a:pt x="216" y="8"/>
                  </a:lnTo>
                  <a:lnTo>
                    <a:pt x="217" y="14"/>
                  </a:lnTo>
                  <a:lnTo>
                    <a:pt x="217" y="12"/>
                  </a:lnTo>
                  <a:lnTo>
                    <a:pt x="218" y="15"/>
                  </a:lnTo>
                  <a:lnTo>
                    <a:pt x="218" y="13"/>
                  </a:lnTo>
                  <a:lnTo>
                    <a:pt x="219" y="12"/>
                  </a:lnTo>
                  <a:lnTo>
                    <a:pt x="220" y="12"/>
                  </a:lnTo>
                  <a:lnTo>
                    <a:pt x="220" y="17"/>
                  </a:lnTo>
                  <a:lnTo>
                    <a:pt x="221" y="15"/>
                  </a:lnTo>
                  <a:lnTo>
                    <a:pt x="222" y="17"/>
                  </a:lnTo>
                  <a:lnTo>
                    <a:pt x="222" y="15"/>
                  </a:lnTo>
                  <a:lnTo>
                    <a:pt x="222" y="10"/>
                  </a:lnTo>
                  <a:lnTo>
                    <a:pt x="223" y="11"/>
                  </a:lnTo>
                  <a:lnTo>
                    <a:pt x="224" y="13"/>
                  </a:lnTo>
                  <a:lnTo>
                    <a:pt x="225" y="10"/>
                  </a:lnTo>
                  <a:lnTo>
                    <a:pt x="226" y="12"/>
                  </a:lnTo>
                  <a:lnTo>
                    <a:pt x="226" y="11"/>
                  </a:lnTo>
                  <a:lnTo>
                    <a:pt x="227" y="12"/>
                  </a:lnTo>
                  <a:lnTo>
                    <a:pt x="228" y="12"/>
                  </a:lnTo>
                  <a:lnTo>
                    <a:pt x="229" y="18"/>
                  </a:lnTo>
                  <a:lnTo>
                    <a:pt x="229" y="14"/>
                  </a:lnTo>
                  <a:lnTo>
                    <a:pt x="229" y="12"/>
                  </a:lnTo>
                  <a:lnTo>
                    <a:pt x="230" y="11"/>
                  </a:lnTo>
                  <a:lnTo>
                    <a:pt x="231" y="17"/>
                  </a:lnTo>
                  <a:lnTo>
                    <a:pt x="232" y="15"/>
                  </a:lnTo>
                  <a:lnTo>
                    <a:pt x="232" y="13"/>
                  </a:lnTo>
                  <a:lnTo>
                    <a:pt x="233" y="15"/>
                  </a:lnTo>
                  <a:lnTo>
                    <a:pt x="234" y="12"/>
                  </a:lnTo>
                  <a:lnTo>
                    <a:pt x="234" y="10"/>
                  </a:lnTo>
                  <a:lnTo>
                    <a:pt x="235" y="10"/>
                  </a:lnTo>
                  <a:lnTo>
                    <a:pt x="236" y="11"/>
                  </a:lnTo>
                  <a:lnTo>
                    <a:pt x="237" y="4"/>
                  </a:lnTo>
                  <a:lnTo>
                    <a:pt x="237" y="8"/>
                  </a:lnTo>
                  <a:lnTo>
                    <a:pt x="237" y="12"/>
                  </a:lnTo>
                  <a:lnTo>
                    <a:pt x="238" y="11"/>
                  </a:lnTo>
                  <a:lnTo>
                    <a:pt x="239" y="10"/>
                  </a:lnTo>
                  <a:lnTo>
                    <a:pt x="240" y="3"/>
                  </a:lnTo>
                  <a:lnTo>
                    <a:pt x="241" y="8"/>
                  </a:lnTo>
                  <a:lnTo>
                    <a:pt x="241" y="10"/>
                  </a:lnTo>
                  <a:lnTo>
                    <a:pt x="242" y="10"/>
                  </a:lnTo>
                  <a:lnTo>
                    <a:pt x="242" y="9"/>
                  </a:lnTo>
                  <a:lnTo>
                    <a:pt x="243" y="12"/>
                  </a:lnTo>
                  <a:lnTo>
                    <a:pt x="244" y="11"/>
                  </a:lnTo>
                  <a:lnTo>
                    <a:pt x="244" y="12"/>
                  </a:lnTo>
                  <a:lnTo>
                    <a:pt x="244" y="14"/>
                  </a:lnTo>
                  <a:lnTo>
                    <a:pt x="245" y="11"/>
                  </a:lnTo>
                  <a:lnTo>
                    <a:pt x="246" y="11"/>
                  </a:lnTo>
                  <a:lnTo>
                    <a:pt x="247" y="12"/>
                  </a:lnTo>
                  <a:lnTo>
                    <a:pt x="247" y="10"/>
                  </a:lnTo>
                  <a:lnTo>
                    <a:pt x="248" y="8"/>
                  </a:lnTo>
                  <a:lnTo>
                    <a:pt x="248" y="6"/>
                  </a:lnTo>
                  <a:lnTo>
                    <a:pt x="249" y="10"/>
                  </a:lnTo>
                  <a:lnTo>
                    <a:pt x="249" y="12"/>
                  </a:lnTo>
                  <a:lnTo>
                    <a:pt x="250" y="11"/>
                  </a:lnTo>
                  <a:lnTo>
                    <a:pt x="251" y="11"/>
                  </a:lnTo>
                  <a:lnTo>
                    <a:pt x="251" y="12"/>
                  </a:lnTo>
                  <a:lnTo>
                    <a:pt x="252" y="13"/>
                  </a:lnTo>
                  <a:lnTo>
                    <a:pt x="252" y="15"/>
                  </a:lnTo>
                  <a:lnTo>
                    <a:pt x="253" y="12"/>
                  </a:lnTo>
                  <a:lnTo>
                    <a:pt x="254" y="9"/>
                  </a:lnTo>
                  <a:lnTo>
                    <a:pt x="255" y="10"/>
                  </a:lnTo>
                  <a:lnTo>
                    <a:pt x="256" y="8"/>
                  </a:lnTo>
                  <a:lnTo>
                    <a:pt x="256" y="5"/>
                  </a:lnTo>
                  <a:lnTo>
                    <a:pt x="256" y="6"/>
                  </a:lnTo>
                  <a:lnTo>
                    <a:pt x="257" y="8"/>
                  </a:lnTo>
                  <a:lnTo>
                    <a:pt x="258" y="8"/>
                  </a:lnTo>
                  <a:lnTo>
                    <a:pt x="259" y="8"/>
                  </a:lnTo>
                  <a:lnTo>
                    <a:pt x="259" y="10"/>
                  </a:lnTo>
                  <a:lnTo>
                    <a:pt x="259" y="8"/>
                  </a:lnTo>
                  <a:lnTo>
                    <a:pt x="260" y="12"/>
                  </a:lnTo>
                  <a:lnTo>
                    <a:pt x="261" y="10"/>
                  </a:lnTo>
                  <a:lnTo>
                    <a:pt x="261" y="9"/>
                  </a:lnTo>
                  <a:lnTo>
                    <a:pt x="262" y="15"/>
                  </a:lnTo>
                  <a:lnTo>
                    <a:pt x="263" y="11"/>
                  </a:lnTo>
                  <a:lnTo>
                    <a:pt x="264" y="5"/>
                  </a:lnTo>
                  <a:lnTo>
                    <a:pt x="264" y="10"/>
                  </a:lnTo>
                  <a:lnTo>
                    <a:pt x="265" y="10"/>
                  </a:lnTo>
                  <a:lnTo>
                    <a:pt x="266" y="10"/>
                  </a:lnTo>
                  <a:lnTo>
                    <a:pt x="267" y="8"/>
                  </a:lnTo>
                  <a:lnTo>
                    <a:pt x="267" y="14"/>
                  </a:lnTo>
                  <a:lnTo>
                    <a:pt x="268" y="11"/>
                  </a:lnTo>
                  <a:lnTo>
                    <a:pt x="269" y="10"/>
                  </a:lnTo>
                  <a:lnTo>
                    <a:pt x="269" y="11"/>
                  </a:lnTo>
                  <a:lnTo>
                    <a:pt x="270" y="10"/>
                  </a:lnTo>
                  <a:lnTo>
                    <a:pt x="271" y="10"/>
                  </a:lnTo>
                  <a:lnTo>
                    <a:pt x="271" y="8"/>
                  </a:lnTo>
                  <a:lnTo>
                    <a:pt x="271" y="11"/>
                  </a:lnTo>
                  <a:lnTo>
                    <a:pt x="272" y="12"/>
                  </a:lnTo>
                  <a:lnTo>
                    <a:pt x="273" y="11"/>
                  </a:lnTo>
                  <a:lnTo>
                    <a:pt x="274" y="4"/>
                  </a:lnTo>
                  <a:lnTo>
                    <a:pt x="274" y="7"/>
                  </a:lnTo>
                  <a:lnTo>
                    <a:pt x="274" y="8"/>
                  </a:lnTo>
                  <a:lnTo>
                    <a:pt x="275" y="7"/>
                  </a:lnTo>
                  <a:lnTo>
                    <a:pt x="276" y="7"/>
                  </a:lnTo>
                  <a:lnTo>
                    <a:pt x="277" y="9"/>
                  </a:lnTo>
                  <a:lnTo>
                    <a:pt x="278" y="10"/>
                  </a:lnTo>
                  <a:lnTo>
                    <a:pt x="278" y="9"/>
                  </a:lnTo>
                  <a:lnTo>
                    <a:pt x="278" y="10"/>
                  </a:lnTo>
                  <a:lnTo>
                    <a:pt x="279" y="8"/>
                  </a:lnTo>
                  <a:lnTo>
                    <a:pt x="280" y="8"/>
                  </a:lnTo>
                  <a:lnTo>
                    <a:pt x="281" y="6"/>
                  </a:lnTo>
                  <a:lnTo>
                    <a:pt x="281" y="9"/>
                  </a:lnTo>
                  <a:lnTo>
                    <a:pt x="282" y="12"/>
                  </a:lnTo>
                  <a:lnTo>
                    <a:pt x="283" y="8"/>
                  </a:lnTo>
                  <a:lnTo>
                    <a:pt x="284" y="4"/>
                  </a:lnTo>
                  <a:lnTo>
                    <a:pt x="285" y="4"/>
                  </a:lnTo>
                  <a:lnTo>
                    <a:pt x="286" y="8"/>
                  </a:lnTo>
                  <a:lnTo>
                    <a:pt x="287" y="10"/>
                  </a:lnTo>
                  <a:lnTo>
                    <a:pt x="288" y="10"/>
                  </a:lnTo>
                  <a:lnTo>
                    <a:pt x="289" y="9"/>
                  </a:lnTo>
                  <a:lnTo>
                    <a:pt x="290" y="11"/>
                  </a:lnTo>
                  <a:lnTo>
                    <a:pt x="290" y="8"/>
                  </a:lnTo>
                  <a:lnTo>
                    <a:pt x="291" y="7"/>
                  </a:lnTo>
                  <a:lnTo>
                    <a:pt x="291" y="9"/>
                  </a:lnTo>
                  <a:lnTo>
                    <a:pt x="292" y="10"/>
                  </a:lnTo>
                  <a:lnTo>
                    <a:pt x="293" y="10"/>
                  </a:lnTo>
                  <a:lnTo>
                    <a:pt x="293" y="16"/>
                  </a:lnTo>
                  <a:lnTo>
                    <a:pt x="293" y="17"/>
                  </a:lnTo>
                  <a:lnTo>
                    <a:pt x="294" y="8"/>
                  </a:lnTo>
                  <a:lnTo>
                    <a:pt x="295" y="9"/>
                  </a:lnTo>
                  <a:lnTo>
                    <a:pt x="296" y="15"/>
                  </a:lnTo>
                  <a:lnTo>
                    <a:pt x="296" y="12"/>
                  </a:lnTo>
                  <a:lnTo>
                    <a:pt x="297" y="11"/>
                  </a:lnTo>
                  <a:lnTo>
                    <a:pt x="298" y="8"/>
                  </a:lnTo>
                  <a:lnTo>
                    <a:pt x="298" y="10"/>
                  </a:lnTo>
                  <a:lnTo>
                    <a:pt x="299" y="11"/>
                  </a:lnTo>
                  <a:lnTo>
                    <a:pt x="300" y="12"/>
                  </a:lnTo>
                  <a:lnTo>
                    <a:pt x="300" y="10"/>
                  </a:lnTo>
                  <a:lnTo>
                    <a:pt x="301" y="12"/>
                  </a:lnTo>
                  <a:lnTo>
                    <a:pt x="302" y="12"/>
                  </a:lnTo>
                  <a:lnTo>
                    <a:pt x="303" y="12"/>
                  </a:lnTo>
                  <a:lnTo>
                    <a:pt x="303" y="11"/>
                  </a:lnTo>
                  <a:lnTo>
                    <a:pt x="304" y="10"/>
                  </a:lnTo>
                  <a:lnTo>
                    <a:pt x="305" y="10"/>
                  </a:lnTo>
                  <a:lnTo>
                    <a:pt x="306" y="6"/>
                  </a:lnTo>
                  <a:lnTo>
                    <a:pt x="307" y="11"/>
                  </a:lnTo>
                  <a:lnTo>
                    <a:pt x="308" y="12"/>
                  </a:lnTo>
                  <a:lnTo>
                    <a:pt x="308" y="11"/>
                  </a:lnTo>
                  <a:lnTo>
                    <a:pt x="309" y="10"/>
                  </a:lnTo>
                  <a:lnTo>
                    <a:pt x="310" y="14"/>
                  </a:lnTo>
                  <a:lnTo>
                    <a:pt x="310" y="15"/>
                  </a:lnTo>
                  <a:lnTo>
                    <a:pt x="311" y="11"/>
                  </a:lnTo>
                  <a:lnTo>
                    <a:pt x="312" y="10"/>
                  </a:lnTo>
                  <a:lnTo>
                    <a:pt x="312" y="11"/>
                  </a:lnTo>
                  <a:lnTo>
                    <a:pt x="313" y="15"/>
                  </a:lnTo>
                  <a:lnTo>
                    <a:pt x="313" y="9"/>
                  </a:lnTo>
                  <a:lnTo>
                    <a:pt x="314" y="10"/>
                  </a:lnTo>
                  <a:lnTo>
                    <a:pt x="315" y="10"/>
                  </a:lnTo>
                  <a:lnTo>
                    <a:pt x="315" y="3"/>
                  </a:lnTo>
                  <a:lnTo>
                    <a:pt x="315" y="9"/>
                  </a:lnTo>
                  <a:lnTo>
                    <a:pt x="316" y="9"/>
                  </a:lnTo>
                  <a:lnTo>
                    <a:pt x="317" y="11"/>
                  </a:lnTo>
                  <a:lnTo>
                    <a:pt x="318" y="5"/>
                  </a:lnTo>
                  <a:lnTo>
                    <a:pt x="318" y="7"/>
                  </a:lnTo>
                  <a:lnTo>
                    <a:pt x="319" y="9"/>
                  </a:lnTo>
                  <a:lnTo>
                    <a:pt x="320" y="9"/>
                  </a:lnTo>
                  <a:lnTo>
                    <a:pt x="320" y="14"/>
                  </a:lnTo>
                  <a:lnTo>
                    <a:pt x="320" y="11"/>
                  </a:lnTo>
                  <a:lnTo>
                    <a:pt x="321" y="13"/>
                  </a:lnTo>
                  <a:lnTo>
                    <a:pt x="322" y="17"/>
                  </a:lnTo>
                  <a:lnTo>
                    <a:pt x="323" y="15"/>
                  </a:lnTo>
                  <a:lnTo>
                    <a:pt x="323" y="13"/>
                  </a:lnTo>
                  <a:lnTo>
                    <a:pt x="324" y="17"/>
                  </a:lnTo>
                  <a:lnTo>
                    <a:pt x="325" y="15"/>
                  </a:lnTo>
                  <a:lnTo>
                    <a:pt x="325" y="14"/>
                  </a:lnTo>
                  <a:lnTo>
                    <a:pt x="326" y="16"/>
                  </a:lnTo>
                  <a:lnTo>
                    <a:pt x="327" y="15"/>
                  </a:lnTo>
                  <a:lnTo>
                    <a:pt x="327" y="12"/>
                  </a:lnTo>
                  <a:lnTo>
                    <a:pt x="328" y="12"/>
                  </a:lnTo>
                  <a:lnTo>
                    <a:pt x="329" y="14"/>
                  </a:lnTo>
                  <a:lnTo>
                    <a:pt x="330" y="15"/>
                  </a:lnTo>
                  <a:lnTo>
                    <a:pt x="330" y="14"/>
                  </a:lnTo>
                  <a:lnTo>
                    <a:pt x="331" y="12"/>
                  </a:lnTo>
                  <a:lnTo>
                    <a:pt x="331" y="5"/>
                  </a:lnTo>
                  <a:lnTo>
                    <a:pt x="332" y="8"/>
                  </a:lnTo>
                  <a:lnTo>
                    <a:pt x="332" y="9"/>
                  </a:lnTo>
                  <a:lnTo>
                    <a:pt x="333" y="10"/>
                  </a:lnTo>
                  <a:lnTo>
                    <a:pt x="334" y="13"/>
                  </a:lnTo>
                  <a:lnTo>
                    <a:pt x="335" y="11"/>
                  </a:lnTo>
                  <a:lnTo>
                    <a:pt x="335" y="10"/>
                  </a:lnTo>
                  <a:lnTo>
                    <a:pt x="335" y="8"/>
                  </a:lnTo>
                  <a:lnTo>
                    <a:pt x="336" y="11"/>
                  </a:lnTo>
                  <a:lnTo>
                    <a:pt x="337" y="8"/>
                  </a:lnTo>
                  <a:lnTo>
                    <a:pt x="337" y="10"/>
                  </a:lnTo>
                  <a:lnTo>
                    <a:pt x="338" y="12"/>
                  </a:lnTo>
                  <a:lnTo>
                    <a:pt x="338" y="11"/>
                  </a:lnTo>
                  <a:lnTo>
                    <a:pt x="339" y="11"/>
                  </a:lnTo>
                  <a:lnTo>
                    <a:pt x="340" y="15"/>
                  </a:lnTo>
                  <a:lnTo>
                    <a:pt x="340" y="12"/>
                  </a:lnTo>
                  <a:lnTo>
                    <a:pt x="341" y="13"/>
                  </a:lnTo>
                  <a:lnTo>
                    <a:pt x="342" y="12"/>
                  </a:lnTo>
                  <a:lnTo>
                    <a:pt x="342" y="10"/>
                  </a:lnTo>
                  <a:lnTo>
                    <a:pt x="342" y="9"/>
                  </a:lnTo>
                  <a:lnTo>
                    <a:pt x="343" y="10"/>
                  </a:lnTo>
                  <a:lnTo>
                    <a:pt x="344" y="10"/>
                  </a:lnTo>
                  <a:lnTo>
                    <a:pt x="344" y="6"/>
                  </a:lnTo>
                  <a:lnTo>
                    <a:pt x="345" y="12"/>
                  </a:lnTo>
                  <a:lnTo>
                    <a:pt x="346" y="10"/>
                  </a:lnTo>
                  <a:lnTo>
                    <a:pt x="346" y="9"/>
                  </a:lnTo>
                  <a:lnTo>
                    <a:pt x="347" y="11"/>
                  </a:lnTo>
                  <a:lnTo>
                    <a:pt x="347" y="10"/>
                  </a:lnTo>
                  <a:lnTo>
                    <a:pt x="348" y="10"/>
                  </a:lnTo>
                  <a:lnTo>
                    <a:pt x="349" y="2"/>
                  </a:lnTo>
                  <a:lnTo>
                    <a:pt x="349" y="6"/>
                  </a:lnTo>
                  <a:lnTo>
                    <a:pt x="349" y="10"/>
                  </a:lnTo>
                  <a:lnTo>
                    <a:pt x="350" y="10"/>
                  </a:lnTo>
                  <a:lnTo>
                    <a:pt x="351" y="14"/>
                  </a:lnTo>
                  <a:lnTo>
                    <a:pt x="352" y="10"/>
                  </a:lnTo>
                  <a:lnTo>
                    <a:pt x="353" y="14"/>
                  </a:lnTo>
                  <a:lnTo>
                    <a:pt x="354" y="10"/>
                  </a:lnTo>
                  <a:lnTo>
                    <a:pt x="355" y="9"/>
                  </a:lnTo>
                  <a:lnTo>
                    <a:pt x="356" y="8"/>
                  </a:lnTo>
                  <a:lnTo>
                    <a:pt x="357" y="9"/>
                  </a:lnTo>
                  <a:lnTo>
                    <a:pt x="357" y="4"/>
                  </a:lnTo>
                  <a:lnTo>
                    <a:pt x="357" y="8"/>
                  </a:lnTo>
                  <a:lnTo>
                    <a:pt x="358" y="9"/>
                  </a:lnTo>
                  <a:lnTo>
                    <a:pt x="359" y="10"/>
                  </a:lnTo>
                  <a:lnTo>
                    <a:pt x="360" y="10"/>
                  </a:lnTo>
                  <a:lnTo>
                    <a:pt x="361" y="15"/>
                  </a:lnTo>
                  <a:lnTo>
                    <a:pt x="361" y="14"/>
                  </a:lnTo>
                  <a:lnTo>
                    <a:pt x="362" y="11"/>
                  </a:lnTo>
                  <a:lnTo>
                    <a:pt x="362" y="5"/>
                  </a:lnTo>
                  <a:lnTo>
                    <a:pt x="363" y="5"/>
                  </a:lnTo>
                  <a:lnTo>
                    <a:pt x="364" y="8"/>
                  </a:lnTo>
                  <a:lnTo>
                    <a:pt x="364" y="9"/>
                  </a:lnTo>
                  <a:lnTo>
                    <a:pt x="364" y="8"/>
                  </a:lnTo>
                  <a:lnTo>
                    <a:pt x="365" y="8"/>
                  </a:lnTo>
                  <a:lnTo>
                    <a:pt x="366" y="8"/>
                  </a:lnTo>
                  <a:lnTo>
                    <a:pt x="366" y="9"/>
                  </a:lnTo>
                  <a:lnTo>
                    <a:pt x="367" y="10"/>
                  </a:lnTo>
                  <a:lnTo>
                    <a:pt x="368" y="11"/>
                  </a:lnTo>
                  <a:lnTo>
                    <a:pt x="368" y="15"/>
                  </a:lnTo>
                  <a:lnTo>
                    <a:pt x="369" y="12"/>
                  </a:lnTo>
                  <a:lnTo>
                    <a:pt x="370" y="11"/>
                  </a:lnTo>
                  <a:lnTo>
                    <a:pt x="371" y="15"/>
                  </a:lnTo>
                  <a:lnTo>
                    <a:pt x="372" y="12"/>
                  </a:lnTo>
                  <a:lnTo>
                    <a:pt x="372" y="15"/>
                  </a:lnTo>
                  <a:lnTo>
                    <a:pt x="373" y="8"/>
                  </a:lnTo>
                  <a:lnTo>
                    <a:pt x="374" y="8"/>
                  </a:lnTo>
                  <a:lnTo>
                    <a:pt x="374" y="9"/>
                  </a:lnTo>
                  <a:lnTo>
                    <a:pt x="375" y="10"/>
                  </a:lnTo>
                  <a:lnTo>
                    <a:pt x="376" y="11"/>
                  </a:lnTo>
                  <a:lnTo>
                    <a:pt x="376" y="8"/>
                  </a:lnTo>
                  <a:lnTo>
                    <a:pt x="376" y="6"/>
                  </a:lnTo>
                  <a:lnTo>
                    <a:pt x="377" y="7"/>
                  </a:lnTo>
                  <a:lnTo>
                    <a:pt x="378" y="9"/>
                  </a:lnTo>
                  <a:lnTo>
                    <a:pt x="379" y="10"/>
                  </a:lnTo>
                  <a:lnTo>
                    <a:pt x="379" y="5"/>
                  </a:lnTo>
                  <a:lnTo>
                    <a:pt x="380" y="9"/>
                  </a:lnTo>
                  <a:lnTo>
                    <a:pt x="381" y="8"/>
                  </a:lnTo>
                  <a:lnTo>
                    <a:pt x="381" y="9"/>
                  </a:lnTo>
                  <a:lnTo>
                    <a:pt x="382" y="13"/>
                  </a:lnTo>
                  <a:lnTo>
                    <a:pt x="383" y="12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517" name="Freeform 858"/>
            <p:cNvSpPr>
              <a:spLocks/>
            </p:cNvSpPr>
            <p:nvPr/>
          </p:nvSpPr>
          <p:spPr bwMode="auto">
            <a:xfrm>
              <a:off x="876300" y="4133850"/>
              <a:ext cx="676275" cy="1536700"/>
            </a:xfrm>
            <a:custGeom>
              <a:avLst/>
              <a:gdLst>
                <a:gd name="T0" fmla="*/ 2147483647 w 426"/>
                <a:gd name="T1" fmla="*/ 2147483647 h 968"/>
                <a:gd name="T2" fmla="*/ 2147483647 w 426"/>
                <a:gd name="T3" fmla="*/ 2147483647 h 968"/>
                <a:gd name="T4" fmla="*/ 2147483647 w 426"/>
                <a:gd name="T5" fmla="*/ 2147483647 h 968"/>
                <a:gd name="T6" fmla="*/ 2147483647 w 426"/>
                <a:gd name="T7" fmla="*/ 2147483647 h 968"/>
                <a:gd name="T8" fmla="*/ 2147483647 w 426"/>
                <a:gd name="T9" fmla="*/ 2147483647 h 968"/>
                <a:gd name="T10" fmla="*/ 2147483647 w 426"/>
                <a:gd name="T11" fmla="*/ 2147483647 h 968"/>
                <a:gd name="T12" fmla="*/ 2147483647 w 426"/>
                <a:gd name="T13" fmla="*/ 2147483647 h 968"/>
                <a:gd name="T14" fmla="*/ 2147483647 w 426"/>
                <a:gd name="T15" fmla="*/ 2147483647 h 968"/>
                <a:gd name="T16" fmla="*/ 2147483647 w 426"/>
                <a:gd name="T17" fmla="*/ 2147483647 h 968"/>
                <a:gd name="T18" fmla="*/ 2147483647 w 426"/>
                <a:gd name="T19" fmla="*/ 2147483647 h 968"/>
                <a:gd name="T20" fmla="*/ 2147483647 w 426"/>
                <a:gd name="T21" fmla="*/ 2147483647 h 968"/>
                <a:gd name="T22" fmla="*/ 2147483647 w 426"/>
                <a:gd name="T23" fmla="*/ 2147483647 h 968"/>
                <a:gd name="T24" fmla="*/ 2147483647 w 426"/>
                <a:gd name="T25" fmla="*/ 2147483647 h 968"/>
                <a:gd name="T26" fmla="*/ 2147483647 w 426"/>
                <a:gd name="T27" fmla="*/ 2147483647 h 968"/>
                <a:gd name="T28" fmla="*/ 2147483647 w 426"/>
                <a:gd name="T29" fmla="*/ 2147483647 h 968"/>
                <a:gd name="T30" fmla="*/ 2147483647 w 426"/>
                <a:gd name="T31" fmla="*/ 2147483647 h 968"/>
                <a:gd name="T32" fmla="*/ 2147483647 w 426"/>
                <a:gd name="T33" fmla="*/ 2147483647 h 968"/>
                <a:gd name="T34" fmla="*/ 2147483647 w 426"/>
                <a:gd name="T35" fmla="*/ 2147483647 h 968"/>
                <a:gd name="T36" fmla="*/ 2147483647 w 426"/>
                <a:gd name="T37" fmla="*/ 2147483647 h 968"/>
                <a:gd name="T38" fmla="*/ 2147483647 w 426"/>
                <a:gd name="T39" fmla="*/ 2147483647 h 968"/>
                <a:gd name="T40" fmla="*/ 2147483647 w 426"/>
                <a:gd name="T41" fmla="*/ 2147483647 h 968"/>
                <a:gd name="T42" fmla="*/ 2147483647 w 426"/>
                <a:gd name="T43" fmla="*/ 2147483647 h 968"/>
                <a:gd name="T44" fmla="*/ 2147483647 w 426"/>
                <a:gd name="T45" fmla="*/ 2147483647 h 968"/>
                <a:gd name="T46" fmla="*/ 2147483647 w 426"/>
                <a:gd name="T47" fmla="*/ 2147483647 h 968"/>
                <a:gd name="T48" fmla="*/ 2147483647 w 426"/>
                <a:gd name="T49" fmla="*/ 2147483647 h 968"/>
                <a:gd name="T50" fmla="*/ 2147483647 w 426"/>
                <a:gd name="T51" fmla="*/ 2147483647 h 968"/>
                <a:gd name="T52" fmla="*/ 2147483647 w 426"/>
                <a:gd name="T53" fmla="*/ 2147483647 h 968"/>
                <a:gd name="T54" fmla="*/ 2147483647 w 426"/>
                <a:gd name="T55" fmla="*/ 2147483647 h 968"/>
                <a:gd name="T56" fmla="*/ 2147483647 w 426"/>
                <a:gd name="T57" fmla="*/ 2147483647 h 968"/>
                <a:gd name="T58" fmla="*/ 2147483647 w 426"/>
                <a:gd name="T59" fmla="*/ 2147483647 h 968"/>
                <a:gd name="T60" fmla="*/ 2147483647 w 426"/>
                <a:gd name="T61" fmla="*/ 2147483647 h 968"/>
                <a:gd name="T62" fmla="*/ 2147483647 w 426"/>
                <a:gd name="T63" fmla="*/ 2147483647 h 968"/>
                <a:gd name="T64" fmla="*/ 2147483647 w 426"/>
                <a:gd name="T65" fmla="*/ 2147483647 h 968"/>
                <a:gd name="T66" fmla="*/ 2147483647 w 426"/>
                <a:gd name="T67" fmla="*/ 2147483647 h 968"/>
                <a:gd name="T68" fmla="*/ 2147483647 w 426"/>
                <a:gd name="T69" fmla="*/ 2147483647 h 968"/>
                <a:gd name="T70" fmla="*/ 2147483647 w 426"/>
                <a:gd name="T71" fmla="*/ 2147483647 h 968"/>
                <a:gd name="T72" fmla="*/ 2147483647 w 426"/>
                <a:gd name="T73" fmla="*/ 2147483647 h 968"/>
                <a:gd name="T74" fmla="*/ 2147483647 w 426"/>
                <a:gd name="T75" fmla="*/ 2147483647 h 968"/>
                <a:gd name="T76" fmla="*/ 2147483647 w 426"/>
                <a:gd name="T77" fmla="*/ 2147483647 h 968"/>
                <a:gd name="T78" fmla="*/ 2147483647 w 426"/>
                <a:gd name="T79" fmla="*/ 2147483647 h 968"/>
                <a:gd name="T80" fmla="*/ 2147483647 w 426"/>
                <a:gd name="T81" fmla="*/ 2147483647 h 968"/>
                <a:gd name="T82" fmla="*/ 2147483647 w 426"/>
                <a:gd name="T83" fmla="*/ 2147483647 h 968"/>
                <a:gd name="T84" fmla="*/ 2147483647 w 426"/>
                <a:gd name="T85" fmla="*/ 2147483647 h 968"/>
                <a:gd name="T86" fmla="*/ 2147483647 w 426"/>
                <a:gd name="T87" fmla="*/ 2147483647 h 968"/>
                <a:gd name="T88" fmla="*/ 2147483647 w 426"/>
                <a:gd name="T89" fmla="*/ 2147483647 h 968"/>
                <a:gd name="T90" fmla="*/ 2147483647 w 426"/>
                <a:gd name="T91" fmla="*/ 2147483647 h 968"/>
                <a:gd name="T92" fmla="*/ 2147483647 w 426"/>
                <a:gd name="T93" fmla="*/ 2147483647 h 968"/>
                <a:gd name="T94" fmla="*/ 2147483647 w 426"/>
                <a:gd name="T95" fmla="*/ 2147483647 h 968"/>
                <a:gd name="T96" fmla="*/ 2147483647 w 426"/>
                <a:gd name="T97" fmla="*/ 2147483647 h 968"/>
                <a:gd name="T98" fmla="*/ 2147483647 w 426"/>
                <a:gd name="T99" fmla="*/ 2147483647 h 968"/>
                <a:gd name="T100" fmla="*/ 2147483647 w 426"/>
                <a:gd name="T101" fmla="*/ 2147483647 h 968"/>
                <a:gd name="T102" fmla="*/ 2147483647 w 426"/>
                <a:gd name="T103" fmla="*/ 2147483647 h 968"/>
                <a:gd name="T104" fmla="*/ 2147483647 w 426"/>
                <a:gd name="T105" fmla="*/ 2147483647 h 968"/>
                <a:gd name="T106" fmla="*/ 2147483647 w 426"/>
                <a:gd name="T107" fmla="*/ 2147483647 h 968"/>
                <a:gd name="T108" fmla="*/ 2147483647 w 426"/>
                <a:gd name="T109" fmla="*/ 2147483647 h 968"/>
                <a:gd name="T110" fmla="*/ 2147483647 w 426"/>
                <a:gd name="T111" fmla="*/ 2147483647 h 968"/>
                <a:gd name="T112" fmla="*/ 2147483647 w 426"/>
                <a:gd name="T113" fmla="*/ 2147483647 h 968"/>
                <a:gd name="T114" fmla="*/ 2147483647 w 426"/>
                <a:gd name="T115" fmla="*/ 2147483647 h 968"/>
                <a:gd name="T116" fmla="*/ 2147483647 w 426"/>
                <a:gd name="T117" fmla="*/ 2147483647 h 968"/>
                <a:gd name="T118" fmla="*/ 2147483647 w 426"/>
                <a:gd name="T119" fmla="*/ 2147483647 h 968"/>
                <a:gd name="T120" fmla="*/ 2147483647 w 426"/>
                <a:gd name="T121" fmla="*/ 2147483647 h 968"/>
                <a:gd name="T122" fmla="*/ 2147483647 w 426"/>
                <a:gd name="T123" fmla="*/ 2147483647 h 968"/>
                <a:gd name="T124" fmla="*/ 2147483647 w 426"/>
                <a:gd name="T125" fmla="*/ 2147483647 h 96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26"/>
                <a:gd name="T190" fmla="*/ 0 h 968"/>
                <a:gd name="T191" fmla="*/ 426 w 426"/>
                <a:gd name="T192" fmla="*/ 968 h 96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26" h="968">
                  <a:moveTo>
                    <a:pt x="0" y="784"/>
                  </a:moveTo>
                  <a:lnTo>
                    <a:pt x="1" y="785"/>
                  </a:lnTo>
                  <a:lnTo>
                    <a:pt x="2" y="786"/>
                  </a:lnTo>
                  <a:lnTo>
                    <a:pt x="2" y="785"/>
                  </a:lnTo>
                  <a:lnTo>
                    <a:pt x="3" y="785"/>
                  </a:lnTo>
                  <a:lnTo>
                    <a:pt x="4" y="782"/>
                  </a:lnTo>
                  <a:lnTo>
                    <a:pt x="5" y="781"/>
                  </a:lnTo>
                  <a:lnTo>
                    <a:pt x="5" y="782"/>
                  </a:lnTo>
                  <a:lnTo>
                    <a:pt x="6" y="785"/>
                  </a:lnTo>
                  <a:lnTo>
                    <a:pt x="7" y="786"/>
                  </a:lnTo>
                  <a:lnTo>
                    <a:pt x="8" y="784"/>
                  </a:lnTo>
                  <a:lnTo>
                    <a:pt x="9" y="782"/>
                  </a:lnTo>
                  <a:lnTo>
                    <a:pt x="9" y="785"/>
                  </a:lnTo>
                  <a:lnTo>
                    <a:pt x="10" y="780"/>
                  </a:lnTo>
                  <a:lnTo>
                    <a:pt x="10" y="786"/>
                  </a:lnTo>
                  <a:lnTo>
                    <a:pt x="11" y="786"/>
                  </a:lnTo>
                  <a:lnTo>
                    <a:pt x="12" y="784"/>
                  </a:lnTo>
                  <a:lnTo>
                    <a:pt x="12" y="790"/>
                  </a:lnTo>
                  <a:lnTo>
                    <a:pt x="13" y="787"/>
                  </a:lnTo>
                  <a:lnTo>
                    <a:pt x="14" y="786"/>
                  </a:lnTo>
                  <a:lnTo>
                    <a:pt x="14" y="790"/>
                  </a:lnTo>
                  <a:lnTo>
                    <a:pt x="15" y="786"/>
                  </a:lnTo>
                  <a:lnTo>
                    <a:pt x="16" y="791"/>
                  </a:lnTo>
                  <a:lnTo>
                    <a:pt x="17" y="789"/>
                  </a:lnTo>
                  <a:lnTo>
                    <a:pt x="17" y="784"/>
                  </a:lnTo>
                  <a:lnTo>
                    <a:pt x="18" y="785"/>
                  </a:lnTo>
                  <a:lnTo>
                    <a:pt x="18" y="786"/>
                  </a:lnTo>
                  <a:lnTo>
                    <a:pt x="19" y="787"/>
                  </a:lnTo>
                  <a:lnTo>
                    <a:pt x="19" y="784"/>
                  </a:lnTo>
                  <a:lnTo>
                    <a:pt x="20" y="968"/>
                  </a:lnTo>
                  <a:lnTo>
                    <a:pt x="21" y="906"/>
                  </a:lnTo>
                  <a:lnTo>
                    <a:pt x="22" y="849"/>
                  </a:lnTo>
                  <a:lnTo>
                    <a:pt x="22" y="826"/>
                  </a:lnTo>
                  <a:lnTo>
                    <a:pt x="22" y="814"/>
                  </a:lnTo>
                  <a:lnTo>
                    <a:pt x="23" y="807"/>
                  </a:lnTo>
                  <a:lnTo>
                    <a:pt x="24" y="795"/>
                  </a:lnTo>
                  <a:lnTo>
                    <a:pt x="24" y="797"/>
                  </a:lnTo>
                  <a:lnTo>
                    <a:pt x="25" y="798"/>
                  </a:lnTo>
                  <a:lnTo>
                    <a:pt x="25" y="797"/>
                  </a:lnTo>
                  <a:lnTo>
                    <a:pt x="26" y="801"/>
                  </a:lnTo>
                  <a:lnTo>
                    <a:pt x="27" y="798"/>
                  </a:lnTo>
                  <a:lnTo>
                    <a:pt x="27" y="797"/>
                  </a:lnTo>
                  <a:lnTo>
                    <a:pt x="28" y="793"/>
                  </a:lnTo>
                  <a:lnTo>
                    <a:pt x="29" y="796"/>
                  </a:lnTo>
                  <a:lnTo>
                    <a:pt x="29" y="797"/>
                  </a:lnTo>
                  <a:lnTo>
                    <a:pt x="29" y="798"/>
                  </a:lnTo>
                  <a:lnTo>
                    <a:pt x="30" y="801"/>
                  </a:lnTo>
                  <a:lnTo>
                    <a:pt x="31" y="799"/>
                  </a:lnTo>
                  <a:lnTo>
                    <a:pt x="31" y="801"/>
                  </a:lnTo>
                  <a:lnTo>
                    <a:pt x="32" y="801"/>
                  </a:lnTo>
                  <a:lnTo>
                    <a:pt x="33" y="795"/>
                  </a:lnTo>
                  <a:lnTo>
                    <a:pt x="33" y="796"/>
                  </a:lnTo>
                  <a:lnTo>
                    <a:pt x="34" y="796"/>
                  </a:lnTo>
                  <a:lnTo>
                    <a:pt x="35" y="797"/>
                  </a:lnTo>
                  <a:lnTo>
                    <a:pt x="36" y="793"/>
                  </a:lnTo>
                  <a:lnTo>
                    <a:pt x="36" y="797"/>
                  </a:lnTo>
                  <a:lnTo>
                    <a:pt x="37" y="796"/>
                  </a:lnTo>
                  <a:lnTo>
                    <a:pt x="38" y="795"/>
                  </a:lnTo>
                  <a:lnTo>
                    <a:pt x="39" y="794"/>
                  </a:lnTo>
                  <a:lnTo>
                    <a:pt x="39" y="793"/>
                  </a:lnTo>
                  <a:lnTo>
                    <a:pt x="40" y="792"/>
                  </a:lnTo>
                  <a:lnTo>
                    <a:pt x="40" y="793"/>
                  </a:lnTo>
                  <a:lnTo>
                    <a:pt x="41" y="793"/>
                  </a:lnTo>
                  <a:lnTo>
                    <a:pt x="42" y="793"/>
                  </a:lnTo>
                  <a:lnTo>
                    <a:pt x="43" y="793"/>
                  </a:lnTo>
                  <a:lnTo>
                    <a:pt x="44" y="801"/>
                  </a:lnTo>
                  <a:lnTo>
                    <a:pt x="44" y="798"/>
                  </a:lnTo>
                  <a:lnTo>
                    <a:pt x="44" y="794"/>
                  </a:lnTo>
                  <a:lnTo>
                    <a:pt x="45" y="794"/>
                  </a:lnTo>
                  <a:lnTo>
                    <a:pt x="46" y="795"/>
                  </a:lnTo>
                  <a:lnTo>
                    <a:pt x="47" y="794"/>
                  </a:lnTo>
                  <a:lnTo>
                    <a:pt x="48" y="798"/>
                  </a:lnTo>
                  <a:lnTo>
                    <a:pt x="48" y="794"/>
                  </a:lnTo>
                  <a:lnTo>
                    <a:pt x="49" y="793"/>
                  </a:lnTo>
                  <a:lnTo>
                    <a:pt x="50" y="793"/>
                  </a:lnTo>
                  <a:lnTo>
                    <a:pt x="51" y="790"/>
                  </a:lnTo>
                  <a:lnTo>
                    <a:pt x="51" y="789"/>
                  </a:lnTo>
                  <a:lnTo>
                    <a:pt x="51" y="790"/>
                  </a:lnTo>
                  <a:lnTo>
                    <a:pt x="52" y="792"/>
                  </a:lnTo>
                  <a:lnTo>
                    <a:pt x="53" y="792"/>
                  </a:lnTo>
                  <a:lnTo>
                    <a:pt x="53" y="793"/>
                  </a:lnTo>
                  <a:lnTo>
                    <a:pt x="54" y="793"/>
                  </a:lnTo>
                  <a:lnTo>
                    <a:pt x="55" y="784"/>
                  </a:lnTo>
                  <a:lnTo>
                    <a:pt x="56" y="786"/>
                  </a:lnTo>
                  <a:lnTo>
                    <a:pt x="56" y="789"/>
                  </a:lnTo>
                  <a:lnTo>
                    <a:pt x="56" y="790"/>
                  </a:lnTo>
                  <a:lnTo>
                    <a:pt x="57" y="798"/>
                  </a:lnTo>
                  <a:lnTo>
                    <a:pt x="58" y="796"/>
                  </a:lnTo>
                  <a:lnTo>
                    <a:pt x="59" y="796"/>
                  </a:lnTo>
                  <a:lnTo>
                    <a:pt x="59" y="798"/>
                  </a:lnTo>
                  <a:lnTo>
                    <a:pt x="60" y="796"/>
                  </a:lnTo>
                  <a:lnTo>
                    <a:pt x="61" y="794"/>
                  </a:lnTo>
                  <a:lnTo>
                    <a:pt x="61" y="793"/>
                  </a:lnTo>
                  <a:lnTo>
                    <a:pt x="62" y="791"/>
                  </a:lnTo>
                  <a:lnTo>
                    <a:pt x="63" y="789"/>
                  </a:lnTo>
                  <a:lnTo>
                    <a:pt x="63" y="792"/>
                  </a:lnTo>
                  <a:lnTo>
                    <a:pt x="63" y="791"/>
                  </a:lnTo>
                  <a:lnTo>
                    <a:pt x="64" y="791"/>
                  </a:lnTo>
                  <a:lnTo>
                    <a:pt x="65" y="791"/>
                  </a:lnTo>
                  <a:lnTo>
                    <a:pt x="66" y="784"/>
                  </a:lnTo>
                  <a:lnTo>
                    <a:pt x="66" y="786"/>
                  </a:lnTo>
                  <a:lnTo>
                    <a:pt x="66" y="788"/>
                  </a:lnTo>
                  <a:lnTo>
                    <a:pt x="67" y="792"/>
                  </a:lnTo>
                  <a:lnTo>
                    <a:pt x="68" y="784"/>
                  </a:lnTo>
                  <a:lnTo>
                    <a:pt x="68" y="787"/>
                  </a:lnTo>
                  <a:lnTo>
                    <a:pt x="69" y="789"/>
                  </a:lnTo>
                  <a:lnTo>
                    <a:pt x="70" y="789"/>
                  </a:lnTo>
                  <a:lnTo>
                    <a:pt x="71" y="793"/>
                  </a:lnTo>
                  <a:lnTo>
                    <a:pt x="71" y="792"/>
                  </a:lnTo>
                  <a:lnTo>
                    <a:pt x="71" y="790"/>
                  </a:lnTo>
                  <a:lnTo>
                    <a:pt x="72" y="791"/>
                  </a:lnTo>
                  <a:lnTo>
                    <a:pt x="73" y="793"/>
                  </a:lnTo>
                  <a:lnTo>
                    <a:pt x="73" y="792"/>
                  </a:lnTo>
                  <a:lnTo>
                    <a:pt x="74" y="793"/>
                  </a:lnTo>
                  <a:lnTo>
                    <a:pt x="75" y="796"/>
                  </a:lnTo>
                  <a:lnTo>
                    <a:pt x="75" y="794"/>
                  </a:lnTo>
                  <a:lnTo>
                    <a:pt x="76" y="792"/>
                  </a:lnTo>
                  <a:lnTo>
                    <a:pt x="77" y="794"/>
                  </a:lnTo>
                  <a:lnTo>
                    <a:pt x="78" y="791"/>
                  </a:lnTo>
                  <a:lnTo>
                    <a:pt x="78" y="789"/>
                  </a:lnTo>
                  <a:lnTo>
                    <a:pt x="78" y="787"/>
                  </a:lnTo>
                  <a:lnTo>
                    <a:pt x="79" y="783"/>
                  </a:lnTo>
                  <a:lnTo>
                    <a:pt x="80" y="0"/>
                  </a:lnTo>
                  <a:lnTo>
                    <a:pt x="80" y="197"/>
                  </a:lnTo>
                  <a:lnTo>
                    <a:pt x="81" y="440"/>
                  </a:lnTo>
                  <a:lnTo>
                    <a:pt x="81" y="569"/>
                  </a:lnTo>
                  <a:lnTo>
                    <a:pt x="82" y="645"/>
                  </a:lnTo>
                  <a:lnTo>
                    <a:pt x="83" y="681"/>
                  </a:lnTo>
                  <a:lnTo>
                    <a:pt x="83" y="699"/>
                  </a:lnTo>
                  <a:lnTo>
                    <a:pt x="84" y="712"/>
                  </a:lnTo>
                  <a:lnTo>
                    <a:pt x="85" y="719"/>
                  </a:lnTo>
                  <a:lnTo>
                    <a:pt x="85" y="724"/>
                  </a:lnTo>
                  <a:lnTo>
                    <a:pt x="85" y="726"/>
                  </a:lnTo>
                  <a:lnTo>
                    <a:pt x="86" y="727"/>
                  </a:lnTo>
                  <a:lnTo>
                    <a:pt x="87" y="730"/>
                  </a:lnTo>
                  <a:lnTo>
                    <a:pt x="88" y="730"/>
                  </a:lnTo>
                  <a:lnTo>
                    <a:pt x="88" y="731"/>
                  </a:lnTo>
                  <a:lnTo>
                    <a:pt x="89" y="733"/>
                  </a:lnTo>
                  <a:lnTo>
                    <a:pt x="90" y="732"/>
                  </a:lnTo>
                  <a:lnTo>
                    <a:pt x="90" y="735"/>
                  </a:lnTo>
                  <a:lnTo>
                    <a:pt x="91" y="735"/>
                  </a:lnTo>
                  <a:lnTo>
                    <a:pt x="92" y="735"/>
                  </a:lnTo>
                  <a:lnTo>
                    <a:pt x="93" y="735"/>
                  </a:lnTo>
                  <a:lnTo>
                    <a:pt x="93" y="738"/>
                  </a:lnTo>
                  <a:lnTo>
                    <a:pt x="93" y="737"/>
                  </a:lnTo>
                  <a:lnTo>
                    <a:pt x="94" y="731"/>
                  </a:lnTo>
                  <a:lnTo>
                    <a:pt x="95" y="734"/>
                  </a:lnTo>
                  <a:lnTo>
                    <a:pt x="95" y="738"/>
                  </a:lnTo>
                  <a:lnTo>
                    <a:pt x="96" y="739"/>
                  </a:lnTo>
                  <a:lnTo>
                    <a:pt x="97" y="738"/>
                  </a:lnTo>
                  <a:lnTo>
                    <a:pt x="97" y="739"/>
                  </a:lnTo>
                  <a:lnTo>
                    <a:pt x="98" y="735"/>
                  </a:lnTo>
                  <a:lnTo>
                    <a:pt x="99" y="734"/>
                  </a:lnTo>
                  <a:lnTo>
                    <a:pt x="100" y="735"/>
                  </a:lnTo>
                  <a:lnTo>
                    <a:pt x="100" y="738"/>
                  </a:lnTo>
                  <a:lnTo>
                    <a:pt x="101" y="743"/>
                  </a:lnTo>
                  <a:lnTo>
                    <a:pt x="102" y="742"/>
                  </a:lnTo>
                  <a:lnTo>
                    <a:pt x="103" y="745"/>
                  </a:lnTo>
                  <a:lnTo>
                    <a:pt x="104" y="748"/>
                  </a:lnTo>
                  <a:lnTo>
                    <a:pt x="104" y="746"/>
                  </a:lnTo>
                  <a:lnTo>
                    <a:pt x="105" y="743"/>
                  </a:lnTo>
                  <a:lnTo>
                    <a:pt x="105" y="738"/>
                  </a:lnTo>
                  <a:lnTo>
                    <a:pt x="106" y="740"/>
                  </a:lnTo>
                  <a:lnTo>
                    <a:pt x="107" y="742"/>
                  </a:lnTo>
                  <a:lnTo>
                    <a:pt x="107" y="743"/>
                  </a:lnTo>
                  <a:lnTo>
                    <a:pt x="107" y="744"/>
                  </a:lnTo>
                  <a:lnTo>
                    <a:pt x="108" y="744"/>
                  </a:lnTo>
                  <a:lnTo>
                    <a:pt x="109" y="747"/>
                  </a:lnTo>
                  <a:lnTo>
                    <a:pt x="110" y="747"/>
                  </a:lnTo>
                  <a:lnTo>
                    <a:pt x="110" y="737"/>
                  </a:lnTo>
                  <a:lnTo>
                    <a:pt x="111" y="740"/>
                  </a:lnTo>
                  <a:lnTo>
                    <a:pt x="112" y="741"/>
                  </a:lnTo>
                  <a:lnTo>
                    <a:pt x="112" y="742"/>
                  </a:lnTo>
                  <a:lnTo>
                    <a:pt x="112" y="740"/>
                  </a:lnTo>
                  <a:lnTo>
                    <a:pt x="113" y="745"/>
                  </a:lnTo>
                  <a:lnTo>
                    <a:pt x="114" y="743"/>
                  </a:lnTo>
                  <a:lnTo>
                    <a:pt x="115" y="743"/>
                  </a:lnTo>
                  <a:lnTo>
                    <a:pt x="115" y="748"/>
                  </a:lnTo>
                  <a:lnTo>
                    <a:pt x="115" y="747"/>
                  </a:lnTo>
                  <a:lnTo>
                    <a:pt x="116" y="746"/>
                  </a:lnTo>
                  <a:lnTo>
                    <a:pt x="117" y="745"/>
                  </a:lnTo>
                  <a:lnTo>
                    <a:pt x="118" y="747"/>
                  </a:lnTo>
                  <a:lnTo>
                    <a:pt x="119" y="754"/>
                  </a:lnTo>
                  <a:lnTo>
                    <a:pt x="119" y="752"/>
                  </a:lnTo>
                  <a:lnTo>
                    <a:pt x="120" y="749"/>
                  </a:lnTo>
                  <a:lnTo>
                    <a:pt x="120" y="747"/>
                  </a:lnTo>
                  <a:lnTo>
                    <a:pt x="121" y="759"/>
                  </a:lnTo>
                  <a:lnTo>
                    <a:pt x="122" y="752"/>
                  </a:lnTo>
                  <a:lnTo>
                    <a:pt x="122" y="750"/>
                  </a:lnTo>
                  <a:lnTo>
                    <a:pt x="123" y="750"/>
                  </a:lnTo>
                  <a:lnTo>
                    <a:pt x="123" y="742"/>
                  </a:lnTo>
                  <a:lnTo>
                    <a:pt x="124" y="747"/>
                  </a:lnTo>
                  <a:lnTo>
                    <a:pt x="124" y="745"/>
                  </a:lnTo>
                  <a:lnTo>
                    <a:pt x="125" y="742"/>
                  </a:lnTo>
                  <a:lnTo>
                    <a:pt x="126" y="742"/>
                  </a:lnTo>
                  <a:lnTo>
                    <a:pt x="127" y="747"/>
                  </a:lnTo>
                  <a:lnTo>
                    <a:pt x="128" y="749"/>
                  </a:lnTo>
                  <a:lnTo>
                    <a:pt x="129" y="757"/>
                  </a:lnTo>
                  <a:lnTo>
                    <a:pt x="129" y="755"/>
                  </a:lnTo>
                  <a:lnTo>
                    <a:pt x="130" y="747"/>
                  </a:lnTo>
                  <a:lnTo>
                    <a:pt x="130" y="750"/>
                  </a:lnTo>
                  <a:lnTo>
                    <a:pt x="131" y="751"/>
                  </a:lnTo>
                  <a:lnTo>
                    <a:pt x="132" y="751"/>
                  </a:lnTo>
                  <a:lnTo>
                    <a:pt x="132" y="756"/>
                  </a:lnTo>
                  <a:lnTo>
                    <a:pt x="133" y="752"/>
                  </a:lnTo>
                  <a:lnTo>
                    <a:pt x="134" y="752"/>
                  </a:lnTo>
                  <a:lnTo>
                    <a:pt x="134" y="755"/>
                  </a:lnTo>
                  <a:lnTo>
                    <a:pt x="135" y="754"/>
                  </a:lnTo>
                  <a:lnTo>
                    <a:pt x="136" y="754"/>
                  </a:lnTo>
                  <a:lnTo>
                    <a:pt x="137" y="752"/>
                  </a:lnTo>
                  <a:lnTo>
                    <a:pt x="137" y="747"/>
                  </a:lnTo>
                  <a:lnTo>
                    <a:pt x="138" y="752"/>
                  </a:lnTo>
                  <a:lnTo>
                    <a:pt x="139" y="752"/>
                  </a:lnTo>
                  <a:lnTo>
                    <a:pt x="139" y="753"/>
                  </a:lnTo>
                  <a:lnTo>
                    <a:pt x="140" y="753"/>
                  </a:lnTo>
                  <a:lnTo>
                    <a:pt x="141" y="756"/>
                  </a:lnTo>
                  <a:lnTo>
                    <a:pt x="142" y="761"/>
                  </a:lnTo>
                  <a:lnTo>
                    <a:pt x="142" y="757"/>
                  </a:lnTo>
                  <a:lnTo>
                    <a:pt x="142" y="756"/>
                  </a:lnTo>
                  <a:lnTo>
                    <a:pt x="143" y="755"/>
                  </a:lnTo>
                  <a:lnTo>
                    <a:pt x="144" y="757"/>
                  </a:lnTo>
                  <a:lnTo>
                    <a:pt x="144" y="752"/>
                  </a:lnTo>
                  <a:lnTo>
                    <a:pt x="145" y="750"/>
                  </a:lnTo>
                  <a:lnTo>
                    <a:pt x="145" y="753"/>
                  </a:lnTo>
                  <a:lnTo>
                    <a:pt x="146" y="758"/>
                  </a:lnTo>
                  <a:lnTo>
                    <a:pt x="146" y="757"/>
                  </a:lnTo>
                  <a:lnTo>
                    <a:pt x="147" y="756"/>
                  </a:lnTo>
                  <a:lnTo>
                    <a:pt x="148" y="754"/>
                  </a:lnTo>
                  <a:lnTo>
                    <a:pt x="149" y="754"/>
                  </a:lnTo>
                  <a:lnTo>
                    <a:pt x="149" y="755"/>
                  </a:lnTo>
                  <a:lnTo>
                    <a:pt x="150" y="756"/>
                  </a:lnTo>
                  <a:lnTo>
                    <a:pt x="151" y="754"/>
                  </a:lnTo>
                  <a:lnTo>
                    <a:pt x="151" y="756"/>
                  </a:lnTo>
                  <a:lnTo>
                    <a:pt x="152" y="756"/>
                  </a:lnTo>
                  <a:lnTo>
                    <a:pt x="153" y="758"/>
                  </a:lnTo>
                  <a:lnTo>
                    <a:pt x="153" y="757"/>
                  </a:lnTo>
                  <a:lnTo>
                    <a:pt x="154" y="757"/>
                  </a:lnTo>
                  <a:lnTo>
                    <a:pt x="154" y="752"/>
                  </a:lnTo>
                  <a:lnTo>
                    <a:pt x="155" y="753"/>
                  </a:lnTo>
                  <a:lnTo>
                    <a:pt x="156" y="756"/>
                  </a:lnTo>
                  <a:lnTo>
                    <a:pt x="156" y="760"/>
                  </a:lnTo>
                  <a:lnTo>
                    <a:pt x="156" y="756"/>
                  </a:lnTo>
                  <a:lnTo>
                    <a:pt x="157" y="759"/>
                  </a:lnTo>
                  <a:lnTo>
                    <a:pt x="158" y="759"/>
                  </a:lnTo>
                  <a:lnTo>
                    <a:pt x="159" y="759"/>
                  </a:lnTo>
                  <a:lnTo>
                    <a:pt x="159" y="754"/>
                  </a:lnTo>
                  <a:lnTo>
                    <a:pt x="160" y="753"/>
                  </a:lnTo>
                  <a:lnTo>
                    <a:pt x="160" y="756"/>
                  </a:lnTo>
                  <a:lnTo>
                    <a:pt x="161" y="759"/>
                  </a:lnTo>
                  <a:lnTo>
                    <a:pt x="161" y="760"/>
                  </a:lnTo>
                  <a:lnTo>
                    <a:pt x="162" y="760"/>
                  </a:lnTo>
                  <a:lnTo>
                    <a:pt x="163" y="760"/>
                  </a:lnTo>
                  <a:lnTo>
                    <a:pt x="164" y="763"/>
                  </a:lnTo>
                  <a:lnTo>
                    <a:pt x="164" y="761"/>
                  </a:lnTo>
                  <a:lnTo>
                    <a:pt x="165" y="761"/>
                  </a:lnTo>
                  <a:lnTo>
                    <a:pt x="166" y="761"/>
                  </a:lnTo>
                  <a:lnTo>
                    <a:pt x="167" y="763"/>
                  </a:lnTo>
                  <a:lnTo>
                    <a:pt x="168" y="763"/>
                  </a:lnTo>
                  <a:lnTo>
                    <a:pt x="168" y="766"/>
                  </a:lnTo>
                  <a:lnTo>
                    <a:pt x="168" y="763"/>
                  </a:lnTo>
                  <a:lnTo>
                    <a:pt x="169" y="761"/>
                  </a:lnTo>
                  <a:lnTo>
                    <a:pt x="170" y="761"/>
                  </a:lnTo>
                  <a:lnTo>
                    <a:pt x="171" y="761"/>
                  </a:lnTo>
                  <a:lnTo>
                    <a:pt x="171" y="757"/>
                  </a:lnTo>
                  <a:lnTo>
                    <a:pt x="172" y="761"/>
                  </a:lnTo>
                  <a:lnTo>
                    <a:pt x="173" y="760"/>
                  </a:lnTo>
                  <a:lnTo>
                    <a:pt x="174" y="754"/>
                  </a:lnTo>
                  <a:lnTo>
                    <a:pt x="175" y="761"/>
                  </a:lnTo>
                  <a:lnTo>
                    <a:pt x="176" y="761"/>
                  </a:lnTo>
                  <a:lnTo>
                    <a:pt x="176" y="768"/>
                  </a:lnTo>
                  <a:lnTo>
                    <a:pt x="177" y="762"/>
                  </a:lnTo>
                  <a:lnTo>
                    <a:pt x="178" y="763"/>
                  </a:lnTo>
                  <a:lnTo>
                    <a:pt x="179" y="766"/>
                  </a:lnTo>
                  <a:lnTo>
                    <a:pt x="179" y="765"/>
                  </a:lnTo>
                  <a:lnTo>
                    <a:pt x="180" y="765"/>
                  </a:lnTo>
                  <a:lnTo>
                    <a:pt x="181" y="763"/>
                  </a:lnTo>
                  <a:lnTo>
                    <a:pt x="182" y="763"/>
                  </a:lnTo>
                  <a:lnTo>
                    <a:pt x="183" y="763"/>
                  </a:lnTo>
                  <a:lnTo>
                    <a:pt x="183" y="761"/>
                  </a:lnTo>
                  <a:lnTo>
                    <a:pt x="184" y="763"/>
                  </a:lnTo>
                  <a:lnTo>
                    <a:pt x="185" y="764"/>
                  </a:lnTo>
                  <a:lnTo>
                    <a:pt x="186" y="761"/>
                  </a:lnTo>
                  <a:lnTo>
                    <a:pt x="186" y="763"/>
                  </a:lnTo>
                  <a:lnTo>
                    <a:pt x="186" y="765"/>
                  </a:lnTo>
                  <a:lnTo>
                    <a:pt x="187" y="768"/>
                  </a:lnTo>
                  <a:lnTo>
                    <a:pt x="188" y="763"/>
                  </a:lnTo>
                  <a:lnTo>
                    <a:pt x="188" y="761"/>
                  </a:lnTo>
                  <a:lnTo>
                    <a:pt x="189" y="763"/>
                  </a:lnTo>
                  <a:lnTo>
                    <a:pt x="190" y="763"/>
                  </a:lnTo>
                  <a:lnTo>
                    <a:pt x="190" y="766"/>
                  </a:lnTo>
                  <a:lnTo>
                    <a:pt x="190" y="765"/>
                  </a:lnTo>
                  <a:lnTo>
                    <a:pt x="191" y="763"/>
                  </a:lnTo>
                  <a:lnTo>
                    <a:pt x="192" y="765"/>
                  </a:lnTo>
                  <a:lnTo>
                    <a:pt x="193" y="763"/>
                  </a:lnTo>
                  <a:lnTo>
                    <a:pt x="193" y="766"/>
                  </a:lnTo>
                  <a:lnTo>
                    <a:pt x="194" y="765"/>
                  </a:lnTo>
                  <a:lnTo>
                    <a:pt x="194" y="763"/>
                  </a:lnTo>
                  <a:lnTo>
                    <a:pt x="195" y="763"/>
                  </a:lnTo>
                  <a:lnTo>
                    <a:pt x="195" y="765"/>
                  </a:lnTo>
                  <a:lnTo>
                    <a:pt x="196" y="766"/>
                  </a:lnTo>
                  <a:lnTo>
                    <a:pt x="197" y="770"/>
                  </a:lnTo>
                  <a:lnTo>
                    <a:pt x="198" y="768"/>
                  </a:lnTo>
                  <a:lnTo>
                    <a:pt x="198" y="766"/>
                  </a:lnTo>
                  <a:lnTo>
                    <a:pt x="198" y="769"/>
                  </a:lnTo>
                  <a:lnTo>
                    <a:pt x="199" y="761"/>
                  </a:lnTo>
                  <a:lnTo>
                    <a:pt x="200" y="761"/>
                  </a:lnTo>
                  <a:lnTo>
                    <a:pt x="200" y="764"/>
                  </a:lnTo>
                  <a:lnTo>
                    <a:pt x="201" y="766"/>
                  </a:lnTo>
                  <a:lnTo>
                    <a:pt x="201" y="764"/>
                  </a:lnTo>
                  <a:lnTo>
                    <a:pt x="202" y="762"/>
                  </a:lnTo>
                  <a:lnTo>
                    <a:pt x="203" y="761"/>
                  </a:lnTo>
                  <a:lnTo>
                    <a:pt x="203" y="765"/>
                  </a:lnTo>
                  <a:lnTo>
                    <a:pt x="204" y="770"/>
                  </a:lnTo>
                  <a:lnTo>
                    <a:pt x="205" y="768"/>
                  </a:lnTo>
                  <a:lnTo>
                    <a:pt x="205" y="764"/>
                  </a:lnTo>
                  <a:lnTo>
                    <a:pt x="206" y="766"/>
                  </a:lnTo>
                  <a:lnTo>
                    <a:pt x="207" y="766"/>
                  </a:lnTo>
                  <a:lnTo>
                    <a:pt x="208" y="770"/>
                  </a:lnTo>
                  <a:lnTo>
                    <a:pt x="209" y="769"/>
                  </a:lnTo>
                  <a:lnTo>
                    <a:pt x="209" y="770"/>
                  </a:lnTo>
                  <a:lnTo>
                    <a:pt x="210" y="772"/>
                  </a:lnTo>
                  <a:lnTo>
                    <a:pt x="210" y="770"/>
                  </a:lnTo>
                  <a:lnTo>
                    <a:pt x="211" y="768"/>
                  </a:lnTo>
                  <a:lnTo>
                    <a:pt x="212" y="768"/>
                  </a:lnTo>
                  <a:lnTo>
                    <a:pt x="212" y="763"/>
                  </a:lnTo>
                  <a:lnTo>
                    <a:pt x="212" y="766"/>
                  </a:lnTo>
                  <a:lnTo>
                    <a:pt x="213" y="769"/>
                  </a:lnTo>
                  <a:lnTo>
                    <a:pt x="214" y="771"/>
                  </a:lnTo>
                  <a:lnTo>
                    <a:pt x="215" y="766"/>
                  </a:lnTo>
                  <a:lnTo>
                    <a:pt x="215" y="768"/>
                  </a:lnTo>
                  <a:lnTo>
                    <a:pt x="216" y="768"/>
                  </a:lnTo>
                  <a:lnTo>
                    <a:pt x="217" y="768"/>
                  </a:lnTo>
                  <a:lnTo>
                    <a:pt x="217" y="762"/>
                  </a:lnTo>
                  <a:lnTo>
                    <a:pt x="218" y="766"/>
                  </a:lnTo>
                  <a:lnTo>
                    <a:pt x="219" y="767"/>
                  </a:lnTo>
                  <a:lnTo>
                    <a:pt x="220" y="767"/>
                  </a:lnTo>
                  <a:lnTo>
                    <a:pt x="220" y="768"/>
                  </a:lnTo>
                  <a:lnTo>
                    <a:pt x="220" y="769"/>
                  </a:lnTo>
                  <a:lnTo>
                    <a:pt x="221" y="774"/>
                  </a:lnTo>
                  <a:lnTo>
                    <a:pt x="222" y="775"/>
                  </a:lnTo>
                  <a:lnTo>
                    <a:pt x="222" y="771"/>
                  </a:lnTo>
                  <a:lnTo>
                    <a:pt x="223" y="770"/>
                  </a:lnTo>
                  <a:lnTo>
                    <a:pt x="224" y="773"/>
                  </a:lnTo>
                  <a:lnTo>
                    <a:pt x="224" y="772"/>
                  </a:lnTo>
                  <a:lnTo>
                    <a:pt x="225" y="772"/>
                  </a:lnTo>
                  <a:lnTo>
                    <a:pt x="225" y="768"/>
                  </a:lnTo>
                  <a:lnTo>
                    <a:pt x="226" y="769"/>
                  </a:lnTo>
                  <a:lnTo>
                    <a:pt x="227" y="770"/>
                  </a:lnTo>
                  <a:lnTo>
                    <a:pt x="227" y="773"/>
                  </a:lnTo>
                  <a:lnTo>
                    <a:pt x="227" y="770"/>
                  </a:lnTo>
                  <a:lnTo>
                    <a:pt x="228" y="773"/>
                  </a:lnTo>
                  <a:lnTo>
                    <a:pt x="229" y="772"/>
                  </a:lnTo>
                  <a:lnTo>
                    <a:pt x="230" y="772"/>
                  </a:lnTo>
                  <a:lnTo>
                    <a:pt x="230" y="773"/>
                  </a:lnTo>
                  <a:lnTo>
                    <a:pt x="231" y="771"/>
                  </a:lnTo>
                  <a:lnTo>
                    <a:pt x="232" y="771"/>
                  </a:lnTo>
                  <a:lnTo>
                    <a:pt x="232" y="775"/>
                  </a:lnTo>
                  <a:lnTo>
                    <a:pt x="233" y="775"/>
                  </a:lnTo>
                  <a:lnTo>
                    <a:pt x="234" y="772"/>
                  </a:lnTo>
                  <a:lnTo>
                    <a:pt x="235" y="774"/>
                  </a:lnTo>
                  <a:lnTo>
                    <a:pt x="235" y="770"/>
                  </a:lnTo>
                  <a:lnTo>
                    <a:pt x="235" y="771"/>
                  </a:lnTo>
                  <a:lnTo>
                    <a:pt x="236" y="770"/>
                  </a:lnTo>
                  <a:lnTo>
                    <a:pt x="237" y="771"/>
                  </a:lnTo>
                  <a:lnTo>
                    <a:pt x="237" y="768"/>
                  </a:lnTo>
                  <a:lnTo>
                    <a:pt x="238" y="770"/>
                  </a:lnTo>
                  <a:lnTo>
                    <a:pt x="239" y="775"/>
                  </a:lnTo>
                  <a:lnTo>
                    <a:pt x="239" y="772"/>
                  </a:lnTo>
                  <a:lnTo>
                    <a:pt x="240" y="771"/>
                  </a:lnTo>
                  <a:lnTo>
                    <a:pt x="241" y="774"/>
                  </a:lnTo>
                  <a:lnTo>
                    <a:pt x="242" y="773"/>
                  </a:lnTo>
                  <a:lnTo>
                    <a:pt x="242" y="771"/>
                  </a:lnTo>
                  <a:lnTo>
                    <a:pt x="243" y="771"/>
                  </a:lnTo>
                  <a:lnTo>
                    <a:pt x="243" y="775"/>
                  </a:lnTo>
                  <a:lnTo>
                    <a:pt x="244" y="774"/>
                  </a:lnTo>
                  <a:lnTo>
                    <a:pt x="244" y="773"/>
                  </a:lnTo>
                  <a:lnTo>
                    <a:pt x="245" y="767"/>
                  </a:lnTo>
                  <a:lnTo>
                    <a:pt x="246" y="767"/>
                  </a:lnTo>
                  <a:lnTo>
                    <a:pt x="247" y="767"/>
                  </a:lnTo>
                  <a:lnTo>
                    <a:pt x="247" y="769"/>
                  </a:lnTo>
                  <a:lnTo>
                    <a:pt x="247" y="770"/>
                  </a:lnTo>
                  <a:lnTo>
                    <a:pt x="248" y="773"/>
                  </a:lnTo>
                  <a:lnTo>
                    <a:pt x="249" y="770"/>
                  </a:lnTo>
                  <a:lnTo>
                    <a:pt x="249" y="766"/>
                  </a:lnTo>
                  <a:lnTo>
                    <a:pt x="250" y="767"/>
                  </a:lnTo>
                  <a:lnTo>
                    <a:pt x="250" y="770"/>
                  </a:lnTo>
                  <a:lnTo>
                    <a:pt x="251" y="770"/>
                  </a:lnTo>
                  <a:lnTo>
                    <a:pt x="252" y="770"/>
                  </a:lnTo>
                  <a:lnTo>
                    <a:pt x="252" y="773"/>
                  </a:lnTo>
                  <a:lnTo>
                    <a:pt x="253" y="779"/>
                  </a:lnTo>
                  <a:lnTo>
                    <a:pt x="254" y="777"/>
                  </a:lnTo>
                  <a:lnTo>
                    <a:pt x="254" y="774"/>
                  </a:lnTo>
                  <a:lnTo>
                    <a:pt x="254" y="776"/>
                  </a:lnTo>
                  <a:lnTo>
                    <a:pt x="255" y="774"/>
                  </a:lnTo>
                  <a:lnTo>
                    <a:pt x="256" y="773"/>
                  </a:lnTo>
                  <a:lnTo>
                    <a:pt x="257" y="772"/>
                  </a:lnTo>
                  <a:lnTo>
                    <a:pt x="257" y="768"/>
                  </a:lnTo>
                  <a:lnTo>
                    <a:pt x="258" y="770"/>
                  </a:lnTo>
                  <a:lnTo>
                    <a:pt x="258" y="771"/>
                  </a:lnTo>
                  <a:lnTo>
                    <a:pt x="259" y="771"/>
                  </a:lnTo>
                  <a:lnTo>
                    <a:pt x="259" y="770"/>
                  </a:lnTo>
                  <a:lnTo>
                    <a:pt x="260" y="768"/>
                  </a:lnTo>
                  <a:lnTo>
                    <a:pt x="261" y="764"/>
                  </a:lnTo>
                  <a:lnTo>
                    <a:pt x="261" y="767"/>
                  </a:lnTo>
                  <a:lnTo>
                    <a:pt x="261" y="770"/>
                  </a:lnTo>
                  <a:lnTo>
                    <a:pt x="262" y="770"/>
                  </a:lnTo>
                  <a:lnTo>
                    <a:pt x="263" y="766"/>
                  </a:lnTo>
                  <a:lnTo>
                    <a:pt x="264" y="768"/>
                  </a:lnTo>
                  <a:lnTo>
                    <a:pt x="264" y="775"/>
                  </a:lnTo>
                  <a:lnTo>
                    <a:pt x="265" y="774"/>
                  </a:lnTo>
                  <a:lnTo>
                    <a:pt x="265" y="778"/>
                  </a:lnTo>
                  <a:lnTo>
                    <a:pt x="266" y="776"/>
                  </a:lnTo>
                  <a:lnTo>
                    <a:pt x="266" y="775"/>
                  </a:lnTo>
                  <a:lnTo>
                    <a:pt x="267" y="773"/>
                  </a:lnTo>
                  <a:lnTo>
                    <a:pt x="268" y="773"/>
                  </a:lnTo>
                  <a:lnTo>
                    <a:pt x="269" y="771"/>
                  </a:lnTo>
                  <a:lnTo>
                    <a:pt x="269" y="773"/>
                  </a:lnTo>
                  <a:lnTo>
                    <a:pt x="270" y="769"/>
                  </a:lnTo>
                  <a:lnTo>
                    <a:pt x="271" y="770"/>
                  </a:lnTo>
                  <a:lnTo>
                    <a:pt x="271" y="771"/>
                  </a:lnTo>
                  <a:lnTo>
                    <a:pt x="272" y="774"/>
                  </a:lnTo>
                  <a:lnTo>
                    <a:pt x="273" y="770"/>
                  </a:lnTo>
                  <a:lnTo>
                    <a:pt x="273" y="769"/>
                  </a:lnTo>
                  <a:lnTo>
                    <a:pt x="274" y="770"/>
                  </a:lnTo>
                  <a:lnTo>
                    <a:pt x="274" y="764"/>
                  </a:lnTo>
                  <a:lnTo>
                    <a:pt x="275" y="767"/>
                  </a:lnTo>
                  <a:lnTo>
                    <a:pt x="276" y="768"/>
                  </a:lnTo>
                  <a:lnTo>
                    <a:pt x="276" y="773"/>
                  </a:lnTo>
                  <a:lnTo>
                    <a:pt x="276" y="775"/>
                  </a:lnTo>
                  <a:lnTo>
                    <a:pt x="277" y="773"/>
                  </a:lnTo>
                  <a:lnTo>
                    <a:pt x="278" y="769"/>
                  </a:lnTo>
                  <a:lnTo>
                    <a:pt x="279" y="769"/>
                  </a:lnTo>
                  <a:lnTo>
                    <a:pt x="279" y="773"/>
                  </a:lnTo>
                  <a:lnTo>
                    <a:pt x="280" y="769"/>
                  </a:lnTo>
                  <a:lnTo>
                    <a:pt x="280" y="767"/>
                  </a:lnTo>
                  <a:lnTo>
                    <a:pt x="281" y="769"/>
                  </a:lnTo>
                  <a:lnTo>
                    <a:pt x="281" y="771"/>
                  </a:lnTo>
                  <a:lnTo>
                    <a:pt x="282" y="771"/>
                  </a:lnTo>
                  <a:lnTo>
                    <a:pt x="283" y="778"/>
                  </a:lnTo>
                  <a:lnTo>
                    <a:pt x="283" y="776"/>
                  </a:lnTo>
                  <a:lnTo>
                    <a:pt x="284" y="776"/>
                  </a:lnTo>
                  <a:lnTo>
                    <a:pt x="284" y="775"/>
                  </a:lnTo>
                  <a:lnTo>
                    <a:pt x="285" y="776"/>
                  </a:lnTo>
                  <a:lnTo>
                    <a:pt x="286" y="775"/>
                  </a:lnTo>
                  <a:lnTo>
                    <a:pt x="286" y="774"/>
                  </a:lnTo>
                  <a:lnTo>
                    <a:pt x="287" y="773"/>
                  </a:lnTo>
                  <a:lnTo>
                    <a:pt x="288" y="769"/>
                  </a:lnTo>
                  <a:lnTo>
                    <a:pt x="288" y="773"/>
                  </a:lnTo>
                  <a:lnTo>
                    <a:pt x="289" y="773"/>
                  </a:lnTo>
                  <a:lnTo>
                    <a:pt x="290" y="769"/>
                  </a:lnTo>
                  <a:lnTo>
                    <a:pt x="291" y="770"/>
                  </a:lnTo>
                  <a:lnTo>
                    <a:pt x="291" y="775"/>
                  </a:lnTo>
                  <a:lnTo>
                    <a:pt x="292" y="773"/>
                  </a:lnTo>
                  <a:lnTo>
                    <a:pt x="293" y="772"/>
                  </a:lnTo>
                  <a:lnTo>
                    <a:pt x="293" y="773"/>
                  </a:lnTo>
                  <a:lnTo>
                    <a:pt x="294" y="773"/>
                  </a:lnTo>
                  <a:lnTo>
                    <a:pt x="295" y="773"/>
                  </a:lnTo>
                  <a:lnTo>
                    <a:pt x="295" y="771"/>
                  </a:lnTo>
                  <a:lnTo>
                    <a:pt x="296" y="775"/>
                  </a:lnTo>
                  <a:lnTo>
                    <a:pt x="297" y="774"/>
                  </a:lnTo>
                  <a:lnTo>
                    <a:pt x="298" y="773"/>
                  </a:lnTo>
                  <a:lnTo>
                    <a:pt x="299" y="775"/>
                  </a:lnTo>
                  <a:lnTo>
                    <a:pt x="300" y="775"/>
                  </a:lnTo>
                  <a:lnTo>
                    <a:pt x="301" y="772"/>
                  </a:lnTo>
                  <a:lnTo>
                    <a:pt x="301" y="768"/>
                  </a:lnTo>
                  <a:lnTo>
                    <a:pt x="302" y="769"/>
                  </a:lnTo>
                  <a:lnTo>
                    <a:pt x="303" y="772"/>
                  </a:lnTo>
                  <a:lnTo>
                    <a:pt x="303" y="776"/>
                  </a:lnTo>
                  <a:lnTo>
                    <a:pt x="304" y="776"/>
                  </a:lnTo>
                  <a:lnTo>
                    <a:pt x="305" y="774"/>
                  </a:lnTo>
                  <a:lnTo>
                    <a:pt x="305" y="773"/>
                  </a:lnTo>
                  <a:lnTo>
                    <a:pt x="306" y="773"/>
                  </a:lnTo>
                  <a:lnTo>
                    <a:pt x="306" y="774"/>
                  </a:lnTo>
                  <a:lnTo>
                    <a:pt x="307" y="775"/>
                  </a:lnTo>
                  <a:lnTo>
                    <a:pt x="308" y="773"/>
                  </a:lnTo>
                  <a:lnTo>
                    <a:pt x="308" y="772"/>
                  </a:lnTo>
                  <a:lnTo>
                    <a:pt x="309" y="773"/>
                  </a:lnTo>
                  <a:lnTo>
                    <a:pt x="310" y="773"/>
                  </a:lnTo>
                  <a:lnTo>
                    <a:pt x="310" y="779"/>
                  </a:lnTo>
                  <a:lnTo>
                    <a:pt x="310" y="775"/>
                  </a:lnTo>
                  <a:lnTo>
                    <a:pt x="311" y="774"/>
                  </a:lnTo>
                  <a:lnTo>
                    <a:pt x="312" y="775"/>
                  </a:lnTo>
                  <a:lnTo>
                    <a:pt x="313" y="776"/>
                  </a:lnTo>
                  <a:lnTo>
                    <a:pt x="313" y="775"/>
                  </a:lnTo>
                  <a:lnTo>
                    <a:pt x="314" y="774"/>
                  </a:lnTo>
                  <a:lnTo>
                    <a:pt x="315" y="769"/>
                  </a:lnTo>
                  <a:lnTo>
                    <a:pt x="315" y="773"/>
                  </a:lnTo>
                  <a:lnTo>
                    <a:pt x="316" y="776"/>
                  </a:lnTo>
                  <a:lnTo>
                    <a:pt x="317" y="773"/>
                  </a:lnTo>
                  <a:lnTo>
                    <a:pt x="318" y="772"/>
                  </a:lnTo>
                  <a:lnTo>
                    <a:pt x="318" y="773"/>
                  </a:lnTo>
                  <a:lnTo>
                    <a:pt x="318" y="767"/>
                  </a:lnTo>
                  <a:lnTo>
                    <a:pt x="319" y="770"/>
                  </a:lnTo>
                  <a:lnTo>
                    <a:pt x="320" y="770"/>
                  </a:lnTo>
                  <a:lnTo>
                    <a:pt x="320" y="773"/>
                  </a:lnTo>
                  <a:lnTo>
                    <a:pt x="321" y="768"/>
                  </a:lnTo>
                  <a:lnTo>
                    <a:pt x="321" y="772"/>
                  </a:lnTo>
                  <a:lnTo>
                    <a:pt x="322" y="771"/>
                  </a:lnTo>
                  <a:lnTo>
                    <a:pt x="323" y="770"/>
                  </a:lnTo>
                  <a:lnTo>
                    <a:pt x="323" y="776"/>
                  </a:lnTo>
                  <a:lnTo>
                    <a:pt x="324" y="775"/>
                  </a:lnTo>
                  <a:lnTo>
                    <a:pt x="325" y="775"/>
                  </a:lnTo>
                  <a:lnTo>
                    <a:pt x="325" y="774"/>
                  </a:lnTo>
                  <a:lnTo>
                    <a:pt x="325" y="775"/>
                  </a:lnTo>
                  <a:lnTo>
                    <a:pt x="326" y="777"/>
                  </a:lnTo>
                  <a:lnTo>
                    <a:pt x="327" y="778"/>
                  </a:lnTo>
                  <a:lnTo>
                    <a:pt x="327" y="782"/>
                  </a:lnTo>
                  <a:lnTo>
                    <a:pt x="328" y="779"/>
                  </a:lnTo>
                  <a:lnTo>
                    <a:pt x="329" y="777"/>
                  </a:lnTo>
                  <a:lnTo>
                    <a:pt x="329" y="775"/>
                  </a:lnTo>
                  <a:lnTo>
                    <a:pt x="330" y="773"/>
                  </a:lnTo>
                  <a:lnTo>
                    <a:pt x="330" y="769"/>
                  </a:lnTo>
                  <a:lnTo>
                    <a:pt x="331" y="771"/>
                  </a:lnTo>
                  <a:lnTo>
                    <a:pt x="332" y="772"/>
                  </a:lnTo>
                  <a:lnTo>
                    <a:pt x="332" y="773"/>
                  </a:lnTo>
                  <a:lnTo>
                    <a:pt x="333" y="775"/>
                  </a:lnTo>
                  <a:lnTo>
                    <a:pt x="334" y="773"/>
                  </a:lnTo>
                  <a:lnTo>
                    <a:pt x="335" y="774"/>
                  </a:lnTo>
                  <a:lnTo>
                    <a:pt x="335" y="775"/>
                  </a:lnTo>
                  <a:lnTo>
                    <a:pt x="336" y="772"/>
                  </a:lnTo>
                  <a:lnTo>
                    <a:pt x="337" y="773"/>
                  </a:lnTo>
                  <a:lnTo>
                    <a:pt x="338" y="773"/>
                  </a:lnTo>
                  <a:lnTo>
                    <a:pt x="339" y="773"/>
                  </a:lnTo>
                  <a:lnTo>
                    <a:pt x="340" y="771"/>
                  </a:lnTo>
                  <a:lnTo>
                    <a:pt x="340" y="773"/>
                  </a:lnTo>
                  <a:lnTo>
                    <a:pt x="340" y="778"/>
                  </a:lnTo>
                  <a:lnTo>
                    <a:pt x="341" y="775"/>
                  </a:lnTo>
                  <a:lnTo>
                    <a:pt x="342" y="773"/>
                  </a:lnTo>
                  <a:lnTo>
                    <a:pt x="342" y="770"/>
                  </a:lnTo>
                  <a:lnTo>
                    <a:pt x="343" y="768"/>
                  </a:lnTo>
                  <a:lnTo>
                    <a:pt x="344" y="773"/>
                  </a:lnTo>
                  <a:lnTo>
                    <a:pt x="345" y="773"/>
                  </a:lnTo>
                  <a:lnTo>
                    <a:pt x="345" y="768"/>
                  </a:lnTo>
                  <a:lnTo>
                    <a:pt x="346" y="769"/>
                  </a:lnTo>
                  <a:lnTo>
                    <a:pt x="347" y="772"/>
                  </a:lnTo>
                  <a:lnTo>
                    <a:pt x="347" y="773"/>
                  </a:lnTo>
                  <a:lnTo>
                    <a:pt x="347" y="770"/>
                  </a:lnTo>
                  <a:lnTo>
                    <a:pt x="348" y="772"/>
                  </a:lnTo>
                  <a:lnTo>
                    <a:pt x="349" y="774"/>
                  </a:lnTo>
                  <a:lnTo>
                    <a:pt x="349" y="766"/>
                  </a:lnTo>
                  <a:lnTo>
                    <a:pt x="350" y="772"/>
                  </a:lnTo>
                  <a:lnTo>
                    <a:pt x="351" y="773"/>
                  </a:lnTo>
                  <a:lnTo>
                    <a:pt x="352" y="773"/>
                  </a:lnTo>
                  <a:lnTo>
                    <a:pt x="352" y="769"/>
                  </a:lnTo>
                  <a:lnTo>
                    <a:pt x="352" y="773"/>
                  </a:lnTo>
                  <a:lnTo>
                    <a:pt x="353" y="775"/>
                  </a:lnTo>
                  <a:lnTo>
                    <a:pt x="354" y="776"/>
                  </a:lnTo>
                  <a:lnTo>
                    <a:pt x="355" y="775"/>
                  </a:lnTo>
                  <a:lnTo>
                    <a:pt x="356" y="774"/>
                  </a:lnTo>
                  <a:lnTo>
                    <a:pt x="357" y="777"/>
                  </a:lnTo>
                  <a:lnTo>
                    <a:pt x="357" y="773"/>
                  </a:lnTo>
                  <a:lnTo>
                    <a:pt x="358" y="773"/>
                  </a:lnTo>
                  <a:lnTo>
                    <a:pt x="359" y="771"/>
                  </a:lnTo>
                  <a:lnTo>
                    <a:pt x="359" y="775"/>
                  </a:lnTo>
                  <a:lnTo>
                    <a:pt x="360" y="775"/>
                  </a:lnTo>
                  <a:lnTo>
                    <a:pt x="361" y="773"/>
                  </a:lnTo>
                  <a:lnTo>
                    <a:pt x="362" y="769"/>
                  </a:lnTo>
                  <a:lnTo>
                    <a:pt x="362" y="772"/>
                  </a:lnTo>
                  <a:lnTo>
                    <a:pt x="363" y="773"/>
                  </a:lnTo>
                  <a:lnTo>
                    <a:pt x="363" y="770"/>
                  </a:lnTo>
                  <a:lnTo>
                    <a:pt x="364" y="771"/>
                  </a:lnTo>
                  <a:lnTo>
                    <a:pt x="364" y="772"/>
                  </a:lnTo>
                  <a:lnTo>
                    <a:pt x="365" y="775"/>
                  </a:lnTo>
                  <a:lnTo>
                    <a:pt x="366" y="775"/>
                  </a:lnTo>
                  <a:lnTo>
                    <a:pt x="367" y="774"/>
                  </a:lnTo>
                  <a:lnTo>
                    <a:pt x="367" y="773"/>
                  </a:lnTo>
                  <a:lnTo>
                    <a:pt x="368" y="776"/>
                  </a:lnTo>
                  <a:lnTo>
                    <a:pt x="369" y="775"/>
                  </a:lnTo>
                  <a:lnTo>
                    <a:pt x="369" y="773"/>
                  </a:lnTo>
                  <a:lnTo>
                    <a:pt x="370" y="773"/>
                  </a:lnTo>
                  <a:lnTo>
                    <a:pt x="370" y="775"/>
                  </a:lnTo>
                  <a:lnTo>
                    <a:pt x="371" y="774"/>
                  </a:lnTo>
                  <a:lnTo>
                    <a:pt x="371" y="779"/>
                  </a:lnTo>
                  <a:lnTo>
                    <a:pt x="372" y="777"/>
                  </a:lnTo>
                  <a:lnTo>
                    <a:pt x="373" y="779"/>
                  </a:lnTo>
                  <a:lnTo>
                    <a:pt x="374" y="778"/>
                  </a:lnTo>
                  <a:lnTo>
                    <a:pt x="374" y="777"/>
                  </a:lnTo>
                  <a:lnTo>
                    <a:pt x="374" y="773"/>
                  </a:lnTo>
                  <a:lnTo>
                    <a:pt x="375" y="774"/>
                  </a:lnTo>
                  <a:lnTo>
                    <a:pt x="376" y="773"/>
                  </a:lnTo>
                  <a:lnTo>
                    <a:pt x="376" y="767"/>
                  </a:lnTo>
                  <a:lnTo>
                    <a:pt x="377" y="778"/>
                  </a:lnTo>
                  <a:lnTo>
                    <a:pt x="378" y="774"/>
                  </a:lnTo>
                  <a:lnTo>
                    <a:pt x="378" y="775"/>
                  </a:lnTo>
                  <a:lnTo>
                    <a:pt x="379" y="772"/>
                  </a:lnTo>
                  <a:lnTo>
                    <a:pt x="379" y="773"/>
                  </a:lnTo>
                  <a:lnTo>
                    <a:pt x="380" y="773"/>
                  </a:lnTo>
                  <a:lnTo>
                    <a:pt x="381" y="772"/>
                  </a:lnTo>
                  <a:lnTo>
                    <a:pt x="381" y="773"/>
                  </a:lnTo>
                  <a:lnTo>
                    <a:pt x="382" y="773"/>
                  </a:lnTo>
                  <a:lnTo>
                    <a:pt x="383" y="772"/>
                  </a:lnTo>
                  <a:lnTo>
                    <a:pt x="384" y="772"/>
                  </a:lnTo>
                  <a:lnTo>
                    <a:pt x="384" y="770"/>
                  </a:lnTo>
                  <a:lnTo>
                    <a:pt x="385" y="773"/>
                  </a:lnTo>
                  <a:lnTo>
                    <a:pt x="385" y="770"/>
                  </a:lnTo>
                  <a:lnTo>
                    <a:pt x="386" y="772"/>
                  </a:lnTo>
                  <a:lnTo>
                    <a:pt x="386" y="773"/>
                  </a:lnTo>
                  <a:lnTo>
                    <a:pt x="387" y="773"/>
                  </a:lnTo>
                  <a:lnTo>
                    <a:pt x="388" y="776"/>
                  </a:lnTo>
                  <a:lnTo>
                    <a:pt x="389" y="775"/>
                  </a:lnTo>
                  <a:lnTo>
                    <a:pt x="389" y="770"/>
                  </a:lnTo>
                  <a:lnTo>
                    <a:pt x="389" y="773"/>
                  </a:lnTo>
                  <a:lnTo>
                    <a:pt x="390" y="773"/>
                  </a:lnTo>
                  <a:lnTo>
                    <a:pt x="391" y="774"/>
                  </a:lnTo>
                  <a:lnTo>
                    <a:pt x="391" y="773"/>
                  </a:lnTo>
                  <a:lnTo>
                    <a:pt x="392" y="771"/>
                  </a:lnTo>
                  <a:lnTo>
                    <a:pt x="393" y="770"/>
                  </a:lnTo>
                  <a:lnTo>
                    <a:pt x="393" y="773"/>
                  </a:lnTo>
                  <a:lnTo>
                    <a:pt x="394" y="772"/>
                  </a:lnTo>
                  <a:lnTo>
                    <a:pt x="394" y="774"/>
                  </a:lnTo>
                  <a:lnTo>
                    <a:pt x="395" y="773"/>
                  </a:lnTo>
                  <a:lnTo>
                    <a:pt x="396" y="774"/>
                  </a:lnTo>
                  <a:lnTo>
                    <a:pt x="396" y="761"/>
                  </a:lnTo>
                  <a:lnTo>
                    <a:pt x="396" y="764"/>
                  </a:lnTo>
                  <a:lnTo>
                    <a:pt x="397" y="769"/>
                  </a:lnTo>
                  <a:lnTo>
                    <a:pt x="398" y="771"/>
                  </a:lnTo>
                  <a:lnTo>
                    <a:pt x="398" y="779"/>
                  </a:lnTo>
                  <a:lnTo>
                    <a:pt x="399" y="778"/>
                  </a:lnTo>
                  <a:lnTo>
                    <a:pt x="400" y="773"/>
                  </a:lnTo>
                  <a:lnTo>
                    <a:pt x="400" y="769"/>
                  </a:lnTo>
                  <a:lnTo>
                    <a:pt x="401" y="777"/>
                  </a:lnTo>
                  <a:lnTo>
                    <a:pt x="401" y="776"/>
                  </a:lnTo>
                  <a:lnTo>
                    <a:pt x="402" y="775"/>
                  </a:lnTo>
                  <a:lnTo>
                    <a:pt x="403" y="774"/>
                  </a:lnTo>
                  <a:lnTo>
                    <a:pt x="403" y="769"/>
                  </a:lnTo>
                  <a:lnTo>
                    <a:pt x="404" y="772"/>
                  </a:lnTo>
                  <a:lnTo>
                    <a:pt x="404" y="773"/>
                  </a:lnTo>
                  <a:lnTo>
                    <a:pt x="405" y="776"/>
                  </a:lnTo>
                  <a:lnTo>
                    <a:pt x="406" y="775"/>
                  </a:lnTo>
                  <a:lnTo>
                    <a:pt x="407" y="775"/>
                  </a:lnTo>
                  <a:lnTo>
                    <a:pt x="408" y="765"/>
                  </a:lnTo>
                  <a:lnTo>
                    <a:pt x="408" y="768"/>
                  </a:lnTo>
                  <a:lnTo>
                    <a:pt x="408" y="770"/>
                  </a:lnTo>
                  <a:lnTo>
                    <a:pt x="409" y="771"/>
                  </a:lnTo>
                  <a:lnTo>
                    <a:pt x="410" y="767"/>
                  </a:lnTo>
                  <a:lnTo>
                    <a:pt x="411" y="769"/>
                  </a:lnTo>
                  <a:lnTo>
                    <a:pt x="411" y="775"/>
                  </a:lnTo>
                  <a:lnTo>
                    <a:pt x="411" y="777"/>
                  </a:lnTo>
                  <a:lnTo>
                    <a:pt x="412" y="779"/>
                  </a:lnTo>
                  <a:lnTo>
                    <a:pt x="413" y="777"/>
                  </a:lnTo>
                  <a:lnTo>
                    <a:pt x="413" y="775"/>
                  </a:lnTo>
                  <a:lnTo>
                    <a:pt x="414" y="774"/>
                  </a:lnTo>
                  <a:lnTo>
                    <a:pt x="415" y="774"/>
                  </a:lnTo>
                  <a:lnTo>
                    <a:pt x="415" y="769"/>
                  </a:lnTo>
                  <a:lnTo>
                    <a:pt x="416" y="771"/>
                  </a:lnTo>
                  <a:lnTo>
                    <a:pt x="416" y="778"/>
                  </a:lnTo>
                  <a:lnTo>
                    <a:pt x="417" y="777"/>
                  </a:lnTo>
                  <a:lnTo>
                    <a:pt x="418" y="775"/>
                  </a:lnTo>
                  <a:lnTo>
                    <a:pt x="419" y="777"/>
                  </a:lnTo>
                  <a:lnTo>
                    <a:pt x="419" y="775"/>
                  </a:lnTo>
                  <a:lnTo>
                    <a:pt x="420" y="775"/>
                  </a:lnTo>
                  <a:lnTo>
                    <a:pt x="420" y="774"/>
                  </a:lnTo>
                  <a:lnTo>
                    <a:pt x="421" y="771"/>
                  </a:lnTo>
                  <a:lnTo>
                    <a:pt x="422" y="772"/>
                  </a:lnTo>
                  <a:lnTo>
                    <a:pt x="423" y="775"/>
                  </a:lnTo>
                  <a:lnTo>
                    <a:pt x="423" y="776"/>
                  </a:lnTo>
                  <a:lnTo>
                    <a:pt x="423" y="775"/>
                  </a:lnTo>
                  <a:lnTo>
                    <a:pt x="424" y="773"/>
                  </a:lnTo>
                  <a:lnTo>
                    <a:pt x="425" y="772"/>
                  </a:lnTo>
                  <a:lnTo>
                    <a:pt x="425" y="773"/>
                  </a:lnTo>
                  <a:lnTo>
                    <a:pt x="426" y="773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518" name="Freeform 859"/>
            <p:cNvSpPr>
              <a:spLocks/>
            </p:cNvSpPr>
            <p:nvPr/>
          </p:nvSpPr>
          <p:spPr bwMode="auto">
            <a:xfrm>
              <a:off x="1552575" y="5341938"/>
              <a:ext cx="677862" cy="927100"/>
            </a:xfrm>
            <a:custGeom>
              <a:avLst/>
              <a:gdLst>
                <a:gd name="T0" fmla="*/ 2147483647 w 427"/>
                <a:gd name="T1" fmla="*/ 2147483647 h 584"/>
                <a:gd name="T2" fmla="*/ 2147483647 w 427"/>
                <a:gd name="T3" fmla="*/ 2147483647 h 584"/>
                <a:gd name="T4" fmla="*/ 2147483647 w 427"/>
                <a:gd name="T5" fmla="*/ 2147483647 h 584"/>
                <a:gd name="T6" fmla="*/ 2147483647 w 427"/>
                <a:gd name="T7" fmla="*/ 2147483647 h 584"/>
                <a:gd name="T8" fmla="*/ 2147483647 w 427"/>
                <a:gd name="T9" fmla="*/ 2147483647 h 584"/>
                <a:gd name="T10" fmla="*/ 2147483647 w 427"/>
                <a:gd name="T11" fmla="*/ 2147483647 h 584"/>
                <a:gd name="T12" fmla="*/ 2147483647 w 427"/>
                <a:gd name="T13" fmla="*/ 2147483647 h 584"/>
                <a:gd name="T14" fmla="*/ 2147483647 w 427"/>
                <a:gd name="T15" fmla="*/ 2147483647 h 584"/>
                <a:gd name="T16" fmla="*/ 2147483647 w 427"/>
                <a:gd name="T17" fmla="*/ 2147483647 h 584"/>
                <a:gd name="T18" fmla="*/ 2147483647 w 427"/>
                <a:gd name="T19" fmla="*/ 2147483647 h 584"/>
                <a:gd name="T20" fmla="*/ 2147483647 w 427"/>
                <a:gd name="T21" fmla="*/ 2147483647 h 584"/>
                <a:gd name="T22" fmla="*/ 2147483647 w 427"/>
                <a:gd name="T23" fmla="*/ 2147483647 h 584"/>
                <a:gd name="T24" fmla="*/ 2147483647 w 427"/>
                <a:gd name="T25" fmla="*/ 2147483647 h 584"/>
                <a:gd name="T26" fmla="*/ 2147483647 w 427"/>
                <a:gd name="T27" fmla="*/ 2147483647 h 584"/>
                <a:gd name="T28" fmla="*/ 2147483647 w 427"/>
                <a:gd name="T29" fmla="*/ 2147483647 h 584"/>
                <a:gd name="T30" fmla="*/ 2147483647 w 427"/>
                <a:gd name="T31" fmla="*/ 2147483647 h 584"/>
                <a:gd name="T32" fmla="*/ 2147483647 w 427"/>
                <a:gd name="T33" fmla="*/ 2147483647 h 584"/>
                <a:gd name="T34" fmla="*/ 2147483647 w 427"/>
                <a:gd name="T35" fmla="*/ 2147483647 h 584"/>
                <a:gd name="T36" fmla="*/ 2147483647 w 427"/>
                <a:gd name="T37" fmla="*/ 2147483647 h 584"/>
                <a:gd name="T38" fmla="*/ 2147483647 w 427"/>
                <a:gd name="T39" fmla="*/ 2147483647 h 584"/>
                <a:gd name="T40" fmla="*/ 2147483647 w 427"/>
                <a:gd name="T41" fmla="*/ 2147483647 h 584"/>
                <a:gd name="T42" fmla="*/ 2147483647 w 427"/>
                <a:gd name="T43" fmla="*/ 2147483647 h 584"/>
                <a:gd name="T44" fmla="*/ 2147483647 w 427"/>
                <a:gd name="T45" fmla="*/ 2147483647 h 584"/>
                <a:gd name="T46" fmla="*/ 2147483647 w 427"/>
                <a:gd name="T47" fmla="*/ 2147483647 h 584"/>
                <a:gd name="T48" fmla="*/ 2147483647 w 427"/>
                <a:gd name="T49" fmla="*/ 2147483647 h 584"/>
                <a:gd name="T50" fmla="*/ 2147483647 w 427"/>
                <a:gd name="T51" fmla="*/ 2147483647 h 584"/>
                <a:gd name="T52" fmla="*/ 2147483647 w 427"/>
                <a:gd name="T53" fmla="*/ 2147483647 h 584"/>
                <a:gd name="T54" fmla="*/ 2147483647 w 427"/>
                <a:gd name="T55" fmla="*/ 2147483647 h 584"/>
                <a:gd name="T56" fmla="*/ 2147483647 w 427"/>
                <a:gd name="T57" fmla="*/ 2147483647 h 584"/>
                <a:gd name="T58" fmla="*/ 2147483647 w 427"/>
                <a:gd name="T59" fmla="*/ 2147483647 h 584"/>
                <a:gd name="T60" fmla="*/ 2147483647 w 427"/>
                <a:gd name="T61" fmla="*/ 2147483647 h 584"/>
                <a:gd name="T62" fmla="*/ 2147483647 w 427"/>
                <a:gd name="T63" fmla="*/ 2147483647 h 584"/>
                <a:gd name="T64" fmla="*/ 2147483647 w 427"/>
                <a:gd name="T65" fmla="*/ 2147483647 h 584"/>
                <a:gd name="T66" fmla="*/ 2147483647 w 427"/>
                <a:gd name="T67" fmla="*/ 2147483647 h 584"/>
                <a:gd name="T68" fmla="*/ 2147483647 w 427"/>
                <a:gd name="T69" fmla="*/ 2147483647 h 584"/>
                <a:gd name="T70" fmla="*/ 2147483647 w 427"/>
                <a:gd name="T71" fmla="*/ 2147483647 h 584"/>
                <a:gd name="T72" fmla="*/ 2147483647 w 427"/>
                <a:gd name="T73" fmla="*/ 2147483647 h 584"/>
                <a:gd name="T74" fmla="*/ 2147483647 w 427"/>
                <a:gd name="T75" fmla="*/ 2147483647 h 584"/>
                <a:gd name="T76" fmla="*/ 2147483647 w 427"/>
                <a:gd name="T77" fmla="*/ 2147483647 h 584"/>
                <a:gd name="T78" fmla="*/ 2147483647 w 427"/>
                <a:gd name="T79" fmla="*/ 2147483647 h 584"/>
                <a:gd name="T80" fmla="*/ 2147483647 w 427"/>
                <a:gd name="T81" fmla="*/ 2147483647 h 584"/>
                <a:gd name="T82" fmla="*/ 2147483647 w 427"/>
                <a:gd name="T83" fmla="*/ 2147483647 h 584"/>
                <a:gd name="T84" fmla="*/ 2147483647 w 427"/>
                <a:gd name="T85" fmla="*/ 2147483647 h 584"/>
                <a:gd name="T86" fmla="*/ 2147483647 w 427"/>
                <a:gd name="T87" fmla="*/ 2147483647 h 584"/>
                <a:gd name="T88" fmla="*/ 2147483647 w 427"/>
                <a:gd name="T89" fmla="*/ 2147483647 h 584"/>
                <a:gd name="T90" fmla="*/ 2147483647 w 427"/>
                <a:gd name="T91" fmla="*/ 2147483647 h 584"/>
                <a:gd name="T92" fmla="*/ 2147483647 w 427"/>
                <a:gd name="T93" fmla="*/ 2147483647 h 584"/>
                <a:gd name="T94" fmla="*/ 2147483647 w 427"/>
                <a:gd name="T95" fmla="*/ 2147483647 h 584"/>
                <a:gd name="T96" fmla="*/ 2147483647 w 427"/>
                <a:gd name="T97" fmla="*/ 2147483647 h 584"/>
                <a:gd name="T98" fmla="*/ 2147483647 w 427"/>
                <a:gd name="T99" fmla="*/ 2147483647 h 584"/>
                <a:gd name="T100" fmla="*/ 2147483647 w 427"/>
                <a:gd name="T101" fmla="*/ 2147483647 h 584"/>
                <a:gd name="T102" fmla="*/ 2147483647 w 427"/>
                <a:gd name="T103" fmla="*/ 2147483647 h 584"/>
                <a:gd name="T104" fmla="*/ 2147483647 w 427"/>
                <a:gd name="T105" fmla="*/ 2147483647 h 584"/>
                <a:gd name="T106" fmla="*/ 2147483647 w 427"/>
                <a:gd name="T107" fmla="*/ 2147483647 h 584"/>
                <a:gd name="T108" fmla="*/ 2147483647 w 427"/>
                <a:gd name="T109" fmla="*/ 2147483647 h 584"/>
                <a:gd name="T110" fmla="*/ 2147483647 w 427"/>
                <a:gd name="T111" fmla="*/ 2147483647 h 584"/>
                <a:gd name="T112" fmla="*/ 2147483647 w 427"/>
                <a:gd name="T113" fmla="*/ 2147483647 h 584"/>
                <a:gd name="T114" fmla="*/ 2147483647 w 427"/>
                <a:gd name="T115" fmla="*/ 2147483647 h 584"/>
                <a:gd name="T116" fmla="*/ 2147483647 w 427"/>
                <a:gd name="T117" fmla="*/ 2147483647 h 584"/>
                <a:gd name="T118" fmla="*/ 2147483647 w 427"/>
                <a:gd name="T119" fmla="*/ 2147483647 h 584"/>
                <a:gd name="T120" fmla="*/ 2147483647 w 427"/>
                <a:gd name="T121" fmla="*/ 2147483647 h 584"/>
                <a:gd name="T122" fmla="*/ 2147483647 w 427"/>
                <a:gd name="T123" fmla="*/ 2147483647 h 584"/>
                <a:gd name="T124" fmla="*/ 2147483647 w 427"/>
                <a:gd name="T125" fmla="*/ 2147483647 h 58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27"/>
                <a:gd name="T190" fmla="*/ 0 h 584"/>
                <a:gd name="T191" fmla="*/ 427 w 427"/>
                <a:gd name="T192" fmla="*/ 584 h 58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27" h="584">
                  <a:moveTo>
                    <a:pt x="0" y="12"/>
                  </a:moveTo>
                  <a:lnTo>
                    <a:pt x="1" y="11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16"/>
                  </a:lnTo>
                  <a:lnTo>
                    <a:pt x="7" y="14"/>
                  </a:lnTo>
                  <a:lnTo>
                    <a:pt x="8" y="12"/>
                  </a:lnTo>
                  <a:lnTo>
                    <a:pt x="8" y="9"/>
                  </a:lnTo>
                  <a:lnTo>
                    <a:pt x="9" y="11"/>
                  </a:lnTo>
                  <a:lnTo>
                    <a:pt x="10" y="14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2" y="9"/>
                  </a:lnTo>
                  <a:lnTo>
                    <a:pt x="13" y="12"/>
                  </a:lnTo>
                  <a:lnTo>
                    <a:pt x="14" y="12"/>
                  </a:lnTo>
                  <a:lnTo>
                    <a:pt x="15" y="13"/>
                  </a:lnTo>
                  <a:lnTo>
                    <a:pt x="16" y="14"/>
                  </a:lnTo>
                  <a:lnTo>
                    <a:pt x="16" y="13"/>
                  </a:lnTo>
                  <a:lnTo>
                    <a:pt x="17" y="14"/>
                  </a:lnTo>
                  <a:lnTo>
                    <a:pt x="18" y="14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19" y="15"/>
                  </a:lnTo>
                  <a:lnTo>
                    <a:pt x="20" y="13"/>
                  </a:lnTo>
                  <a:lnTo>
                    <a:pt x="21" y="10"/>
                  </a:lnTo>
                  <a:lnTo>
                    <a:pt x="21" y="12"/>
                  </a:lnTo>
                  <a:lnTo>
                    <a:pt x="22" y="11"/>
                  </a:lnTo>
                  <a:lnTo>
                    <a:pt x="23" y="12"/>
                  </a:lnTo>
                  <a:lnTo>
                    <a:pt x="23" y="15"/>
                  </a:lnTo>
                  <a:lnTo>
                    <a:pt x="24" y="11"/>
                  </a:lnTo>
                  <a:lnTo>
                    <a:pt x="24" y="8"/>
                  </a:lnTo>
                  <a:lnTo>
                    <a:pt x="25" y="11"/>
                  </a:lnTo>
                  <a:lnTo>
                    <a:pt x="26" y="5"/>
                  </a:lnTo>
                  <a:lnTo>
                    <a:pt x="26" y="9"/>
                  </a:lnTo>
                  <a:lnTo>
                    <a:pt x="27" y="12"/>
                  </a:lnTo>
                  <a:lnTo>
                    <a:pt x="28" y="2"/>
                  </a:lnTo>
                  <a:lnTo>
                    <a:pt x="29" y="9"/>
                  </a:lnTo>
                  <a:lnTo>
                    <a:pt x="29" y="10"/>
                  </a:lnTo>
                  <a:lnTo>
                    <a:pt x="30" y="10"/>
                  </a:lnTo>
                  <a:lnTo>
                    <a:pt x="31" y="14"/>
                  </a:lnTo>
                  <a:lnTo>
                    <a:pt x="31" y="13"/>
                  </a:lnTo>
                  <a:lnTo>
                    <a:pt x="32" y="15"/>
                  </a:lnTo>
                  <a:lnTo>
                    <a:pt x="33" y="13"/>
                  </a:lnTo>
                  <a:lnTo>
                    <a:pt x="34" y="13"/>
                  </a:lnTo>
                  <a:lnTo>
                    <a:pt x="34" y="19"/>
                  </a:lnTo>
                  <a:lnTo>
                    <a:pt x="35" y="18"/>
                  </a:lnTo>
                  <a:lnTo>
                    <a:pt x="36" y="9"/>
                  </a:lnTo>
                  <a:lnTo>
                    <a:pt x="36" y="11"/>
                  </a:lnTo>
                  <a:lnTo>
                    <a:pt x="37" y="18"/>
                  </a:lnTo>
                  <a:lnTo>
                    <a:pt x="38" y="15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39" y="12"/>
                  </a:lnTo>
                  <a:lnTo>
                    <a:pt x="40" y="12"/>
                  </a:lnTo>
                  <a:lnTo>
                    <a:pt x="41" y="13"/>
                  </a:lnTo>
                  <a:lnTo>
                    <a:pt x="41" y="14"/>
                  </a:lnTo>
                  <a:lnTo>
                    <a:pt x="41" y="9"/>
                  </a:lnTo>
                  <a:lnTo>
                    <a:pt x="42" y="11"/>
                  </a:lnTo>
                  <a:lnTo>
                    <a:pt x="43" y="12"/>
                  </a:lnTo>
                  <a:lnTo>
                    <a:pt x="43" y="7"/>
                  </a:lnTo>
                  <a:lnTo>
                    <a:pt x="44" y="8"/>
                  </a:lnTo>
                  <a:lnTo>
                    <a:pt x="45" y="10"/>
                  </a:lnTo>
                  <a:lnTo>
                    <a:pt x="46" y="11"/>
                  </a:lnTo>
                  <a:lnTo>
                    <a:pt x="47" y="13"/>
                  </a:lnTo>
                  <a:lnTo>
                    <a:pt x="48" y="17"/>
                  </a:lnTo>
                  <a:lnTo>
                    <a:pt x="48" y="15"/>
                  </a:lnTo>
                  <a:lnTo>
                    <a:pt x="49" y="13"/>
                  </a:lnTo>
                  <a:lnTo>
                    <a:pt x="49" y="12"/>
                  </a:lnTo>
                  <a:lnTo>
                    <a:pt x="50" y="12"/>
                  </a:lnTo>
                  <a:lnTo>
                    <a:pt x="51" y="12"/>
                  </a:lnTo>
                  <a:lnTo>
                    <a:pt x="51" y="9"/>
                  </a:lnTo>
                  <a:lnTo>
                    <a:pt x="52" y="9"/>
                  </a:lnTo>
                  <a:lnTo>
                    <a:pt x="53" y="11"/>
                  </a:lnTo>
                  <a:lnTo>
                    <a:pt x="54" y="12"/>
                  </a:lnTo>
                  <a:lnTo>
                    <a:pt x="55" y="10"/>
                  </a:lnTo>
                  <a:lnTo>
                    <a:pt x="56" y="9"/>
                  </a:lnTo>
                  <a:lnTo>
                    <a:pt x="56" y="11"/>
                  </a:lnTo>
                  <a:lnTo>
                    <a:pt x="56" y="4"/>
                  </a:lnTo>
                  <a:lnTo>
                    <a:pt x="57" y="9"/>
                  </a:lnTo>
                  <a:lnTo>
                    <a:pt x="58" y="9"/>
                  </a:lnTo>
                  <a:lnTo>
                    <a:pt x="58" y="11"/>
                  </a:lnTo>
                  <a:lnTo>
                    <a:pt x="59" y="7"/>
                  </a:lnTo>
                  <a:lnTo>
                    <a:pt x="60" y="9"/>
                  </a:lnTo>
                  <a:lnTo>
                    <a:pt x="61" y="14"/>
                  </a:lnTo>
                  <a:lnTo>
                    <a:pt x="62" y="12"/>
                  </a:lnTo>
                  <a:lnTo>
                    <a:pt x="63" y="13"/>
                  </a:lnTo>
                  <a:lnTo>
                    <a:pt x="63" y="6"/>
                  </a:lnTo>
                  <a:lnTo>
                    <a:pt x="64" y="8"/>
                  </a:lnTo>
                  <a:lnTo>
                    <a:pt x="64" y="11"/>
                  </a:lnTo>
                  <a:lnTo>
                    <a:pt x="65" y="11"/>
                  </a:lnTo>
                  <a:lnTo>
                    <a:pt x="65" y="9"/>
                  </a:lnTo>
                  <a:lnTo>
                    <a:pt x="66" y="11"/>
                  </a:lnTo>
                  <a:lnTo>
                    <a:pt x="67" y="12"/>
                  </a:lnTo>
                  <a:lnTo>
                    <a:pt x="68" y="8"/>
                  </a:lnTo>
                  <a:lnTo>
                    <a:pt x="68" y="13"/>
                  </a:lnTo>
                  <a:lnTo>
                    <a:pt x="69" y="12"/>
                  </a:lnTo>
                  <a:lnTo>
                    <a:pt x="70" y="12"/>
                  </a:lnTo>
                  <a:lnTo>
                    <a:pt x="70" y="0"/>
                  </a:lnTo>
                  <a:lnTo>
                    <a:pt x="71" y="2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3" y="5"/>
                  </a:lnTo>
                  <a:lnTo>
                    <a:pt x="73" y="7"/>
                  </a:lnTo>
                  <a:lnTo>
                    <a:pt x="74" y="11"/>
                  </a:lnTo>
                  <a:lnTo>
                    <a:pt x="75" y="7"/>
                  </a:lnTo>
                  <a:lnTo>
                    <a:pt x="75" y="14"/>
                  </a:lnTo>
                  <a:lnTo>
                    <a:pt x="75" y="12"/>
                  </a:lnTo>
                  <a:lnTo>
                    <a:pt x="76" y="12"/>
                  </a:lnTo>
                  <a:lnTo>
                    <a:pt x="77" y="11"/>
                  </a:lnTo>
                  <a:lnTo>
                    <a:pt x="78" y="12"/>
                  </a:lnTo>
                  <a:lnTo>
                    <a:pt x="79" y="12"/>
                  </a:lnTo>
                  <a:lnTo>
                    <a:pt x="79" y="15"/>
                  </a:lnTo>
                  <a:lnTo>
                    <a:pt x="80" y="14"/>
                  </a:lnTo>
                  <a:lnTo>
                    <a:pt x="80" y="13"/>
                  </a:lnTo>
                  <a:lnTo>
                    <a:pt x="81" y="17"/>
                  </a:lnTo>
                  <a:lnTo>
                    <a:pt x="82" y="13"/>
                  </a:lnTo>
                  <a:lnTo>
                    <a:pt x="82" y="16"/>
                  </a:lnTo>
                  <a:lnTo>
                    <a:pt x="83" y="13"/>
                  </a:lnTo>
                  <a:lnTo>
                    <a:pt x="84" y="14"/>
                  </a:lnTo>
                  <a:lnTo>
                    <a:pt x="85" y="13"/>
                  </a:lnTo>
                  <a:lnTo>
                    <a:pt x="85" y="12"/>
                  </a:lnTo>
                  <a:lnTo>
                    <a:pt x="86" y="10"/>
                  </a:lnTo>
                  <a:lnTo>
                    <a:pt x="87" y="14"/>
                  </a:lnTo>
                  <a:lnTo>
                    <a:pt x="87" y="13"/>
                  </a:lnTo>
                  <a:lnTo>
                    <a:pt x="87" y="12"/>
                  </a:lnTo>
                  <a:lnTo>
                    <a:pt x="88" y="10"/>
                  </a:lnTo>
                  <a:lnTo>
                    <a:pt x="89" y="10"/>
                  </a:lnTo>
                  <a:lnTo>
                    <a:pt x="90" y="9"/>
                  </a:lnTo>
                  <a:lnTo>
                    <a:pt x="90" y="5"/>
                  </a:lnTo>
                  <a:lnTo>
                    <a:pt x="90" y="9"/>
                  </a:lnTo>
                  <a:lnTo>
                    <a:pt x="91" y="12"/>
                  </a:lnTo>
                  <a:lnTo>
                    <a:pt x="92" y="12"/>
                  </a:lnTo>
                  <a:lnTo>
                    <a:pt x="92" y="19"/>
                  </a:lnTo>
                  <a:lnTo>
                    <a:pt x="93" y="15"/>
                  </a:lnTo>
                  <a:lnTo>
                    <a:pt x="94" y="21"/>
                  </a:lnTo>
                  <a:lnTo>
                    <a:pt x="94" y="18"/>
                  </a:lnTo>
                  <a:lnTo>
                    <a:pt x="95" y="20"/>
                  </a:lnTo>
                  <a:lnTo>
                    <a:pt x="95" y="16"/>
                  </a:lnTo>
                  <a:lnTo>
                    <a:pt x="96" y="14"/>
                  </a:lnTo>
                  <a:lnTo>
                    <a:pt x="97" y="13"/>
                  </a:lnTo>
                  <a:lnTo>
                    <a:pt x="97" y="8"/>
                  </a:lnTo>
                  <a:lnTo>
                    <a:pt x="98" y="10"/>
                  </a:lnTo>
                  <a:lnTo>
                    <a:pt x="99" y="12"/>
                  </a:lnTo>
                  <a:lnTo>
                    <a:pt x="100" y="11"/>
                  </a:lnTo>
                  <a:lnTo>
                    <a:pt x="100" y="14"/>
                  </a:lnTo>
                  <a:lnTo>
                    <a:pt x="101" y="14"/>
                  </a:lnTo>
                  <a:lnTo>
                    <a:pt x="102" y="14"/>
                  </a:lnTo>
                  <a:lnTo>
                    <a:pt x="102" y="13"/>
                  </a:lnTo>
                  <a:lnTo>
                    <a:pt x="102" y="12"/>
                  </a:lnTo>
                  <a:lnTo>
                    <a:pt x="103" y="12"/>
                  </a:lnTo>
                  <a:lnTo>
                    <a:pt x="104" y="7"/>
                  </a:lnTo>
                  <a:lnTo>
                    <a:pt x="105" y="9"/>
                  </a:lnTo>
                  <a:lnTo>
                    <a:pt x="106" y="14"/>
                  </a:lnTo>
                  <a:lnTo>
                    <a:pt x="107" y="13"/>
                  </a:lnTo>
                  <a:lnTo>
                    <a:pt x="108" y="13"/>
                  </a:lnTo>
                  <a:lnTo>
                    <a:pt x="109" y="15"/>
                  </a:lnTo>
                  <a:lnTo>
                    <a:pt x="109" y="11"/>
                  </a:lnTo>
                  <a:lnTo>
                    <a:pt x="110" y="12"/>
                  </a:lnTo>
                  <a:lnTo>
                    <a:pt x="111" y="11"/>
                  </a:lnTo>
                  <a:lnTo>
                    <a:pt x="112" y="12"/>
                  </a:lnTo>
                  <a:lnTo>
                    <a:pt x="112" y="14"/>
                  </a:lnTo>
                  <a:lnTo>
                    <a:pt x="113" y="16"/>
                  </a:lnTo>
                  <a:lnTo>
                    <a:pt x="113" y="14"/>
                  </a:lnTo>
                  <a:lnTo>
                    <a:pt x="114" y="14"/>
                  </a:lnTo>
                  <a:lnTo>
                    <a:pt x="114" y="17"/>
                  </a:lnTo>
                  <a:lnTo>
                    <a:pt x="115" y="12"/>
                  </a:lnTo>
                  <a:lnTo>
                    <a:pt x="116" y="12"/>
                  </a:lnTo>
                  <a:lnTo>
                    <a:pt x="117" y="12"/>
                  </a:lnTo>
                  <a:lnTo>
                    <a:pt x="117" y="5"/>
                  </a:lnTo>
                  <a:lnTo>
                    <a:pt x="117" y="10"/>
                  </a:lnTo>
                  <a:lnTo>
                    <a:pt x="118" y="10"/>
                  </a:lnTo>
                  <a:lnTo>
                    <a:pt x="119" y="10"/>
                  </a:lnTo>
                  <a:lnTo>
                    <a:pt x="119" y="13"/>
                  </a:lnTo>
                  <a:lnTo>
                    <a:pt x="120" y="13"/>
                  </a:lnTo>
                  <a:lnTo>
                    <a:pt x="120" y="12"/>
                  </a:lnTo>
                  <a:lnTo>
                    <a:pt x="121" y="10"/>
                  </a:lnTo>
                  <a:lnTo>
                    <a:pt x="122" y="9"/>
                  </a:lnTo>
                  <a:lnTo>
                    <a:pt x="122" y="10"/>
                  </a:lnTo>
                  <a:lnTo>
                    <a:pt x="123" y="12"/>
                  </a:lnTo>
                  <a:lnTo>
                    <a:pt x="124" y="14"/>
                  </a:lnTo>
                  <a:lnTo>
                    <a:pt x="124" y="13"/>
                  </a:lnTo>
                  <a:lnTo>
                    <a:pt x="124" y="12"/>
                  </a:lnTo>
                  <a:lnTo>
                    <a:pt x="125" y="9"/>
                  </a:lnTo>
                  <a:lnTo>
                    <a:pt x="126" y="7"/>
                  </a:lnTo>
                  <a:lnTo>
                    <a:pt x="127" y="9"/>
                  </a:lnTo>
                  <a:lnTo>
                    <a:pt x="127" y="10"/>
                  </a:lnTo>
                  <a:lnTo>
                    <a:pt x="128" y="11"/>
                  </a:lnTo>
                  <a:lnTo>
                    <a:pt x="128" y="14"/>
                  </a:lnTo>
                  <a:lnTo>
                    <a:pt x="129" y="16"/>
                  </a:lnTo>
                  <a:lnTo>
                    <a:pt x="130" y="12"/>
                  </a:lnTo>
                  <a:lnTo>
                    <a:pt x="131" y="12"/>
                  </a:lnTo>
                  <a:lnTo>
                    <a:pt x="131" y="13"/>
                  </a:lnTo>
                  <a:lnTo>
                    <a:pt x="132" y="14"/>
                  </a:lnTo>
                  <a:lnTo>
                    <a:pt x="133" y="10"/>
                  </a:lnTo>
                  <a:lnTo>
                    <a:pt x="134" y="12"/>
                  </a:lnTo>
                  <a:lnTo>
                    <a:pt x="135" y="15"/>
                  </a:lnTo>
                  <a:lnTo>
                    <a:pt x="135" y="13"/>
                  </a:lnTo>
                  <a:lnTo>
                    <a:pt x="136" y="11"/>
                  </a:lnTo>
                  <a:lnTo>
                    <a:pt x="136" y="12"/>
                  </a:lnTo>
                  <a:lnTo>
                    <a:pt x="137" y="9"/>
                  </a:lnTo>
                  <a:lnTo>
                    <a:pt x="138" y="11"/>
                  </a:lnTo>
                  <a:lnTo>
                    <a:pt x="139" y="12"/>
                  </a:lnTo>
                  <a:lnTo>
                    <a:pt x="139" y="17"/>
                  </a:lnTo>
                  <a:lnTo>
                    <a:pt x="139" y="12"/>
                  </a:lnTo>
                  <a:lnTo>
                    <a:pt x="140" y="17"/>
                  </a:lnTo>
                  <a:lnTo>
                    <a:pt x="141" y="14"/>
                  </a:lnTo>
                  <a:lnTo>
                    <a:pt x="141" y="16"/>
                  </a:lnTo>
                  <a:lnTo>
                    <a:pt x="142" y="14"/>
                  </a:lnTo>
                  <a:lnTo>
                    <a:pt x="143" y="13"/>
                  </a:lnTo>
                  <a:lnTo>
                    <a:pt x="143" y="12"/>
                  </a:lnTo>
                  <a:lnTo>
                    <a:pt x="144" y="9"/>
                  </a:lnTo>
                  <a:lnTo>
                    <a:pt x="144" y="7"/>
                  </a:lnTo>
                  <a:lnTo>
                    <a:pt x="145" y="9"/>
                  </a:lnTo>
                  <a:lnTo>
                    <a:pt x="146" y="3"/>
                  </a:lnTo>
                  <a:lnTo>
                    <a:pt x="146" y="8"/>
                  </a:lnTo>
                  <a:lnTo>
                    <a:pt x="146" y="9"/>
                  </a:lnTo>
                  <a:lnTo>
                    <a:pt x="147" y="11"/>
                  </a:lnTo>
                  <a:lnTo>
                    <a:pt x="148" y="16"/>
                  </a:lnTo>
                  <a:lnTo>
                    <a:pt x="149" y="16"/>
                  </a:lnTo>
                  <a:lnTo>
                    <a:pt x="149" y="13"/>
                  </a:lnTo>
                  <a:lnTo>
                    <a:pt x="150" y="12"/>
                  </a:lnTo>
                  <a:lnTo>
                    <a:pt x="150" y="10"/>
                  </a:lnTo>
                  <a:lnTo>
                    <a:pt x="151" y="9"/>
                  </a:lnTo>
                  <a:lnTo>
                    <a:pt x="151" y="10"/>
                  </a:lnTo>
                  <a:lnTo>
                    <a:pt x="152" y="6"/>
                  </a:lnTo>
                  <a:lnTo>
                    <a:pt x="153" y="9"/>
                  </a:lnTo>
                  <a:lnTo>
                    <a:pt x="153" y="10"/>
                  </a:lnTo>
                  <a:lnTo>
                    <a:pt x="154" y="10"/>
                  </a:lnTo>
                  <a:lnTo>
                    <a:pt x="154" y="9"/>
                  </a:lnTo>
                  <a:lnTo>
                    <a:pt x="155" y="11"/>
                  </a:lnTo>
                  <a:lnTo>
                    <a:pt x="156" y="9"/>
                  </a:lnTo>
                  <a:lnTo>
                    <a:pt x="156" y="10"/>
                  </a:lnTo>
                  <a:lnTo>
                    <a:pt x="157" y="16"/>
                  </a:lnTo>
                  <a:lnTo>
                    <a:pt x="158" y="14"/>
                  </a:lnTo>
                  <a:lnTo>
                    <a:pt x="158" y="12"/>
                  </a:lnTo>
                  <a:lnTo>
                    <a:pt x="159" y="8"/>
                  </a:lnTo>
                  <a:lnTo>
                    <a:pt x="160" y="13"/>
                  </a:lnTo>
                  <a:lnTo>
                    <a:pt x="161" y="13"/>
                  </a:lnTo>
                  <a:lnTo>
                    <a:pt x="161" y="12"/>
                  </a:lnTo>
                  <a:lnTo>
                    <a:pt x="161" y="11"/>
                  </a:lnTo>
                  <a:lnTo>
                    <a:pt x="162" y="12"/>
                  </a:lnTo>
                  <a:lnTo>
                    <a:pt x="163" y="11"/>
                  </a:lnTo>
                  <a:lnTo>
                    <a:pt x="163" y="9"/>
                  </a:lnTo>
                  <a:lnTo>
                    <a:pt x="164" y="11"/>
                  </a:lnTo>
                  <a:lnTo>
                    <a:pt x="165" y="10"/>
                  </a:lnTo>
                  <a:lnTo>
                    <a:pt x="166" y="12"/>
                  </a:lnTo>
                  <a:lnTo>
                    <a:pt x="166" y="13"/>
                  </a:lnTo>
                  <a:lnTo>
                    <a:pt x="167" y="14"/>
                  </a:lnTo>
                  <a:lnTo>
                    <a:pt x="168" y="22"/>
                  </a:lnTo>
                  <a:lnTo>
                    <a:pt x="168" y="21"/>
                  </a:lnTo>
                  <a:lnTo>
                    <a:pt x="169" y="15"/>
                  </a:lnTo>
                  <a:lnTo>
                    <a:pt x="169" y="14"/>
                  </a:lnTo>
                  <a:lnTo>
                    <a:pt x="170" y="18"/>
                  </a:lnTo>
                  <a:lnTo>
                    <a:pt x="171" y="16"/>
                  </a:lnTo>
                  <a:lnTo>
                    <a:pt x="171" y="18"/>
                  </a:lnTo>
                  <a:lnTo>
                    <a:pt x="172" y="16"/>
                  </a:lnTo>
                  <a:lnTo>
                    <a:pt x="173" y="9"/>
                  </a:lnTo>
                  <a:lnTo>
                    <a:pt x="173" y="12"/>
                  </a:lnTo>
                  <a:lnTo>
                    <a:pt x="174" y="12"/>
                  </a:lnTo>
                  <a:lnTo>
                    <a:pt x="175" y="9"/>
                  </a:lnTo>
                  <a:lnTo>
                    <a:pt x="175" y="12"/>
                  </a:lnTo>
                  <a:lnTo>
                    <a:pt x="176" y="11"/>
                  </a:lnTo>
                  <a:lnTo>
                    <a:pt x="177" y="13"/>
                  </a:lnTo>
                  <a:lnTo>
                    <a:pt x="178" y="14"/>
                  </a:lnTo>
                  <a:lnTo>
                    <a:pt x="179" y="9"/>
                  </a:lnTo>
                  <a:lnTo>
                    <a:pt x="180" y="11"/>
                  </a:lnTo>
                  <a:lnTo>
                    <a:pt x="180" y="12"/>
                  </a:lnTo>
                  <a:lnTo>
                    <a:pt x="181" y="21"/>
                  </a:lnTo>
                  <a:lnTo>
                    <a:pt x="182" y="18"/>
                  </a:lnTo>
                  <a:lnTo>
                    <a:pt x="183" y="13"/>
                  </a:lnTo>
                  <a:lnTo>
                    <a:pt x="183" y="12"/>
                  </a:lnTo>
                  <a:lnTo>
                    <a:pt x="184" y="16"/>
                  </a:lnTo>
                  <a:lnTo>
                    <a:pt x="184" y="15"/>
                  </a:lnTo>
                  <a:lnTo>
                    <a:pt x="185" y="14"/>
                  </a:lnTo>
                  <a:lnTo>
                    <a:pt x="186" y="11"/>
                  </a:lnTo>
                  <a:lnTo>
                    <a:pt x="187" y="17"/>
                  </a:lnTo>
                  <a:lnTo>
                    <a:pt x="188" y="19"/>
                  </a:lnTo>
                  <a:lnTo>
                    <a:pt x="188" y="14"/>
                  </a:lnTo>
                  <a:lnTo>
                    <a:pt x="188" y="13"/>
                  </a:lnTo>
                  <a:lnTo>
                    <a:pt x="189" y="13"/>
                  </a:lnTo>
                  <a:lnTo>
                    <a:pt x="190" y="4"/>
                  </a:lnTo>
                  <a:lnTo>
                    <a:pt x="190" y="6"/>
                  </a:lnTo>
                  <a:lnTo>
                    <a:pt x="191" y="4"/>
                  </a:lnTo>
                  <a:lnTo>
                    <a:pt x="192" y="9"/>
                  </a:lnTo>
                  <a:lnTo>
                    <a:pt x="192" y="4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4" y="10"/>
                  </a:lnTo>
                  <a:lnTo>
                    <a:pt x="195" y="18"/>
                  </a:lnTo>
                  <a:lnTo>
                    <a:pt x="195" y="16"/>
                  </a:lnTo>
                  <a:lnTo>
                    <a:pt x="195" y="14"/>
                  </a:lnTo>
                  <a:lnTo>
                    <a:pt x="196" y="14"/>
                  </a:lnTo>
                  <a:lnTo>
                    <a:pt x="197" y="16"/>
                  </a:lnTo>
                  <a:lnTo>
                    <a:pt x="197" y="14"/>
                  </a:lnTo>
                  <a:lnTo>
                    <a:pt x="198" y="14"/>
                  </a:lnTo>
                  <a:lnTo>
                    <a:pt x="199" y="18"/>
                  </a:lnTo>
                  <a:lnTo>
                    <a:pt x="199" y="16"/>
                  </a:lnTo>
                  <a:lnTo>
                    <a:pt x="200" y="17"/>
                  </a:lnTo>
                  <a:lnTo>
                    <a:pt x="200" y="15"/>
                  </a:lnTo>
                  <a:lnTo>
                    <a:pt x="201" y="20"/>
                  </a:lnTo>
                  <a:lnTo>
                    <a:pt x="202" y="17"/>
                  </a:lnTo>
                  <a:lnTo>
                    <a:pt x="202" y="21"/>
                  </a:lnTo>
                  <a:lnTo>
                    <a:pt x="202" y="18"/>
                  </a:lnTo>
                  <a:lnTo>
                    <a:pt x="203" y="9"/>
                  </a:lnTo>
                  <a:lnTo>
                    <a:pt x="204" y="12"/>
                  </a:lnTo>
                  <a:lnTo>
                    <a:pt x="205" y="12"/>
                  </a:lnTo>
                  <a:lnTo>
                    <a:pt x="205" y="13"/>
                  </a:lnTo>
                  <a:lnTo>
                    <a:pt x="206" y="7"/>
                  </a:lnTo>
                  <a:lnTo>
                    <a:pt x="207" y="9"/>
                  </a:lnTo>
                  <a:lnTo>
                    <a:pt x="207" y="12"/>
                  </a:lnTo>
                  <a:lnTo>
                    <a:pt x="207" y="11"/>
                  </a:lnTo>
                  <a:lnTo>
                    <a:pt x="208" y="13"/>
                  </a:lnTo>
                  <a:lnTo>
                    <a:pt x="209" y="13"/>
                  </a:lnTo>
                  <a:lnTo>
                    <a:pt x="210" y="14"/>
                  </a:lnTo>
                  <a:lnTo>
                    <a:pt x="210" y="11"/>
                  </a:lnTo>
                  <a:lnTo>
                    <a:pt x="210" y="8"/>
                  </a:lnTo>
                  <a:lnTo>
                    <a:pt x="211" y="11"/>
                  </a:lnTo>
                  <a:lnTo>
                    <a:pt x="212" y="12"/>
                  </a:lnTo>
                  <a:lnTo>
                    <a:pt x="212" y="16"/>
                  </a:lnTo>
                  <a:lnTo>
                    <a:pt x="213" y="15"/>
                  </a:lnTo>
                  <a:lnTo>
                    <a:pt x="214" y="16"/>
                  </a:lnTo>
                  <a:lnTo>
                    <a:pt x="215" y="14"/>
                  </a:lnTo>
                  <a:lnTo>
                    <a:pt x="215" y="13"/>
                  </a:lnTo>
                  <a:lnTo>
                    <a:pt x="216" y="13"/>
                  </a:lnTo>
                  <a:lnTo>
                    <a:pt x="217" y="13"/>
                  </a:lnTo>
                  <a:lnTo>
                    <a:pt x="217" y="12"/>
                  </a:lnTo>
                  <a:lnTo>
                    <a:pt x="218" y="16"/>
                  </a:lnTo>
                  <a:lnTo>
                    <a:pt x="218" y="18"/>
                  </a:lnTo>
                  <a:lnTo>
                    <a:pt x="219" y="16"/>
                  </a:lnTo>
                  <a:lnTo>
                    <a:pt x="219" y="14"/>
                  </a:lnTo>
                  <a:lnTo>
                    <a:pt x="220" y="14"/>
                  </a:lnTo>
                  <a:lnTo>
                    <a:pt x="221" y="12"/>
                  </a:lnTo>
                  <a:lnTo>
                    <a:pt x="222" y="11"/>
                  </a:lnTo>
                  <a:lnTo>
                    <a:pt x="222" y="14"/>
                  </a:lnTo>
                  <a:lnTo>
                    <a:pt x="222" y="12"/>
                  </a:lnTo>
                  <a:lnTo>
                    <a:pt x="223" y="9"/>
                  </a:lnTo>
                  <a:lnTo>
                    <a:pt x="224" y="12"/>
                  </a:lnTo>
                  <a:lnTo>
                    <a:pt x="224" y="13"/>
                  </a:lnTo>
                  <a:lnTo>
                    <a:pt x="225" y="14"/>
                  </a:lnTo>
                  <a:lnTo>
                    <a:pt x="225" y="15"/>
                  </a:lnTo>
                  <a:lnTo>
                    <a:pt x="226" y="14"/>
                  </a:lnTo>
                  <a:lnTo>
                    <a:pt x="227" y="14"/>
                  </a:lnTo>
                  <a:lnTo>
                    <a:pt x="228" y="13"/>
                  </a:lnTo>
                  <a:lnTo>
                    <a:pt x="229" y="12"/>
                  </a:lnTo>
                  <a:lnTo>
                    <a:pt x="229" y="14"/>
                  </a:lnTo>
                  <a:lnTo>
                    <a:pt x="229" y="12"/>
                  </a:lnTo>
                  <a:lnTo>
                    <a:pt x="230" y="15"/>
                  </a:lnTo>
                  <a:lnTo>
                    <a:pt x="231" y="15"/>
                  </a:lnTo>
                  <a:lnTo>
                    <a:pt x="232" y="15"/>
                  </a:lnTo>
                  <a:lnTo>
                    <a:pt x="232" y="14"/>
                  </a:lnTo>
                  <a:lnTo>
                    <a:pt x="233" y="16"/>
                  </a:lnTo>
                  <a:lnTo>
                    <a:pt x="233" y="14"/>
                  </a:lnTo>
                  <a:lnTo>
                    <a:pt x="234" y="14"/>
                  </a:lnTo>
                  <a:lnTo>
                    <a:pt x="235" y="14"/>
                  </a:lnTo>
                  <a:lnTo>
                    <a:pt x="236" y="14"/>
                  </a:lnTo>
                  <a:lnTo>
                    <a:pt x="237" y="14"/>
                  </a:lnTo>
                  <a:lnTo>
                    <a:pt x="237" y="10"/>
                  </a:lnTo>
                  <a:lnTo>
                    <a:pt x="237" y="8"/>
                  </a:lnTo>
                  <a:lnTo>
                    <a:pt x="238" y="11"/>
                  </a:lnTo>
                  <a:lnTo>
                    <a:pt x="239" y="13"/>
                  </a:lnTo>
                  <a:lnTo>
                    <a:pt x="239" y="10"/>
                  </a:lnTo>
                  <a:lnTo>
                    <a:pt x="240" y="11"/>
                  </a:lnTo>
                  <a:lnTo>
                    <a:pt x="240" y="13"/>
                  </a:lnTo>
                  <a:lnTo>
                    <a:pt x="241" y="16"/>
                  </a:lnTo>
                  <a:lnTo>
                    <a:pt x="241" y="17"/>
                  </a:lnTo>
                  <a:lnTo>
                    <a:pt x="242" y="14"/>
                  </a:lnTo>
                  <a:lnTo>
                    <a:pt x="243" y="16"/>
                  </a:lnTo>
                  <a:lnTo>
                    <a:pt x="244" y="15"/>
                  </a:lnTo>
                  <a:lnTo>
                    <a:pt x="244" y="14"/>
                  </a:lnTo>
                  <a:lnTo>
                    <a:pt x="244" y="12"/>
                  </a:lnTo>
                  <a:lnTo>
                    <a:pt x="245" y="14"/>
                  </a:lnTo>
                  <a:lnTo>
                    <a:pt x="246" y="14"/>
                  </a:lnTo>
                  <a:lnTo>
                    <a:pt x="247" y="13"/>
                  </a:lnTo>
                  <a:lnTo>
                    <a:pt x="248" y="7"/>
                  </a:lnTo>
                  <a:lnTo>
                    <a:pt x="248" y="13"/>
                  </a:lnTo>
                  <a:lnTo>
                    <a:pt x="249" y="15"/>
                  </a:lnTo>
                  <a:lnTo>
                    <a:pt x="250" y="10"/>
                  </a:lnTo>
                  <a:lnTo>
                    <a:pt x="251" y="584"/>
                  </a:lnTo>
                  <a:lnTo>
                    <a:pt x="251" y="433"/>
                  </a:lnTo>
                  <a:lnTo>
                    <a:pt x="251" y="267"/>
                  </a:lnTo>
                  <a:lnTo>
                    <a:pt x="252" y="176"/>
                  </a:lnTo>
                  <a:lnTo>
                    <a:pt x="253" y="131"/>
                  </a:lnTo>
                  <a:lnTo>
                    <a:pt x="254" y="104"/>
                  </a:lnTo>
                  <a:lnTo>
                    <a:pt x="254" y="84"/>
                  </a:lnTo>
                  <a:lnTo>
                    <a:pt x="255" y="76"/>
                  </a:lnTo>
                  <a:lnTo>
                    <a:pt x="255" y="72"/>
                  </a:lnTo>
                  <a:lnTo>
                    <a:pt x="256" y="69"/>
                  </a:lnTo>
                  <a:lnTo>
                    <a:pt x="256" y="72"/>
                  </a:lnTo>
                  <a:lnTo>
                    <a:pt x="257" y="65"/>
                  </a:lnTo>
                  <a:lnTo>
                    <a:pt x="258" y="65"/>
                  </a:lnTo>
                  <a:lnTo>
                    <a:pt x="259" y="65"/>
                  </a:lnTo>
                  <a:lnTo>
                    <a:pt x="259" y="66"/>
                  </a:lnTo>
                  <a:lnTo>
                    <a:pt x="259" y="63"/>
                  </a:lnTo>
                  <a:lnTo>
                    <a:pt x="260" y="62"/>
                  </a:lnTo>
                  <a:lnTo>
                    <a:pt x="261" y="61"/>
                  </a:lnTo>
                  <a:lnTo>
                    <a:pt x="262" y="59"/>
                  </a:lnTo>
                  <a:lnTo>
                    <a:pt x="263" y="58"/>
                  </a:lnTo>
                  <a:lnTo>
                    <a:pt x="264" y="58"/>
                  </a:lnTo>
                  <a:lnTo>
                    <a:pt x="264" y="60"/>
                  </a:lnTo>
                  <a:lnTo>
                    <a:pt x="265" y="60"/>
                  </a:lnTo>
                  <a:lnTo>
                    <a:pt x="266" y="58"/>
                  </a:lnTo>
                  <a:lnTo>
                    <a:pt x="266" y="56"/>
                  </a:lnTo>
                  <a:lnTo>
                    <a:pt x="267" y="55"/>
                  </a:lnTo>
                  <a:lnTo>
                    <a:pt x="268" y="51"/>
                  </a:lnTo>
                  <a:lnTo>
                    <a:pt x="268" y="56"/>
                  </a:lnTo>
                  <a:lnTo>
                    <a:pt x="269" y="54"/>
                  </a:lnTo>
                  <a:lnTo>
                    <a:pt x="270" y="53"/>
                  </a:lnTo>
                  <a:lnTo>
                    <a:pt x="270" y="56"/>
                  </a:lnTo>
                  <a:lnTo>
                    <a:pt x="271" y="53"/>
                  </a:lnTo>
                  <a:lnTo>
                    <a:pt x="271" y="54"/>
                  </a:lnTo>
                  <a:lnTo>
                    <a:pt x="272" y="56"/>
                  </a:lnTo>
                  <a:lnTo>
                    <a:pt x="273" y="56"/>
                  </a:lnTo>
                  <a:lnTo>
                    <a:pt x="273" y="52"/>
                  </a:lnTo>
                  <a:lnTo>
                    <a:pt x="274" y="51"/>
                  </a:lnTo>
                  <a:lnTo>
                    <a:pt x="275" y="50"/>
                  </a:lnTo>
                  <a:lnTo>
                    <a:pt x="276" y="53"/>
                  </a:lnTo>
                  <a:lnTo>
                    <a:pt x="276" y="56"/>
                  </a:lnTo>
                  <a:lnTo>
                    <a:pt x="277" y="52"/>
                  </a:lnTo>
                  <a:lnTo>
                    <a:pt x="278" y="51"/>
                  </a:lnTo>
                  <a:lnTo>
                    <a:pt x="278" y="50"/>
                  </a:lnTo>
                  <a:lnTo>
                    <a:pt x="278" y="45"/>
                  </a:lnTo>
                  <a:lnTo>
                    <a:pt x="279" y="44"/>
                  </a:lnTo>
                  <a:lnTo>
                    <a:pt x="280" y="46"/>
                  </a:lnTo>
                  <a:lnTo>
                    <a:pt x="281" y="46"/>
                  </a:lnTo>
                  <a:lnTo>
                    <a:pt x="281" y="44"/>
                  </a:lnTo>
                  <a:lnTo>
                    <a:pt x="281" y="47"/>
                  </a:lnTo>
                  <a:lnTo>
                    <a:pt x="282" y="47"/>
                  </a:lnTo>
                  <a:lnTo>
                    <a:pt x="283" y="47"/>
                  </a:lnTo>
                  <a:lnTo>
                    <a:pt x="283" y="46"/>
                  </a:lnTo>
                  <a:lnTo>
                    <a:pt x="284" y="46"/>
                  </a:lnTo>
                  <a:lnTo>
                    <a:pt x="285" y="47"/>
                  </a:lnTo>
                  <a:lnTo>
                    <a:pt x="286" y="46"/>
                  </a:lnTo>
                  <a:lnTo>
                    <a:pt x="286" y="47"/>
                  </a:lnTo>
                  <a:lnTo>
                    <a:pt x="286" y="46"/>
                  </a:lnTo>
                  <a:lnTo>
                    <a:pt x="287" y="48"/>
                  </a:lnTo>
                  <a:lnTo>
                    <a:pt x="288" y="56"/>
                  </a:lnTo>
                  <a:lnTo>
                    <a:pt x="288" y="50"/>
                  </a:lnTo>
                  <a:lnTo>
                    <a:pt x="289" y="47"/>
                  </a:lnTo>
                  <a:lnTo>
                    <a:pt x="289" y="46"/>
                  </a:lnTo>
                  <a:lnTo>
                    <a:pt x="290" y="48"/>
                  </a:lnTo>
                  <a:lnTo>
                    <a:pt x="290" y="47"/>
                  </a:lnTo>
                  <a:lnTo>
                    <a:pt x="291" y="40"/>
                  </a:lnTo>
                  <a:lnTo>
                    <a:pt x="292" y="43"/>
                  </a:lnTo>
                  <a:lnTo>
                    <a:pt x="293" y="44"/>
                  </a:lnTo>
                  <a:lnTo>
                    <a:pt x="294" y="45"/>
                  </a:lnTo>
                  <a:lnTo>
                    <a:pt x="295" y="45"/>
                  </a:lnTo>
                  <a:lnTo>
                    <a:pt x="295" y="48"/>
                  </a:lnTo>
                  <a:lnTo>
                    <a:pt x="296" y="42"/>
                  </a:lnTo>
                  <a:lnTo>
                    <a:pt x="297" y="42"/>
                  </a:lnTo>
                  <a:lnTo>
                    <a:pt x="298" y="42"/>
                  </a:lnTo>
                  <a:lnTo>
                    <a:pt x="298" y="38"/>
                  </a:lnTo>
                  <a:lnTo>
                    <a:pt x="299" y="37"/>
                  </a:lnTo>
                  <a:lnTo>
                    <a:pt x="300" y="39"/>
                  </a:lnTo>
                  <a:lnTo>
                    <a:pt x="300" y="42"/>
                  </a:lnTo>
                  <a:lnTo>
                    <a:pt x="300" y="49"/>
                  </a:lnTo>
                  <a:lnTo>
                    <a:pt x="301" y="44"/>
                  </a:lnTo>
                  <a:lnTo>
                    <a:pt x="302" y="44"/>
                  </a:lnTo>
                  <a:lnTo>
                    <a:pt x="303" y="43"/>
                  </a:lnTo>
                  <a:lnTo>
                    <a:pt x="303" y="52"/>
                  </a:lnTo>
                  <a:lnTo>
                    <a:pt x="304" y="49"/>
                  </a:lnTo>
                  <a:lnTo>
                    <a:pt x="304" y="45"/>
                  </a:lnTo>
                  <a:lnTo>
                    <a:pt x="305" y="44"/>
                  </a:lnTo>
                  <a:lnTo>
                    <a:pt x="305" y="41"/>
                  </a:lnTo>
                  <a:lnTo>
                    <a:pt x="306" y="42"/>
                  </a:lnTo>
                  <a:lnTo>
                    <a:pt x="307" y="42"/>
                  </a:lnTo>
                  <a:lnTo>
                    <a:pt x="308" y="44"/>
                  </a:lnTo>
                  <a:lnTo>
                    <a:pt x="308" y="41"/>
                  </a:lnTo>
                  <a:lnTo>
                    <a:pt x="309" y="42"/>
                  </a:lnTo>
                  <a:lnTo>
                    <a:pt x="310" y="35"/>
                  </a:lnTo>
                  <a:lnTo>
                    <a:pt x="310" y="38"/>
                  </a:lnTo>
                  <a:lnTo>
                    <a:pt x="311" y="37"/>
                  </a:lnTo>
                  <a:lnTo>
                    <a:pt x="312" y="39"/>
                  </a:lnTo>
                  <a:lnTo>
                    <a:pt x="312" y="43"/>
                  </a:lnTo>
                  <a:lnTo>
                    <a:pt x="312" y="40"/>
                  </a:lnTo>
                  <a:lnTo>
                    <a:pt x="313" y="40"/>
                  </a:lnTo>
                  <a:lnTo>
                    <a:pt x="314" y="39"/>
                  </a:lnTo>
                  <a:lnTo>
                    <a:pt x="315" y="39"/>
                  </a:lnTo>
                  <a:lnTo>
                    <a:pt x="315" y="44"/>
                  </a:lnTo>
                  <a:lnTo>
                    <a:pt x="315" y="42"/>
                  </a:lnTo>
                  <a:lnTo>
                    <a:pt x="316" y="41"/>
                  </a:lnTo>
                  <a:lnTo>
                    <a:pt x="317" y="42"/>
                  </a:lnTo>
                  <a:lnTo>
                    <a:pt x="317" y="39"/>
                  </a:lnTo>
                  <a:lnTo>
                    <a:pt x="318" y="40"/>
                  </a:lnTo>
                  <a:lnTo>
                    <a:pt x="319" y="41"/>
                  </a:lnTo>
                  <a:lnTo>
                    <a:pt x="319" y="44"/>
                  </a:lnTo>
                  <a:lnTo>
                    <a:pt x="320" y="41"/>
                  </a:lnTo>
                  <a:lnTo>
                    <a:pt x="320" y="40"/>
                  </a:lnTo>
                  <a:lnTo>
                    <a:pt x="321" y="38"/>
                  </a:lnTo>
                  <a:lnTo>
                    <a:pt x="322" y="39"/>
                  </a:lnTo>
                  <a:lnTo>
                    <a:pt x="322" y="40"/>
                  </a:lnTo>
                  <a:lnTo>
                    <a:pt x="322" y="37"/>
                  </a:lnTo>
                  <a:lnTo>
                    <a:pt x="323" y="36"/>
                  </a:lnTo>
                  <a:lnTo>
                    <a:pt x="324" y="37"/>
                  </a:lnTo>
                  <a:lnTo>
                    <a:pt x="325" y="38"/>
                  </a:lnTo>
                  <a:lnTo>
                    <a:pt x="326" y="42"/>
                  </a:lnTo>
                  <a:lnTo>
                    <a:pt x="327" y="41"/>
                  </a:lnTo>
                  <a:lnTo>
                    <a:pt x="327" y="39"/>
                  </a:lnTo>
                  <a:lnTo>
                    <a:pt x="328" y="36"/>
                  </a:lnTo>
                  <a:lnTo>
                    <a:pt x="329" y="36"/>
                  </a:lnTo>
                  <a:lnTo>
                    <a:pt x="330" y="37"/>
                  </a:lnTo>
                  <a:lnTo>
                    <a:pt x="330" y="40"/>
                  </a:lnTo>
                  <a:lnTo>
                    <a:pt x="330" y="39"/>
                  </a:lnTo>
                  <a:lnTo>
                    <a:pt x="331" y="38"/>
                  </a:lnTo>
                  <a:lnTo>
                    <a:pt x="332" y="37"/>
                  </a:lnTo>
                  <a:lnTo>
                    <a:pt x="332" y="38"/>
                  </a:lnTo>
                  <a:lnTo>
                    <a:pt x="333" y="38"/>
                  </a:lnTo>
                  <a:lnTo>
                    <a:pt x="334" y="36"/>
                  </a:lnTo>
                  <a:lnTo>
                    <a:pt x="334" y="34"/>
                  </a:lnTo>
                  <a:lnTo>
                    <a:pt x="334" y="33"/>
                  </a:lnTo>
                  <a:lnTo>
                    <a:pt x="335" y="35"/>
                  </a:lnTo>
                  <a:lnTo>
                    <a:pt x="336" y="36"/>
                  </a:lnTo>
                  <a:lnTo>
                    <a:pt x="337" y="39"/>
                  </a:lnTo>
                  <a:lnTo>
                    <a:pt x="338" y="39"/>
                  </a:lnTo>
                  <a:lnTo>
                    <a:pt x="339" y="37"/>
                  </a:lnTo>
                  <a:lnTo>
                    <a:pt x="339" y="36"/>
                  </a:lnTo>
                  <a:lnTo>
                    <a:pt x="340" y="36"/>
                  </a:lnTo>
                  <a:lnTo>
                    <a:pt x="341" y="35"/>
                  </a:lnTo>
                  <a:lnTo>
                    <a:pt x="342" y="34"/>
                  </a:lnTo>
                  <a:lnTo>
                    <a:pt x="342" y="37"/>
                  </a:lnTo>
                  <a:lnTo>
                    <a:pt x="342" y="35"/>
                  </a:lnTo>
                  <a:lnTo>
                    <a:pt x="343" y="34"/>
                  </a:lnTo>
                  <a:lnTo>
                    <a:pt x="344" y="35"/>
                  </a:lnTo>
                  <a:lnTo>
                    <a:pt x="345" y="35"/>
                  </a:lnTo>
                  <a:lnTo>
                    <a:pt x="345" y="31"/>
                  </a:lnTo>
                  <a:lnTo>
                    <a:pt x="346" y="34"/>
                  </a:lnTo>
                  <a:lnTo>
                    <a:pt x="347" y="35"/>
                  </a:lnTo>
                  <a:lnTo>
                    <a:pt x="348" y="35"/>
                  </a:lnTo>
                  <a:lnTo>
                    <a:pt x="349" y="35"/>
                  </a:lnTo>
                  <a:lnTo>
                    <a:pt x="349" y="34"/>
                  </a:lnTo>
                  <a:lnTo>
                    <a:pt x="349" y="31"/>
                  </a:lnTo>
                  <a:lnTo>
                    <a:pt x="350" y="35"/>
                  </a:lnTo>
                  <a:lnTo>
                    <a:pt x="351" y="36"/>
                  </a:lnTo>
                  <a:lnTo>
                    <a:pt x="352" y="35"/>
                  </a:lnTo>
                  <a:lnTo>
                    <a:pt x="353" y="36"/>
                  </a:lnTo>
                  <a:lnTo>
                    <a:pt x="353" y="34"/>
                  </a:lnTo>
                  <a:lnTo>
                    <a:pt x="354" y="39"/>
                  </a:lnTo>
                  <a:lnTo>
                    <a:pt x="354" y="37"/>
                  </a:lnTo>
                  <a:lnTo>
                    <a:pt x="355" y="36"/>
                  </a:lnTo>
                  <a:lnTo>
                    <a:pt x="356" y="36"/>
                  </a:lnTo>
                  <a:lnTo>
                    <a:pt x="356" y="41"/>
                  </a:lnTo>
                  <a:lnTo>
                    <a:pt x="356" y="37"/>
                  </a:lnTo>
                  <a:lnTo>
                    <a:pt x="357" y="39"/>
                  </a:lnTo>
                  <a:lnTo>
                    <a:pt x="358" y="37"/>
                  </a:lnTo>
                  <a:lnTo>
                    <a:pt x="359" y="32"/>
                  </a:lnTo>
                  <a:lnTo>
                    <a:pt x="359" y="33"/>
                  </a:lnTo>
                  <a:lnTo>
                    <a:pt x="360" y="32"/>
                  </a:lnTo>
                  <a:lnTo>
                    <a:pt x="360" y="34"/>
                  </a:lnTo>
                  <a:lnTo>
                    <a:pt x="361" y="30"/>
                  </a:lnTo>
                  <a:lnTo>
                    <a:pt x="361" y="29"/>
                  </a:lnTo>
                  <a:lnTo>
                    <a:pt x="362" y="31"/>
                  </a:lnTo>
                  <a:lnTo>
                    <a:pt x="363" y="32"/>
                  </a:lnTo>
                  <a:lnTo>
                    <a:pt x="364" y="30"/>
                  </a:lnTo>
                  <a:lnTo>
                    <a:pt x="364" y="32"/>
                  </a:lnTo>
                  <a:lnTo>
                    <a:pt x="364" y="34"/>
                  </a:lnTo>
                  <a:lnTo>
                    <a:pt x="365" y="32"/>
                  </a:lnTo>
                  <a:lnTo>
                    <a:pt x="366" y="32"/>
                  </a:lnTo>
                  <a:lnTo>
                    <a:pt x="367" y="33"/>
                  </a:lnTo>
                  <a:lnTo>
                    <a:pt x="368" y="37"/>
                  </a:lnTo>
                  <a:lnTo>
                    <a:pt x="368" y="36"/>
                  </a:lnTo>
                  <a:lnTo>
                    <a:pt x="369" y="33"/>
                  </a:lnTo>
                  <a:lnTo>
                    <a:pt x="370" y="37"/>
                  </a:lnTo>
                  <a:lnTo>
                    <a:pt x="371" y="37"/>
                  </a:lnTo>
                  <a:lnTo>
                    <a:pt x="371" y="35"/>
                  </a:lnTo>
                  <a:lnTo>
                    <a:pt x="371" y="34"/>
                  </a:lnTo>
                  <a:lnTo>
                    <a:pt x="372" y="26"/>
                  </a:lnTo>
                  <a:lnTo>
                    <a:pt x="373" y="31"/>
                  </a:lnTo>
                  <a:lnTo>
                    <a:pt x="374" y="31"/>
                  </a:lnTo>
                  <a:lnTo>
                    <a:pt x="374" y="32"/>
                  </a:lnTo>
                  <a:lnTo>
                    <a:pt x="375" y="31"/>
                  </a:lnTo>
                  <a:lnTo>
                    <a:pt x="375" y="32"/>
                  </a:lnTo>
                  <a:lnTo>
                    <a:pt x="376" y="33"/>
                  </a:lnTo>
                  <a:lnTo>
                    <a:pt x="376" y="26"/>
                  </a:lnTo>
                  <a:lnTo>
                    <a:pt x="377" y="29"/>
                  </a:lnTo>
                  <a:lnTo>
                    <a:pt x="378" y="32"/>
                  </a:lnTo>
                  <a:lnTo>
                    <a:pt x="379" y="30"/>
                  </a:lnTo>
                  <a:lnTo>
                    <a:pt x="380" y="32"/>
                  </a:lnTo>
                  <a:lnTo>
                    <a:pt x="381" y="30"/>
                  </a:lnTo>
                  <a:lnTo>
                    <a:pt x="381" y="34"/>
                  </a:lnTo>
                  <a:lnTo>
                    <a:pt x="382" y="33"/>
                  </a:lnTo>
                  <a:lnTo>
                    <a:pt x="383" y="32"/>
                  </a:lnTo>
                  <a:lnTo>
                    <a:pt x="383" y="33"/>
                  </a:lnTo>
                  <a:lnTo>
                    <a:pt x="383" y="35"/>
                  </a:lnTo>
                  <a:lnTo>
                    <a:pt x="384" y="36"/>
                  </a:lnTo>
                  <a:lnTo>
                    <a:pt x="385" y="36"/>
                  </a:lnTo>
                  <a:lnTo>
                    <a:pt x="386" y="33"/>
                  </a:lnTo>
                  <a:lnTo>
                    <a:pt x="386" y="31"/>
                  </a:lnTo>
                  <a:lnTo>
                    <a:pt x="386" y="32"/>
                  </a:lnTo>
                  <a:lnTo>
                    <a:pt x="387" y="34"/>
                  </a:lnTo>
                  <a:lnTo>
                    <a:pt x="388" y="29"/>
                  </a:lnTo>
                  <a:lnTo>
                    <a:pt x="388" y="25"/>
                  </a:lnTo>
                  <a:lnTo>
                    <a:pt x="389" y="28"/>
                  </a:lnTo>
                  <a:lnTo>
                    <a:pt x="390" y="23"/>
                  </a:lnTo>
                  <a:lnTo>
                    <a:pt x="390" y="27"/>
                  </a:lnTo>
                  <a:lnTo>
                    <a:pt x="391" y="29"/>
                  </a:lnTo>
                  <a:lnTo>
                    <a:pt x="391" y="30"/>
                  </a:lnTo>
                  <a:lnTo>
                    <a:pt x="392" y="25"/>
                  </a:lnTo>
                  <a:lnTo>
                    <a:pt x="393" y="30"/>
                  </a:lnTo>
                  <a:lnTo>
                    <a:pt x="394" y="30"/>
                  </a:lnTo>
                  <a:lnTo>
                    <a:pt x="394" y="35"/>
                  </a:lnTo>
                  <a:lnTo>
                    <a:pt x="395" y="32"/>
                  </a:lnTo>
                  <a:lnTo>
                    <a:pt x="396" y="30"/>
                  </a:lnTo>
                  <a:lnTo>
                    <a:pt x="397" y="31"/>
                  </a:lnTo>
                  <a:lnTo>
                    <a:pt x="398" y="32"/>
                  </a:lnTo>
                  <a:lnTo>
                    <a:pt x="398" y="39"/>
                  </a:lnTo>
                  <a:lnTo>
                    <a:pt x="399" y="36"/>
                  </a:lnTo>
                  <a:lnTo>
                    <a:pt x="400" y="34"/>
                  </a:lnTo>
                  <a:lnTo>
                    <a:pt x="401" y="35"/>
                  </a:lnTo>
                  <a:lnTo>
                    <a:pt x="401" y="37"/>
                  </a:lnTo>
                  <a:lnTo>
                    <a:pt x="401" y="35"/>
                  </a:lnTo>
                  <a:lnTo>
                    <a:pt x="402" y="34"/>
                  </a:lnTo>
                  <a:lnTo>
                    <a:pt x="403" y="32"/>
                  </a:lnTo>
                  <a:lnTo>
                    <a:pt x="403" y="29"/>
                  </a:lnTo>
                  <a:lnTo>
                    <a:pt x="404" y="28"/>
                  </a:lnTo>
                  <a:lnTo>
                    <a:pt x="405" y="30"/>
                  </a:lnTo>
                  <a:lnTo>
                    <a:pt x="405" y="29"/>
                  </a:lnTo>
                  <a:lnTo>
                    <a:pt x="405" y="25"/>
                  </a:lnTo>
                  <a:lnTo>
                    <a:pt x="406" y="28"/>
                  </a:lnTo>
                  <a:lnTo>
                    <a:pt x="407" y="28"/>
                  </a:lnTo>
                  <a:lnTo>
                    <a:pt x="408" y="28"/>
                  </a:lnTo>
                  <a:lnTo>
                    <a:pt x="409" y="29"/>
                  </a:lnTo>
                  <a:lnTo>
                    <a:pt x="409" y="23"/>
                  </a:lnTo>
                  <a:lnTo>
                    <a:pt x="410" y="25"/>
                  </a:lnTo>
                  <a:lnTo>
                    <a:pt x="410" y="28"/>
                  </a:lnTo>
                  <a:lnTo>
                    <a:pt x="411" y="29"/>
                  </a:lnTo>
                  <a:lnTo>
                    <a:pt x="412" y="32"/>
                  </a:lnTo>
                  <a:lnTo>
                    <a:pt x="413" y="32"/>
                  </a:lnTo>
                  <a:lnTo>
                    <a:pt x="413" y="30"/>
                  </a:lnTo>
                  <a:lnTo>
                    <a:pt x="414" y="28"/>
                  </a:lnTo>
                  <a:lnTo>
                    <a:pt x="415" y="29"/>
                  </a:lnTo>
                  <a:lnTo>
                    <a:pt x="415" y="31"/>
                  </a:lnTo>
                  <a:lnTo>
                    <a:pt x="416" y="32"/>
                  </a:lnTo>
                  <a:lnTo>
                    <a:pt x="416" y="25"/>
                  </a:lnTo>
                  <a:lnTo>
                    <a:pt x="417" y="25"/>
                  </a:lnTo>
                  <a:lnTo>
                    <a:pt x="418" y="28"/>
                  </a:lnTo>
                  <a:lnTo>
                    <a:pt x="419" y="27"/>
                  </a:lnTo>
                  <a:lnTo>
                    <a:pt x="420" y="29"/>
                  </a:lnTo>
                  <a:lnTo>
                    <a:pt x="420" y="28"/>
                  </a:lnTo>
                  <a:lnTo>
                    <a:pt x="421" y="29"/>
                  </a:lnTo>
                  <a:lnTo>
                    <a:pt x="422" y="29"/>
                  </a:lnTo>
                  <a:lnTo>
                    <a:pt x="423" y="28"/>
                  </a:lnTo>
                  <a:lnTo>
                    <a:pt x="423" y="23"/>
                  </a:lnTo>
                  <a:lnTo>
                    <a:pt x="424" y="25"/>
                  </a:lnTo>
                  <a:lnTo>
                    <a:pt x="424" y="28"/>
                  </a:lnTo>
                  <a:lnTo>
                    <a:pt x="425" y="28"/>
                  </a:lnTo>
                  <a:lnTo>
                    <a:pt x="426" y="28"/>
                  </a:lnTo>
                  <a:lnTo>
                    <a:pt x="427" y="27"/>
                  </a:lnTo>
                  <a:lnTo>
                    <a:pt x="427" y="33"/>
                  </a:lnTo>
                  <a:lnTo>
                    <a:pt x="427" y="32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519" name="Freeform 860"/>
            <p:cNvSpPr>
              <a:spLocks/>
            </p:cNvSpPr>
            <p:nvPr/>
          </p:nvSpPr>
          <p:spPr bwMode="auto">
            <a:xfrm>
              <a:off x="2230438" y="5364163"/>
              <a:ext cx="601662" cy="34925"/>
            </a:xfrm>
            <a:custGeom>
              <a:avLst/>
              <a:gdLst>
                <a:gd name="T0" fmla="*/ 2147483647 w 379"/>
                <a:gd name="T1" fmla="*/ 2147483647 h 22"/>
                <a:gd name="T2" fmla="*/ 2147483647 w 379"/>
                <a:gd name="T3" fmla="*/ 2147483647 h 22"/>
                <a:gd name="T4" fmla="*/ 2147483647 w 379"/>
                <a:gd name="T5" fmla="*/ 2147483647 h 22"/>
                <a:gd name="T6" fmla="*/ 2147483647 w 379"/>
                <a:gd name="T7" fmla="*/ 2147483647 h 22"/>
                <a:gd name="T8" fmla="*/ 2147483647 w 379"/>
                <a:gd name="T9" fmla="*/ 2147483647 h 22"/>
                <a:gd name="T10" fmla="*/ 2147483647 w 379"/>
                <a:gd name="T11" fmla="*/ 2147483647 h 22"/>
                <a:gd name="T12" fmla="*/ 2147483647 w 379"/>
                <a:gd name="T13" fmla="*/ 2147483647 h 22"/>
                <a:gd name="T14" fmla="*/ 2147483647 w 379"/>
                <a:gd name="T15" fmla="*/ 2147483647 h 22"/>
                <a:gd name="T16" fmla="*/ 2147483647 w 379"/>
                <a:gd name="T17" fmla="*/ 2147483647 h 22"/>
                <a:gd name="T18" fmla="*/ 2147483647 w 379"/>
                <a:gd name="T19" fmla="*/ 2147483647 h 22"/>
                <a:gd name="T20" fmla="*/ 2147483647 w 379"/>
                <a:gd name="T21" fmla="*/ 2147483647 h 22"/>
                <a:gd name="T22" fmla="*/ 2147483647 w 379"/>
                <a:gd name="T23" fmla="*/ 2147483647 h 22"/>
                <a:gd name="T24" fmla="*/ 2147483647 w 379"/>
                <a:gd name="T25" fmla="*/ 2147483647 h 22"/>
                <a:gd name="T26" fmla="*/ 2147483647 w 379"/>
                <a:gd name="T27" fmla="*/ 2147483647 h 22"/>
                <a:gd name="T28" fmla="*/ 2147483647 w 379"/>
                <a:gd name="T29" fmla="*/ 2147483647 h 22"/>
                <a:gd name="T30" fmla="*/ 2147483647 w 379"/>
                <a:gd name="T31" fmla="*/ 2147483647 h 22"/>
                <a:gd name="T32" fmla="*/ 2147483647 w 379"/>
                <a:gd name="T33" fmla="*/ 2147483647 h 22"/>
                <a:gd name="T34" fmla="*/ 2147483647 w 379"/>
                <a:gd name="T35" fmla="*/ 2147483647 h 22"/>
                <a:gd name="T36" fmla="*/ 2147483647 w 379"/>
                <a:gd name="T37" fmla="*/ 2147483647 h 22"/>
                <a:gd name="T38" fmla="*/ 2147483647 w 379"/>
                <a:gd name="T39" fmla="*/ 2147483647 h 22"/>
                <a:gd name="T40" fmla="*/ 2147483647 w 379"/>
                <a:gd name="T41" fmla="*/ 2147483647 h 22"/>
                <a:gd name="T42" fmla="*/ 2147483647 w 379"/>
                <a:gd name="T43" fmla="*/ 2147483647 h 22"/>
                <a:gd name="T44" fmla="*/ 2147483647 w 379"/>
                <a:gd name="T45" fmla="*/ 2147483647 h 22"/>
                <a:gd name="T46" fmla="*/ 2147483647 w 379"/>
                <a:gd name="T47" fmla="*/ 2147483647 h 22"/>
                <a:gd name="T48" fmla="*/ 2147483647 w 379"/>
                <a:gd name="T49" fmla="*/ 2147483647 h 22"/>
                <a:gd name="T50" fmla="*/ 2147483647 w 379"/>
                <a:gd name="T51" fmla="*/ 2147483647 h 22"/>
                <a:gd name="T52" fmla="*/ 2147483647 w 379"/>
                <a:gd name="T53" fmla="*/ 2147483647 h 22"/>
                <a:gd name="T54" fmla="*/ 2147483647 w 379"/>
                <a:gd name="T55" fmla="*/ 2147483647 h 22"/>
                <a:gd name="T56" fmla="*/ 2147483647 w 379"/>
                <a:gd name="T57" fmla="*/ 2147483647 h 22"/>
                <a:gd name="T58" fmla="*/ 2147483647 w 379"/>
                <a:gd name="T59" fmla="*/ 2147483647 h 22"/>
                <a:gd name="T60" fmla="*/ 2147483647 w 379"/>
                <a:gd name="T61" fmla="*/ 2147483647 h 22"/>
                <a:gd name="T62" fmla="*/ 2147483647 w 379"/>
                <a:gd name="T63" fmla="*/ 2147483647 h 22"/>
                <a:gd name="T64" fmla="*/ 2147483647 w 379"/>
                <a:gd name="T65" fmla="*/ 2147483647 h 22"/>
                <a:gd name="T66" fmla="*/ 2147483647 w 379"/>
                <a:gd name="T67" fmla="*/ 2147483647 h 22"/>
                <a:gd name="T68" fmla="*/ 2147483647 w 379"/>
                <a:gd name="T69" fmla="*/ 2147483647 h 22"/>
                <a:gd name="T70" fmla="*/ 2147483647 w 379"/>
                <a:gd name="T71" fmla="*/ 2147483647 h 22"/>
                <a:gd name="T72" fmla="*/ 2147483647 w 379"/>
                <a:gd name="T73" fmla="*/ 2147483647 h 22"/>
                <a:gd name="T74" fmla="*/ 2147483647 w 379"/>
                <a:gd name="T75" fmla="*/ 2147483647 h 22"/>
                <a:gd name="T76" fmla="*/ 2147483647 w 379"/>
                <a:gd name="T77" fmla="*/ 2147483647 h 22"/>
                <a:gd name="T78" fmla="*/ 2147483647 w 379"/>
                <a:gd name="T79" fmla="*/ 2147483647 h 22"/>
                <a:gd name="T80" fmla="*/ 2147483647 w 379"/>
                <a:gd name="T81" fmla="*/ 2147483647 h 22"/>
                <a:gd name="T82" fmla="*/ 2147483647 w 379"/>
                <a:gd name="T83" fmla="*/ 2147483647 h 22"/>
                <a:gd name="T84" fmla="*/ 2147483647 w 379"/>
                <a:gd name="T85" fmla="*/ 2147483647 h 22"/>
                <a:gd name="T86" fmla="*/ 2147483647 w 379"/>
                <a:gd name="T87" fmla="*/ 2147483647 h 22"/>
                <a:gd name="T88" fmla="*/ 2147483647 w 379"/>
                <a:gd name="T89" fmla="*/ 2147483647 h 22"/>
                <a:gd name="T90" fmla="*/ 2147483647 w 379"/>
                <a:gd name="T91" fmla="*/ 2147483647 h 22"/>
                <a:gd name="T92" fmla="*/ 2147483647 w 379"/>
                <a:gd name="T93" fmla="*/ 2147483647 h 22"/>
                <a:gd name="T94" fmla="*/ 2147483647 w 379"/>
                <a:gd name="T95" fmla="*/ 2147483647 h 22"/>
                <a:gd name="T96" fmla="*/ 2147483647 w 379"/>
                <a:gd name="T97" fmla="*/ 2147483647 h 22"/>
                <a:gd name="T98" fmla="*/ 2147483647 w 379"/>
                <a:gd name="T99" fmla="*/ 2147483647 h 22"/>
                <a:gd name="T100" fmla="*/ 2147483647 w 379"/>
                <a:gd name="T101" fmla="*/ 2147483647 h 22"/>
                <a:gd name="T102" fmla="*/ 2147483647 w 379"/>
                <a:gd name="T103" fmla="*/ 2147483647 h 22"/>
                <a:gd name="T104" fmla="*/ 2147483647 w 379"/>
                <a:gd name="T105" fmla="*/ 2147483647 h 22"/>
                <a:gd name="T106" fmla="*/ 2147483647 w 379"/>
                <a:gd name="T107" fmla="*/ 2147483647 h 22"/>
                <a:gd name="T108" fmla="*/ 2147483647 w 379"/>
                <a:gd name="T109" fmla="*/ 2147483647 h 22"/>
                <a:gd name="T110" fmla="*/ 2147483647 w 379"/>
                <a:gd name="T111" fmla="*/ 2147483647 h 22"/>
                <a:gd name="T112" fmla="*/ 2147483647 w 379"/>
                <a:gd name="T113" fmla="*/ 2147483647 h 22"/>
                <a:gd name="T114" fmla="*/ 2147483647 w 379"/>
                <a:gd name="T115" fmla="*/ 2147483647 h 22"/>
                <a:gd name="T116" fmla="*/ 2147483647 w 379"/>
                <a:gd name="T117" fmla="*/ 2147483647 h 22"/>
                <a:gd name="T118" fmla="*/ 2147483647 w 379"/>
                <a:gd name="T119" fmla="*/ 2147483647 h 22"/>
                <a:gd name="T120" fmla="*/ 2147483647 w 379"/>
                <a:gd name="T121" fmla="*/ 2147483647 h 22"/>
                <a:gd name="T122" fmla="*/ 2147483647 w 379"/>
                <a:gd name="T123" fmla="*/ 2147483647 h 2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79"/>
                <a:gd name="T187" fmla="*/ 0 h 22"/>
                <a:gd name="T188" fmla="*/ 379 w 379"/>
                <a:gd name="T189" fmla="*/ 22 h 2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79" h="22">
                  <a:moveTo>
                    <a:pt x="0" y="18"/>
                  </a:moveTo>
                  <a:lnTo>
                    <a:pt x="1" y="14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4" y="14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8" y="7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9" y="14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4" y="14"/>
                  </a:lnTo>
                  <a:lnTo>
                    <a:pt x="15" y="13"/>
                  </a:lnTo>
                  <a:lnTo>
                    <a:pt x="15" y="9"/>
                  </a:lnTo>
                  <a:lnTo>
                    <a:pt x="15" y="7"/>
                  </a:lnTo>
                  <a:lnTo>
                    <a:pt x="16" y="9"/>
                  </a:lnTo>
                  <a:lnTo>
                    <a:pt x="17" y="11"/>
                  </a:lnTo>
                  <a:lnTo>
                    <a:pt x="18" y="12"/>
                  </a:lnTo>
                  <a:lnTo>
                    <a:pt x="18" y="17"/>
                  </a:lnTo>
                  <a:lnTo>
                    <a:pt x="19" y="16"/>
                  </a:lnTo>
                  <a:lnTo>
                    <a:pt x="20" y="21"/>
                  </a:lnTo>
                  <a:lnTo>
                    <a:pt x="20" y="19"/>
                  </a:lnTo>
                  <a:lnTo>
                    <a:pt x="20" y="14"/>
                  </a:lnTo>
                  <a:lnTo>
                    <a:pt x="21" y="14"/>
                  </a:lnTo>
                  <a:lnTo>
                    <a:pt x="22" y="11"/>
                  </a:lnTo>
                  <a:lnTo>
                    <a:pt x="22" y="12"/>
                  </a:lnTo>
                  <a:lnTo>
                    <a:pt x="23" y="8"/>
                  </a:lnTo>
                  <a:lnTo>
                    <a:pt x="23" y="9"/>
                  </a:lnTo>
                  <a:lnTo>
                    <a:pt x="24" y="13"/>
                  </a:lnTo>
                  <a:lnTo>
                    <a:pt x="25" y="12"/>
                  </a:lnTo>
                  <a:lnTo>
                    <a:pt x="25" y="11"/>
                  </a:lnTo>
                  <a:lnTo>
                    <a:pt x="26" y="12"/>
                  </a:lnTo>
                  <a:lnTo>
                    <a:pt x="27" y="13"/>
                  </a:lnTo>
                  <a:lnTo>
                    <a:pt x="27" y="11"/>
                  </a:lnTo>
                  <a:lnTo>
                    <a:pt x="27" y="9"/>
                  </a:lnTo>
                  <a:lnTo>
                    <a:pt x="28" y="10"/>
                  </a:lnTo>
                  <a:lnTo>
                    <a:pt x="29" y="11"/>
                  </a:lnTo>
                  <a:lnTo>
                    <a:pt x="30" y="17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1" y="14"/>
                  </a:lnTo>
                  <a:lnTo>
                    <a:pt x="32" y="13"/>
                  </a:lnTo>
                  <a:lnTo>
                    <a:pt x="32" y="11"/>
                  </a:lnTo>
                  <a:lnTo>
                    <a:pt x="33" y="11"/>
                  </a:lnTo>
                  <a:lnTo>
                    <a:pt x="34" y="11"/>
                  </a:lnTo>
                  <a:lnTo>
                    <a:pt x="35" y="14"/>
                  </a:lnTo>
                  <a:lnTo>
                    <a:pt x="35" y="18"/>
                  </a:lnTo>
                  <a:lnTo>
                    <a:pt x="36" y="14"/>
                  </a:lnTo>
                  <a:lnTo>
                    <a:pt x="37" y="12"/>
                  </a:lnTo>
                  <a:lnTo>
                    <a:pt x="37" y="13"/>
                  </a:lnTo>
                  <a:lnTo>
                    <a:pt x="38" y="13"/>
                  </a:lnTo>
                  <a:lnTo>
                    <a:pt x="38" y="11"/>
                  </a:lnTo>
                  <a:lnTo>
                    <a:pt x="39" y="11"/>
                  </a:lnTo>
                  <a:lnTo>
                    <a:pt x="40" y="11"/>
                  </a:lnTo>
                  <a:lnTo>
                    <a:pt x="40" y="13"/>
                  </a:lnTo>
                  <a:lnTo>
                    <a:pt x="41" y="15"/>
                  </a:lnTo>
                  <a:lnTo>
                    <a:pt x="42" y="14"/>
                  </a:lnTo>
                  <a:lnTo>
                    <a:pt x="42" y="18"/>
                  </a:lnTo>
                  <a:lnTo>
                    <a:pt x="43" y="15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5" y="6"/>
                  </a:lnTo>
                  <a:lnTo>
                    <a:pt x="46" y="9"/>
                  </a:lnTo>
                  <a:lnTo>
                    <a:pt x="46" y="13"/>
                  </a:lnTo>
                  <a:lnTo>
                    <a:pt x="47" y="13"/>
                  </a:lnTo>
                  <a:lnTo>
                    <a:pt x="47" y="11"/>
                  </a:lnTo>
                  <a:lnTo>
                    <a:pt x="48" y="13"/>
                  </a:lnTo>
                  <a:lnTo>
                    <a:pt x="49" y="11"/>
                  </a:lnTo>
                  <a:lnTo>
                    <a:pt x="49" y="12"/>
                  </a:lnTo>
                  <a:lnTo>
                    <a:pt x="49" y="13"/>
                  </a:lnTo>
                  <a:lnTo>
                    <a:pt x="50" y="14"/>
                  </a:lnTo>
                  <a:lnTo>
                    <a:pt x="51" y="12"/>
                  </a:lnTo>
                  <a:lnTo>
                    <a:pt x="52" y="16"/>
                  </a:lnTo>
                  <a:lnTo>
                    <a:pt x="53" y="14"/>
                  </a:lnTo>
                  <a:lnTo>
                    <a:pt x="54" y="16"/>
                  </a:lnTo>
                  <a:lnTo>
                    <a:pt x="54" y="14"/>
                  </a:lnTo>
                  <a:lnTo>
                    <a:pt x="55" y="12"/>
                  </a:lnTo>
                  <a:lnTo>
                    <a:pt x="56" y="12"/>
                  </a:lnTo>
                  <a:lnTo>
                    <a:pt x="57" y="9"/>
                  </a:lnTo>
                  <a:lnTo>
                    <a:pt x="57" y="10"/>
                  </a:lnTo>
                  <a:lnTo>
                    <a:pt x="57" y="11"/>
                  </a:lnTo>
                  <a:lnTo>
                    <a:pt x="58" y="9"/>
                  </a:lnTo>
                  <a:lnTo>
                    <a:pt x="59" y="9"/>
                  </a:lnTo>
                  <a:lnTo>
                    <a:pt x="59" y="13"/>
                  </a:lnTo>
                  <a:lnTo>
                    <a:pt x="60" y="11"/>
                  </a:lnTo>
                  <a:lnTo>
                    <a:pt x="61" y="11"/>
                  </a:lnTo>
                  <a:lnTo>
                    <a:pt x="61" y="13"/>
                  </a:lnTo>
                  <a:lnTo>
                    <a:pt x="62" y="14"/>
                  </a:lnTo>
                  <a:lnTo>
                    <a:pt x="62" y="15"/>
                  </a:lnTo>
                  <a:lnTo>
                    <a:pt x="63" y="11"/>
                  </a:lnTo>
                  <a:lnTo>
                    <a:pt x="64" y="11"/>
                  </a:lnTo>
                  <a:lnTo>
                    <a:pt x="64" y="12"/>
                  </a:lnTo>
                  <a:lnTo>
                    <a:pt x="65" y="13"/>
                  </a:lnTo>
                  <a:lnTo>
                    <a:pt x="66" y="10"/>
                  </a:lnTo>
                  <a:lnTo>
                    <a:pt x="66" y="11"/>
                  </a:lnTo>
                  <a:lnTo>
                    <a:pt x="67" y="11"/>
                  </a:lnTo>
                  <a:lnTo>
                    <a:pt x="68" y="14"/>
                  </a:lnTo>
                  <a:lnTo>
                    <a:pt x="69" y="12"/>
                  </a:lnTo>
                  <a:lnTo>
                    <a:pt x="69" y="15"/>
                  </a:lnTo>
                  <a:lnTo>
                    <a:pt x="70" y="14"/>
                  </a:lnTo>
                  <a:lnTo>
                    <a:pt x="71" y="11"/>
                  </a:lnTo>
                  <a:lnTo>
                    <a:pt x="71" y="16"/>
                  </a:lnTo>
                  <a:lnTo>
                    <a:pt x="72" y="12"/>
                  </a:lnTo>
                  <a:lnTo>
                    <a:pt x="73" y="9"/>
                  </a:lnTo>
                  <a:lnTo>
                    <a:pt x="74" y="2"/>
                  </a:lnTo>
                  <a:lnTo>
                    <a:pt x="74" y="9"/>
                  </a:lnTo>
                  <a:lnTo>
                    <a:pt x="75" y="11"/>
                  </a:lnTo>
                  <a:lnTo>
                    <a:pt x="76" y="11"/>
                  </a:lnTo>
                  <a:lnTo>
                    <a:pt x="76" y="5"/>
                  </a:lnTo>
                  <a:lnTo>
                    <a:pt x="76" y="8"/>
                  </a:lnTo>
                  <a:lnTo>
                    <a:pt x="77" y="9"/>
                  </a:lnTo>
                  <a:lnTo>
                    <a:pt x="78" y="13"/>
                  </a:lnTo>
                  <a:lnTo>
                    <a:pt x="79" y="14"/>
                  </a:lnTo>
                  <a:lnTo>
                    <a:pt x="79" y="13"/>
                  </a:lnTo>
                  <a:lnTo>
                    <a:pt x="79" y="12"/>
                  </a:lnTo>
                  <a:lnTo>
                    <a:pt x="80" y="13"/>
                  </a:lnTo>
                  <a:lnTo>
                    <a:pt x="81" y="14"/>
                  </a:lnTo>
                  <a:lnTo>
                    <a:pt x="81" y="15"/>
                  </a:lnTo>
                  <a:lnTo>
                    <a:pt x="82" y="14"/>
                  </a:lnTo>
                  <a:lnTo>
                    <a:pt x="83" y="16"/>
                  </a:lnTo>
                  <a:lnTo>
                    <a:pt x="83" y="14"/>
                  </a:lnTo>
                  <a:lnTo>
                    <a:pt x="84" y="13"/>
                  </a:lnTo>
                  <a:lnTo>
                    <a:pt x="84" y="12"/>
                  </a:lnTo>
                  <a:lnTo>
                    <a:pt x="85" y="13"/>
                  </a:lnTo>
                  <a:lnTo>
                    <a:pt x="86" y="11"/>
                  </a:lnTo>
                  <a:lnTo>
                    <a:pt x="87" y="11"/>
                  </a:lnTo>
                  <a:lnTo>
                    <a:pt x="87" y="7"/>
                  </a:lnTo>
                  <a:lnTo>
                    <a:pt x="88" y="9"/>
                  </a:lnTo>
                  <a:lnTo>
                    <a:pt x="88" y="8"/>
                  </a:lnTo>
                  <a:lnTo>
                    <a:pt x="89" y="9"/>
                  </a:lnTo>
                  <a:lnTo>
                    <a:pt x="90" y="6"/>
                  </a:lnTo>
                  <a:lnTo>
                    <a:pt x="91" y="9"/>
                  </a:lnTo>
                  <a:lnTo>
                    <a:pt x="91" y="10"/>
                  </a:lnTo>
                  <a:lnTo>
                    <a:pt x="91" y="9"/>
                  </a:lnTo>
                  <a:lnTo>
                    <a:pt x="92" y="11"/>
                  </a:lnTo>
                  <a:lnTo>
                    <a:pt x="93" y="7"/>
                  </a:lnTo>
                  <a:lnTo>
                    <a:pt x="94" y="9"/>
                  </a:lnTo>
                  <a:lnTo>
                    <a:pt x="95" y="10"/>
                  </a:lnTo>
                  <a:lnTo>
                    <a:pt x="96" y="11"/>
                  </a:lnTo>
                  <a:lnTo>
                    <a:pt x="96" y="12"/>
                  </a:lnTo>
                  <a:lnTo>
                    <a:pt x="97" y="16"/>
                  </a:lnTo>
                  <a:lnTo>
                    <a:pt x="98" y="15"/>
                  </a:lnTo>
                  <a:lnTo>
                    <a:pt x="98" y="18"/>
                  </a:lnTo>
                  <a:lnTo>
                    <a:pt x="98" y="14"/>
                  </a:lnTo>
                  <a:lnTo>
                    <a:pt x="99" y="11"/>
                  </a:lnTo>
                  <a:lnTo>
                    <a:pt x="100" y="13"/>
                  </a:lnTo>
                  <a:lnTo>
                    <a:pt x="101" y="13"/>
                  </a:lnTo>
                  <a:lnTo>
                    <a:pt x="101" y="14"/>
                  </a:lnTo>
                  <a:lnTo>
                    <a:pt x="102" y="14"/>
                  </a:lnTo>
                  <a:lnTo>
                    <a:pt x="102" y="13"/>
                  </a:lnTo>
                  <a:lnTo>
                    <a:pt x="103" y="9"/>
                  </a:lnTo>
                  <a:lnTo>
                    <a:pt x="103" y="11"/>
                  </a:lnTo>
                  <a:lnTo>
                    <a:pt x="104" y="9"/>
                  </a:lnTo>
                  <a:lnTo>
                    <a:pt x="105" y="4"/>
                  </a:lnTo>
                  <a:lnTo>
                    <a:pt x="106" y="5"/>
                  </a:lnTo>
                  <a:lnTo>
                    <a:pt x="106" y="9"/>
                  </a:lnTo>
                  <a:lnTo>
                    <a:pt x="107" y="9"/>
                  </a:lnTo>
                  <a:lnTo>
                    <a:pt x="108" y="13"/>
                  </a:lnTo>
                  <a:lnTo>
                    <a:pt x="108" y="18"/>
                  </a:lnTo>
                  <a:lnTo>
                    <a:pt x="109" y="16"/>
                  </a:lnTo>
                  <a:lnTo>
                    <a:pt x="110" y="11"/>
                  </a:lnTo>
                  <a:lnTo>
                    <a:pt x="111" y="11"/>
                  </a:lnTo>
                  <a:lnTo>
                    <a:pt x="112" y="10"/>
                  </a:lnTo>
                  <a:lnTo>
                    <a:pt x="113" y="9"/>
                  </a:lnTo>
                  <a:lnTo>
                    <a:pt x="114" y="9"/>
                  </a:lnTo>
                  <a:lnTo>
                    <a:pt x="115" y="11"/>
                  </a:lnTo>
                  <a:lnTo>
                    <a:pt x="115" y="9"/>
                  </a:lnTo>
                  <a:lnTo>
                    <a:pt x="116" y="4"/>
                  </a:lnTo>
                  <a:lnTo>
                    <a:pt x="117" y="9"/>
                  </a:lnTo>
                  <a:lnTo>
                    <a:pt x="118" y="9"/>
                  </a:lnTo>
                  <a:lnTo>
                    <a:pt x="118" y="11"/>
                  </a:lnTo>
                  <a:lnTo>
                    <a:pt x="119" y="11"/>
                  </a:lnTo>
                  <a:lnTo>
                    <a:pt x="120" y="14"/>
                  </a:lnTo>
                  <a:lnTo>
                    <a:pt x="120" y="10"/>
                  </a:lnTo>
                  <a:lnTo>
                    <a:pt x="121" y="9"/>
                  </a:lnTo>
                  <a:lnTo>
                    <a:pt x="122" y="9"/>
                  </a:lnTo>
                  <a:lnTo>
                    <a:pt x="123" y="10"/>
                  </a:lnTo>
                  <a:lnTo>
                    <a:pt x="124" y="11"/>
                  </a:lnTo>
                  <a:lnTo>
                    <a:pt x="124" y="14"/>
                  </a:lnTo>
                  <a:lnTo>
                    <a:pt x="125" y="13"/>
                  </a:lnTo>
                  <a:lnTo>
                    <a:pt x="125" y="11"/>
                  </a:lnTo>
                  <a:lnTo>
                    <a:pt x="126" y="11"/>
                  </a:lnTo>
                  <a:lnTo>
                    <a:pt x="127" y="10"/>
                  </a:lnTo>
                  <a:lnTo>
                    <a:pt x="128" y="9"/>
                  </a:lnTo>
                  <a:lnTo>
                    <a:pt x="128" y="7"/>
                  </a:lnTo>
                  <a:lnTo>
                    <a:pt x="128" y="9"/>
                  </a:lnTo>
                  <a:lnTo>
                    <a:pt x="129" y="6"/>
                  </a:lnTo>
                  <a:lnTo>
                    <a:pt x="130" y="9"/>
                  </a:lnTo>
                  <a:lnTo>
                    <a:pt x="131" y="9"/>
                  </a:lnTo>
                  <a:lnTo>
                    <a:pt x="132" y="17"/>
                  </a:lnTo>
                  <a:lnTo>
                    <a:pt x="132" y="13"/>
                  </a:lnTo>
                  <a:lnTo>
                    <a:pt x="133" y="11"/>
                  </a:lnTo>
                  <a:lnTo>
                    <a:pt x="134" y="14"/>
                  </a:lnTo>
                  <a:lnTo>
                    <a:pt x="135" y="13"/>
                  </a:lnTo>
                  <a:lnTo>
                    <a:pt x="135" y="11"/>
                  </a:lnTo>
                  <a:lnTo>
                    <a:pt x="135" y="9"/>
                  </a:lnTo>
                  <a:lnTo>
                    <a:pt x="136" y="13"/>
                  </a:lnTo>
                  <a:lnTo>
                    <a:pt x="137" y="12"/>
                  </a:lnTo>
                  <a:lnTo>
                    <a:pt x="137" y="11"/>
                  </a:lnTo>
                  <a:lnTo>
                    <a:pt x="138" y="11"/>
                  </a:lnTo>
                  <a:lnTo>
                    <a:pt x="139" y="10"/>
                  </a:lnTo>
                  <a:lnTo>
                    <a:pt x="140" y="9"/>
                  </a:lnTo>
                  <a:lnTo>
                    <a:pt x="140" y="11"/>
                  </a:lnTo>
                  <a:lnTo>
                    <a:pt x="140" y="9"/>
                  </a:lnTo>
                  <a:lnTo>
                    <a:pt x="141" y="11"/>
                  </a:lnTo>
                  <a:lnTo>
                    <a:pt x="142" y="11"/>
                  </a:lnTo>
                  <a:lnTo>
                    <a:pt x="143" y="9"/>
                  </a:lnTo>
                  <a:lnTo>
                    <a:pt x="143" y="11"/>
                  </a:lnTo>
                  <a:lnTo>
                    <a:pt x="144" y="11"/>
                  </a:lnTo>
                  <a:lnTo>
                    <a:pt x="145" y="11"/>
                  </a:lnTo>
                  <a:lnTo>
                    <a:pt x="145" y="16"/>
                  </a:lnTo>
                  <a:lnTo>
                    <a:pt x="146" y="14"/>
                  </a:lnTo>
                  <a:lnTo>
                    <a:pt x="147" y="14"/>
                  </a:lnTo>
                  <a:lnTo>
                    <a:pt x="147" y="16"/>
                  </a:lnTo>
                  <a:lnTo>
                    <a:pt x="148" y="13"/>
                  </a:lnTo>
                  <a:lnTo>
                    <a:pt x="149" y="11"/>
                  </a:lnTo>
                  <a:lnTo>
                    <a:pt x="150" y="11"/>
                  </a:lnTo>
                  <a:lnTo>
                    <a:pt x="150" y="9"/>
                  </a:lnTo>
                  <a:lnTo>
                    <a:pt x="151" y="14"/>
                  </a:lnTo>
                  <a:lnTo>
                    <a:pt x="152" y="11"/>
                  </a:lnTo>
                  <a:lnTo>
                    <a:pt x="153" y="10"/>
                  </a:lnTo>
                  <a:lnTo>
                    <a:pt x="154" y="1"/>
                  </a:lnTo>
                  <a:lnTo>
                    <a:pt x="155" y="1"/>
                  </a:lnTo>
                  <a:lnTo>
                    <a:pt x="155" y="6"/>
                  </a:lnTo>
                  <a:lnTo>
                    <a:pt x="156" y="2"/>
                  </a:lnTo>
                  <a:lnTo>
                    <a:pt x="157" y="7"/>
                  </a:lnTo>
                  <a:lnTo>
                    <a:pt x="157" y="9"/>
                  </a:lnTo>
                  <a:lnTo>
                    <a:pt x="158" y="7"/>
                  </a:lnTo>
                  <a:lnTo>
                    <a:pt x="158" y="14"/>
                  </a:lnTo>
                  <a:lnTo>
                    <a:pt x="159" y="14"/>
                  </a:lnTo>
                  <a:lnTo>
                    <a:pt x="159" y="11"/>
                  </a:lnTo>
                  <a:lnTo>
                    <a:pt x="160" y="11"/>
                  </a:lnTo>
                  <a:lnTo>
                    <a:pt x="161" y="11"/>
                  </a:lnTo>
                  <a:lnTo>
                    <a:pt x="162" y="11"/>
                  </a:lnTo>
                  <a:lnTo>
                    <a:pt x="162" y="13"/>
                  </a:lnTo>
                  <a:lnTo>
                    <a:pt x="162" y="14"/>
                  </a:lnTo>
                  <a:lnTo>
                    <a:pt x="163" y="14"/>
                  </a:lnTo>
                  <a:lnTo>
                    <a:pt x="164" y="13"/>
                  </a:lnTo>
                  <a:lnTo>
                    <a:pt x="164" y="12"/>
                  </a:lnTo>
                  <a:lnTo>
                    <a:pt x="165" y="11"/>
                  </a:lnTo>
                  <a:lnTo>
                    <a:pt x="166" y="9"/>
                  </a:lnTo>
                  <a:lnTo>
                    <a:pt x="166" y="4"/>
                  </a:lnTo>
                  <a:lnTo>
                    <a:pt x="167" y="8"/>
                  </a:lnTo>
                  <a:lnTo>
                    <a:pt x="167" y="9"/>
                  </a:lnTo>
                  <a:lnTo>
                    <a:pt x="168" y="9"/>
                  </a:lnTo>
                  <a:lnTo>
                    <a:pt x="169" y="11"/>
                  </a:lnTo>
                  <a:lnTo>
                    <a:pt x="169" y="13"/>
                  </a:lnTo>
                  <a:lnTo>
                    <a:pt x="169" y="16"/>
                  </a:lnTo>
                  <a:lnTo>
                    <a:pt x="170" y="16"/>
                  </a:lnTo>
                  <a:lnTo>
                    <a:pt x="171" y="15"/>
                  </a:lnTo>
                  <a:lnTo>
                    <a:pt x="172" y="11"/>
                  </a:lnTo>
                  <a:lnTo>
                    <a:pt x="173" y="11"/>
                  </a:lnTo>
                  <a:lnTo>
                    <a:pt x="173" y="10"/>
                  </a:lnTo>
                  <a:lnTo>
                    <a:pt x="174" y="7"/>
                  </a:lnTo>
                  <a:lnTo>
                    <a:pt x="174" y="11"/>
                  </a:lnTo>
                  <a:lnTo>
                    <a:pt x="175" y="11"/>
                  </a:lnTo>
                  <a:lnTo>
                    <a:pt x="176" y="11"/>
                  </a:lnTo>
                  <a:lnTo>
                    <a:pt x="177" y="11"/>
                  </a:lnTo>
                  <a:lnTo>
                    <a:pt x="177" y="10"/>
                  </a:lnTo>
                  <a:lnTo>
                    <a:pt x="178" y="8"/>
                  </a:lnTo>
                  <a:lnTo>
                    <a:pt x="179" y="9"/>
                  </a:lnTo>
                  <a:lnTo>
                    <a:pt x="179" y="11"/>
                  </a:lnTo>
                  <a:lnTo>
                    <a:pt x="180" y="11"/>
                  </a:lnTo>
                  <a:lnTo>
                    <a:pt x="181" y="11"/>
                  </a:lnTo>
                  <a:lnTo>
                    <a:pt x="182" y="13"/>
                  </a:lnTo>
                  <a:lnTo>
                    <a:pt x="183" y="11"/>
                  </a:lnTo>
                  <a:lnTo>
                    <a:pt x="184" y="11"/>
                  </a:lnTo>
                  <a:lnTo>
                    <a:pt x="184" y="13"/>
                  </a:lnTo>
                  <a:lnTo>
                    <a:pt x="185" y="13"/>
                  </a:lnTo>
                  <a:lnTo>
                    <a:pt x="186" y="9"/>
                  </a:lnTo>
                  <a:lnTo>
                    <a:pt x="186" y="11"/>
                  </a:lnTo>
                  <a:lnTo>
                    <a:pt x="187" y="14"/>
                  </a:lnTo>
                  <a:lnTo>
                    <a:pt x="188" y="11"/>
                  </a:lnTo>
                  <a:lnTo>
                    <a:pt x="189" y="11"/>
                  </a:lnTo>
                  <a:lnTo>
                    <a:pt x="190" y="10"/>
                  </a:lnTo>
                  <a:lnTo>
                    <a:pt x="191" y="12"/>
                  </a:lnTo>
                  <a:lnTo>
                    <a:pt x="191" y="11"/>
                  </a:lnTo>
                  <a:lnTo>
                    <a:pt x="192" y="14"/>
                  </a:lnTo>
                  <a:lnTo>
                    <a:pt x="192" y="13"/>
                  </a:lnTo>
                  <a:lnTo>
                    <a:pt x="193" y="13"/>
                  </a:lnTo>
                  <a:lnTo>
                    <a:pt x="194" y="16"/>
                  </a:lnTo>
                  <a:lnTo>
                    <a:pt x="194" y="11"/>
                  </a:lnTo>
                  <a:lnTo>
                    <a:pt x="195" y="10"/>
                  </a:lnTo>
                  <a:lnTo>
                    <a:pt x="196" y="11"/>
                  </a:lnTo>
                  <a:lnTo>
                    <a:pt x="196" y="14"/>
                  </a:lnTo>
                  <a:lnTo>
                    <a:pt x="196" y="13"/>
                  </a:lnTo>
                  <a:lnTo>
                    <a:pt x="197" y="11"/>
                  </a:lnTo>
                  <a:lnTo>
                    <a:pt x="198" y="12"/>
                  </a:lnTo>
                  <a:lnTo>
                    <a:pt x="199" y="0"/>
                  </a:lnTo>
                  <a:lnTo>
                    <a:pt x="199" y="5"/>
                  </a:lnTo>
                  <a:lnTo>
                    <a:pt x="199" y="7"/>
                  </a:lnTo>
                  <a:lnTo>
                    <a:pt x="200" y="8"/>
                  </a:lnTo>
                  <a:lnTo>
                    <a:pt x="201" y="4"/>
                  </a:lnTo>
                  <a:lnTo>
                    <a:pt x="202" y="8"/>
                  </a:lnTo>
                  <a:lnTo>
                    <a:pt x="203" y="9"/>
                  </a:lnTo>
                  <a:lnTo>
                    <a:pt x="203" y="16"/>
                  </a:lnTo>
                  <a:lnTo>
                    <a:pt x="203" y="14"/>
                  </a:lnTo>
                  <a:lnTo>
                    <a:pt x="204" y="9"/>
                  </a:lnTo>
                  <a:lnTo>
                    <a:pt x="205" y="7"/>
                  </a:lnTo>
                  <a:lnTo>
                    <a:pt x="206" y="10"/>
                  </a:lnTo>
                  <a:lnTo>
                    <a:pt x="206" y="9"/>
                  </a:lnTo>
                  <a:lnTo>
                    <a:pt x="207" y="16"/>
                  </a:lnTo>
                  <a:lnTo>
                    <a:pt x="207" y="14"/>
                  </a:lnTo>
                  <a:lnTo>
                    <a:pt x="208" y="13"/>
                  </a:lnTo>
                  <a:lnTo>
                    <a:pt x="208" y="16"/>
                  </a:lnTo>
                  <a:lnTo>
                    <a:pt x="209" y="22"/>
                  </a:lnTo>
                  <a:lnTo>
                    <a:pt x="210" y="14"/>
                  </a:lnTo>
                  <a:lnTo>
                    <a:pt x="211" y="12"/>
                  </a:lnTo>
                  <a:lnTo>
                    <a:pt x="211" y="11"/>
                  </a:lnTo>
                  <a:lnTo>
                    <a:pt x="211" y="5"/>
                  </a:lnTo>
                  <a:lnTo>
                    <a:pt x="212" y="8"/>
                  </a:lnTo>
                  <a:lnTo>
                    <a:pt x="213" y="7"/>
                  </a:lnTo>
                  <a:lnTo>
                    <a:pt x="213" y="8"/>
                  </a:lnTo>
                  <a:lnTo>
                    <a:pt x="214" y="7"/>
                  </a:lnTo>
                  <a:lnTo>
                    <a:pt x="214" y="9"/>
                  </a:lnTo>
                  <a:lnTo>
                    <a:pt x="215" y="9"/>
                  </a:lnTo>
                  <a:lnTo>
                    <a:pt x="216" y="9"/>
                  </a:lnTo>
                  <a:lnTo>
                    <a:pt x="216" y="14"/>
                  </a:lnTo>
                  <a:lnTo>
                    <a:pt x="217" y="12"/>
                  </a:lnTo>
                  <a:lnTo>
                    <a:pt x="218" y="10"/>
                  </a:lnTo>
                  <a:lnTo>
                    <a:pt x="218" y="4"/>
                  </a:lnTo>
                  <a:lnTo>
                    <a:pt x="218" y="9"/>
                  </a:lnTo>
                  <a:lnTo>
                    <a:pt x="219" y="9"/>
                  </a:lnTo>
                  <a:lnTo>
                    <a:pt x="220" y="10"/>
                  </a:lnTo>
                  <a:lnTo>
                    <a:pt x="221" y="8"/>
                  </a:lnTo>
                  <a:lnTo>
                    <a:pt x="222" y="9"/>
                  </a:lnTo>
                  <a:lnTo>
                    <a:pt x="223" y="11"/>
                  </a:lnTo>
                  <a:lnTo>
                    <a:pt x="224" y="11"/>
                  </a:lnTo>
                  <a:lnTo>
                    <a:pt x="225" y="11"/>
                  </a:lnTo>
                  <a:lnTo>
                    <a:pt x="225" y="8"/>
                  </a:lnTo>
                  <a:lnTo>
                    <a:pt x="225" y="10"/>
                  </a:lnTo>
                  <a:lnTo>
                    <a:pt x="226" y="10"/>
                  </a:lnTo>
                  <a:lnTo>
                    <a:pt x="227" y="11"/>
                  </a:lnTo>
                  <a:lnTo>
                    <a:pt x="228" y="11"/>
                  </a:lnTo>
                  <a:lnTo>
                    <a:pt x="228" y="12"/>
                  </a:lnTo>
                  <a:lnTo>
                    <a:pt x="229" y="13"/>
                  </a:lnTo>
                  <a:lnTo>
                    <a:pt x="229" y="9"/>
                  </a:lnTo>
                  <a:lnTo>
                    <a:pt x="230" y="9"/>
                  </a:lnTo>
                  <a:lnTo>
                    <a:pt x="231" y="9"/>
                  </a:lnTo>
                  <a:lnTo>
                    <a:pt x="232" y="2"/>
                  </a:lnTo>
                  <a:lnTo>
                    <a:pt x="233" y="6"/>
                  </a:lnTo>
                  <a:lnTo>
                    <a:pt x="233" y="7"/>
                  </a:lnTo>
                  <a:lnTo>
                    <a:pt x="233" y="9"/>
                  </a:lnTo>
                  <a:lnTo>
                    <a:pt x="234" y="9"/>
                  </a:lnTo>
                  <a:lnTo>
                    <a:pt x="235" y="9"/>
                  </a:lnTo>
                  <a:lnTo>
                    <a:pt x="235" y="11"/>
                  </a:lnTo>
                  <a:lnTo>
                    <a:pt x="236" y="9"/>
                  </a:lnTo>
                  <a:lnTo>
                    <a:pt x="237" y="10"/>
                  </a:lnTo>
                  <a:lnTo>
                    <a:pt x="238" y="11"/>
                  </a:lnTo>
                  <a:lnTo>
                    <a:pt x="238" y="9"/>
                  </a:lnTo>
                  <a:lnTo>
                    <a:pt x="239" y="9"/>
                  </a:lnTo>
                  <a:lnTo>
                    <a:pt x="240" y="11"/>
                  </a:lnTo>
                  <a:lnTo>
                    <a:pt x="240" y="14"/>
                  </a:lnTo>
                  <a:lnTo>
                    <a:pt x="240" y="13"/>
                  </a:lnTo>
                  <a:lnTo>
                    <a:pt x="241" y="11"/>
                  </a:lnTo>
                  <a:lnTo>
                    <a:pt x="242" y="11"/>
                  </a:lnTo>
                  <a:lnTo>
                    <a:pt x="243" y="3"/>
                  </a:lnTo>
                  <a:lnTo>
                    <a:pt x="243" y="6"/>
                  </a:lnTo>
                  <a:lnTo>
                    <a:pt x="244" y="11"/>
                  </a:lnTo>
                  <a:lnTo>
                    <a:pt x="245" y="9"/>
                  </a:lnTo>
                  <a:lnTo>
                    <a:pt x="245" y="11"/>
                  </a:lnTo>
                  <a:lnTo>
                    <a:pt x="246" y="13"/>
                  </a:lnTo>
                  <a:lnTo>
                    <a:pt x="247" y="11"/>
                  </a:lnTo>
                  <a:lnTo>
                    <a:pt x="247" y="12"/>
                  </a:lnTo>
                  <a:lnTo>
                    <a:pt x="248" y="12"/>
                  </a:lnTo>
                  <a:lnTo>
                    <a:pt x="248" y="10"/>
                  </a:lnTo>
                  <a:lnTo>
                    <a:pt x="249" y="10"/>
                  </a:lnTo>
                  <a:lnTo>
                    <a:pt x="250" y="10"/>
                  </a:lnTo>
                  <a:lnTo>
                    <a:pt x="250" y="11"/>
                  </a:lnTo>
                  <a:lnTo>
                    <a:pt x="251" y="7"/>
                  </a:lnTo>
                  <a:lnTo>
                    <a:pt x="252" y="5"/>
                  </a:lnTo>
                  <a:lnTo>
                    <a:pt x="252" y="8"/>
                  </a:lnTo>
                  <a:lnTo>
                    <a:pt x="253" y="9"/>
                  </a:lnTo>
                  <a:lnTo>
                    <a:pt x="254" y="9"/>
                  </a:lnTo>
                  <a:lnTo>
                    <a:pt x="255" y="7"/>
                  </a:lnTo>
                  <a:lnTo>
                    <a:pt x="255" y="10"/>
                  </a:lnTo>
                  <a:lnTo>
                    <a:pt x="256" y="12"/>
                  </a:lnTo>
                  <a:lnTo>
                    <a:pt x="257" y="12"/>
                  </a:lnTo>
                  <a:lnTo>
                    <a:pt x="257" y="11"/>
                  </a:lnTo>
                  <a:lnTo>
                    <a:pt x="258" y="12"/>
                  </a:lnTo>
                  <a:lnTo>
                    <a:pt x="259" y="12"/>
                  </a:lnTo>
                  <a:lnTo>
                    <a:pt x="260" y="14"/>
                  </a:lnTo>
                  <a:lnTo>
                    <a:pt x="260" y="11"/>
                  </a:lnTo>
                  <a:lnTo>
                    <a:pt x="260" y="10"/>
                  </a:lnTo>
                  <a:lnTo>
                    <a:pt x="261" y="10"/>
                  </a:lnTo>
                  <a:lnTo>
                    <a:pt x="262" y="10"/>
                  </a:lnTo>
                  <a:lnTo>
                    <a:pt x="262" y="6"/>
                  </a:lnTo>
                  <a:lnTo>
                    <a:pt x="263" y="11"/>
                  </a:lnTo>
                  <a:lnTo>
                    <a:pt x="263" y="10"/>
                  </a:lnTo>
                  <a:lnTo>
                    <a:pt x="264" y="11"/>
                  </a:lnTo>
                  <a:lnTo>
                    <a:pt x="265" y="19"/>
                  </a:lnTo>
                  <a:lnTo>
                    <a:pt x="265" y="13"/>
                  </a:lnTo>
                  <a:lnTo>
                    <a:pt x="266" y="11"/>
                  </a:lnTo>
                  <a:lnTo>
                    <a:pt x="267" y="9"/>
                  </a:lnTo>
                  <a:lnTo>
                    <a:pt x="267" y="18"/>
                  </a:lnTo>
                  <a:lnTo>
                    <a:pt x="267" y="14"/>
                  </a:lnTo>
                  <a:lnTo>
                    <a:pt x="268" y="12"/>
                  </a:lnTo>
                  <a:lnTo>
                    <a:pt x="269" y="11"/>
                  </a:lnTo>
                  <a:lnTo>
                    <a:pt x="270" y="7"/>
                  </a:lnTo>
                  <a:lnTo>
                    <a:pt x="270" y="12"/>
                  </a:lnTo>
                  <a:lnTo>
                    <a:pt x="270" y="10"/>
                  </a:lnTo>
                  <a:lnTo>
                    <a:pt x="271" y="11"/>
                  </a:lnTo>
                  <a:lnTo>
                    <a:pt x="272" y="10"/>
                  </a:lnTo>
                  <a:lnTo>
                    <a:pt x="272" y="11"/>
                  </a:lnTo>
                  <a:lnTo>
                    <a:pt x="273" y="11"/>
                  </a:lnTo>
                  <a:lnTo>
                    <a:pt x="274" y="5"/>
                  </a:lnTo>
                  <a:lnTo>
                    <a:pt x="274" y="11"/>
                  </a:lnTo>
                  <a:lnTo>
                    <a:pt x="274" y="14"/>
                  </a:lnTo>
                  <a:lnTo>
                    <a:pt x="275" y="13"/>
                  </a:lnTo>
                  <a:lnTo>
                    <a:pt x="276" y="7"/>
                  </a:lnTo>
                  <a:lnTo>
                    <a:pt x="277" y="8"/>
                  </a:lnTo>
                  <a:lnTo>
                    <a:pt x="277" y="9"/>
                  </a:lnTo>
                  <a:lnTo>
                    <a:pt x="278" y="10"/>
                  </a:lnTo>
                  <a:lnTo>
                    <a:pt x="278" y="11"/>
                  </a:lnTo>
                  <a:lnTo>
                    <a:pt x="279" y="12"/>
                  </a:lnTo>
                  <a:lnTo>
                    <a:pt x="279" y="11"/>
                  </a:lnTo>
                  <a:lnTo>
                    <a:pt x="280" y="11"/>
                  </a:lnTo>
                  <a:lnTo>
                    <a:pt x="281" y="11"/>
                  </a:lnTo>
                  <a:lnTo>
                    <a:pt x="282" y="11"/>
                  </a:lnTo>
                  <a:lnTo>
                    <a:pt x="282" y="7"/>
                  </a:lnTo>
                  <a:lnTo>
                    <a:pt x="282" y="9"/>
                  </a:lnTo>
                  <a:lnTo>
                    <a:pt x="283" y="11"/>
                  </a:lnTo>
                  <a:lnTo>
                    <a:pt x="284" y="10"/>
                  </a:lnTo>
                  <a:lnTo>
                    <a:pt x="284" y="11"/>
                  </a:lnTo>
                  <a:lnTo>
                    <a:pt x="285" y="9"/>
                  </a:lnTo>
                  <a:lnTo>
                    <a:pt x="286" y="10"/>
                  </a:lnTo>
                  <a:lnTo>
                    <a:pt x="286" y="9"/>
                  </a:lnTo>
                  <a:lnTo>
                    <a:pt x="287" y="12"/>
                  </a:lnTo>
                  <a:lnTo>
                    <a:pt x="287" y="3"/>
                  </a:lnTo>
                  <a:lnTo>
                    <a:pt x="288" y="7"/>
                  </a:lnTo>
                  <a:lnTo>
                    <a:pt x="289" y="9"/>
                  </a:lnTo>
                  <a:lnTo>
                    <a:pt x="289" y="10"/>
                  </a:lnTo>
                  <a:lnTo>
                    <a:pt x="289" y="14"/>
                  </a:lnTo>
                  <a:lnTo>
                    <a:pt x="290" y="14"/>
                  </a:lnTo>
                  <a:lnTo>
                    <a:pt x="291" y="13"/>
                  </a:lnTo>
                  <a:lnTo>
                    <a:pt x="292" y="11"/>
                  </a:lnTo>
                  <a:lnTo>
                    <a:pt x="292" y="13"/>
                  </a:lnTo>
                  <a:lnTo>
                    <a:pt x="293" y="10"/>
                  </a:lnTo>
                  <a:lnTo>
                    <a:pt x="293" y="11"/>
                  </a:lnTo>
                  <a:lnTo>
                    <a:pt x="294" y="14"/>
                  </a:lnTo>
                  <a:lnTo>
                    <a:pt x="294" y="13"/>
                  </a:lnTo>
                  <a:lnTo>
                    <a:pt x="295" y="10"/>
                  </a:lnTo>
                  <a:lnTo>
                    <a:pt x="296" y="13"/>
                  </a:lnTo>
                  <a:lnTo>
                    <a:pt x="296" y="14"/>
                  </a:lnTo>
                  <a:lnTo>
                    <a:pt x="296" y="11"/>
                  </a:lnTo>
                  <a:lnTo>
                    <a:pt x="297" y="9"/>
                  </a:lnTo>
                  <a:lnTo>
                    <a:pt x="298" y="10"/>
                  </a:lnTo>
                  <a:lnTo>
                    <a:pt x="299" y="9"/>
                  </a:lnTo>
                  <a:lnTo>
                    <a:pt x="300" y="9"/>
                  </a:lnTo>
                  <a:lnTo>
                    <a:pt x="301" y="6"/>
                  </a:lnTo>
                  <a:lnTo>
                    <a:pt x="301" y="9"/>
                  </a:lnTo>
                  <a:lnTo>
                    <a:pt x="301" y="16"/>
                  </a:lnTo>
                  <a:lnTo>
                    <a:pt x="302" y="17"/>
                  </a:lnTo>
                  <a:lnTo>
                    <a:pt x="303" y="14"/>
                  </a:lnTo>
                  <a:lnTo>
                    <a:pt x="304" y="13"/>
                  </a:lnTo>
                  <a:lnTo>
                    <a:pt x="304" y="11"/>
                  </a:lnTo>
                  <a:lnTo>
                    <a:pt x="305" y="6"/>
                  </a:lnTo>
                  <a:lnTo>
                    <a:pt x="306" y="5"/>
                  </a:lnTo>
                  <a:lnTo>
                    <a:pt x="306" y="8"/>
                  </a:lnTo>
                  <a:lnTo>
                    <a:pt x="307" y="8"/>
                  </a:lnTo>
                  <a:lnTo>
                    <a:pt x="308" y="9"/>
                  </a:lnTo>
                  <a:lnTo>
                    <a:pt x="308" y="10"/>
                  </a:lnTo>
                  <a:lnTo>
                    <a:pt x="309" y="10"/>
                  </a:lnTo>
                  <a:lnTo>
                    <a:pt x="309" y="2"/>
                  </a:lnTo>
                  <a:lnTo>
                    <a:pt x="310" y="7"/>
                  </a:lnTo>
                  <a:lnTo>
                    <a:pt x="311" y="7"/>
                  </a:lnTo>
                  <a:lnTo>
                    <a:pt x="311" y="9"/>
                  </a:lnTo>
                  <a:lnTo>
                    <a:pt x="312" y="9"/>
                  </a:lnTo>
                  <a:lnTo>
                    <a:pt x="313" y="9"/>
                  </a:lnTo>
                  <a:lnTo>
                    <a:pt x="314" y="8"/>
                  </a:lnTo>
                  <a:lnTo>
                    <a:pt x="314" y="11"/>
                  </a:lnTo>
                  <a:lnTo>
                    <a:pt x="315" y="11"/>
                  </a:lnTo>
                  <a:lnTo>
                    <a:pt x="316" y="11"/>
                  </a:lnTo>
                  <a:lnTo>
                    <a:pt x="316" y="10"/>
                  </a:lnTo>
                  <a:lnTo>
                    <a:pt x="316" y="11"/>
                  </a:lnTo>
                  <a:lnTo>
                    <a:pt x="317" y="10"/>
                  </a:lnTo>
                  <a:lnTo>
                    <a:pt x="318" y="13"/>
                  </a:lnTo>
                  <a:lnTo>
                    <a:pt x="319" y="11"/>
                  </a:lnTo>
                  <a:lnTo>
                    <a:pt x="319" y="10"/>
                  </a:lnTo>
                  <a:lnTo>
                    <a:pt x="320" y="5"/>
                  </a:lnTo>
                  <a:lnTo>
                    <a:pt x="321" y="7"/>
                  </a:lnTo>
                  <a:lnTo>
                    <a:pt x="321" y="8"/>
                  </a:lnTo>
                  <a:lnTo>
                    <a:pt x="322" y="8"/>
                  </a:lnTo>
                  <a:lnTo>
                    <a:pt x="323" y="11"/>
                  </a:lnTo>
                  <a:lnTo>
                    <a:pt x="323" y="10"/>
                  </a:lnTo>
                  <a:lnTo>
                    <a:pt x="324" y="11"/>
                  </a:lnTo>
                  <a:lnTo>
                    <a:pt x="325" y="9"/>
                  </a:lnTo>
                  <a:lnTo>
                    <a:pt x="326" y="11"/>
                  </a:lnTo>
                  <a:lnTo>
                    <a:pt x="326" y="9"/>
                  </a:lnTo>
                  <a:lnTo>
                    <a:pt x="327" y="11"/>
                  </a:lnTo>
                  <a:lnTo>
                    <a:pt x="327" y="10"/>
                  </a:lnTo>
                  <a:lnTo>
                    <a:pt x="328" y="9"/>
                  </a:lnTo>
                  <a:lnTo>
                    <a:pt x="328" y="8"/>
                  </a:lnTo>
                  <a:lnTo>
                    <a:pt x="329" y="4"/>
                  </a:lnTo>
                  <a:lnTo>
                    <a:pt x="330" y="7"/>
                  </a:lnTo>
                  <a:lnTo>
                    <a:pt x="331" y="9"/>
                  </a:lnTo>
                  <a:lnTo>
                    <a:pt x="331" y="14"/>
                  </a:lnTo>
                  <a:lnTo>
                    <a:pt x="332" y="11"/>
                  </a:lnTo>
                  <a:lnTo>
                    <a:pt x="333" y="16"/>
                  </a:lnTo>
                  <a:lnTo>
                    <a:pt x="333" y="14"/>
                  </a:lnTo>
                  <a:lnTo>
                    <a:pt x="334" y="11"/>
                  </a:lnTo>
                  <a:lnTo>
                    <a:pt x="334" y="10"/>
                  </a:lnTo>
                  <a:lnTo>
                    <a:pt x="335" y="10"/>
                  </a:lnTo>
                  <a:lnTo>
                    <a:pt x="336" y="9"/>
                  </a:lnTo>
                  <a:lnTo>
                    <a:pt x="336" y="11"/>
                  </a:lnTo>
                  <a:lnTo>
                    <a:pt x="337" y="11"/>
                  </a:lnTo>
                  <a:lnTo>
                    <a:pt x="338" y="11"/>
                  </a:lnTo>
                  <a:lnTo>
                    <a:pt x="338" y="9"/>
                  </a:lnTo>
                  <a:lnTo>
                    <a:pt x="339" y="10"/>
                  </a:lnTo>
                  <a:lnTo>
                    <a:pt x="340" y="11"/>
                  </a:lnTo>
                  <a:lnTo>
                    <a:pt x="340" y="15"/>
                  </a:lnTo>
                  <a:lnTo>
                    <a:pt x="341" y="15"/>
                  </a:lnTo>
                  <a:lnTo>
                    <a:pt x="342" y="11"/>
                  </a:lnTo>
                  <a:lnTo>
                    <a:pt x="342" y="10"/>
                  </a:lnTo>
                  <a:lnTo>
                    <a:pt x="343" y="6"/>
                  </a:lnTo>
                  <a:lnTo>
                    <a:pt x="343" y="9"/>
                  </a:lnTo>
                  <a:lnTo>
                    <a:pt x="344" y="10"/>
                  </a:lnTo>
                  <a:lnTo>
                    <a:pt x="345" y="13"/>
                  </a:lnTo>
                  <a:lnTo>
                    <a:pt x="345" y="19"/>
                  </a:lnTo>
                  <a:lnTo>
                    <a:pt x="345" y="14"/>
                  </a:lnTo>
                  <a:lnTo>
                    <a:pt x="346" y="12"/>
                  </a:lnTo>
                  <a:lnTo>
                    <a:pt x="347" y="12"/>
                  </a:lnTo>
                  <a:lnTo>
                    <a:pt x="348" y="15"/>
                  </a:lnTo>
                  <a:lnTo>
                    <a:pt x="349" y="13"/>
                  </a:lnTo>
                  <a:lnTo>
                    <a:pt x="349" y="11"/>
                  </a:lnTo>
                  <a:lnTo>
                    <a:pt x="350" y="8"/>
                  </a:lnTo>
                  <a:lnTo>
                    <a:pt x="350" y="10"/>
                  </a:lnTo>
                  <a:lnTo>
                    <a:pt x="351" y="11"/>
                  </a:lnTo>
                  <a:lnTo>
                    <a:pt x="352" y="12"/>
                  </a:lnTo>
                  <a:lnTo>
                    <a:pt x="353" y="9"/>
                  </a:lnTo>
                  <a:lnTo>
                    <a:pt x="353" y="2"/>
                  </a:lnTo>
                  <a:lnTo>
                    <a:pt x="354" y="7"/>
                  </a:lnTo>
                  <a:lnTo>
                    <a:pt x="355" y="8"/>
                  </a:lnTo>
                  <a:lnTo>
                    <a:pt x="355" y="7"/>
                  </a:lnTo>
                  <a:lnTo>
                    <a:pt x="356" y="0"/>
                  </a:lnTo>
                  <a:lnTo>
                    <a:pt x="357" y="7"/>
                  </a:lnTo>
                  <a:lnTo>
                    <a:pt x="357" y="9"/>
                  </a:lnTo>
                  <a:lnTo>
                    <a:pt x="358" y="9"/>
                  </a:lnTo>
                  <a:lnTo>
                    <a:pt x="358" y="14"/>
                  </a:lnTo>
                  <a:lnTo>
                    <a:pt x="359" y="10"/>
                  </a:lnTo>
                  <a:lnTo>
                    <a:pt x="360" y="13"/>
                  </a:lnTo>
                  <a:lnTo>
                    <a:pt x="360" y="11"/>
                  </a:lnTo>
                  <a:lnTo>
                    <a:pt x="360" y="13"/>
                  </a:lnTo>
                  <a:lnTo>
                    <a:pt x="361" y="11"/>
                  </a:lnTo>
                  <a:lnTo>
                    <a:pt x="362" y="11"/>
                  </a:lnTo>
                  <a:lnTo>
                    <a:pt x="362" y="17"/>
                  </a:lnTo>
                  <a:lnTo>
                    <a:pt x="363" y="17"/>
                  </a:lnTo>
                  <a:lnTo>
                    <a:pt x="364" y="15"/>
                  </a:lnTo>
                  <a:lnTo>
                    <a:pt x="364" y="13"/>
                  </a:lnTo>
                  <a:lnTo>
                    <a:pt x="365" y="14"/>
                  </a:lnTo>
                  <a:lnTo>
                    <a:pt x="366" y="12"/>
                  </a:lnTo>
                  <a:lnTo>
                    <a:pt x="367" y="10"/>
                  </a:lnTo>
                  <a:lnTo>
                    <a:pt x="367" y="7"/>
                  </a:lnTo>
                  <a:lnTo>
                    <a:pt x="368" y="8"/>
                  </a:lnTo>
                  <a:lnTo>
                    <a:pt x="368" y="10"/>
                  </a:lnTo>
                  <a:lnTo>
                    <a:pt x="369" y="10"/>
                  </a:lnTo>
                  <a:lnTo>
                    <a:pt x="370" y="10"/>
                  </a:lnTo>
                  <a:lnTo>
                    <a:pt x="370" y="11"/>
                  </a:lnTo>
                  <a:lnTo>
                    <a:pt x="371" y="17"/>
                  </a:lnTo>
                  <a:lnTo>
                    <a:pt x="372" y="16"/>
                  </a:lnTo>
                  <a:lnTo>
                    <a:pt x="372" y="13"/>
                  </a:lnTo>
                  <a:lnTo>
                    <a:pt x="373" y="7"/>
                  </a:lnTo>
                  <a:lnTo>
                    <a:pt x="374" y="9"/>
                  </a:lnTo>
                  <a:lnTo>
                    <a:pt x="375" y="10"/>
                  </a:lnTo>
                  <a:lnTo>
                    <a:pt x="375" y="20"/>
                  </a:lnTo>
                  <a:lnTo>
                    <a:pt x="376" y="13"/>
                  </a:lnTo>
                  <a:lnTo>
                    <a:pt x="377" y="11"/>
                  </a:lnTo>
                  <a:lnTo>
                    <a:pt x="378" y="11"/>
                  </a:lnTo>
                  <a:lnTo>
                    <a:pt x="379" y="11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520" name="Freeform 861"/>
            <p:cNvSpPr>
              <a:spLocks/>
            </p:cNvSpPr>
            <p:nvPr/>
          </p:nvSpPr>
          <p:spPr bwMode="auto">
            <a:xfrm>
              <a:off x="876300" y="3938588"/>
              <a:ext cx="679450" cy="1733550"/>
            </a:xfrm>
            <a:custGeom>
              <a:avLst/>
              <a:gdLst>
                <a:gd name="T0" fmla="*/ 2147483647 w 428"/>
                <a:gd name="T1" fmla="*/ 2147483647 h 1092"/>
                <a:gd name="T2" fmla="*/ 2147483647 w 428"/>
                <a:gd name="T3" fmla="*/ 2147483647 h 1092"/>
                <a:gd name="T4" fmla="*/ 2147483647 w 428"/>
                <a:gd name="T5" fmla="*/ 2147483647 h 1092"/>
                <a:gd name="T6" fmla="*/ 2147483647 w 428"/>
                <a:gd name="T7" fmla="*/ 2147483647 h 1092"/>
                <a:gd name="T8" fmla="*/ 2147483647 w 428"/>
                <a:gd name="T9" fmla="*/ 2147483647 h 1092"/>
                <a:gd name="T10" fmla="*/ 2147483647 w 428"/>
                <a:gd name="T11" fmla="*/ 2147483647 h 1092"/>
                <a:gd name="T12" fmla="*/ 2147483647 w 428"/>
                <a:gd name="T13" fmla="*/ 2147483647 h 1092"/>
                <a:gd name="T14" fmla="*/ 2147483647 w 428"/>
                <a:gd name="T15" fmla="*/ 2147483647 h 1092"/>
                <a:gd name="T16" fmla="*/ 2147483647 w 428"/>
                <a:gd name="T17" fmla="*/ 2147483647 h 1092"/>
                <a:gd name="T18" fmla="*/ 2147483647 w 428"/>
                <a:gd name="T19" fmla="*/ 2147483647 h 1092"/>
                <a:gd name="T20" fmla="*/ 2147483647 w 428"/>
                <a:gd name="T21" fmla="*/ 2147483647 h 1092"/>
                <a:gd name="T22" fmla="*/ 2147483647 w 428"/>
                <a:gd name="T23" fmla="*/ 2147483647 h 1092"/>
                <a:gd name="T24" fmla="*/ 2147483647 w 428"/>
                <a:gd name="T25" fmla="*/ 2147483647 h 1092"/>
                <a:gd name="T26" fmla="*/ 2147483647 w 428"/>
                <a:gd name="T27" fmla="*/ 2147483647 h 1092"/>
                <a:gd name="T28" fmla="*/ 2147483647 w 428"/>
                <a:gd name="T29" fmla="*/ 2147483647 h 1092"/>
                <a:gd name="T30" fmla="*/ 2147483647 w 428"/>
                <a:gd name="T31" fmla="*/ 2147483647 h 1092"/>
                <a:gd name="T32" fmla="*/ 2147483647 w 428"/>
                <a:gd name="T33" fmla="*/ 2147483647 h 1092"/>
                <a:gd name="T34" fmla="*/ 2147483647 w 428"/>
                <a:gd name="T35" fmla="*/ 2147483647 h 1092"/>
                <a:gd name="T36" fmla="*/ 2147483647 w 428"/>
                <a:gd name="T37" fmla="*/ 2147483647 h 1092"/>
                <a:gd name="T38" fmla="*/ 2147483647 w 428"/>
                <a:gd name="T39" fmla="*/ 2147483647 h 1092"/>
                <a:gd name="T40" fmla="*/ 2147483647 w 428"/>
                <a:gd name="T41" fmla="*/ 2147483647 h 1092"/>
                <a:gd name="T42" fmla="*/ 2147483647 w 428"/>
                <a:gd name="T43" fmla="*/ 2147483647 h 1092"/>
                <a:gd name="T44" fmla="*/ 2147483647 w 428"/>
                <a:gd name="T45" fmla="*/ 2147483647 h 1092"/>
                <a:gd name="T46" fmla="*/ 2147483647 w 428"/>
                <a:gd name="T47" fmla="*/ 2147483647 h 1092"/>
                <a:gd name="T48" fmla="*/ 2147483647 w 428"/>
                <a:gd name="T49" fmla="*/ 2147483647 h 1092"/>
                <a:gd name="T50" fmla="*/ 2147483647 w 428"/>
                <a:gd name="T51" fmla="*/ 2147483647 h 1092"/>
                <a:gd name="T52" fmla="*/ 2147483647 w 428"/>
                <a:gd name="T53" fmla="*/ 2147483647 h 1092"/>
                <a:gd name="T54" fmla="*/ 2147483647 w 428"/>
                <a:gd name="T55" fmla="*/ 2147483647 h 1092"/>
                <a:gd name="T56" fmla="*/ 2147483647 w 428"/>
                <a:gd name="T57" fmla="*/ 2147483647 h 1092"/>
                <a:gd name="T58" fmla="*/ 2147483647 w 428"/>
                <a:gd name="T59" fmla="*/ 2147483647 h 1092"/>
                <a:gd name="T60" fmla="*/ 2147483647 w 428"/>
                <a:gd name="T61" fmla="*/ 2147483647 h 1092"/>
                <a:gd name="T62" fmla="*/ 2147483647 w 428"/>
                <a:gd name="T63" fmla="*/ 2147483647 h 1092"/>
                <a:gd name="T64" fmla="*/ 2147483647 w 428"/>
                <a:gd name="T65" fmla="*/ 2147483647 h 1092"/>
                <a:gd name="T66" fmla="*/ 2147483647 w 428"/>
                <a:gd name="T67" fmla="*/ 2147483647 h 1092"/>
                <a:gd name="T68" fmla="*/ 2147483647 w 428"/>
                <a:gd name="T69" fmla="*/ 2147483647 h 1092"/>
                <a:gd name="T70" fmla="*/ 2147483647 w 428"/>
                <a:gd name="T71" fmla="*/ 2147483647 h 1092"/>
                <a:gd name="T72" fmla="*/ 2147483647 w 428"/>
                <a:gd name="T73" fmla="*/ 2147483647 h 1092"/>
                <a:gd name="T74" fmla="*/ 2147483647 w 428"/>
                <a:gd name="T75" fmla="*/ 2147483647 h 1092"/>
                <a:gd name="T76" fmla="*/ 2147483647 w 428"/>
                <a:gd name="T77" fmla="*/ 2147483647 h 1092"/>
                <a:gd name="T78" fmla="*/ 2147483647 w 428"/>
                <a:gd name="T79" fmla="*/ 2147483647 h 1092"/>
                <a:gd name="T80" fmla="*/ 2147483647 w 428"/>
                <a:gd name="T81" fmla="*/ 2147483647 h 1092"/>
                <a:gd name="T82" fmla="*/ 2147483647 w 428"/>
                <a:gd name="T83" fmla="*/ 2147483647 h 1092"/>
                <a:gd name="T84" fmla="*/ 2147483647 w 428"/>
                <a:gd name="T85" fmla="*/ 2147483647 h 1092"/>
                <a:gd name="T86" fmla="*/ 2147483647 w 428"/>
                <a:gd name="T87" fmla="*/ 2147483647 h 1092"/>
                <a:gd name="T88" fmla="*/ 2147483647 w 428"/>
                <a:gd name="T89" fmla="*/ 2147483647 h 1092"/>
                <a:gd name="T90" fmla="*/ 2147483647 w 428"/>
                <a:gd name="T91" fmla="*/ 2147483647 h 1092"/>
                <a:gd name="T92" fmla="*/ 2147483647 w 428"/>
                <a:gd name="T93" fmla="*/ 2147483647 h 1092"/>
                <a:gd name="T94" fmla="*/ 2147483647 w 428"/>
                <a:gd name="T95" fmla="*/ 2147483647 h 1092"/>
                <a:gd name="T96" fmla="*/ 2147483647 w 428"/>
                <a:gd name="T97" fmla="*/ 2147483647 h 1092"/>
                <a:gd name="T98" fmla="*/ 2147483647 w 428"/>
                <a:gd name="T99" fmla="*/ 2147483647 h 1092"/>
                <a:gd name="T100" fmla="*/ 2147483647 w 428"/>
                <a:gd name="T101" fmla="*/ 2147483647 h 1092"/>
                <a:gd name="T102" fmla="*/ 2147483647 w 428"/>
                <a:gd name="T103" fmla="*/ 2147483647 h 1092"/>
                <a:gd name="T104" fmla="*/ 2147483647 w 428"/>
                <a:gd name="T105" fmla="*/ 2147483647 h 1092"/>
                <a:gd name="T106" fmla="*/ 2147483647 w 428"/>
                <a:gd name="T107" fmla="*/ 2147483647 h 1092"/>
                <a:gd name="T108" fmla="*/ 2147483647 w 428"/>
                <a:gd name="T109" fmla="*/ 2147483647 h 1092"/>
                <a:gd name="T110" fmla="*/ 2147483647 w 428"/>
                <a:gd name="T111" fmla="*/ 2147483647 h 1092"/>
                <a:gd name="T112" fmla="*/ 2147483647 w 428"/>
                <a:gd name="T113" fmla="*/ 2147483647 h 1092"/>
                <a:gd name="T114" fmla="*/ 2147483647 w 428"/>
                <a:gd name="T115" fmla="*/ 2147483647 h 1092"/>
                <a:gd name="T116" fmla="*/ 2147483647 w 428"/>
                <a:gd name="T117" fmla="*/ 2147483647 h 1092"/>
                <a:gd name="T118" fmla="*/ 2147483647 w 428"/>
                <a:gd name="T119" fmla="*/ 2147483647 h 1092"/>
                <a:gd name="T120" fmla="*/ 2147483647 w 428"/>
                <a:gd name="T121" fmla="*/ 2147483647 h 1092"/>
                <a:gd name="T122" fmla="*/ 2147483647 w 428"/>
                <a:gd name="T123" fmla="*/ 2147483647 h 1092"/>
                <a:gd name="T124" fmla="*/ 2147483647 w 428"/>
                <a:gd name="T125" fmla="*/ 2147483647 h 10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28"/>
                <a:gd name="T190" fmla="*/ 0 h 1092"/>
                <a:gd name="T191" fmla="*/ 428 w 428"/>
                <a:gd name="T192" fmla="*/ 1092 h 109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28" h="1092">
                  <a:moveTo>
                    <a:pt x="0" y="907"/>
                  </a:moveTo>
                  <a:lnTo>
                    <a:pt x="1" y="907"/>
                  </a:lnTo>
                  <a:lnTo>
                    <a:pt x="2" y="902"/>
                  </a:lnTo>
                  <a:lnTo>
                    <a:pt x="3" y="902"/>
                  </a:lnTo>
                  <a:lnTo>
                    <a:pt x="3" y="903"/>
                  </a:lnTo>
                  <a:lnTo>
                    <a:pt x="4" y="901"/>
                  </a:lnTo>
                  <a:lnTo>
                    <a:pt x="5" y="901"/>
                  </a:lnTo>
                  <a:lnTo>
                    <a:pt x="5" y="902"/>
                  </a:lnTo>
                  <a:lnTo>
                    <a:pt x="6" y="903"/>
                  </a:lnTo>
                  <a:lnTo>
                    <a:pt x="7" y="903"/>
                  </a:lnTo>
                  <a:lnTo>
                    <a:pt x="7" y="902"/>
                  </a:lnTo>
                  <a:lnTo>
                    <a:pt x="7" y="899"/>
                  </a:lnTo>
                  <a:lnTo>
                    <a:pt x="8" y="898"/>
                  </a:lnTo>
                  <a:lnTo>
                    <a:pt x="9" y="898"/>
                  </a:lnTo>
                  <a:lnTo>
                    <a:pt x="9" y="900"/>
                  </a:lnTo>
                  <a:lnTo>
                    <a:pt x="10" y="901"/>
                  </a:lnTo>
                  <a:lnTo>
                    <a:pt x="10" y="907"/>
                  </a:lnTo>
                  <a:lnTo>
                    <a:pt x="11" y="905"/>
                  </a:lnTo>
                  <a:lnTo>
                    <a:pt x="12" y="897"/>
                  </a:lnTo>
                  <a:lnTo>
                    <a:pt x="12" y="900"/>
                  </a:lnTo>
                  <a:lnTo>
                    <a:pt x="13" y="905"/>
                  </a:lnTo>
                  <a:lnTo>
                    <a:pt x="14" y="903"/>
                  </a:lnTo>
                  <a:lnTo>
                    <a:pt x="14" y="902"/>
                  </a:lnTo>
                  <a:lnTo>
                    <a:pt x="15" y="907"/>
                  </a:lnTo>
                  <a:lnTo>
                    <a:pt x="16" y="904"/>
                  </a:lnTo>
                  <a:lnTo>
                    <a:pt x="17" y="903"/>
                  </a:lnTo>
                  <a:lnTo>
                    <a:pt x="17" y="900"/>
                  </a:lnTo>
                  <a:lnTo>
                    <a:pt x="18" y="902"/>
                  </a:lnTo>
                  <a:lnTo>
                    <a:pt x="19" y="902"/>
                  </a:lnTo>
                  <a:lnTo>
                    <a:pt x="19" y="910"/>
                  </a:lnTo>
                  <a:lnTo>
                    <a:pt x="20" y="1092"/>
                  </a:lnTo>
                  <a:lnTo>
                    <a:pt x="21" y="1028"/>
                  </a:lnTo>
                  <a:lnTo>
                    <a:pt x="22" y="977"/>
                  </a:lnTo>
                  <a:lnTo>
                    <a:pt x="22" y="953"/>
                  </a:lnTo>
                  <a:lnTo>
                    <a:pt x="22" y="937"/>
                  </a:lnTo>
                  <a:lnTo>
                    <a:pt x="23" y="924"/>
                  </a:lnTo>
                  <a:lnTo>
                    <a:pt x="24" y="916"/>
                  </a:lnTo>
                  <a:lnTo>
                    <a:pt x="24" y="912"/>
                  </a:lnTo>
                  <a:lnTo>
                    <a:pt x="25" y="914"/>
                  </a:lnTo>
                  <a:lnTo>
                    <a:pt x="26" y="914"/>
                  </a:lnTo>
                  <a:lnTo>
                    <a:pt x="27" y="914"/>
                  </a:lnTo>
                  <a:lnTo>
                    <a:pt x="27" y="916"/>
                  </a:lnTo>
                  <a:lnTo>
                    <a:pt x="28" y="914"/>
                  </a:lnTo>
                  <a:lnTo>
                    <a:pt x="29" y="912"/>
                  </a:lnTo>
                  <a:lnTo>
                    <a:pt x="29" y="913"/>
                  </a:lnTo>
                  <a:lnTo>
                    <a:pt x="29" y="912"/>
                  </a:lnTo>
                  <a:lnTo>
                    <a:pt x="30" y="909"/>
                  </a:lnTo>
                  <a:lnTo>
                    <a:pt x="31" y="913"/>
                  </a:lnTo>
                  <a:lnTo>
                    <a:pt x="31" y="909"/>
                  </a:lnTo>
                  <a:lnTo>
                    <a:pt x="32" y="912"/>
                  </a:lnTo>
                  <a:lnTo>
                    <a:pt x="33" y="914"/>
                  </a:lnTo>
                  <a:lnTo>
                    <a:pt x="34" y="913"/>
                  </a:lnTo>
                  <a:lnTo>
                    <a:pt x="34" y="912"/>
                  </a:lnTo>
                  <a:lnTo>
                    <a:pt x="35" y="916"/>
                  </a:lnTo>
                  <a:lnTo>
                    <a:pt x="36" y="914"/>
                  </a:lnTo>
                  <a:lnTo>
                    <a:pt x="36" y="913"/>
                  </a:lnTo>
                  <a:lnTo>
                    <a:pt x="36" y="912"/>
                  </a:lnTo>
                  <a:lnTo>
                    <a:pt x="37" y="908"/>
                  </a:lnTo>
                  <a:lnTo>
                    <a:pt x="38" y="909"/>
                  </a:lnTo>
                  <a:lnTo>
                    <a:pt x="39" y="914"/>
                  </a:lnTo>
                  <a:lnTo>
                    <a:pt x="39" y="912"/>
                  </a:lnTo>
                  <a:lnTo>
                    <a:pt x="40" y="910"/>
                  </a:lnTo>
                  <a:lnTo>
                    <a:pt x="40" y="909"/>
                  </a:lnTo>
                  <a:lnTo>
                    <a:pt x="41" y="909"/>
                  </a:lnTo>
                  <a:lnTo>
                    <a:pt x="41" y="907"/>
                  </a:lnTo>
                  <a:lnTo>
                    <a:pt x="42" y="909"/>
                  </a:lnTo>
                  <a:lnTo>
                    <a:pt x="43" y="914"/>
                  </a:lnTo>
                  <a:lnTo>
                    <a:pt x="44" y="914"/>
                  </a:lnTo>
                  <a:lnTo>
                    <a:pt x="44" y="910"/>
                  </a:lnTo>
                  <a:lnTo>
                    <a:pt x="44" y="909"/>
                  </a:lnTo>
                  <a:lnTo>
                    <a:pt x="45" y="909"/>
                  </a:lnTo>
                  <a:lnTo>
                    <a:pt x="46" y="910"/>
                  </a:lnTo>
                  <a:lnTo>
                    <a:pt x="46" y="908"/>
                  </a:lnTo>
                  <a:lnTo>
                    <a:pt x="47" y="909"/>
                  </a:lnTo>
                  <a:lnTo>
                    <a:pt x="48" y="909"/>
                  </a:lnTo>
                  <a:lnTo>
                    <a:pt x="48" y="911"/>
                  </a:lnTo>
                  <a:lnTo>
                    <a:pt x="49" y="913"/>
                  </a:lnTo>
                  <a:lnTo>
                    <a:pt x="49" y="912"/>
                  </a:lnTo>
                  <a:lnTo>
                    <a:pt x="50" y="916"/>
                  </a:lnTo>
                  <a:lnTo>
                    <a:pt x="51" y="914"/>
                  </a:lnTo>
                  <a:lnTo>
                    <a:pt x="51" y="912"/>
                  </a:lnTo>
                  <a:lnTo>
                    <a:pt x="52" y="918"/>
                  </a:lnTo>
                  <a:lnTo>
                    <a:pt x="53" y="917"/>
                  </a:lnTo>
                  <a:lnTo>
                    <a:pt x="53" y="914"/>
                  </a:lnTo>
                  <a:lnTo>
                    <a:pt x="54" y="909"/>
                  </a:lnTo>
                  <a:lnTo>
                    <a:pt x="55" y="916"/>
                  </a:lnTo>
                  <a:lnTo>
                    <a:pt x="56" y="912"/>
                  </a:lnTo>
                  <a:lnTo>
                    <a:pt x="56" y="909"/>
                  </a:lnTo>
                  <a:lnTo>
                    <a:pt x="56" y="910"/>
                  </a:lnTo>
                  <a:lnTo>
                    <a:pt x="57" y="910"/>
                  </a:lnTo>
                  <a:lnTo>
                    <a:pt x="58" y="909"/>
                  </a:lnTo>
                  <a:lnTo>
                    <a:pt x="58" y="907"/>
                  </a:lnTo>
                  <a:lnTo>
                    <a:pt x="59" y="907"/>
                  </a:lnTo>
                  <a:lnTo>
                    <a:pt x="59" y="909"/>
                  </a:lnTo>
                  <a:lnTo>
                    <a:pt x="60" y="911"/>
                  </a:lnTo>
                  <a:lnTo>
                    <a:pt x="61" y="910"/>
                  </a:lnTo>
                  <a:lnTo>
                    <a:pt x="62" y="907"/>
                  </a:lnTo>
                  <a:lnTo>
                    <a:pt x="63" y="905"/>
                  </a:lnTo>
                  <a:lnTo>
                    <a:pt x="63" y="908"/>
                  </a:lnTo>
                  <a:lnTo>
                    <a:pt x="63" y="912"/>
                  </a:lnTo>
                  <a:lnTo>
                    <a:pt x="64" y="913"/>
                  </a:lnTo>
                  <a:lnTo>
                    <a:pt x="65" y="912"/>
                  </a:lnTo>
                  <a:lnTo>
                    <a:pt x="66" y="908"/>
                  </a:lnTo>
                  <a:lnTo>
                    <a:pt x="66" y="912"/>
                  </a:lnTo>
                  <a:lnTo>
                    <a:pt x="66" y="909"/>
                  </a:lnTo>
                  <a:lnTo>
                    <a:pt x="67" y="911"/>
                  </a:lnTo>
                  <a:lnTo>
                    <a:pt x="68" y="909"/>
                  </a:lnTo>
                  <a:lnTo>
                    <a:pt x="68" y="907"/>
                  </a:lnTo>
                  <a:lnTo>
                    <a:pt x="69" y="908"/>
                  </a:lnTo>
                  <a:lnTo>
                    <a:pt x="70" y="905"/>
                  </a:lnTo>
                  <a:lnTo>
                    <a:pt x="71" y="909"/>
                  </a:lnTo>
                  <a:lnTo>
                    <a:pt x="71" y="907"/>
                  </a:lnTo>
                  <a:lnTo>
                    <a:pt x="71" y="909"/>
                  </a:lnTo>
                  <a:lnTo>
                    <a:pt x="72" y="909"/>
                  </a:lnTo>
                  <a:lnTo>
                    <a:pt x="73" y="907"/>
                  </a:lnTo>
                  <a:lnTo>
                    <a:pt x="73" y="911"/>
                  </a:lnTo>
                  <a:lnTo>
                    <a:pt x="74" y="912"/>
                  </a:lnTo>
                  <a:lnTo>
                    <a:pt x="74" y="911"/>
                  </a:lnTo>
                  <a:lnTo>
                    <a:pt x="75" y="910"/>
                  </a:lnTo>
                  <a:lnTo>
                    <a:pt x="75" y="909"/>
                  </a:lnTo>
                  <a:lnTo>
                    <a:pt x="76" y="909"/>
                  </a:lnTo>
                  <a:lnTo>
                    <a:pt x="77" y="908"/>
                  </a:lnTo>
                  <a:lnTo>
                    <a:pt x="78" y="910"/>
                  </a:lnTo>
                  <a:lnTo>
                    <a:pt x="78" y="909"/>
                  </a:lnTo>
                  <a:lnTo>
                    <a:pt x="79" y="909"/>
                  </a:lnTo>
                  <a:lnTo>
                    <a:pt x="80" y="0"/>
                  </a:lnTo>
                  <a:lnTo>
                    <a:pt x="80" y="196"/>
                  </a:lnTo>
                  <a:lnTo>
                    <a:pt x="81" y="486"/>
                  </a:lnTo>
                  <a:lnTo>
                    <a:pt x="81" y="639"/>
                  </a:lnTo>
                  <a:lnTo>
                    <a:pt x="82" y="724"/>
                  </a:lnTo>
                  <a:lnTo>
                    <a:pt x="83" y="770"/>
                  </a:lnTo>
                  <a:lnTo>
                    <a:pt x="83" y="797"/>
                  </a:lnTo>
                  <a:lnTo>
                    <a:pt x="84" y="810"/>
                  </a:lnTo>
                  <a:lnTo>
                    <a:pt x="85" y="819"/>
                  </a:lnTo>
                  <a:lnTo>
                    <a:pt x="85" y="815"/>
                  </a:lnTo>
                  <a:lnTo>
                    <a:pt x="86" y="823"/>
                  </a:lnTo>
                  <a:lnTo>
                    <a:pt x="87" y="826"/>
                  </a:lnTo>
                  <a:lnTo>
                    <a:pt x="88" y="829"/>
                  </a:lnTo>
                  <a:lnTo>
                    <a:pt x="88" y="826"/>
                  </a:lnTo>
                  <a:lnTo>
                    <a:pt x="89" y="831"/>
                  </a:lnTo>
                  <a:lnTo>
                    <a:pt x="89" y="838"/>
                  </a:lnTo>
                  <a:lnTo>
                    <a:pt x="90" y="838"/>
                  </a:lnTo>
                  <a:lnTo>
                    <a:pt x="90" y="842"/>
                  </a:lnTo>
                  <a:lnTo>
                    <a:pt x="91" y="838"/>
                  </a:lnTo>
                  <a:lnTo>
                    <a:pt x="92" y="838"/>
                  </a:lnTo>
                  <a:lnTo>
                    <a:pt x="93" y="839"/>
                  </a:lnTo>
                  <a:lnTo>
                    <a:pt x="93" y="833"/>
                  </a:lnTo>
                  <a:lnTo>
                    <a:pt x="93" y="834"/>
                  </a:lnTo>
                  <a:lnTo>
                    <a:pt x="94" y="837"/>
                  </a:lnTo>
                  <a:lnTo>
                    <a:pt x="95" y="840"/>
                  </a:lnTo>
                  <a:lnTo>
                    <a:pt x="96" y="839"/>
                  </a:lnTo>
                  <a:lnTo>
                    <a:pt x="97" y="839"/>
                  </a:lnTo>
                  <a:lnTo>
                    <a:pt x="97" y="851"/>
                  </a:lnTo>
                  <a:lnTo>
                    <a:pt x="98" y="847"/>
                  </a:lnTo>
                  <a:lnTo>
                    <a:pt x="98" y="845"/>
                  </a:lnTo>
                  <a:lnTo>
                    <a:pt x="99" y="845"/>
                  </a:lnTo>
                  <a:lnTo>
                    <a:pt x="100" y="840"/>
                  </a:lnTo>
                  <a:lnTo>
                    <a:pt x="100" y="842"/>
                  </a:lnTo>
                  <a:lnTo>
                    <a:pt x="100" y="845"/>
                  </a:lnTo>
                  <a:lnTo>
                    <a:pt x="101" y="845"/>
                  </a:lnTo>
                  <a:lnTo>
                    <a:pt x="102" y="844"/>
                  </a:lnTo>
                  <a:lnTo>
                    <a:pt x="103" y="845"/>
                  </a:lnTo>
                  <a:lnTo>
                    <a:pt x="104" y="846"/>
                  </a:lnTo>
                  <a:lnTo>
                    <a:pt x="104" y="847"/>
                  </a:lnTo>
                  <a:lnTo>
                    <a:pt x="105" y="843"/>
                  </a:lnTo>
                  <a:lnTo>
                    <a:pt x="105" y="845"/>
                  </a:lnTo>
                  <a:lnTo>
                    <a:pt x="106" y="846"/>
                  </a:lnTo>
                  <a:lnTo>
                    <a:pt x="107" y="848"/>
                  </a:lnTo>
                  <a:lnTo>
                    <a:pt x="107" y="849"/>
                  </a:lnTo>
                  <a:lnTo>
                    <a:pt x="107" y="856"/>
                  </a:lnTo>
                  <a:lnTo>
                    <a:pt x="108" y="856"/>
                  </a:lnTo>
                  <a:lnTo>
                    <a:pt x="109" y="849"/>
                  </a:lnTo>
                  <a:lnTo>
                    <a:pt x="110" y="850"/>
                  </a:lnTo>
                  <a:lnTo>
                    <a:pt x="110" y="849"/>
                  </a:lnTo>
                  <a:lnTo>
                    <a:pt x="111" y="849"/>
                  </a:lnTo>
                  <a:lnTo>
                    <a:pt x="112" y="849"/>
                  </a:lnTo>
                  <a:lnTo>
                    <a:pt x="112" y="851"/>
                  </a:lnTo>
                  <a:lnTo>
                    <a:pt x="113" y="850"/>
                  </a:lnTo>
                  <a:lnTo>
                    <a:pt x="114" y="852"/>
                  </a:lnTo>
                  <a:lnTo>
                    <a:pt x="115" y="852"/>
                  </a:lnTo>
                  <a:lnTo>
                    <a:pt x="115" y="855"/>
                  </a:lnTo>
                  <a:lnTo>
                    <a:pt x="116" y="858"/>
                  </a:lnTo>
                  <a:lnTo>
                    <a:pt x="117" y="858"/>
                  </a:lnTo>
                  <a:lnTo>
                    <a:pt x="117" y="854"/>
                  </a:lnTo>
                  <a:lnTo>
                    <a:pt x="118" y="854"/>
                  </a:lnTo>
                  <a:lnTo>
                    <a:pt x="119" y="854"/>
                  </a:lnTo>
                  <a:lnTo>
                    <a:pt x="119" y="852"/>
                  </a:lnTo>
                  <a:lnTo>
                    <a:pt x="120" y="854"/>
                  </a:lnTo>
                  <a:lnTo>
                    <a:pt x="121" y="855"/>
                  </a:lnTo>
                  <a:lnTo>
                    <a:pt x="122" y="854"/>
                  </a:lnTo>
                  <a:lnTo>
                    <a:pt x="122" y="853"/>
                  </a:lnTo>
                  <a:lnTo>
                    <a:pt x="123" y="856"/>
                  </a:lnTo>
                  <a:lnTo>
                    <a:pt x="124" y="857"/>
                  </a:lnTo>
                  <a:lnTo>
                    <a:pt x="124" y="856"/>
                  </a:lnTo>
                  <a:lnTo>
                    <a:pt x="125" y="856"/>
                  </a:lnTo>
                  <a:lnTo>
                    <a:pt x="126" y="856"/>
                  </a:lnTo>
                  <a:lnTo>
                    <a:pt x="127" y="861"/>
                  </a:lnTo>
                  <a:lnTo>
                    <a:pt x="127" y="859"/>
                  </a:lnTo>
                  <a:lnTo>
                    <a:pt x="128" y="861"/>
                  </a:lnTo>
                  <a:lnTo>
                    <a:pt x="129" y="861"/>
                  </a:lnTo>
                  <a:lnTo>
                    <a:pt x="129" y="860"/>
                  </a:lnTo>
                  <a:lnTo>
                    <a:pt x="130" y="860"/>
                  </a:lnTo>
                  <a:lnTo>
                    <a:pt x="130" y="858"/>
                  </a:lnTo>
                  <a:lnTo>
                    <a:pt x="131" y="858"/>
                  </a:lnTo>
                  <a:lnTo>
                    <a:pt x="132" y="858"/>
                  </a:lnTo>
                  <a:lnTo>
                    <a:pt x="133" y="860"/>
                  </a:lnTo>
                  <a:lnTo>
                    <a:pt x="134" y="861"/>
                  </a:lnTo>
                  <a:lnTo>
                    <a:pt x="134" y="858"/>
                  </a:lnTo>
                  <a:lnTo>
                    <a:pt x="134" y="859"/>
                  </a:lnTo>
                  <a:lnTo>
                    <a:pt x="135" y="856"/>
                  </a:lnTo>
                  <a:lnTo>
                    <a:pt x="136" y="863"/>
                  </a:lnTo>
                  <a:lnTo>
                    <a:pt x="137" y="861"/>
                  </a:lnTo>
                  <a:lnTo>
                    <a:pt x="138" y="860"/>
                  </a:lnTo>
                  <a:lnTo>
                    <a:pt x="139" y="858"/>
                  </a:lnTo>
                  <a:lnTo>
                    <a:pt x="139" y="860"/>
                  </a:lnTo>
                  <a:lnTo>
                    <a:pt x="140" y="857"/>
                  </a:lnTo>
                  <a:lnTo>
                    <a:pt x="141" y="861"/>
                  </a:lnTo>
                  <a:lnTo>
                    <a:pt x="142" y="865"/>
                  </a:lnTo>
                  <a:lnTo>
                    <a:pt x="142" y="866"/>
                  </a:lnTo>
                  <a:lnTo>
                    <a:pt x="142" y="865"/>
                  </a:lnTo>
                  <a:lnTo>
                    <a:pt x="143" y="865"/>
                  </a:lnTo>
                  <a:lnTo>
                    <a:pt x="144" y="861"/>
                  </a:lnTo>
                  <a:lnTo>
                    <a:pt x="145" y="863"/>
                  </a:lnTo>
                  <a:lnTo>
                    <a:pt x="146" y="865"/>
                  </a:lnTo>
                  <a:lnTo>
                    <a:pt x="147" y="868"/>
                  </a:lnTo>
                  <a:lnTo>
                    <a:pt x="148" y="872"/>
                  </a:lnTo>
                  <a:lnTo>
                    <a:pt x="149" y="867"/>
                  </a:lnTo>
                  <a:lnTo>
                    <a:pt x="150" y="866"/>
                  </a:lnTo>
                  <a:lnTo>
                    <a:pt x="151" y="867"/>
                  </a:lnTo>
                  <a:lnTo>
                    <a:pt x="151" y="864"/>
                  </a:lnTo>
                  <a:lnTo>
                    <a:pt x="152" y="865"/>
                  </a:lnTo>
                  <a:lnTo>
                    <a:pt x="153" y="864"/>
                  </a:lnTo>
                  <a:lnTo>
                    <a:pt x="153" y="866"/>
                  </a:lnTo>
                  <a:lnTo>
                    <a:pt x="154" y="867"/>
                  </a:lnTo>
                  <a:lnTo>
                    <a:pt x="154" y="868"/>
                  </a:lnTo>
                  <a:lnTo>
                    <a:pt x="155" y="868"/>
                  </a:lnTo>
                  <a:lnTo>
                    <a:pt x="156" y="865"/>
                  </a:lnTo>
                  <a:lnTo>
                    <a:pt x="156" y="867"/>
                  </a:lnTo>
                  <a:lnTo>
                    <a:pt x="156" y="869"/>
                  </a:lnTo>
                  <a:lnTo>
                    <a:pt x="157" y="869"/>
                  </a:lnTo>
                  <a:lnTo>
                    <a:pt x="158" y="869"/>
                  </a:lnTo>
                  <a:lnTo>
                    <a:pt x="159" y="868"/>
                  </a:lnTo>
                  <a:lnTo>
                    <a:pt x="159" y="867"/>
                  </a:lnTo>
                  <a:lnTo>
                    <a:pt x="160" y="871"/>
                  </a:lnTo>
                  <a:lnTo>
                    <a:pt x="160" y="870"/>
                  </a:lnTo>
                  <a:lnTo>
                    <a:pt x="161" y="870"/>
                  </a:lnTo>
                  <a:lnTo>
                    <a:pt x="161" y="871"/>
                  </a:lnTo>
                  <a:lnTo>
                    <a:pt x="162" y="868"/>
                  </a:lnTo>
                  <a:lnTo>
                    <a:pt x="163" y="864"/>
                  </a:lnTo>
                  <a:lnTo>
                    <a:pt x="164" y="869"/>
                  </a:lnTo>
                  <a:lnTo>
                    <a:pt x="164" y="875"/>
                  </a:lnTo>
                  <a:lnTo>
                    <a:pt x="164" y="872"/>
                  </a:lnTo>
                  <a:lnTo>
                    <a:pt x="165" y="873"/>
                  </a:lnTo>
                  <a:lnTo>
                    <a:pt x="166" y="865"/>
                  </a:lnTo>
                  <a:lnTo>
                    <a:pt x="167" y="863"/>
                  </a:lnTo>
                  <a:lnTo>
                    <a:pt x="168" y="869"/>
                  </a:lnTo>
                  <a:lnTo>
                    <a:pt x="168" y="871"/>
                  </a:lnTo>
                  <a:lnTo>
                    <a:pt x="168" y="870"/>
                  </a:lnTo>
                  <a:lnTo>
                    <a:pt x="169" y="872"/>
                  </a:lnTo>
                  <a:lnTo>
                    <a:pt x="170" y="869"/>
                  </a:lnTo>
                  <a:lnTo>
                    <a:pt x="171" y="877"/>
                  </a:lnTo>
                  <a:lnTo>
                    <a:pt x="171" y="875"/>
                  </a:lnTo>
                  <a:lnTo>
                    <a:pt x="172" y="873"/>
                  </a:lnTo>
                  <a:lnTo>
                    <a:pt x="173" y="874"/>
                  </a:lnTo>
                  <a:lnTo>
                    <a:pt x="174" y="874"/>
                  </a:lnTo>
                  <a:lnTo>
                    <a:pt x="175" y="882"/>
                  </a:lnTo>
                  <a:lnTo>
                    <a:pt x="176" y="877"/>
                  </a:lnTo>
                  <a:lnTo>
                    <a:pt x="177" y="877"/>
                  </a:lnTo>
                  <a:lnTo>
                    <a:pt x="178" y="877"/>
                  </a:lnTo>
                  <a:lnTo>
                    <a:pt x="178" y="876"/>
                  </a:lnTo>
                  <a:lnTo>
                    <a:pt x="179" y="875"/>
                  </a:lnTo>
                  <a:lnTo>
                    <a:pt x="179" y="872"/>
                  </a:lnTo>
                  <a:lnTo>
                    <a:pt x="180" y="872"/>
                  </a:lnTo>
                  <a:lnTo>
                    <a:pt x="181" y="875"/>
                  </a:lnTo>
                  <a:lnTo>
                    <a:pt x="182" y="868"/>
                  </a:lnTo>
                  <a:lnTo>
                    <a:pt x="183" y="872"/>
                  </a:lnTo>
                  <a:lnTo>
                    <a:pt x="183" y="875"/>
                  </a:lnTo>
                  <a:lnTo>
                    <a:pt x="183" y="876"/>
                  </a:lnTo>
                  <a:lnTo>
                    <a:pt x="184" y="877"/>
                  </a:lnTo>
                  <a:lnTo>
                    <a:pt x="185" y="877"/>
                  </a:lnTo>
                  <a:lnTo>
                    <a:pt x="186" y="878"/>
                  </a:lnTo>
                  <a:lnTo>
                    <a:pt x="186" y="881"/>
                  </a:lnTo>
                  <a:lnTo>
                    <a:pt x="186" y="879"/>
                  </a:lnTo>
                  <a:lnTo>
                    <a:pt x="187" y="879"/>
                  </a:lnTo>
                  <a:lnTo>
                    <a:pt x="188" y="878"/>
                  </a:lnTo>
                  <a:lnTo>
                    <a:pt x="188" y="879"/>
                  </a:lnTo>
                  <a:lnTo>
                    <a:pt x="189" y="879"/>
                  </a:lnTo>
                  <a:lnTo>
                    <a:pt x="190" y="875"/>
                  </a:lnTo>
                  <a:lnTo>
                    <a:pt x="190" y="877"/>
                  </a:lnTo>
                  <a:lnTo>
                    <a:pt x="191" y="877"/>
                  </a:lnTo>
                  <a:lnTo>
                    <a:pt x="192" y="882"/>
                  </a:lnTo>
                  <a:lnTo>
                    <a:pt x="193" y="880"/>
                  </a:lnTo>
                  <a:lnTo>
                    <a:pt x="193" y="879"/>
                  </a:lnTo>
                  <a:lnTo>
                    <a:pt x="194" y="882"/>
                  </a:lnTo>
                  <a:lnTo>
                    <a:pt x="194" y="873"/>
                  </a:lnTo>
                  <a:lnTo>
                    <a:pt x="195" y="874"/>
                  </a:lnTo>
                  <a:lnTo>
                    <a:pt x="195" y="876"/>
                  </a:lnTo>
                  <a:lnTo>
                    <a:pt x="196" y="877"/>
                  </a:lnTo>
                  <a:lnTo>
                    <a:pt x="197" y="872"/>
                  </a:lnTo>
                  <a:lnTo>
                    <a:pt x="198" y="880"/>
                  </a:lnTo>
                  <a:lnTo>
                    <a:pt x="198" y="883"/>
                  </a:lnTo>
                  <a:lnTo>
                    <a:pt x="198" y="882"/>
                  </a:lnTo>
                  <a:lnTo>
                    <a:pt x="199" y="884"/>
                  </a:lnTo>
                  <a:lnTo>
                    <a:pt x="200" y="883"/>
                  </a:lnTo>
                  <a:lnTo>
                    <a:pt x="200" y="881"/>
                  </a:lnTo>
                  <a:lnTo>
                    <a:pt x="201" y="880"/>
                  </a:lnTo>
                  <a:lnTo>
                    <a:pt x="201" y="881"/>
                  </a:lnTo>
                  <a:lnTo>
                    <a:pt x="202" y="880"/>
                  </a:lnTo>
                  <a:lnTo>
                    <a:pt x="203" y="880"/>
                  </a:lnTo>
                  <a:lnTo>
                    <a:pt x="203" y="879"/>
                  </a:lnTo>
                  <a:lnTo>
                    <a:pt x="204" y="879"/>
                  </a:lnTo>
                  <a:lnTo>
                    <a:pt x="205" y="880"/>
                  </a:lnTo>
                  <a:lnTo>
                    <a:pt x="205" y="882"/>
                  </a:lnTo>
                  <a:lnTo>
                    <a:pt x="205" y="886"/>
                  </a:lnTo>
                  <a:lnTo>
                    <a:pt x="206" y="883"/>
                  </a:lnTo>
                  <a:lnTo>
                    <a:pt x="207" y="881"/>
                  </a:lnTo>
                  <a:lnTo>
                    <a:pt x="208" y="881"/>
                  </a:lnTo>
                  <a:lnTo>
                    <a:pt x="208" y="884"/>
                  </a:lnTo>
                  <a:lnTo>
                    <a:pt x="209" y="883"/>
                  </a:lnTo>
                  <a:lnTo>
                    <a:pt x="209" y="881"/>
                  </a:lnTo>
                  <a:lnTo>
                    <a:pt x="210" y="882"/>
                  </a:lnTo>
                  <a:lnTo>
                    <a:pt x="210" y="884"/>
                  </a:lnTo>
                  <a:lnTo>
                    <a:pt x="211" y="882"/>
                  </a:lnTo>
                  <a:lnTo>
                    <a:pt x="212" y="880"/>
                  </a:lnTo>
                  <a:lnTo>
                    <a:pt x="212" y="881"/>
                  </a:lnTo>
                  <a:lnTo>
                    <a:pt x="212" y="876"/>
                  </a:lnTo>
                  <a:lnTo>
                    <a:pt x="213" y="875"/>
                  </a:lnTo>
                  <a:lnTo>
                    <a:pt x="214" y="879"/>
                  </a:lnTo>
                  <a:lnTo>
                    <a:pt x="215" y="879"/>
                  </a:lnTo>
                  <a:lnTo>
                    <a:pt x="215" y="884"/>
                  </a:lnTo>
                  <a:lnTo>
                    <a:pt x="216" y="883"/>
                  </a:lnTo>
                  <a:lnTo>
                    <a:pt x="217" y="879"/>
                  </a:lnTo>
                  <a:lnTo>
                    <a:pt x="217" y="876"/>
                  </a:lnTo>
                  <a:lnTo>
                    <a:pt x="217" y="879"/>
                  </a:lnTo>
                  <a:lnTo>
                    <a:pt x="218" y="880"/>
                  </a:lnTo>
                  <a:lnTo>
                    <a:pt x="219" y="887"/>
                  </a:lnTo>
                  <a:lnTo>
                    <a:pt x="220" y="886"/>
                  </a:lnTo>
                  <a:lnTo>
                    <a:pt x="220" y="887"/>
                  </a:lnTo>
                  <a:lnTo>
                    <a:pt x="221" y="889"/>
                  </a:lnTo>
                  <a:lnTo>
                    <a:pt x="222" y="888"/>
                  </a:lnTo>
                  <a:lnTo>
                    <a:pt x="222" y="885"/>
                  </a:lnTo>
                  <a:lnTo>
                    <a:pt x="223" y="884"/>
                  </a:lnTo>
                  <a:lnTo>
                    <a:pt x="224" y="877"/>
                  </a:lnTo>
                  <a:lnTo>
                    <a:pt x="225" y="879"/>
                  </a:lnTo>
                  <a:lnTo>
                    <a:pt x="225" y="881"/>
                  </a:lnTo>
                  <a:lnTo>
                    <a:pt x="226" y="879"/>
                  </a:lnTo>
                  <a:lnTo>
                    <a:pt x="227" y="882"/>
                  </a:lnTo>
                  <a:lnTo>
                    <a:pt x="228" y="880"/>
                  </a:lnTo>
                  <a:lnTo>
                    <a:pt x="229" y="883"/>
                  </a:lnTo>
                  <a:lnTo>
                    <a:pt x="230" y="884"/>
                  </a:lnTo>
                  <a:lnTo>
                    <a:pt x="230" y="881"/>
                  </a:lnTo>
                  <a:lnTo>
                    <a:pt x="231" y="883"/>
                  </a:lnTo>
                  <a:lnTo>
                    <a:pt x="232" y="883"/>
                  </a:lnTo>
                  <a:lnTo>
                    <a:pt x="232" y="881"/>
                  </a:lnTo>
                  <a:lnTo>
                    <a:pt x="232" y="891"/>
                  </a:lnTo>
                  <a:lnTo>
                    <a:pt x="233" y="887"/>
                  </a:lnTo>
                  <a:lnTo>
                    <a:pt x="234" y="885"/>
                  </a:lnTo>
                  <a:lnTo>
                    <a:pt x="235" y="884"/>
                  </a:lnTo>
                  <a:lnTo>
                    <a:pt x="235" y="886"/>
                  </a:lnTo>
                  <a:lnTo>
                    <a:pt x="235" y="884"/>
                  </a:lnTo>
                  <a:lnTo>
                    <a:pt x="236" y="882"/>
                  </a:lnTo>
                  <a:lnTo>
                    <a:pt x="237" y="882"/>
                  </a:lnTo>
                  <a:lnTo>
                    <a:pt x="237" y="881"/>
                  </a:lnTo>
                  <a:lnTo>
                    <a:pt x="238" y="882"/>
                  </a:lnTo>
                  <a:lnTo>
                    <a:pt x="239" y="882"/>
                  </a:lnTo>
                  <a:lnTo>
                    <a:pt x="239" y="881"/>
                  </a:lnTo>
                  <a:lnTo>
                    <a:pt x="239" y="878"/>
                  </a:lnTo>
                  <a:lnTo>
                    <a:pt x="240" y="878"/>
                  </a:lnTo>
                  <a:lnTo>
                    <a:pt x="241" y="879"/>
                  </a:lnTo>
                  <a:lnTo>
                    <a:pt x="242" y="878"/>
                  </a:lnTo>
                  <a:lnTo>
                    <a:pt x="242" y="879"/>
                  </a:lnTo>
                  <a:lnTo>
                    <a:pt x="243" y="882"/>
                  </a:lnTo>
                  <a:lnTo>
                    <a:pt x="244" y="880"/>
                  </a:lnTo>
                  <a:lnTo>
                    <a:pt x="244" y="882"/>
                  </a:lnTo>
                  <a:lnTo>
                    <a:pt x="245" y="882"/>
                  </a:lnTo>
                  <a:lnTo>
                    <a:pt x="246" y="882"/>
                  </a:lnTo>
                  <a:lnTo>
                    <a:pt x="247" y="884"/>
                  </a:lnTo>
                  <a:lnTo>
                    <a:pt x="248" y="880"/>
                  </a:lnTo>
                  <a:lnTo>
                    <a:pt x="249" y="883"/>
                  </a:lnTo>
                  <a:lnTo>
                    <a:pt x="249" y="884"/>
                  </a:lnTo>
                  <a:lnTo>
                    <a:pt x="250" y="889"/>
                  </a:lnTo>
                  <a:lnTo>
                    <a:pt x="250" y="886"/>
                  </a:lnTo>
                  <a:lnTo>
                    <a:pt x="251" y="884"/>
                  </a:lnTo>
                  <a:lnTo>
                    <a:pt x="252" y="882"/>
                  </a:lnTo>
                  <a:lnTo>
                    <a:pt x="252" y="888"/>
                  </a:lnTo>
                  <a:lnTo>
                    <a:pt x="253" y="888"/>
                  </a:lnTo>
                  <a:lnTo>
                    <a:pt x="254" y="885"/>
                  </a:lnTo>
                  <a:lnTo>
                    <a:pt x="254" y="884"/>
                  </a:lnTo>
                  <a:lnTo>
                    <a:pt x="254" y="887"/>
                  </a:lnTo>
                  <a:lnTo>
                    <a:pt x="255" y="885"/>
                  </a:lnTo>
                  <a:lnTo>
                    <a:pt x="256" y="885"/>
                  </a:lnTo>
                  <a:lnTo>
                    <a:pt x="257" y="886"/>
                  </a:lnTo>
                  <a:lnTo>
                    <a:pt x="257" y="882"/>
                  </a:lnTo>
                  <a:lnTo>
                    <a:pt x="258" y="882"/>
                  </a:lnTo>
                  <a:lnTo>
                    <a:pt x="259" y="883"/>
                  </a:lnTo>
                  <a:lnTo>
                    <a:pt x="259" y="886"/>
                  </a:lnTo>
                  <a:lnTo>
                    <a:pt x="260" y="888"/>
                  </a:lnTo>
                  <a:lnTo>
                    <a:pt x="261" y="885"/>
                  </a:lnTo>
                  <a:lnTo>
                    <a:pt x="261" y="882"/>
                  </a:lnTo>
                  <a:lnTo>
                    <a:pt x="261" y="884"/>
                  </a:lnTo>
                  <a:lnTo>
                    <a:pt x="262" y="884"/>
                  </a:lnTo>
                  <a:lnTo>
                    <a:pt x="263" y="886"/>
                  </a:lnTo>
                  <a:lnTo>
                    <a:pt x="264" y="894"/>
                  </a:lnTo>
                  <a:lnTo>
                    <a:pt x="264" y="890"/>
                  </a:lnTo>
                  <a:lnTo>
                    <a:pt x="265" y="887"/>
                  </a:lnTo>
                  <a:lnTo>
                    <a:pt x="265" y="886"/>
                  </a:lnTo>
                  <a:lnTo>
                    <a:pt x="266" y="891"/>
                  </a:lnTo>
                  <a:lnTo>
                    <a:pt x="266" y="889"/>
                  </a:lnTo>
                  <a:lnTo>
                    <a:pt x="267" y="890"/>
                  </a:lnTo>
                  <a:lnTo>
                    <a:pt x="268" y="887"/>
                  </a:lnTo>
                  <a:lnTo>
                    <a:pt x="269" y="877"/>
                  </a:lnTo>
                  <a:lnTo>
                    <a:pt x="269" y="881"/>
                  </a:lnTo>
                  <a:lnTo>
                    <a:pt x="269" y="884"/>
                  </a:lnTo>
                  <a:lnTo>
                    <a:pt x="270" y="884"/>
                  </a:lnTo>
                  <a:lnTo>
                    <a:pt x="271" y="879"/>
                  </a:lnTo>
                  <a:lnTo>
                    <a:pt x="272" y="879"/>
                  </a:lnTo>
                  <a:lnTo>
                    <a:pt x="273" y="881"/>
                  </a:lnTo>
                  <a:lnTo>
                    <a:pt x="273" y="884"/>
                  </a:lnTo>
                  <a:lnTo>
                    <a:pt x="274" y="885"/>
                  </a:lnTo>
                  <a:lnTo>
                    <a:pt x="274" y="879"/>
                  </a:lnTo>
                  <a:lnTo>
                    <a:pt x="275" y="881"/>
                  </a:lnTo>
                  <a:lnTo>
                    <a:pt x="276" y="882"/>
                  </a:lnTo>
                  <a:lnTo>
                    <a:pt x="276" y="884"/>
                  </a:lnTo>
                  <a:lnTo>
                    <a:pt x="276" y="890"/>
                  </a:lnTo>
                  <a:lnTo>
                    <a:pt x="277" y="890"/>
                  </a:lnTo>
                  <a:lnTo>
                    <a:pt x="278" y="889"/>
                  </a:lnTo>
                  <a:lnTo>
                    <a:pt x="279" y="886"/>
                  </a:lnTo>
                  <a:lnTo>
                    <a:pt x="279" y="887"/>
                  </a:lnTo>
                  <a:lnTo>
                    <a:pt x="280" y="886"/>
                  </a:lnTo>
                  <a:lnTo>
                    <a:pt x="281" y="886"/>
                  </a:lnTo>
                  <a:lnTo>
                    <a:pt x="281" y="884"/>
                  </a:lnTo>
                  <a:lnTo>
                    <a:pt x="282" y="883"/>
                  </a:lnTo>
                  <a:lnTo>
                    <a:pt x="283" y="884"/>
                  </a:lnTo>
                  <a:lnTo>
                    <a:pt x="284" y="884"/>
                  </a:lnTo>
                  <a:lnTo>
                    <a:pt x="285" y="885"/>
                  </a:lnTo>
                  <a:lnTo>
                    <a:pt x="286" y="882"/>
                  </a:lnTo>
                  <a:lnTo>
                    <a:pt x="287" y="887"/>
                  </a:lnTo>
                  <a:lnTo>
                    <a:pt x="288" y="887"/>
                  </a:lnTo>
                  <a:lnTo>
                    <a:pt x="288" y="883"/>
                  </a:lnTo>
                  <a:lnTo>
                    <a:pt x="288" y="886"/>
                  </a:lnTo>
                  <a:lnTo>
                    <a:pt x="289" y="886"/>
                  </a:lnTo>
                  <a:lnTo>
                    <a:pt x="290" y="883"/>
                  </a:lnTo>
                  <a:lnTo>
                    <a:pt x="291" y="885"/>
                  </a:lnTo>
                  <a:lnTo>
                    <a:pt x="291" y="884"/>
                  </a:lnTo>
                  <a:lnTo>
                    <a:pt x="291" y="886"/>
                  </a:lnTo>
                  <a:lnTo>
                    <a:pt x="292" y="886"/>
                  </a:lnTo>
                  <a:lnTo>
                    <a:pt x="293" y="886"/>
                  </a:lnTo>
                  <a:lnTo>
                    <a:pt x="294" y="891"/>
                  </a:lnTo>
                  <a:lnTo>
                    <a:pt x="295" y="891"/>
                  </a:lnTo>
                  <a:lnTo>
                    <a:pt x="295" y="889"/>
                  </a:lnTo>
                  <a:lnTo>
                    <a:pt x="296" y="889"/>
                  </a:lnTo>
                  <a:lnTo>
                    <a:pt x="296" y="887"/>
                  </a:lnTo>
                  <a:lnTo>
                    <a:pt x="297" y="888"/>
                  </a:lnTo>
                  <a:lnTo>
                    <a:pt x="298" y="889"/>
                  </a:lnTo>
                  <a:lnTo>
                    <a:pt x="298" y="886"/>
                  </a:lnTo>
                  <a:lnTo>
                    <a:pt x="299" y="889"/>
                  </a:lnTo>
                  <a:lnTo>
                    <a:pt x="300" y="886"/>
                  </a:lnTo>
                  <a:lnTo>
                    <a:pt x="301" y="887"/>
                  </a:lnTo>
                  <a:lnTo>
                    <a:pt x="302" y="884"/>
                  </a:lnTo>
                  <a:lnTo>
                    <a:pt x="303" y="884"/>
                  </a:lnTo>
                  <a:lnTo>
                    <a:pt x="303" y="885"/>
                  </a:lnTo>
                  <a:lnTo>
                    <a:pt x="303" y="886"/>
                  </a:lnTo>
                  <a:lnTo>
                    <a:pt x="304" y="885"/>
                  </a:lnTo>
                  <a:lnTo>
                    <a:pt x="305" y="886"/>
                  </a:lnTo>
                  <a:lnTo>
                    <a:pt x="305" y="888"/>
                  </a:lnTo>
                  <a:lnTo>
                    <a:pt x="306" y="882"/>
                  </a:lnTo>
                  <a:lnTo>
                    <a:pt x="306" y="884"/>
                  </a:lnTo>
                  <a:lnTo>
                    <a:pt x="307" y="886"/>
                  </a:lnTo>
                  <a:lnTo>
                    <a:pt x="308" y="882"/>
                  </a:lnTo>
                  <a:lnTo>
                    <a:pt x="309" y="884"/>
                  </a:lnTo>
                  <a:lnTo>
                    <a:pt x="310" y="885"/>
                  </a:lnTo>
                  <a:lnTo>
                    <a:pt x="310" y="889"/>
                  </a:lnTo>
                  <a:lnTo>
                    <a:pt x="310" y="890"/>
                  </a:lnTo>
                  <a:lnTo>
                    <a:pt x="311" y="889"/>
                  </a:lnTo>
                  <a:lnTo>
                    <a:pt x="312" y="887"/>
                  </a:lnTo>
                  <a:lnTo>
                    <a:pt x="313" y="882"/>
                  </a:lnTo>
                  <a:lnTo>
                    <a:pt x="313" y="883"/>
                  </a:lnTo>
                  <a:lnTo>
                    <a:pt x="314" y="890"/>
                  </a:lnTo>
                  <a:lnTo>
                    <a:pt x="314" y="889"/>
                  </a:lnTo>
                  <a:lnTo>
                    <a:pt x="315" y="884"/>
                  </a:lnTo>
                  <a:lnTo>
                    <a:pt x="315" y="885"/>
                  </a:lnTo>
                  <a:lnTo>
                    <a:pt x="316" y="886"/>
                  </a:lnTo>
                  <a:lnTo>
                    <a:pt x="317" y="886"/>
                  </a:lnTo>
                  <a:lnTo>
                    <a:pt x="318" y="886"/>
                  </a:lnTo>
                  <a:lnTo>
                    <a:pt x="318" y="885"/>
                  </a:lnTo>
                  <a:lnTo>
                    <a:pt x="319" y="881"/>
                  </a:lnTo>
                  <a:lnTo>
                    <a:pt x="320" y="883"/>
                  </a:lnTo>
                  <a:lnTo>
                    <a:pt x="320" y="884"/>
                  </a:lnTo>
                  <a:lnTo>
                    <a:pt x="321" y="884"/>
                  </a:lnTo>
                  <a:lnTo>
                    <a:pt x="321" y="892"/>
                  </a:lnTo>
                  <a:lnTo>
                    <a:pt x="322" y="890"/>
                  </a:lnTo>
                  <a:lnTo>
                    <a:pt x="323" y="889"/>
                  </a:lnTo>
                  <a:lnTo>
                    <a:pt x="323" y="887"/>
                  </a:lnTo>
                  <a:lnTo>
                    <a:pt x="324" y="889"/>
                  </a:lnTo>
                  <a:lnTo>
                    <a:pt x="325" y="889"/>
                  </a:lnTo>
                  <a:lnTo>
                    <a:pt x="325" y="894"/>
                  </a:lnTo>
                  <a:lnTo>
                    <a:pt x="325" y="893"/>
                  </a:lnTo>
                  <a:lnTo>
                    <a:pt x="326" y="888"/>
                  </a:lnTo>
                  <a:lnTo>
                    <a:pt x="327" y="887"/>
                  </a:lnTo>
                  <a:lnTo>
                    <a:pt x="327" y="890"/>
                  </a:lnTo>
                  <a:lnTo>
                    <a:pt x="328" y="886"/>
                  </a:lnTo>
                  <a:lnTo>
                    <a:pt x="329" y="883"/>
                  </a:lnTo>
                  <a:lnTo>
                    <a:pt x="330" y="875"/>
                  </a:lnTo>
                  <a:lnTo>
                    <a:pt x="330" y="881"/>
                  </a:lnTo>
                  <a:lnTo>
                    <a:pt x="331" y="884"/>
                  </a:lnTo>
                  <a:lnTo>
                    <a:pt x="332" y="885"/>
                  </a:lnTo>
                  <a:lnTo>
                    <a:pt x="332" y="881"/>
                  </a:lnTo>
                  <a:lnTo>
                    <a:pt x="332" y="886"/>
                  </a:lnTo>
                  <a:lnTo>
                    <a:pt x="333" y="886"/>
                  </a:lnTo>
                  <a:lnTo>
                    <a:pt x="334" y="886"/>
                  </a:lnTo>
                  <a:lnTo>
                    <a:pt x="335" y="891"/>
                  </a:lnTo>
                  <a:lnTo>
                    <a:pt x="335" y="888"/>
                  </a:lnTo>
                  <a:lnTo>
                    <a:pt x="336" y="886"/>
                  </a:lnTo>
                  <a:lnTo>
                    <a:pt x="337" y="886"/>
                  </a:lnTo>
                  <a:lnTo>
                    <a:pt x="337" y="888"/>
                  </a:lnTo>
                  <a:lnTo>
                    <a:pt x="337" y="886"/>
                  </a:lnTo>
                  <a:lnTo>
                    <a:pt x="338" y="887"/>
                  </a:lnTo>
                  <a:lnTo>
                    <a:pt x="339" y="890"/>
                  </a:lnTo>
                  <a:lnTo>
                    <a:pt x="340" y="888"/>
                  </a:lnTo>
                  <a:lnTo>
                    <a:pt x="340" y="887"/>
                  </a:lnTo>
                  <a:lnTo>
                    <a:pt x="340" y="888"/>
                  </a:lnTo>
                  <a:lnTo>
                    <a:pt x="341" y="894"/>
                  </a:lnTo>
                  <a:lnTo>
                    <a:pt x="342" y="890"/>
                  </a:lnTo>
                  <a:lnTo>
                    <a:pt x="342" y="888"/>
                  </a:lnTo>
                  <a:lnTo>
                    <a:pt x="343" y="887"/>
                  </a:lnTo>
                  <a:lnTo>
                    <a:pt x="344" y="888"/>
                  </a:lnTo>
                  <a:lnTo>
                    <a:pt x="344" y="890"/>
                  </a:lnTo>
                  <a:lnTo>
                    <a:pt x="345" y="883"/>
                  </a:lnTo>
                  <a:lnTo>
                    <a:pt x="345" y="885"/>
                  </a:lnTo>
                  <a:lnTo>
                    <a:pt x="346" y="885"/>
                  </a:lnTo>
                  <a:lnTo>
                    <a:pt x="347" y="884"/>
                  </a:lnTo>
                  <a:lnTo>
                    <a:pt x="348" y="885"/>
                  </a:lnTo>
                  <a:lnTo>
                    <a:pt x="349" y="885"/>
                  </a:lnTo>
                  <a:lnTo>
                    <a:pt x="349" y="886"/>
                  </a:lnTo>
                  <a:lnTo>
                    <a:pt x="350" y="881"/>
                  </a:lnTo>
                  <a:lnTo>
                    <a:pt x="351" y="884"/>
                  </a:lnTo>
                  <a:lnTo>
                    <a:pt x="352" y="884"/>
                  </a:lnTo>
                  <a:lnTo>
                    <a:pt x="352" y="886"/>
                  </a:lnTo>
                  <a:lnTo>
                    <a:pt x="352" y="876"/>
                  </a:lnTo>
                  <a:lnTo>
                    <a:pt x="353" y="880"/>
                  </a:lnTo>
                  <a:lnTo>
                    <a:pt x="354" y="884"/>
                  </a:lnTo>
                  <a:lnTo>
                    <a:pt x="354" y="885"/>
                  </a:lnTo>
                  <a:lnTo>
                    <a:pt x="355" y="884"/>
                  </a:lnTo>
                  <a:lnTo>
                    <a:pt x="355" y="886"/>
                  </a:lnTo>
                  <a:lnTo>
                    <a:pt x="356" y="882"/>
                  </a:lnTo>
                  <a:lnTo>
                    <a:pt x="357" y="883"/>
                  </a:lnTo>
                  <a:lnTo>
                    <a:pt x="357" y="882"/>
                  </a:lnTo>
                  <a:lnTo>
                    <a:pt x="358" y="885"/>
                  </a:lnTo>
                  <a:lnTo>
                    <a:pt x="359" y="886"/>
                  </a:lnTo>
                  <a:lnTo>
                    <a:pt x="359" y="881"/>
                  </a:lnTo>
                  <a:lnTo>
                    <a:pt x="360" y="883"/>
                  </a:lnTo>
                  <a:lnTo>
                    <a:pt x="361" y="882"/>
                  </a:lnTo>
                  <a:lnTo>
                    <a:pt x="362" y="886"/>
                  </a:lnTo>
                  <a:lnTo>
                    <a:pt x="362" y="887"/>
                  </a:lnTo>
                  <a:lnTo>
                    <a:pt x="363" y="886"/>
                  </a:lnTo>
                  <a:lnTo>
                    <a:pt x="363" y="884"/>
                  </a:lnTo>
                  <a:lnTo>
                    <a:pt x="364" y="880"/>
                  </a:lnTo>
                  <a:lnTo>
                    <a:pt x="364" y="883"/>
                  </a:lnTo>
                  <a:lnTo>
                    <a:pt x="365" y="885"/>
                  </a:lnTo>
                  <a:lnTo>
                    <a:pt x="366" y="893"/>
                  </a:lnTo>
                  <a:lnTo>
                    <a:pt x="367" y="892"/>
                  </a:lnTo>
                  <a:lnTo>
                    <a:pt x="367" y="889"/>
                  </a:lnTo>
                  <a:lnTo>
                    <a:pt x="368" y="889"/>
                  </a:lnTo>
                  <a:lnTo>
                    <a:pt x="369" y="889"/>
                  </a:lnTo>
                  <a:lnTo>
                    <a:pt x="369" y="888"/>
                  </a:lnTo>
                  <a:lnTo>
                    <a:pt x="370" y="887"/>
                  </a:lnTo>
                  <a:lnTo>
                    <a:pt x="370" y="884"/>
                  </a:lnTo>
                  <a:lnTo>
                    <a:pt x="371" y="883"/>
                  </a:lnTo>
                  <a:lnTo>
                    <a:pt x="371" y="891"/>
                  </a:lnTo>
                  <a:lnTo>
                    <a:pt x="372" y="891"/>
                  </a:lnTo>
                  <a:lnTo>
                    <a:pt x="373" y="889"/>
                  </a:lnTo>
                  <a:lnTo>
                    <a:pt x="374" y="888"/>
                  </a:lnTo>
                  <a:lnTo>
                    <a:pt x="374" y="879"/>
                  </a:lnTo>
                  <a:lnTo>
                    <a:pt x="375" y="879"/>
                  </a:lnTo>
                  <a:lnTo>
                    <a:pt x="376" y="879"/>
                  </a:lnTo>
                  <a:lnTo>
                    <a:pt x="376" y="884"/>
                  </a:lnTo>
                  <a:lnTo>
                    <a:pt x="377" y="883"/>
                  </a:lnTo>
                  <a:lnTo>
                    <a:pt x="378" y="885"/>
                  </a:lnTo>
                  <a:lnTo>
                    <a:pt x="379" y="884"/>
                  </a:lnTo>
                  <a:lnTo>
                    <a:pt x="379" y="892"/>
                  </a:lnTo>
                  <a:lnTo>
                    <a:pt x="380" y="890"/>
                  </a:lnTo>
                  <a:lnTo>
                    <a:pt x="381" y="889"/>
                  </a:lnTo>
                  <a:lnTo>
                    <a:pt x="381" y="888"/>
                  </a:lnTo>
                  <a:lnTo>
                    <a:pt x="381" y="889"/>
                  </a:lnTo>
                  <a:lnTo>
                    <a:pt x="382" y="890"/>
                  </a:lnTo>
                  <a:lnTo>
                    <a:pt x="383" y="896"/>
                  </a:lnTo>
                  <a:lnTo>
                    <a:pt x="384" y="894"/>
                  </a:lnTo>
                  <a:lnTo>
                    <a:pt x="384" y="891"/>
                  </a:lnTo>
                  <a:lnTo>
                    <a:pt x="385" y="890"/>
                  </a:lnTo>
                  <a:lnTo>
                    <a:pt x="385" y="895"/>
                  </a:lnTo>
                  <a:lnTo>
                    <a:pt x="386" y="890"/>
                  </a:lnTo>
                  <a:lnTo>
                    <a:pt x="386" y="889"/>
                  </a:lnTo>
                  <a:lnTo>
                    <a:pt x="387" y="888"/>
                  </a:lnTo>
                  <a:lnTo>
                    <a:pt x="388" y="883"/>
                  </a:lnTo>
                  <a:lnTo>
                    <a:pt x="389" y="889"/>
                  </a:lnTo>
                  <a:lnTo>
                    <a:pt x="389" y="888"/>
                  </a:lnTo>
                  <a:lnTo>
                    <a:pt x="390" y="885"/>
                  </a:lnTo>
                  <a:lnTo>
                    <a:pt x="391" y="886"/>
                  </a:lnTo>
                  <a:lnTo>
                    <a:pt x="391" y="882"/>
                  </a:lnTo>
                  <a:lnTo>
                    <a:pt x="392" y="882"/>
                  </a:lnTo>
                  <a:lnTo>
                    <a:pt x="393" y="886"/>
                  </a:lnTo>
                  <a:lnTo>
                    <a:pt x="393" y="885"/>
                  </a:lnTo>
                  <a:lnTo>
                    <a:pt x="394" y="886"/>
                  </a:lnTo>
                  <a:lnTo>
                    <a:pt x="394" y="884"/>
                  </a:lnTo>
                  <a:lnTo>
                    <a:pt x="395" y="886"/>
                  </a:lnTo>
                  <a:lnTo>
                    <a:pt x="396" y="888"/>
                  </a:lnTo>
                  <a:lnTo>
                    <a:pt x="396" y="889"/>
                  </a:lnTo>
                  <a:lnTo>
                    <a:pt x="396" y="893"/>
                  </a:lnTo>
                  <a:lnTo>
                    <a:pt x="397" y="889"/>
                  </a:lnTo>
                  <a:lnTo>
                    <a:pt x="398" y="888"/>
                  </a:lnTo>
                  <a:lnTo>
                    <a:pt x="398" y="887"/>
                  </a:lnTo>
                  <a:lnTo>
                    <a:pt x="399" y="894"/>
                  </a:lnTo>
                  <a:lnTo>
                    <a:pt x="400" y="891"/>
                  </a:lnTo>
                  <a:lnTo>
                    <a:pt x="400" y="889"/>
                  </a:lnTo>
                  <a:lnTo>
                    <a:pt x="401" y="888"/>
                  </a:lnTo>
                  <a:lnTo>
                    <a:pt x="401" y="887"/>
                  </a:lnTo>
                  <a:lnTo>
                    <a:pt x="402" y="889"/>
                  </a:lnTo>
                  <a:lnTo>
                    <a:pt x="403" y="885"/>
                  </a:lnTo>
                  <a:lnTo>
                    <a:pt x="404" y="886"/>
                  </a:lnTo>
                  <a:lnTo>
                    <a:pt x="405" y="886"/>
                  </a:lnTo>
                  <a:lnTo>
                    <a:pt x="406" y="886"/>
                  </a:lnTo>
                  <a:lnTo>
                    <a:pt x="407" y="884"/>
                  </a:lnTo>
                  <a:lnTo>
                    <a:pt x="408" y="884"/>
                  </a:lnTo>
                  <a:lnTo>
                    <a:pt x="408" y="879"/>
                  </a:lnTo>
                  <a:lnTo>
                    <a:pt x="408" y="884"/>
                  </a:lnTo>
                  <a:lnTo>
                    <a:pt x="409" y="886"/>
                  </a:lnTo>
                  <a:lnTo>
                    <a:pt x="410" y="886"/>
                  </a:lnTo>
                  <a:lnTo>
                    <a:pt x="411" y="888"/>
                  </a:lnTo>
                  <a:lnTo>
                    <a:pt x="411" y="889"/>
                  </a:lnTo>
                  <a:lnTo>
                    <a:pt x="412" y="888"/>
                  </a:lnTo>
                  <a:lnTo>
                    <a:pt x="413" y="891"/>
                  </a:lnTo>
                  <a:lnTo>
                    <a:pt x="413" y="889"/>
                  </a:lnTo>
                  <a:lnTo>
                    <a:pt x="414" y="889"/>
                  </a:lnTo>
                  <a:lnTo>
                    <a:pt x="415" y="889"/>
                  </a:lnTo>
                  <a:lnTo>
                    <a:pt x="415" y="886"/>
                  </a:lnTo>
                  <a:lnTo>
                    <a:pt x="416" y="887"/>
                  </a:lnTo>
                  <a:lnTo>
                    <a:pt x="416" y="889"/>
                  </a:lnTo>
                  <a:lnTo>
                    <a:pt x="417" y="887"/>
                  </a:lnTo>
                  <a:lnTo>
                    <a:pt x="418" y="888"/>
                  </a:lnTo>
                  <a:lnTo>
                    <a:pt x="418" y="883"/>
                  </a:lnTo>
                  <a:lnTo>
                    <a:pt x="419" y="877"/>
                  </a:lnTo>
                  <a:lnTo>
                    <a:pt x="419" y="878"/>
                  </a:lnTo>
                  <a:lnTo>
                    <a:pt x="420" y="882"/>
                  </a:lnTo>
                  <a:lnTo>
                    <a:pt x="420" y="885"/>
                  </a:lnTo>
                  <a:lnTo>
                    <a:pt x="421" y="880"/>
                  </a:lnTo>
                  <a:lnTo>
                    <a:pt x="422" y="885"/>
                  </a:lnTo>
                  <a:lnTo>
                    <a:pt x="423" y="885"/>
                  </a:lnTo>
                  <a:lnTo>
                    <a:pt x="423" y="886"/>
                  </a:lnTo>
                  <a:lnTo>
                    <a:pt x="423" y="891"/>
                  </a:lnTo>
                  <a:lnTo>
                    <a:pt x="424" y="889"/>
                  </a:lnTo>
                  <a:lnTo>
                    <a:pt x="425" y="888"/>
                  </a:lnTo>
                  <a:lnTo>
                    <a:pt x="425" y="887"/>
                  </a:lnTo>
                  <a:lnTo>
                    <a:pt x="426" y="892"/>
                  </a:lnTo>
                  <a:lnTo>
                    <a:pt x="426" y="891"/>
                  </a:lnTo>
                  <a:lnTo>
                    <a:pt x="427" y="887"/>
                  </a:lnTo>
                  <a:lnTo>
                    <a:pt x="428" y="893"/>
                  </a:lnTo>
                  <a:lnTo>
                    <a:pt x="428" y="891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521" name="Freeform 862"/>
            <p:cNvSpPr>
              <a:spLocks/>
            </p:cNvSpPr>
            <p:nvPr/>
          </p:nvSpPr>
          <p:spPr bwMode="auto">
            <a:xfrm>
              <a:off x="1555750" y="5329238"/>
              <a:ext cx="674687" cy="1109663"/>
            </a:xfrm>
            <a:custGeom>
              <a:avLst/>
              <a:gdLst>
                <a:gd name="T0" fmla="*/ 2147483647 w 425"/>
                <a:gd name="T1" fmla="*/ 2147483647 h 699"/>
                <a:gd name="T2" fmla="*/ 2147483647 w 425"/>
                <a:gd name="T3" fmla="*/ 2147483647 h 699"/>
                <a:gd name="T4" fmla="*/ 2147483647 w 425"/>
                <a:gd name="T5" fmla="*/ 2147483647 h 699"/>
                <a:gd name="T6" fmla="*/ 2147483647 w 425"/>
                <a:gd name="T7" fmla="*/ 2147483647 h 699"/>
                <a:gd name="T8" fmla="*/ 2147483647 w 425"/>
                <a:gd name="T9" fmla="*/ 2147483647 h 699"/>
                <a:gd name="T10" fmla="*/ 2147483647 w 425"/>
                <a:gd name="T11" fmla="*/ 2147483647 h 699"/>
                <a:gd name="T12" fmla="*/ 2147483647 w 425"/>
                <a:gd name="T13" fmla="*/ 2147483647 h 699"/>
                <a:gd name="T14" fmla="*/ 2147483647 w 425"/>
                <a:gd name="T15" fmla="*/ 2147483647 h 699"/>
                <a:gd name="T16" fmla="*/ 2147483647 w 425"/>
                <a:gd name="T17" fmla="*/ 2147483647 h 699"/>
                <a:gd name="T18" fmla="*/ 2147483647 w 425"/>
                <a:gd name="T19" fmla="*/ 2147483647 h 699"/>
                <a:gd name="T20" fmla="*/ 2147483647 w 425"/>
                <a:gd name="T21" fmla="*/ 2147483647 h 699"/>
                <a:gd name="T22" fmla="*/ 2147483647 w 425"/>
                <a:gd name="T23" fmla="*/ 2147483647 h 699"/>
                <a:gd name="T24" fmla="*/ 2147483647 w 425"/>
                <a:gd name="T25" fmla="*/ 2147483647 h 699"/>
                <a:gd name="T26" fmla="*/ 2147483647 w 425"/>
                <a:gd name="T27" fmla="*/ 2147483647 h 699"/>
                <a:gd name="T28" fmla="*/ 2147483647 w 425"/>
                <a:gd name="T29" fmla="*/ 2147483647 h 699"/>
                <a:gd name="T30" fmla="*/ 2147483647 w 425"/>
                <a:gd name="T31" fmla="*/ 2147483647 h 699"/>
                <a:gd name="T32" fmla="*/ 2147483647 w 425"/>
                <a:gd name="T33" fmla="*/ 2147483647 h 699"/>
                <a:gd name="T34" fmla="*/ 2147483647 w 425"/>
                <a:gd name="T35" fmla="*/ 2147483647 h 699"/>
                <a:gd name="T36" fmla="*/ 2147483647 w 425"/>
                <a:gd name="T37" fmla="*/ 2147483647 h 699"/>
                <a:gd name="T38" fmla="*/ 2147483647 w 425"/>
                <a:gd name="T39" fmla="*/ 2147483647 h 699"/>
                <a:gd name="T40" fmla="*/ 2147483647 w 425"/>
                <a:gd name="T41" fmla="*/ 2147483647 h 699"/>
                <a:gd name="T42" fmla="*/ 2147483647 w 425"/>
                <a:gd name="T43" fmla="*/ 2147483647 h 699"/>
                <a:gd name="T44" fmla="*/ 2147483647 w 425"/>
                <a:gd name="T45" fmla="*/ 2147483647 h 699"/>
                <a:gd name="T46" fmla="*/ 2147483647 w 425"/>
                <a:gd name="T47" fmla="*/ 2147483647 h 699"/>
                <a:gd name="T48" fmla="*/ 2147483647 w 425"/>
                <a:gd name="T49" fmla="*/ 2147483647 h 699"/>
                <a:gd name="T50" fmla="*/ 2147483647 w 425"/>
                <a:gd name="T51" fmla="*/ 2147483647 h 699"/>
                <a:gd name="T52" fmla="*/ 2147483647 w 425"/>
                <a:gd name="T53" fmla="*/ 2147483647 h 699"/>
                <a:gd name="T54" fmla="*/ 2147483647 w 425"/>
                <a:gd name="T55" fmla="*/ 2147483647 h 699"/>
                <a:gd name="T56" fmla="*/ 2147483647 w 425"/>
                <a:gd name="T57" fmla="*/ 2147483647 h 699"/>
                <a:gd name="T58" fmla="*/ 2147483647 w 425"/>
                <a:gd name="T59" fmla="*/ 2147483647 h 699"/>
                <a:gd name="T60" fmla="*/ 2147483647 w 425"/>
                <a:gd name="T61" fmla="*/ 2147483647 h 699"/>
                <a:gd name="T62" fmla="*/ 2147483647 w 425"/>
                <a:gd name="T63" fmla="*/ 2147483647 h 699"/>
                <a:gd name="T64" fmla="*/ 2147483647 w 425"/>
                <a:gd name="T65" fmla="*/ 2147483647 h 699"/>
                <a:gd name="T66" fmla="*/ 2147483647 w 425"/>
                <a:gd name="T67" fmla="*/ 2147483647 h 699"/>
                <a:gd name="T68" fmla="*/ 2147483647 w 425"/>
                <a:gd name="T69" fmla="*/ 2147483647 h 699"/>
                <a:gd name="T70" fmla="*/ 2147483647 w 425"/>
                <a:gd name="T71" fmla="*/ 2147483647 h 699"/>
                <a:gd name="T72" fmla="*/ 2147483647 w 425"/>
                <a:gd name="T73" fmla="*/ 2147483647 h 699"/>
                <a:gd name="T74" fmla="*/ 2147483647 w 425"/>
                <a:gd name="T75" fmla="*/ 2147483647 h 699"/>
                <a:gd name="T76" fmla="*/ 2147483647 w 425"/>
                <a:gd name="T77" fmla="*/ 2147483647 h 699"/>
                <a:gd name="T78" fmla="*/ 2147483647 w 425"/>
                <a:gd name="T79" fmla="*/ 2147483647 h 699"/>
                <a:gd name="T80" fmla="*/ 2147483647 w 425"/>
                <a:gd name="T81" fmla="*/ 2147483647 h 699"/>
                <a:gd name="T82" fmla="*/ 2147483647 w 425"/>
                <a:gd name="T83" fmla="*/ 2147483647 h 699"/>
                <a:gd name="T84" fmla="*/ 2147483647 w 425"/>
                <a:gd name="T85" fmla="*/ 2147483647 h 699"/>
                <a:gd name="T86" fmla="*/ 2147483647 w 425"/>
                <a:gd name="T87" fmla="*/ 2147483647 h 699"/>
                <a:gd name="T88" fmla="*/ 2147483647 w 425"/>
                <a:gd name="T89" fmla="*/ 2147483647 h 699"/>
                <a:gd name="T90" fmla="*/ 2147483647 w 425"/>
                <a:gd name="T91" fmla="*/ 2147483647 h 699"/>
                <a:gd name="T92" fmla="*/ 2147483647 w 425"/>
                <a:gd name="T93" fmla="*/ 2147483647 h 699"/>
                <a:gd name="T94" fmla="*/ 2147483647 w 425"/>
                <a:gd name="T95" fmla="*/ 2147483647 h 699"/>
                <a:gd name="T96" fmla="*/ 2147483647 w 425"/>
                <a:gd name="T97" fmla="*/ 2147483647 h 699"/>
                <a:gd name="T98" fmla="*/ 2147483647 w 425"/>
                <a:gd name="T99" fmla="*/ 2147483647 h 699"/>
                <a:gd name="T100" fmla="*/ 2147483647 w 425"/>
                <a:gd name="T101" fmla="*/ 2147483647 h 699"/>
                <a:gd name="T102" fmla="*/ 2147483647 w 425"/>
                <a:gd name="T103" fmla="*/ 2147483647 h 699"/>
                <a:gd name="T104" fmla="*/ 2147483647 w 425"/>
                <a:gd name="T105" fmla="*/ 2147483647 h 699"/>
                <a:gd name="T106" fmla="*/ 2147483647 w 425"/>
                <a:gd name="T107" fmla="*/ 2147483647 h 699"/>
                <a:gd name="T108" fmla="*/ 2147483647 w 425"/>
                <a:gd name="T109" fmla="*/ 2147483647 h 699"/>
                <a:gd name="T110" fmla="*/ 2147483647 w 425"/>
                <a:gd name="T111" fmla="*/ 2147483647 h 699"/>
                <a:gd name="T112" fmla="*/ 2147483647 w 425"/>
                <a:gd name="T113" fmla="*/ 2147483647 h 699"/>
                <a:gd name="T114" fmla="*/ 2147483647 w 425"/>
                <a:gd name="T115" fmla="*/ 2147483647 h 699"/>
                <a:gd name="T116" fmla="*/ 2147483647 w 425"/>
                <a:gd name="T117" fmla="*/ 2147483647 h 699"/>
                <a:gd name="T118" fmla="*/ 2147483647 w 425"/>
                <a:gd name="T119" fmla="*/ 2147483647 h 699"/>
                <a:gd name="T120" fmla="*/ 2147483647 w 425"/>
                <a:gd name="T121" fmla="*/ 2147483647 h 699"/>
                <a:gd name="T122" fmla="*/ 2147483647 w 425"/>
                <a:gd name="T123" fmla="*/ 2147483647 h 699"/>
                <a:gd name="T124" fmla="*/ 2147483647 w 425"/>
                <a:gd name="T125" fmla="*/ 2147483647 h 6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25"/>
                <a:gd name="T190" fmla="*/ 0 h 699"/>
                <a:gd name="T191" fmla="*/ 425 w 425"/>
                <a:gd name="T192" fmla="*/ 699 h 69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25" h="699">
                  <a:moveTo>
                    <a:pt x="0" y="15"/>
                  </a:moveTo>
                  <a:lnTo>
                    <a:pt x="1" y="13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9"/>
                  </a:lnTo>
                  <a:lnTo>
                    <a:pt x="8" y="8"/>
                  </a:lnTo>
                  <a:lnTo>
                    <a:pt x="9" y="9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11" y="7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3" y="17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4" y="10"/>
                  </a:lnTo>
                  <a:lnTo>
                    <a:pt x="15" y="14"/>
                  </a:lnTo>
                  <a:lnTo>
                    <a:pt x="16" y="13"/>
                  </a:lnTo>
                  <a:lnTo>
                    <a:pt x="17" y="12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18" y="11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20" y="11"/>
                  </a:lnTo>
                  <a:lnTo>
                    <a:pt x="21" y="11"/>
                  </a:lnTo>
                  <a:lnTo>
                    <a:pt x="21" y="10"/>
                  </a:lnTo>
                  <a:lnTo>
                    <a:pt x="22" y="6"/>
                  </a:lnTo>
                  <a:lnTo>
                    <a:pt x="22" y="9"/>
                  </a:lnTo>
                  <a:lnTo>
                    <a:pt x="23" y="10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4" y="9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12"/>
                  </a:lnTo>
                  <a:lnTo>
                    <a:pt x="27" y="14"/>
                  </a:lnTo>
                  <a:lnTo>
                    <a:pt x="28" y="13"/>
                  </a:lnTo>
                  <a:lnTo>
                    <a:pt x="29" y="13"/>
                  </a:lnTo>
                  <a:lnTo>
                    <a:pt x="29" y="18"/>
                  </a:lnTo>
                  <a:lnTo>
                    <a:pt x="29" y="15"/>
                  </a:lnTo>
                  <a:lnTo>
                    <a:pt x="30" y="13"/>
                  </a:lnTo>
                  <a:lnTo>
                    <a:pt x="31" y="12"/>
                  </a:lnTo>
                  <a:lnTo>
                    <a:pt x="32" y="10"/>
                  </a:lnTo>
                  <a:lnTo>
                    <a:pt x="32" y="9"/>
                  </a:lnTo>
                  <a:lnTo>
                    <a:pt x="33" y="12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5" y="12"/>
                  </a:lnTo>
                  <a:lnTo>
                    <a:pt x="36" y="2"/>
                  </a:lnTo>
                  <a:lnTo>
                    <a:pt x="36" y="3"/>
                  </a:lnTo>
                  <a:lnTo>
                    <a:pt x="37" y="7"/>
                  </a:lnTo>
                  <a:lnTo>
                    <a:pt x="38" y="6"/>
                  </a:lnTo>
                  <a:lnTo>
                    <a:pt x="39" y="8"/>
                  </a:lnTo>
                  <a:lnTo>
                    <a:pt x="40" y="14"/>
                  </a:lnTo>
                  <a:lnTo>
                    <a:pt x="41" y="12"/>
                  </a:lnTo>
                  <a:lnTo>
                    <a:pt x="41" y="10"/>
                  </a:lnTo>
                  <a:lnTo>
                    <a:pt x="42" y="9"/>
                  </a:lnTo>
                  <a:lnTo>
                    <a:pt x="43" y="10"/>
                  </a:lnTo>
                  <a:lnTo>
                    <a:pt x="44" y="10"/>
                  </a:lnTo>
                  <a:lnTo>
                    <a:pt x="44" y="15"/>
                  </a:lnTo>
                  <a:lnTo>
                    <a:pt x="44" y="17"/>
                  </a:lnTo>
                  <a:lnTo>
                    <a:pt x="45" y="13"/>
                  </a:lnTo>
                  <a:lnTo>
                    <a:pt x="46" y="12"/>
                  </a:lnTo>
                  <a:lnTo>
                    <a:pt x="46" y="17"/>
                  </a:lnTo>
                  <a:lnTo>
                    <a:pt x="47" y="12"/>
                  </a:lnTo>
                  <a:lnTo>
                    <a:pt x="47" y="10"/>
                  </a:lnTo>
                  <a:lnTo>
                    <a:pt x="48" y="9"/>
                  </a:lnTo>
                  <a:lnTo>
                    <a:pt x="49" y="4"/>
                  </a:lnTo>
                  <a:lnTo>
                    <a:pt x="49" y="6"/>
                  </a:lnTo>
                  <a:lnTo>
                    <a:pt x="50" y="8"/>
                  </a:lnTo>
                  <a:lnTo>
                    <a:pt x="51" y="10"/>
                  </a:lnTo>
                  <a:lnTo>
                    <a:pt x="51" y="6"/>
                  </a:lnTo>
                  <a:lnTo>
                    <a:pt x="51" y="8"/>
                  </a:lnTo>
                  <a:lnTo>
                    <a:pt x="52" y="8"/>
                  </a:lnTo>
                  <a:lnTo>
                    <a:pt x="53" y="8"/>
                  </a:lnTo>
                  <a:lnTo>
                    <a:pt x="54" y="10"/>
                  </a:lnTo>
                  <a:lnTo>
                    <a:pt x="54" y="8"/>
                  </a:lnTo>
                  <a:lnTo>
                    <a:pt x="54" y="9"/>
                  </a:lnTo>
                  <a:lnTo>
                    <a:pt x="55" y="8"/>
                  </a:lnTo>
                  <a:lnTo>
                    <a:pt x="56" y="10"/>
                  </a:lnTo>
                  <a:lnTo>
                    <a:pt x="57" y="10"/>
                  </a:lnTo>
                  <a:lnTo>
                    <a:pt x="58" y="11"/>
                  </a:lnTo>
                  <a:lnTo>
                    <a:pt x="58" y="10"/>
                  </a:lnTo>
                  <a:lnTo>
                    <a:pt x="59" y="10"/>
                  </a:lnTo>
                  <a:lnTo>
                    <a:pt x="60" y="14"/>
                  </a:lnTo>
                  <a:lnTo>
                    <a:pt x="61" y="11"/>
                  </a:lnTo>
                  <a:lnTo>
                    <a:pt x="61" y="10"/>
                  </a:lnTo>
                  <a:lnTo>
                    <a:pt x="62" y="8"/>
                  </a:lnTo>
                  <a:lnTo>
                    <a:pt x="62" y="10"/>
                  </a:lnTo>
                  <a:lnTo>
                    <a:pt x="63" y="10"/>
                  </a:lnTo>
                  <a:lnTo>
                    <a:pt x="64" y="8"/>
                  </a:lnTo>
                  <a:lnTo>
                    <a:pt x="65" y="8"/>
                  </a:lnTo>
                  <a:lnTo>
                    <a:pt x="66" y="8"/>
                  </a:lnTo>
                  <a:lnTo>
                    <a:pt x="66" y="2"/>
                  </a:lnTo>
                  <a:lnTo>
                    <a:pt x="66" y="6"/>
                  </a:lnTo>
                  <a:lnTo>
                    <a:pt x="67" y="7"/>
                  </a:lnTo>
                  <a:lnTo>
                    <a:pt x="68" y="10"/>
                  </a:lnTo>
                  <a:lnTo>
                    <a:pt x="68" y="4"/>
                  </a:lnTo>
                  <a:lnTo>
                    <a:pt x="69" y="4"/>
                  </a:lnTo>
                  <a:lnTo>
                    <a:pt x="70" y="7"/>
                  </a:lnTo>
                  <a:lnTo>
                    <a:pt x="70" y="8"/>
                  </a:lnTo>
                  <a:lnTo>
                    <a:pt x="71" y="11"/>
                  </a:lnTo>
                  <a:lnTo>
                    <a:pt x="71" y="13"/>
                  </a:lnTo>
                  <a:lnTo>
                    <a:pt x="72" y="12"/>
                  </a:lnTo>
                  <a:lnTo>
                    <a:pt x="73" y="10"/>
                  </a:lnTo>
                  <a:lnTo>
                    <a:pt x="73" y="6"/>
                  </a:lnTo>
                  <a:lnTo>
                    <a:pt x="73" y="7"/>
                  </a:lnTo>
                  <a:lnTo>
                    <a:pt x="74" y="8"/>
                  </a:lnTo>
                  <a:lnTo>
                    <a:pt x="75" y="8"/>
                  </a:lnTo>
                  <a:lnTo>
                    <a:pt x="76" y="8"/>
                  </a:lnTo>
                  <a:lnTo>
                    <a:pt x="77" y="8"/>
                  </a:lnTo>
                  <a:lnTo>
                    <a:pt x="77" y="9"/>
                  </a:lnTo>
                  <a:lnTo>
                    <a:pt x="78" y="10"/>
                  </a:lnTo>
                  <a:lnTo>
                    <a:pt x="78" y="9"/>
                  </a:lnTo>
                  <a:lnTo>
                    <a:pt x="79" y="10"/>
                  </a:lnTo>
                  <a:lnTo>
                    <a:pt x="80" y="9"/>
                  </a:lnTo>
                  <a:lnTo>
                    <a:pt x="80" y="7"/>
                  </a:lnTo>
                  <a:lnTo>
                    <a:pt x="80" y="8"/>
                  </a:lnTo>
                  <a:lnTo>
                    <a:pt x="81" y="8"/>
                  </a:lnTo>
                  <a:lnTo>
                    <a:pt x="82" y="8"/>
                  </a:lnTo>
                  <a:lnTo>
                    <a:pt x="83" y="6"/>
                  </a:lnTo>
                  <a:lnTo>
                    <a:pt x="83" y="5"/>
                  </a:lnTo>
                  <a:lnTo>
                    <a:pt x="84" y="7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6" y="8"/>
                  </a:lnTo>
                  <a:lnTo>
                    <a:pt x="87" y="9"/>
                  </a:lnTo>
                  <a:lnTo>
                    <a:pt x="88" y="11"/>
                  </a:lnTo>
                  <a:lnTo>
                    <a:pt x="88" y="10"/>
                  </a:lnTo>
                  <a:lnTo>
                    <a:pt x="88" y="11"/>
                  </a:lnTo>
                  <a:lnTo>
                    <a:pt x="89" y="10"/>
                  </a:lnTo>
                  <a:lnTo>
                    <a:pt x="90" y="9"/>
                  </a:lnTo>
                  <a:lnTo>
                    <a:pt x="90" y="11"/>
                  </a:lnTo>
                  <a:lnTo>
                    <a:pt x="91" y="10"/>
                  </a:lnTo>
                  <a:lnTo>
                    <a:pt x="92" y="8"/>
                  </a:lnTo>
                  <a:lnTo>
                    <a:pt x="92" y="10"/>
                  </a:lnTo>
                  <a:lnTo>
                    <a:pt x="93" y="10"/>
                  </a:lnTo>
                  <a:lnTo>
                    <a:pt x="93" y="12"/>
                  </a:lnTo>
                  <a:lnTo>
                    <a:pt x="94" y="12"/>
                  </a:lnTo>
                  <a:lnTo>
                    <a:pt x="95" y="6"/>
                  </a:lnTo>
                  <a:lnTo>
                    <a:pt x="95" y="9"/>
                  </a:lnTo>
                  <a:lnTo>
                    <a:pt x="96" y="10"/>
                  </a:lnTo>
                  <a:lnTo>
                    <a:pt x="97" y="9"/>
                  </a:lnTo>
                  <a:lnTo>
                    <a:pt x="98" y="10"/>
                  </a:lnTo>
                  <a:lnTo>
                    <a:pt x="99" y="15"/>
                  </a:lnTo>
                  <a:lnTo>
                    <a:pt x="100" y="8"/>
                  </a:lnTo>
                  <a:lnTo>
                    <a:pt x="100" y="10"/>
                  </a:lnTo>
                  <a:lnTo>
                    <a:pt x="101" y="10"/>
                  </a:lnTo>
                  <a:lnTo>
                    <a:pt x="102" y="12"/>
                  </a:lnTo>
                  <a:lnTo>
                    <a:pt x="103" y="3"/>
                  </a:lnTo>
                  <a:lnTo>
                    <a:pt x="103" y="7"/>
                  </a:lnTo>
                  <a:lnTo>
                    <a:pt x="104" y="9"/>
                  </a:lnTo>
                  <a:lnTo>
                    <a:pt x="105" y="10"/>
                  </a:lnTo>
                  <a:lnTo>
                    <a:pt x="106" y="8"/>
                  </a:lnTo>
                  <a:lnTo>
                    <a:pt x="107" y="15"/>
                  </a:lnTo>
                  <a:lnTo>
                    <a:pt x="107" y="13"/>
                  </a:lnTo>
                  <a:lnTo>
                    <a:pt x="107" y="10"/>
                  </a:lnTo>
                  <a:lnTo>
                    <a:pt x="108" y="10"/>
                  </a:lnTo>
                  <a:lnTo>
                    <a:pt x="109" y="12"/>
                  </a:lnTo>
                  <a:lnTo>
                    <a:pt x="110" y="10"/>
                  </a:lnTo>
                  <a:lnTo>
                    <a:pt x="110" y="6"/>
                  </a:lnTo>
                  <a:lnTo>
                    <a:pt x="111" y="8"/>
                  </a:lnTo>
                  <a:lnTo>
                    <a:pt x="111" y="10"/>
                  </a:lnTo>
                  <a:lnTo>
                    <a:pt x="112" y="11"/>
                  </a:lnTo>
                  <a:lnTo>
                    <a:pt x="112" y="10"/>
                  </a:lnTo>
                  <a:lnTo>
                    <a:pt x="113" y="8"/>
                  </a:lnTo>
                  <a:lnTo>
                    <a:pt x="114" y="10"/>
                  </a:lnTo>
                  <a:lnTo>
                    <a:pt x="115" y="17"/>
                  </a:lnTo>
                  <a:lnTo>
                    <a:pt x="115" y="13"/>
                  </a:lnTo>
                  <a:lnTo>
                    <a:pt x="115" y="10"/>
                  </a:lnTo>
                  <a:lnTo>
                    <a:pt x="116" y="11"/>
                  </a:lnTo>
                  <a:lnTo>
                    <a:pt x="117" y="12"/>
                  </a:lnTo>
                  <a:lnTo>
                    <a:pt x="118" y="10"/>
                  </a:lnTo>
                  <a:lnTo>
                    <a:pt x="118" y="12"/>
                  </a:lnTo>
                  <a:lnTo>
                    <a:pt x="119" y="11"/>
                  </a:lnTo>
                  <a:lnTo>
                    <a:pt x="120" y="11"/>
                  </a:lnTo>
                  <a:lnTo>
                    <a:pt x="121" y="11"/>
                  </a:lnTo>
                  <a:lnTo>
                    <a:pt x="122" y="8"/>
                  </a:lnTo>
                  <a:lnTo>
                    <a:pt x="122" y="10"/>
                  </a:lnTo>
                  <a:lnTo>
                    <a:pt x="123" y="11"/>
                  </a:lnTo>
                  <a:lnTo>
                    <a:pt x="124" y="3"/>
                  </a:lnTo>
                  <a:lnTo>
                    <a:pt x="125" y="7"/>
                  </a:lnTo>
                  <a:lnTo>
                    <a:pt x="125" y="10"/>
                  </a:lnTo>
                  <a:lnTo>
                    <a:pt x="126" y="12"/>
                  </a:lnTo>
                  <a:lnTo>
                    <a:pt x="126" y="6"/>
                  </a:lnTo>
                  <a:lnTo>
                    <a:pt x="127" y="10"/>
                  </a:lnTo>
                  <a:lnTo>
                    <a:pt x="128" y="12"/>
                  </a:lnTo>
                  <a:lnTo>
                    <a:pt x="129" y="7"/>
                  </a:lnTo>
                  <a:lnTo>
                    <a:pt x="129" y="10"/>
                  </a:lnTo>
                  <a:lnTo>
                    <a:pt x="129" y="13"/>
                  </a:lnTo>
                  <a:lnTo>
                    <a:pt x="130" y="12"/>
                  </a:lnTo>
                  <a:lnTo>
                    <a:pt x="131" y="6"/>
                  </a:lnTo>
                  <a:lnTo>
                    <a:pt x="132" y="10"/>
                  </a:lnTo>
                  <a:lnTo>
                    <a:pt x="132" y="11"/>
                  </a:lnTo>
                  <a:lnTo>
                    <a:pt x="133" y="11"/>
                  </a:lnTo>
                  <a:lnTo>
                    <a:pt x="134" y="12"/>
                  </a:lnTo>
                  <a:lnTo>
                    <a:pt x="134" y="10"/>
                  </a:lnTo>
                  <a:lnTo>
                    <a:pt x="135" y="10"/>
                  </a:lnTo>
                  <a:lnTo>
                    <a:pt x="136" y="10"/>
                  </a:lnTo>
                  <a:lnTo>
                    <a:pt x="137" y="12"/>
                  </a:lnTo>
                  <a:lnTo>
                    <a:pt x="137" y="10"/>
                  </a:lnTo>
                  <a:lnTo>
                    <a:pt x="137" y="19"/>
                  </a:lnTo>
                  <a:lnTo>
                    <a:pt x="138" y="18"/>
                  </a:lnTo>
                  <a:lnTo>
                    <a:pt x="139" y="15"/>
                  </a:lnTo>
                  <a:lnTo>
                    <a:pt x="140" y="16"/>
                  </a:lnTo>
                  <a:lnTo>
                    <a:pt x="141" y="10"/>
                  </a:lnTo>
                  <a:lnTo>
                    <a:pt x="142" y="9"/>
                  </a:lnTo>
                  <a:lnTo>
                    <a:pt x="143" y="10"/>
                  </a:lnTo>
                  <a:lnTo>
                    <a:pt x="144" y="12"/>
                  </a:lnTo>
                  <a:lnTo>
                    <a:pt x="144" y="13"/>
                  </a:lnTo>
                  <a:lnTo>
                    <a:pt x="144" y="9"/>
                  </a:lnTo>
                  <a:lnTo>
                    <a:pt x="145" y="10"/>
                  </a:lnTo>
                  <a:lnTo>
                    <a:pt x="146" y="12"/>
                  </a:lnTo>
                  <a:lnTo>
                    <a:pt x="147" y="5"/>
                  </a:lnTo>
                  <a:lnTo>
                    <a:pt x="147" y="8"/>
                  </a:lnTo>
                  <a:lnTo>
                    <a:pt x="148" y="10"/>
                  </a:lnTo>
                  <a:lnTo>
                    <a:pt x="148" y="13"/>
                  </a:lnTo>
                  <a:lnTo>
                    <a:pt x="149" y="10"/>
                  </a:lnTo>
                  <a:lnTo>
                    <a:pt x="150" y="11"/>
                  </a:lnTo>
                  <a:lnTo>
                    <a:pt x="151" y="12"/>
                  </a:lnTo>
                  <a:lnTo>
                    <a:pt x="151" y="15"/>
                  </a:lnTo>
                  <a:lnTo>
                    <a:pt x="152" y="13"/>
                  </a:lnTo>
                  <a:lnTo>
                    <a:pt x="152" y="10"/>
                  </a:lnTo>
                  <a:lnTo>
                    <a:pt x="153" y="11"/>
                  </a:lnTo>
                  <a:lnTo>
                    <a:pt x="154" y="14"/>
                  </a:lnTo>
                  <a:lnTo>
                    <a:pt x="154" y="13"/>
                  </a:lnTo>
                  <a:lnTo>
                    <a:pt x="155" y="20"/>
                  </a:lnTo>
                  <a:lnTo>
                    <a:pt x="156" y="17"/>
                  </a:lnTo>
                  <a:lnTo>
                    <a:pt x="156" y="18"/>
                  </a:lnTo>
                  <a:lnTo>
                    <a:pt x="157" y="19"/>
                  </a:lnTo>
                  <a:lnTo>
                    <a:pt x="158" y="13"/>
                  </a:lnTo>
                  <a:lnTo>
                    <a:pt x="159" y="14"/>
                  </a:lnTo>
                  <a:lnTo>
                    <a:pt x="159" y="15"/>
                  </a:lnTo>
                  <a:lnTo>
                    <a:pt x="159" y="10"/>
                  </a:lnTo>
                  <a:lnTo>
                    <a:pt x="160" y="9"/>
                  </a:lnTo>
                  <a:lnTo>
                    <a:pt x="161" y="10"/>
                  </a:lnTo>
                  <a:lnTo>
                    <a:pt x="161" y="13"/>
                  </a:lnTo>
                  <a:lnTo>
                    <a:pt x="162" y="9"/>
                  </a:lnTo>
                  <a:lnTo>
                    <a:pt x="163" y="12"/>
                  </a:lnTo>
                  <a:lnTo>
                    <a:pt x="164" y="12"/>
                  </a:lnTo>
                  <a:lnTo>
                    <a:pt x="164" y="10"/>
                  </a:lnTo>
                  <a:lnTo>
                    <a:pt x="164" y="11"/>
                  </a:lnTo>
                  <a:lnTo>
                    <a:pt x="165" y="11"/>
                  </a:lnTo>
                  <a:lnTo>
                    <a:pt x="166" y="13"/>
                  </a:lnTo>
                  <a:lnTo>
                    <a:pt x="167" y="12"/>
                  </a:lnTo>
                  <a:lnTo>
                    <a:pt x="167" y="13"/>
                  </a:lnTo>
                  <a:lnTo>
                    <a:pt x="168" y="12"/>
                  </a:lnTo>
                  <a:lnTo>
                    <a:pt x="169" y="15"/>
                  </a:lnTo>
                  <a:lnTo>
                    <a:pt x="169" y="14"/>
                  </a:lnTo>
                  <a:lnTo>
                    <a:pt x="170" y="13"/>
                  </a:lnTo>
                  <a:lnTo>
                    <a:pt x="171" y="13"/>
                  </a:lnTo>
                  <a:lnTo>
                    <a:pt x="171" y="15"/>
                  </a:lnTo>
                  <a:lnTo>
                    <a:pt x="172" y="20"/>
                  </a:lnTo>
                  <a:lnTo>
                    <a:pt x="173" y="17"/>
                  </a:lnTo>
                  <a:lnTo>
                    <a:pt x="173" y="18"/>
                  </a:lnTo>
                  <a:lnTo>
                    <a:pt x="174" y="16"/>
                  </a:lnTo>
                  <a:lnTo>
                    <a:pt x="174" y="13"/>
                  </a:lnTo>
                  <a:lnTo>
                    <a:pt x="175" y="12"/>
                  </a:lnTo>
                  <a:lnTo>
                    <a:pt x="176" y="10"/>
                  </a:lnTo>
                  <a:lnTo>
                    <a:pt x="176" y="11"/>
                  </a:lnTo>
                  <a:lnTo>
                    <a:pt x="177" y="12"/>
                  </a:lnTo>
                  <a:lnTo>
                    <a:pt x="178" y="13"/>
                  </a:lnTo>
                  <a:lnTo>
                    <a:pt x="178" y="12"/>
                  </a:lnTo>
                  <a:lnTo>
                    <a:pt x="179" y="7"/>
                  </a:lnTo>
                  <a:lnTo>
                    <a:pt x="180" y="6"/>
                  </a:lnTo>
                  <a:lnTo>
                    <a:pt x="181" y="10"/>
                  </a:lnTo>
                  <a:lnTo>
                    <a:pt x="181" y="11"/>
                  </a:lnTo>
                  <a:lnTo>
                    <a:pt x="182" y="20"/>
                  </a:lnTo>
                  <a:lnTo>
                    <a:pt x="182" y="17"/>
                  </a:lnTo>
                  <a:lnTo>
                    <a:pt x="183" y="15"/>
                  </a:lnTo>
                  <a:lnTo>
                    <a:pt x="183" y="14"/>
                  </a:lnTo>
                  <a:lnTo>
                    <a:pt x="184" y="15"/>
                  </a:lnTo>
                  <a:lnTo>
                    <a:pt x="185" y="15"/>
                  </a:lnTo>
                  <a:lnTo>
                    <a:pt x="186" y="14"/>
                  </a:lnTo>
                  <a:lnTo>
                    <a:pt x="186" y="13"/>
                  </a:lnTo>
                  <a:lnTo>
                    <a:pt x="186" y="9"/>
                  </a:lnTo>
                  <a:lnTo>
                    <a:pt x="187" y="11"/>
                  </a:lnTo>
                  <a:lnTo>
                    <a:pt x="188" y="15"/>
                  </a:lnTo>
                  <a:lnTo>
                    <a:pt x="188" y="17"/>
                  </a:lnTo>
                  <a:lnTo>
                    <a:pt x="189" y="15"/>
                  </a:lnTo>
                  <a:lnTo>
                    <a:pt x="190" y="13"/>
                  </a:lnTo>
                  <a:lnTo>
                    <a:pt x="191" y="5"/>
                  </a:lnTo>
                  <a:lnTo>
                    <a:pt x="191" y="6"/>
                  </a:lnTo>
                  <a:lnTo>
                    <a:pt x="192" y="5"/>
                  </a:lnTo>
                  <a:lnTo>
                    <a:pt x="193" y="9"/>
                  </a:lnTo>
                  <a:lnTo>
                    <a:pt x="193" y="8"/>
                  </a:lnTo>
                  <a:lnTo>
                    <a:pt x="193" y="9"/>
                  </a:lnTo>
                  <a:lnTo>
                    <a:pt x="194" y="10"/>
                  </a:lnTo>
                  <a:lnTo>
                    <a:pt x="195" y="10"/>
                  </a:lnTo>
                  <a:lnTo>
                    <a:pt x="195" y="15"/>
                  </a:lnTo>
                  <a:lnTo>
                    <a:pt x="196" y="16"/>
                  </a:lnTo>
                  <a:lnTo>
                    <a:pt x="197" y="13"/>
                  </a:lnTo>
                  <a:lnTo>
                    <a:pt x="197" y="10"/>
                  </a:lnTo>
                  <a:lnTo>
                    <a:pt x="198" y="13"/>
                  </a:lnTo>
                  <a:lnTo>
                    <a:pt x="198" y="12"/>
                  </a:lnTo>
                  <a:lnTo>
                    <a:pt x="199" y="14"/>
                  </a:lnTo>
                  <a:lnTo>
                    <a:pt x="200" y="17"/>
                  </a:lnTo>
                  <a:lnTo>
                    <a:pt x="200" y="13"/>
                  </a:lnTo>
                  <a:lnTo>
                    <a:pt x="201" y="13"/>
                  </a:lnTo>
                  <a:lnTo>
                    <a:pt x="202" y="14"/>
                  </a:lnTo>
                  <a:lnTo>
                    <a:pt x="203" y="13"/>
                  </a:lnTo>
                  <a:lnTo>
                    <a:pt x="203" y="10"/>
                  </a:lnTo>
                  <a:lnTo>
                    <a:pt x="204" y="11"/>
                  </a:lnTo>
                  <a:lnTo>
                    <a:pt x="205" y="10"/>
                  </a:lnTo>
                  <a:lnTo>
                    <a:pt x="205" y="11"/>
                  </a:lnTo>
                  <a:lnTo>
                    <a:pt x="206" y="11"/>
                  </a:lnTo>
                  <a:lnTo>
                    <a:pt x="207" y="10"/>
                  </a:lnTo>
                  <a:lnTo>
                    <a:pt x="208" y="10"/>
                  </a:lnTo>
                  <a:lnTo>
                    <a:pt x="208" y="7"/>
                  </a:lnTo>
                  <a:lnTo>
                    <a:pt x="208" y="10"/>
                  </a:lnTo>
                  <a:lnTo>
                    <a:pt x="209" y="8"/>
                  </a:lnTo>
                  <a:lnTo>
                    <a:pt x="210" y="9"/>
                  </a:lnTo>
                  <a:lnTo>
                    <a:pt x="210" y="6"/>
                  </a:lnTo>
                  <a:lnTo>
                    <a:pt x="211" y="8"/>
                  </a:lnTo>
                  <a:lnTo>
                    <a:pt x="212" y="10"/>
                  </a:lnTo>
                  <a:lnTo>
                    <a:pt x="212" y="11"/>
                  </a:lnTo>
                  <a:lnTo>
                    <a:pt x="213" y="16"/>
                  </a:lnTo>
                  <a:lnTo>
                    <a:pt x="213" y="12"/>
                  </a:lnTo>
                  <a:lnTo>
                    <a:pt x="214" y="12"/>
                  </a:lnTo>
                  <a:lnTo>
                    <a:pt x="215" y="9"/>
                  </a:lnTo>
                  <a:lnTo>
                    <a:pt x="215" y="12"/>
                  </a:lnTo>
                  <a:lnTo>
                    <a:pt x="216" y="13"/>
                  </a:lnTo>
                  <a:lnTo>
                    <a:pt x="216" y="12"/>
                  </a:lnTo>
                  <a:lnTo>
                    <a:pt x="217" y="10"/>
                  </a:lnTo>
                  <a:lnTo>
                    <a:pt x="217" y="8"/>
                  </a:lnTo>
                  <a:lnTo>
                    <a:pt x="218" y="10"/>
                  </a:lnTo>
                  <a:lnTo>
                    <a:pt x="219" y="11"/>
                  </a:lnTo>
                  <a:lnTo>
                    <a:pt x="220" y="11"/>
                  </a:lnTo>
                  <a:lnTo>
                    <a:pt x="220" y="10"/>
                  </a:lnTo>
                  <a:lnTo>
                    <a:pt x="221" y="12"/>
                  </a:lnTo>
                  <a:lnTo>
                    <a:pt x="222" y="12"/>
                  </a:lnTo>
                  <a:lnTo>
                    <a:pt x="222" y="10"/>
                  </a:lnTo>
                  <a:lnTo>
                    <a:pt x="223" y="9"/>
                  </a:lnTo>
                  <a:lnTo>
                    <a:pt x="224" y="12"/>
                  </a:lnTo>
                  <a:lnTo>
                    <a:pt x="225" y="13"/>
                  </a:lnTo>
                  <a:lnTo>
                    <a:pt x="226" y="13"/>
                  </a:lnTo>
                  <a:lnTo>
                    <a:pt x="227" y="8"/>
                  </a:lnTo>
                  <a:lnTo>
                    <a:pt x="227" y="10"/>
                  </a:lnTo>
                  <a:lnTo>
                    <a:pt x="228" y="10"/>
                  </a:lnTo>
                  <a:lnTo>
                    <a:pt x="229" y="14"/>
                  </a:lnTo>
                  <a:lnTo>
                    <a:pt x="230" y="13"/>
                  </a:lnTo>
                  <a:lnTo>
                    <a:pt x="231" y="10"/>
                  </a:lnTo>
                  <a:lnTo>
                    <a:pt x="231" y="9"/>
                  </a:lnTo>
                  <a:lnTo>
                    <a:pt x="232" y="10"/>
                  </a:lnTo>
                  <a:lnTo>
                    <a:pt x="232" y="13"/>
                  </a:lnTo>
                  <a:lnTo>
                    <a:pt x="233" y="13"/>
                  </a:lnTo>
                  <a:lnTo>
                    <a:pt x="234" y="10"/>
                  </a:lnTo>
                  <a:lnTo>
                    <a:pt x="235" y="8"/>
                  </a:lnTo>
                  <a:lnTo>
                    <a:pt x="235" y="3"/>
                  </a:lnTo>
                  <a:lnTo>
                    <a:pt x="235" y="5"/>
                  </a:lnTo>
                  <a:lnTo>
                    <a:pt x="236" y="8"/>
                  </a:lnTo>
                  <a:lnTo>
                    <a:pt x="237" y="10"/>
                  </a:lnTo>
                  <a:lnTo>
                    <a:pt x="237" y="8"/>
                  </a:lnTo>
                  <a:lnTo>
                    <a:pt x="238" y="6"/>
                  </a:lnTo>
                  <a:lnTo>
                    <a:pt x="238" y="9"/>
                  </a:lnTo>
                  <a:lnTo>
                    <a:pt x="239" y="11"/>
                  </a:lnTo>
                  <a:lnTo>
                    <a:pt x="239" y="16"/>
                  </a:lnTo>
                  <a:lnTo>
                    <a:pt x="240" y="14"/>
                  </a:lnTo>
                  <a:lnTo>
                    <a:pt x="241" y="11"/>
                  </a:lnTo>
                  <a:lnTo>
                    <a:pt x="242" y="10"/>
                  </a:lnTo>
                  <a:lnTo>
                    <a:pt x="242" y="8"/>
                  </a:lnTo>
                  <a:lnTo>
                    <a:pt x="242" y="10"/>
                  </a:lnTo>
                  <a:lnTo>
                    <a:pt x="243" y="11"/>
                  </a:lnTo>
                  <a:lnTo>
                    <a:pt x="244" y="16"/>
                  </a:lnTo>
                  <a:lnTo>
                    <a:pt x="244" y="15"/>
                  </a:lnTo>
                  <a:lnTo>
                    <a:pt x="245" y="15"/>
                  </a:lnTo>
                  <a:lnTo>
                    <a:pt x="246" y="17"/>
                  </a:lnTo>
                  <a:lnTo>
                    <a:pt x="246" y="20"/>
                  </a:lnTo>
                  <a:lnTo>
                    <a:pt x="247" y="14"/>
                  </a:lnTo>
                  <a:lnTo>
                    <a:pt x="247" y="13"/>
                  </a:lnTo>
                  <a:lnTo>
                    <a:pt x="248" y="13"/>
                  </a:lnTo>
                  <a:lnTo>
                    <a:pt x="249" y="699"/>
                  </a:lnTo>
                  <a:lnTo>
                    <a:pt x="249" y="536"/>
                  </a:lnTo>
                  <a:lnTo>
                    <a:pt x="249" y="325"/>
                  </a:lnTo>
                  <a:lnTo>
                    <a:pt x="250" y="216"/>
                  </a:lnTo>
                  <a:lnTo>
                    <a:pt x="251" y="154"/>
                  </a:lnTo>
                  <a:lnTo>
                    <a:pt x="252" y="123"/>
                  </a:lnTo>
                  <a:lnTo>
                    <a:pt x="252" y="105"/>
                  </a:lnTo>
                  <a:lnTo>
                    <a:pt x="253" y="94"/>
                  </a:lnTo>
                  <a:lnTo>
                    <a:pt x="253" y="91"/>
                  </a:lnTo>
                  <a:lnTo>
                    <a:pt x="254" y="87"/>
                  </a:lnTo>
                  <a:lnTo>
                    <a:pt x="254" y="82"/>
                  </a:lnTo>
                  <a:lnTo>
                    <a:pt x="255" y="80"/>
                  </a:lnTo>
                  <a:lnTo>
                    <a:pt x="256" y="78"/>
                  </a:lnTo>
                  <a:lnTo>
                    <a:pt x="257" y="77"/>
                  </a:lnTo>
                  <a:lnTo>
                    <a:pt x="257" y="78"/>
                  </a:lnTo>
                  <a:lnTo>
                    <a:pt x="257" y="74"/>
                  </a:lnTo>
                  <a:lnTo>
                    <a:pt x="258" y="75"/>
                  </a:lnTo>
                  <a:lnTo>
                    <a:pt x="259" y="78"/>
                  </a:lnTo>
                  <a:lnTo>
                    <a:pt x="259" y="75"/>
                  </a:lnTo>
                  <a:lnTo>
                    <a:pt x="260" y="77"/>
                  </a:lnTo>
                  <a:lnTo>
                    <a:pt x="261" y="76"/>
                  </a:lnTo>
                  <a:lnTo>
                    <a:pt x="261" y="78"/>
                  </a:lnTo>
                  <a:lnTo>
                    <a:pt x="262" y="77"/>
                  </a:lnTo>
                  <a:lnTo>
                    <a:pt x="262" y="75"/>
                  </a:lnTo>
                  <a:lnTo>
                    <a:pt x="263" y="73"/>
                  </a:lnTo>
                  <a:lnTo>
                    <a:pt x="264" y="75"/>
                  </a:lnTo>
                  <a:lnTo>
                    <a:pt x="264" y="72"/>
                  </a:lnTo>
                  <a:lnTo>
                    <a:pt x="264" y="70"/>
                  </a:lnTo>
                  <a:lnTo>
                    <a:pt x="265" y="72"/>
                  </a:lnTo>
                  <a:lnTo>
                    <a:pt x="266" y="64"/>
                  </a:lnTo>
                  <a:lnTo>
                    <a:pt x="266" y="68"/>
                  </a:lnTo>
                  <a:lnTo>
                    <a:pt x="267" y="68"/>
                  </a:lnTo>
                  <a:lnTo>
                    <a:pt x="268" y="69"/>
                  </a:lnTo>
                  <a:lnTo>
                    <a:pt x="268" y="68"/>
                  </a:lnTo>
                  <a:lnTo>
                    <a:pt x="269" y="68"/>
                  </a:lnTo>
                  <a:lnTo>
                    <a:pt x="269" y="69"/>
                  </a:lnTo>
                  <a:lnTo>
                    <a:pt x="270" y="68"/>
                  </a:lnTo>
                  <a:lnTo>
                    <a:pt x="271" y="71"/>
                  </a:lnTo>
                  <a:lnTo>
                    <a:pt x="271" y="68"/>
                  </a:lnTo>
                  <a:lnTo>
                    <a:pt x="272" y="68"/>
                  </a:lnTo>
                  <a:lnTo>
                    <a:pt x="272" y="70"/>
                  </a:lnTo>
                  <a:lnTo>
                    <a:pt x="273" y="64"/>
                  </a:lnTo>
                  <a:lnTo>
                    <a:pt x="274" y="66"/>
                  </a:lnTo>
                  <a:lnTo>
                    <a:pt x="275" y="64"/>
                  </a:lnTo>
                  <a:lnTo>
                    <a:pt x="276" y="66"/>
                  </a:lnTo>
                  <a:lnTo>
                    <a:pt x="277" y="70"/>
                  </a:lnTo>
                  <a:lnTo>
                    <a:pt x="278" y="66"/>
                  </a:lnTo>
                  <a:lnTo>
                    <a:pt x="279" y="66"/>
                  </a:lnTo>
                  <a:lnTo>
                    <a:pt x="279" y="65"/>
                  </a:lnTo>
                  <a:lnTo>
                    <a:pt x="279" y="59"/>
                  </a:lnTo>
                  <a:lnTo>
                    <a:pt x="280" y="58"/>
                  </a:lnTo>
                  <a:lnTo>
                    <a:pt x="281" y="57"/>
                  </a:lnTo>
                  <a:lnTo>
                    <a:pt x="281" y="59"/>
                  </a:lnTo>
                  <a:lnTo>
                    <a:pt x="282" y="56"/>
                  </a:lnTo>
                  <a:lnTo>
                    <a:pt x="283" y="59"/>
                  </a:lnTo>
                  <a:lnTo>
                    <a:pt x="284" y="60"/>
                  </a:lnTo>
                  <a:lnTo>
                    <a:pt x="284" y="68"/>
                  </a:lnTo>
                  <a:lnTo>
                    <a:pt x="285" y="64"/>
                  </a:lnTo>
                  <a:lnTo>
                    <a:pt x="286" y="61"/>
                  </a:lnTo>
                  <a:lnTo>
                    <a:pt x="286" y="59"/>
                  </a:lnTo>
                  <a:lnTo>
                    <a:pt x="287" y="61"/>
                  </a:lnTo>
                  <a:lnTo>
                    <a:pt x="287" y="60"/>
                  </a:lnTo>
                  <a:lnTo>
                    <a:pt x="288" y="64"/>
                  </a:lnTo>
                  <a:lnTo>
                    <a:pt x="288" y="66"/>
                  </a:lnTo>
                  <a:lnTo>
                    <a:pt x="289" y="62"/>
                  </a:lnTo>
                  <a:lnTo>
                    <a:pt x="290" y="60"/>
                  </a:lnTo>
                  <a:lnTo>
                    <a:pt x="291" y="67"/>
                  </a:lnTo>
                  <a:lnTo>
                    <a:pt x="291" y="63"/>
                  </a:lnTo>
                  <a:lnTo>
                    <a:pt x="291" y="59"/>
                  </a:lnTo>
                  <a:lnTo>
                    <a:pt x="292" y="55"/>
                  </a:lnTo>
                  <a:lnTo>
                    <a:pt x="293" y="47"/>
                  </a:lnTo>
                  <a:lnTo>
                    <a:pt x="293" y="50"/>
                  </a:lnTo>
                  <a:lnTo>
                    <a:pt x="294" y="52"/>
                  </a:lnTo>
                  <a:lnTo>
                    <a:pt x="294" y="55"/>
                  </a:lnTo>
                  <a:lnTo>
                    <a:pt x="295" y="50"/>
                  </a:lnTo>
                  <a:lnTo>
                    <a:pt x="296" y="52"/>
                  </a:lnTo>
                  <a:lnTo>
                    <a:pt x="296" y="59"/>
                  </a:lnTo>
                  <a:lnTo>
                    <a:pt x="297" y="54"/>
                  </a:lnTo>
                  <a:lnTo>
                    <a:pt x="298" y="52"/>
                  </a:lnTo>
                  <a:lnTo>
                    <a:pt x="298" y="53"/>
                  </a:lnTo>
                  <a:lnTo>
                    <a:pt x="299" y="48"/>
                  </a:lnTo>
                  <a:lnTo>
                    <a:pt x="300" y="49"/>
                  </a:lnTo>
                  <a:lnTo>
                    <a:pt x="301" y="48"/>
                  </a:lnTo>
                  <a:lnTo>
                    <a:pt x="301" y="52"/>
                  </a:lnTo>
                  <a:lnTo>
                    <a:pt x="302" y="56"/>
                  </a:lnTo>
                  <a:lnTo>
                    <a:pt x="302" y="52"/>
                  </a:lnTo>
                  <a:lnTo>
                    <a:pt x="303" y="50"/>
                  </a:lnTo>
                  <a:lnTo>
                    <a:pt x="304" y="57"/>
                  </a:lnTo>
                  <a:lnTo>
                    <a:pt x="305" y="53"/>
                  </a:lnTo>
                  <a:lnTo>
                    <a:pt x="306" y="51"/>
                  </a:lnTo>
                  <a:lnTo>
                    <a:pt x="306" y="50"/>
                  </a:lnTo>
                  <a:lnTo>
                    <a:pt x="306" y="47"/>
                  </a:lnTo>
                  <a:lnTo>
                    <a:pt x="307" y="50"/>
                  </a:lnTo>
                  <a:lnTo>
                    <a:pt x="308" y="47"/>
                  </a:lnTo>
                  <a:lnTo>
                    <a:pt x="308" y="44"/>
                  </a:lnTo>
                  <a:lnTo>
                    <a:pt x="309" y="45"/>
                  </a:lnTo>
                  <a:lnTo>
                    <a:pt x="310" y="46"/>
                  </a:lnTo>
                  <a:lnTo>
                    <a:pt x="310" y="47"/>
                  </a:lnTo>
                  <a:lnTo>
                    <a:pt x="310" y="44"/>
                  </a:lnTo>
                  <a:lnTo>
                    <a:pt x="311" y="46"/>
                  </a:lnTo>
                  <a:lnTo>
                    <a:pt x="312" y="45"/>
                  </a:lnTo>
                  <a:lnTo>
                    <a:pt x="313" y="47"/>
                  </a:lnTo>
                  <a:lnTo>
                    <a:pt x="313" y="44"/>
                  </a:lnTo>
                  <a:lnTo>
                    <a:pt x="313" y="45"/>
                  </a:lnTo>
                  <a:lnTo>
                    <a:pt x="314" y="45"/>
                  </a:lnTo>
                  <a:lnTo>
                    <a:pt x="315" y="46"/>
                  </a:lnTo>
                  <a:lnTo>
                    <a:pt x="315" y="47"/>
                  </a:lnTo>
                  <a:lnTo>
                    <a:pt x="316" y="50"/>
                  </a:lnTo>
                  <a:lnTo>
                    <a:pt x="317" y="47"/>
                  </a:lnTo>
                  <a:lnTo>
                    <a:pt x="317" y="45"/>
                  </a:lnTo>
                  <a:lnTo>
                    <a:pt x="318" y="46"/>
                  </a:lnTo>
                  <a:lnTo>
                    <a:pt x="318" y="45"/>
                  </a:lnTo>
                  <a:lnTo>
                    <a:pt x="319" y="49"/>
                  </a:lnTo>
                  <a:lnTo>
                    <a:pt x="320" y="44"/>
                  </a:lnTo>
                  <a:lnTo>
                    <a:pt x="320" y="43"/>
                  </a:lnTo>
                  <a:lnTo>
                    <a:pt x="320" y="45"/>
                  </a:lnTo>
                  <a:lnTo>
                    <a:pt x="321" y="43"/>
                  </a:lnTo>
                  <a:lnTo>
                    <a:pt x="322" y="46"/>
                  </a:lnTo>
                  <a:lnTo>
                    <a:pt x="323" y="44"/>
                  </a:lnTo>
                  <a:lnTo>
                    <a:pt x="323" y="40"/>
                  </a:lnTo>
                  <a:lnTo>
                    <a:pt x="324" y="38"/>
                  </a:lnTo>
                  <a:lnTo>
                    <a:pt x="325" y="38"/>
                  </a:lnTo>
                  <a:lnTo>
                    <a:pt x="325" y="41"/>
                  </a:lnTo>
                  <a:lnTo>
                    <a:pt x="325" y="42"/>
                  </a:lnTo>
                  <a:lnTo>
                    <a:pt x="326" y="38"/>
                  </a:lnTo>
                  <a:lnTo>
                    <a:pt x="327" y="38"/>
                  </a:lnTo>
                  <a:lnTo>
                    <a:pt x="328" y="38"/>
                  </a:lnTo>
                  <a:lnTo>
                    <a:pt x="328" y="39"/>
                  </a:lnTo>
                  <a:lnTo>
                    <a:pt x="328" y="42"/>
                  </a:lnTo>
                  <a:lnTo>
                    <a:pt x="329" y="42"/>
                  </a:lnTo>
                  <a:lnTo>
                    <a:pt x="330" y="42"/>
                  </a:lnTo>
                  <a:lnTo>
                    <a:pt x="330" y="40"/>
                  </a:lnTo>
                  <a:lnTo>
                    <a:pt x="331" y="37"/>
                  </a:lnTo>
                  <a:lnTo>
                    <a:pt x="332" y="38"/>
                  </a:lnTo>
                  <a:lnTo>
                    <a:pt x="332" y="42"/>
                  </a:lnTo>
                  <a:lnTo>
                    <a:pt x="332" y="49"/>
                  </a:lnTo>
                  <a:lnTo>
                    <a:pt x="333" y="45"/>
                  </a:lnTo>
                  <a:lnTo>
                    <a:pt x="334" y="43"/>
                  </a:lnTo>
                  <a:lnTo>
                    <a:pt x="335" y="42"/>
                  </a:lnTo>
                  <a:lnTo>
                    <a:pt x="335" y="37"/>
                  </a:lnTo>
                  <a:lnTo>
                    <a:pt x="335" y="39"/>
                  </a:lnTo>
                  <a:lnTo>
                    <a:pt x="336" y="40"/>
                  </a:lnTo>
                  <a:lnTo>
                    <a:pt x="337" y="41"/>
                  </a:lnTo>
                  <a:lnTo>
                    <a:pt x="337" y="36"/>
                  </a:lnTo>
                  <a:lnTo>
                    <a:pt x="338" y="37"/>
                  </a:lnTo>
                  <a:lnTo>
                    <a:pt x="339" y="40"/>
                  </a:lnTo>
                  <a:lnTo>
                    <a:pt x="340" y="41"/>
                  </a:lnTo>
                  <a:lnTo>
                    <a:pt x="340" y="38"/>
                  </a:lnTo>
                  <a:lnTo>
                    <a:pt x="340" y="37"/>
                  </a:lnTo>
                  <a:lnTo>
                    <a:pt x="341" y="37"/>
                  </a:lnTo>
                  <a:lnTo>
                    <a:pt x="342" y="38"/>
                  </a:lnTo>
                  <a:lnTo>
                    <a:pt x="342" y="44"/>
                  </a:lnTo>
                  <a:lnTo>
                    <a:pt x="343" y="43"/>
                  </a:lnTo>
                  <a:lnTo>
                    <a:pt x="343" y="33"/>
                  </a:lnTo>
                  <a:lnTo>
                    <a:pt x="344" y="38"/>
                  </a:lnTo>
                  <a:lnTo>
                    <a:pt x="345" y="38"/>
                  </a:lnTo>
                  <a:lnTo>
                    <a:pt x="346" y="42"/>
                  </a:lnTo>
                  <a:lnTo>
                    <a:pt x="347" y="39"/>
                  </a:lnTo>
                  <a:lnTo>
                    <a:pt x="347" y="36"/>
                  </a:lnTo>
                  <a:lnTo>
                    <a:pt x="348" y="43"/>
                  </a:lnTo>
                  <a:lnTo>
                    <a:pt x="349" y="39"/>
                  </a:lnTo>
                  <a:lnTo>
                    <a:pt x="350" y="38"/>
                  </a:lnTo>
                  <a:lnTo>
                    <a:pt x="350" y="34"/>
                  </a:lnTo>
                  <a:lnTo>
                    <a:pt x="351" y="31"/>
                  </a:lnTo>
                  <a:lnTo>
                    <a:pt x="351" y="36"/>
                  </a:lnTo>
                  <a:lnTo>
                    <a:pt x="352" y="36"/>
                  </a:lnTo>
                  <a:lnTo>
                    <a:pt x="352" y="38"/>
                  </a:lnTo>
                  <a:lnTo>
                    <a:pt x="353" y="35"/>
                  </a:lnTo>
                  <a:lnTo>
                    <a:pt x="354" y="36"/>
                  </a:lnTo>
                  <a:lnTo>
                    <a:pt x="354" y="38"/>
                  </a:lnTo>
                  <a:lnTo>
                    <a:pt x="354" y="30"/>
                  </a:lnTo>
                  <a:lnTo>
                    <a:pt x="355" y="33"/>
                  </a:lnTo>
                  <a:lnTo>
                    <a:pt x="356" y="34"/>
                  </a:lnTo>
                  <a:lnTo>
                    <a:pt x="357" y="36"/>
                  </a:lnTo>
                  <a:lnTo>
                    <a:pt x="357" y="30"/>
                  </a:lnTo>
                  <a:lnTo>
                    <a:pt x="358" y="37"/>
                  </a:lnTo>
                  <a:lnTo>
                    <a:pt x="358" y="41"/>
                  </a:lnTo>
                  <a:lnTo>
                    <a:pt x="359" y="38"/>
                  </a:lnTo>
                  <a:lnTo>
                    <a:pt x="359" y="40"/>
                  </a:lnTo>
                  <a:lnTo>
                    <a:pt x="360" y="37"/>
                  </a:lnTo>
                  <a:lnTo>
                    <a:pt x="361" y="36"/>
                  </a:lnTo>
                  <a:lnTo>
                    <a:pt x="362" y="36"/>
                  </a:lnTo>
                  <a:lnTo>
                    <a:pt x="362" y="30"/>
                  </a:lnTo>
                  <a:lnTo>
                    <a:pt x="362" y="33"/>
                  </a:lnTo>
                  <a:lnTo>
                    <a:pt x="363" y="33"/>
                  </a:lnTo>
                  <a:lnTo>
                    <a:pt x="364" y="38"/>
                  </a:lnTo>
                  <a:lnTo>
                    <a:pt x="364" y="37"/>
                  </a:lnTo>
                  <a:lnTo>
                    <a:pt x="365" y="36"/>
                  </a:lnTo>
                  <a:lnTo>
                    <a:pt x="366" y="36"/>
                  </a:lnTo>
                  <a:lnTo>
                    <a:pt x="366" y="44"/>
                  </a:lnTo>
                  <a:lnTo>
                    <a:pt x="367" y="40"/>
                  </a:lnTo>
                  <a:lnTo>
                    <a:pt x="367" y="38"/>
                  </a:lnTo>
                  <a:lnTo>
                    <a:pt x="368" y="36"/>
                  </a:lnTo>
                  <a:lnTo>
                    <a:pt x="369" y="32"/>
                  </a:lnTo>
                  <a:lnTo>
                    <a:pt x="369" y="33"/>
                  </a:lnTo>
                  <a:lnTo>
                    <a:pt x="369" y="38"/>
                  </a:lnTo>
                  <a:lnTo>
                    <a:pt x="370" y="34"/>
                  </a:lnTo>
                  <a:lnTo>
                    <a:pt x="371" y="32"/>
                  </a:lnTo>
                  <a:lnTo>
                    <a:pt x="372" y="33"/>
                  </a:lnTo>
                  <a:lnTo>
                    <a:pt x="372" y="34"/>
                  </a:lnTo>
                  <a:lnTo>
                    <a:pt x="373" y="33"/>
                  </a:lnTo>
                  <a:lnTo>
                    <a:pt x="373" y="31"/>
                  </a:lnTo>
                  <a:lnTo>
                    <a:pt x="374" y="30"/>
                  </a:lnTo>
                  <a:lnTo>
                    <a:pt x="375" y="31"/>
                  </a:lnTo>
                  <a:lnTo>
                    <a:pt x="376" y="33"/>
                  </a:lnTo>
                  <a:lnTo>
                    <a:pt x="377" y="38"/>
                  </a:lnTo>
                  <a:lnTo>
                    <a:pt x="377" y="34"/>
                  </a:lnTo>
                  <a:lnTo>
                    <a:pt x="378" y="32"/>
                  </a:lnTo>
                  <a:lnTo>
                    <a:pt x="379" y="34"/>
                  </a:lnTo>
                  <a:lnTo>
                    <a:pt x="379" y="37"/>
                  </a:lnTo>
                  <a:lnTo>
                    <a:pt x="380" y="34"/>
                  </a:lnTo>
                  <a:lnTo>
                    <a:pt x="381" y="33"/>
                  </a:lnTo>
                  <a:lnTo>
                    <a:pt x="381" y="29"/>
                  </a:lnTo>
                  <a:lnTo>
                    <a:pt x="381" y="33"/>
                  </a:lnTo>
                  <a:lnTo>
                    <a:pt x="382" y="31"/>
                  </a:lnTo>
                  <a:lnTo>
                    <a:pt x="383" y="33"/>
                  </a:lnTo>
                  <a:lnTo>
                    <a:pt x="384" y="33"/>
                  </a:lnTo>
                  <a:lnTo>
                    <a:pt x="384" y="34"/>
                  </a:lnTo>
                  <a:lnTo>
                    <a:pt x="385" y="33"/>
                  </a:lnTo>
                  <a:lnTo>
                    <a:pt x="386" y="35"/>
                  </a:lnTo>
                  <a:lnTo>
                    <a:pt x="386" y="31"/>
                  </a:lnTo>
                  <a:lnTo>
                    <a:pt x="387" y="31"/>
                  </a:lnTo>
                  <a:lnTo>
                    <a:pt x="388" y="31"/>
                  </a:lnTo>
                  <a:lnTo>
                    <a:pt x="388" y="34"/>
                  </a:lnTo>
                  <a:lnTo>
                    <a:pt x="389" y="30"/>
                  </a:lnTo>
                  <a:lnTo>
                    <a:pt x="389" y="29"/>
                  </a:lnTo>
                  <a:lnTo>
                    <a:pt x="390" y="30"/>
                  </a:lnTo>
                  <a:lnTo>
                    <a:pt x="391" y="25"/>
                  </a:lnTo>
                  <a:lnTo>
                    <a:pt x="391" y="27"/>
                  </a:lnTo>
                  <a:lnTo>
                    <a:pt x="392" y="29"/>
                  </a:lnTo>
                  <a:lnTo>
                    <a:pt x="392" y="30"/>
                  </a:lnTo>
                  <a:lnTo>
                    <a:pt x="393" y="26"/>
                  </a:lnTo>
                  <a:lnTo>
                    <a:pt x="394" y="31"/>
                  </a:lnTo>
                  <a:lnTo>
                    <a:pt x="395" y="29"/>
                  </a:lnTo>
                  <a:lnTo>
                    <a:pt x="396" y="33"/>
                  </a:lnTo>
                  <a:lnTo>
                    <a:pt x="396" y="32"/>
                  </a:lnTo>
                  <a:lnTo>
                    <a:pt x="396" y="31"/>
                  </a:lnTo>
                  <a:lnTo>
                    <a:pt x="397" y="28"/>
                  </a:lnTo>
                  <a:lnTo>
                    <a:pt x="398" y="29"/>
                  </a:lnTo>
                  <a:lnTo>
                    <a:pt x="399" y="30"/>
                  </a:lnTo>
                  <a:lnTo>
                    <a:pt x="399" y="36"/>
                  </a:lnTo>
                  <a:lnTo>
                    <a:pt x="400" y="33"/>
                  </a:lnTo>
                  <a:lnTo>
                    <a:pt x="401" y="31"/>
                  </a:lnTo>
                  <a:lnTo>
                    <a:pt x="401" y="30"/>
                  </a:lnTo>
                  <a:lnTo>
                    <a:pt x="402" y="28"/>
                  </a:lnTo>
                  <a:lnTo>
                    <a:pt x="403" y="29"/>
                  </a:lnTo>
                  <a:lnTo>
                    <a:pt x="403" y="24"/>
                  </a:lnTo>
                  <a:lnTo>
                    <a:pt x="404" y="28"/>
                  </a:lnTo>
                  <a:lnTo>
                    <a:pt x="405" y="29"/>
                  </a:lnTo>
                  <a:lnTo>
                    <a:pt x="406" y="29"/>
                  </a:lnTo>
                  <a:lnTo>
                    <a:pt x="406" y="28"/>
                  </a:lnTo>
                  <a:lnTo>
                    <a:pt x="407" y="30"/>
                  </a:lnTo>
                  <a:lnTo>
                    <a:pt x="407" y="29"/>
                  </a:lnTo>
                  <a:lnTo>
                    <a:pt x="408" y="27"/>
                  </a:lnTo>
                  <a:lnTo>
                    <a:pt x="408" y="29"/>
                  </a:lnTo>
                  <a:lnTo>
                    <a:pt x="409" y="31"/>
                  </a:lnTo>
                  <a:lnTo>
                    <a:pt x="410" y="30"/>
                  </a:lnTo>
                  <a:lnTo>
                    <a:pt x="411" y="29"/>
                  </a:lnTo>
                  <a:lnTo>
                    <a:pt x="411" y="31"/>
                  </a:lnTo>
                  <a:lnTo>
                    <a:pt x="411" y="30"/>
                  </a:lnTo>
                  <a:lnTo>
                    <a:pt x="412" y="30"/>
                  </a:lnTo>
                  <a:lnTo>
                    <a:pt x="413" y="27"/>
                  </a:lnTo>
                  <a:lnTo>
                    <a:pt x="413" y="28"/>
                  </a:lnTo>
                  <a:lnTo>
                    <a:pt x="414" y="29"/>
                  </a:lnTo>
                  <a:lnTo>
                    <a:pt x="415" y="31"/>
                  </a:lnTo>
                  <a:lnTo>
                    <a:pt x="416" y="30"/>
                  </a:lnTo>
                  <a:lnTo>
                    <a:pt x="416" y="31"/>
                  </a:lnTo>
                  <a:lnTo>
                    <a:pt x="417" y="29"/>
                  </a:lnTo>
                  <a:lnTo>
                    <a:pt x="418" y="28"/>
                  </a:lnTo>
                  <a:lnTo>
                    <a:pt x="418" y="30"/>
                  </a:lnTo>
                  <a:lnTo>
                    <a:pt x="418" y="29"/>
                  </a:lnTo>
                  <a:lnTo>
                    <a:pt x="419" y="29"/>
                  </a:lnTo>
                  <a:lnTo>
                    <a:pt x="420" y="29"/>
                  </a:lnTo>
                  <a:lnTo>
                    <a:pt x="421" y="27"/>
                  </a:lnTo>
                  <a:lnTo>
                    <a:pt x="421" y="30"/>
                  </a:lnTo>
                  <a:lnTo>
                    <a:pt x="422" y="34"/>
                  </a:lnTo>
                  <a:lnTo>
                    <a:pt x="422" y="31"/>
                  </a:lnTo>
                  <a:lnTo>
                    <a:pt x="423" y="29"/>
                  </a:lnTo>
                  <a:lnTo>
                    <a:pt x="424" y="29"/>
                  </a:lnTo>
                  <a:lnTo>
                    <a:pt x="425" y="26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522" name="Freeform 863"/>
            <p:cNvSpPr>
              <a:spLocks/>
            </p:cNvSpPr>
            <p:nvPr/>
          </p:nvSpPr>
          <p:spPr bwMode="auto">
            <a:xfrm>
              <a:off x="2230438" y="5356225"/>
              <a:ext cx="601662" cy="31750"/>
            </a:xfrm>
            <a:custGeom>
              <a:avLst/>
              <a:gdLst>
                <a:gd name="T0" fmla="*/ 2147483647 w 379"/>
                <a:gd name="T1" fmla="*/ 2147483647 h 20"/>
                <a:gd name="T2" fmla="*/ 2147483647 w 379"/>
                <a:gd name="T3" fmla="*/ 2147483647 h 20"/>
                <a:gd name="T4" fmla="*/ 2147483647 w 379"/>
                <a:gd name="T5" fmla="*/ 2147483647 h 20"/>
                <a:gd name="T6" fmla="*/ 2147483647 w 379"/>
                <a:gd name="T7" fmla="*/ 2147483647 h 20"/>
                <a:gd name="T8" fmla="*/ 2147483647 w 379"/>
                <a:gd name="T9" fmla="*/ 2147483647 h 20"/>
                <a:gd name="T10" fmla="*/ 2147483647 w 379"/>
                <a:gd name="T11" fmla="*/ 2147483647 h 20"/>
                <a:gd name="T12" fmla="*/ 2147483647 w 379"/>
                <a:gd name="T13" fmla="*/ 2147483647 h 20"/>
                <a:gd name="T14" fmla="*/ 2147483647 w 379"/>
                <a:gd name="T15" fmla="*/ 2147483647 h 20"/>
                <a:gd name="T16" fmla="*/ 2147483647 w 379"/>
                <a:gd name="T17" fmla="*/ 2147483647 h 20"/>
                <a:gd name="T18" fmla="*/ 2147483647 w 379"/>
                <a:gd name="T19" fmla="*/ 2147483647 h 20"/>
                <a:gd name="T20" fmla="*/ 2147483647 w 379"/>
                <a:gd name="T21" fmla="*/ 2147483647 h 20"/>
                <a:gd name="T22" fmla="*/ 2147483647 w 379"/>
                <a:gd name="T23" fmla="*/ 2147483647 h 20"/>
                <a:gd name="T24" fmla="*/ 2147483647 w 379"/>
                <a:gd name="T25" fmla="*/ 2147483647 h 20"/>
                <a:gd name="T26" fmla="*/ 2147483647 w 379"/>
                <a:gd name="T27" fmla="*/ 2147483647 h 20"/>
                <a:gd name="T28" fmla="*/ 2147483647 w 379"/>
                <a:gd name="T29" fmla="*/ 2147483647 h 20"/>
                <a:gd name="T30" fmla="*/ 2147483647 w 379"/>
                <a:gd name="T31" fmla="*/ 2147483647 h 20"/>
                <a:gd name="T32" fmla="*/ 2147483647 w 379"/>
                <a:gd name="T33" fmla="*/ 2147483647 h 20"/>
                <a:gd name="T34" fmla="*/ 2147483647 w 379"/>
                <a:gd name="T35" fmla="*/ 2147483647 h 20"/>
                <a:gd name="T36" fmla="*/ 2147483647 w 379"/>
                <a:gd name="T37" fmla="*/ 2147483647 h 20"/>
                <a:gd name="T38" fmla="*/ 2147483647 w 379"/>
                <a:gd name="T39" fmla="*/ 2147483647 h 20"/>
                <a:gd name="T40" fmla="*/ 2147483647 w 379"/>
                <a:gd name="T41" fmla="*/ 2147483647 h 20"/>
                <a:gd name="T42" fmla="*/ 2147483647 w 379"/>
                <a:gd name="T43" fmla="*/ 2147483647 h 20"/>
                <a:gd name="T44" fmla="*/ 2147483647 w 379"/>
                <a:gd name="T45" fmla="*/ 2147483647 h 20"/>
                <a:gd name="T46" fmla="*/ 2147483647 w 379"/>
                <a:gd name="T47" fmla="*/ 2147483647 h 20"/>
                <a:gd name="T48" fmla="*/ 2147483647 w 379"/>
                <a:gd name="T49" fmla="*/ 2147483647 h 20"/>
                <a:gd name="T50" fmla="*/ 2147483647 w 379"/>
                <a:gd name="T51" fmla="*/ 2147483647 h 20"/>
                <a:gd name="T52" fmla="*/ 2147483647 w 379"/>
                <a:gd name="T53" fmla="*/ 2147483647 h 20"/>
                <a:gd name="T54" fmla="*/ 2147483647 w 379"/>
                <a:gd name="T55" fmla="*/ 2147483647 h 20"/>
                <a:gd name="T56" fmla="*/ 2147483647 w 379"/>
                <a:gd name="T57" fmla="*/ 2147483647 h 20"/>
                <a:gd name="T58" fmla="*/ 2147483647 w 379"/>
                <a:gd name="T59" fmla="*/ 2147483647 h 20"/>
                <a:gd name="T60" fmla="*/ 2147483647 w 379"/>
                <a:gd name="T61" fmla="*/ 2147483647 h 20"/>
                <a:gd name="T62" fmla="*/ 2147483647 w 379"/>
                <a:gd name="T63" fmla="*/ 2147483647 h 20"/>
                <a:gd name="T64" fmla="*/ 2147483647 w 379"/>
                <a:gd name="T65" fmla="*/ 2147483647 h 20"/>
                <a:gd name="T66" fmla="*/ 2147483647 w 379"/>
                <a:gd name="T67" fmla="*/ 2147483647 h 20"/>
                <a:gd name="T68" fmla="*/ 2147483647 w 379"/>
                <a:gd name="T69" fmla="*/ 2147483647 h 20"/>
                <a:gd name="T70" fmla="*/ 2147483647 w 379"/>
                <a:gd name="T71" fmla="*/ 2147483647 h 20"/>
                <a:gd name="T72" fmla="*/ 2147483647 w 379"/>
                <a:gd name="T73" fmla="*/ 2147483647 h 20"/>
                <a:gd name="T74" fmla="*/ 2147483647 w 379"/>
                <a:gd name="T75" fmla="*/ 2147483647 h 20"/>
                <a:gd name="T76" fmla="*/ 2147483647 w 379"/>
                <a:gd name="T77" fmla="*/ 2147483647 h 20"/>
                <a:gd name="T78" fmla="*/ 2147483647 w 379"/>
                <a:gd name="T79" fmla="*/ 2147483647 h 20"/>
                <a:gd name="T80" fmla="*/ 2147483647 w 379"/>
                <a:gd name="T81" fmla="*/ 2147483647 h 20"/>
                <a:gd name="T82" fmla="*/ 2147483647 w 379"/>
                <a:gd name="T83" fmla="*/ 2147483647 h 20"/>
                <a:gd name="T84" fmla="*/ 2147483647 w 379"/>
                <a:gd name="T85" fmla="*/ 2147483647 h 20"/>
                <a:gd name="T86" fmla="*/ 2147483647 w 379"/>
                <a:gd name="T87" fmla="*/ 2147483647 h 20"/>
                <a:gd name="T88" fmla="*/ 2147483647 w 379"/>
                <a:gd name="T89" fmla="*/ 2147483647 h 20"/>
                <a:gd name="T90" fmla="*/ 2147483647 w 379"/>
                <a:gd name="T91" fmla="*/ 2147483647 h 20"/>
                <a:gd name="T92" fmla="*/ 2147483647 w 379"/>
                <a:gd name="T93" fmla="*/ 2147483647 h 20"/>
                <a:gd name="T94" fmla="*/ 2147483647 w 379"/>
                <a:gd name="T95" fmla="*/ 2147483647 h 20"/>
                <a:gd name="T96" fmla="*/ 2147483647 w 379"/>
                <a:gd name="T97" fmla="*/ 2147483647 h 20"/>
                <a:gd name="T98" fmla="*/ 2147483647 w 379"/>
                <a:gd name="T99" fmla="*/ 0 h 20"/>
                <a:gd name="T100" fmla="*/ 2147483647 w 379"/>
                <a:gd name="T101" fmla="*/ 2147483647 h 20"/>
                <a:gd name="T102" fmla="*/ 2147483647 w 379"/>
                <a:gd name="T103" fmla="*/ 2147483647 h 20"/>
                <a:gd name="T104" fmla="*/ 2147483647 w 379"/>
                <a:gd name="T105" fmla="*/ 2147483647 h 20"/>
                <a:gd name="T106" fmla="*/ 2147483647 w 379"/>
                <a:gd name="T107" fmla="*/ 2147483647 h 20"/>
                <a:gd name="T108" fmla="*/ 2147483647 w 379"/>
                <a:gd name="T109" fmla="*/ 2147483647 h 20"/>
                <a:gd name="T110" fmla="*/ 2147483647 w 379"/>
                <a:gd name="T111" fmla="*/ 2147483647 h 20"/>
                <a:gd name="T112" fmla="*/ 2147483647 w 379"/>
                <a:gd name="T113" fmla="*/ 2147483647 h 20"/>
                <a:gd name="T114" fmla="*/ 2147483647 w 379"/>
                <a:gd name="T115" fmla="*/ 2147483647 h 20"/>
                <a:gd name="T116" fmla="*/ 2147483647 w 379"/>
                <a:gd name="T117" fmla="*/ 2147483647 h 20"/>
                <a:gd name="T118" fmla="*/ 2147483647 w 379"/>
                <a:gd name="T119" fmla="*/ 2147483647 h 20"/>
                <a:gd name="T120" fmla="*/ 2147483647 w 379"/>
                <a:gd name="T121" fmla="*/ 2147483647 h 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79"/>
                <a:gd name="T184" fmla="*/ 0 h 20"/>
                <a:gd name="T185" fmla="*/ 379 w 379"/>
                <a:gd name="T186" fmla="*/ 20 h 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79" h="20">
                  <a:moveTo>
                    <a:pt x="0" y="9"/>
                  </a:moveTo>
                  <a:lnTo>
                    <a:pt x="0" y="12"/>
                  </a:lnTo>
                  <a:lnTo>
                    <a:pt x="1" y="17"/>
                  </a:lnTo>
                  <a:lnTo>
                    <a:pt x="2" y="15"/>
                  </a:lnTo>
                  <a:lnTo>
                    <a:pt x="3" y="10"/>
                  </a:lnTo>
                  <a:lnTo>
                    <a:pt x="3" y="9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6" y="9"/>
                  </a:lnTo>
                  <a:lnTo>
                    <a:pt x="7" y="9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5"/>
                  </a:lnTo>
                  <a:lnTo>
                    <a:pt x="10" y="9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2" y="5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5" y="18"/>
                  </a:lnTo>
                  <a:lnTo>
                    <a:pt x="15" y="15"/>
                  </a:lnTo>
                  <a:lnTo>
                    <a:pt x="15" y="12"/>
                  </a:lnTo>
                  <a:lnTo>
                    <a:pt x="16" y="9"/>
                  </a:lnTo>
                  <a:lnTo>
                    <a:pt x="17" y="12"/>
                  </a:lnTo>
                  <a:lnTo>
                    <a:pt x="18" y="12"/>
                  </a:lnTo>
                  <a:lnTo>
                    <a:pt x="18" y="11"/>
                  </a:lnTo>
                  <a:lnTo>
                    <a:pt x="19" y="17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1" y="14"/>
                  </a:lnTo>
                  <a:lnTo>
                    <a:pt x="22" y="12"/>
                  </a:lnTo>
                  <a:lnTo>
                    <a:pt x="22" y="9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4" y="10"/>
                  </a:lnTo>
                  <a:lnTo>
                    <a:pt x="25" y="12"/>
                  </a:lnTo>
                  <a:lnTo>
                    <a:pt x="25" y="13"/>
                  </a:lnTo>
                  <a:lnTo>
                    <a:pt x="26" y="13"/>
                  </a:lnTo>
                  <a:lnTo>
                    <a:pt x="27" y="15"/>
                  </a:lnTo>
                  <a:lnTo>
                    <a:pt x="27" y="11"/>
                  </a:lnTo>
                  <a:lnTo>
                    <a:pt x="27" y="10"/>
                  </a:lnTo>
                  <a:lnTo>
                    <a:pt x="28" y="11"/>
                  </a:lnTo>
                  <a:lnTo>
                    <a:pt x="29" y="11"/>
                  </a:lnTo>
                  <a:lnTo>
                    <a:pt x="30" y="2"/>
                  </a:lnTo>
                  <a:lnTo>
                    <a:pt x="30" y="8"/>
                  </a:lnTo>
                  <a:lnTo>
                    <a:pt x="30" y="9"/>
                  </a:lnTo>
                  <a:lnTo>
                    <a:pt x="31" y="12"/>
                  </a:lnTo>
                  <a:lnTo>
                    <a:pt x="32" y="19"/>
                  </a:lnTo>
                  <a:lnTo>
                    <a:pt x="32" y="14"/>
                  </a:lnTo>
                  <a:lnTo>
                    <a:pt x="33" y="14"/>
                  </a:lnTo>
                  <a:lnTo>
                    <a:pt x="34" y="16"/>
                  </a:lnTo>
                  <a:lnTo>
                    <a:pt x="35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3"/>
                  </a:lnTo>
                  <a:lnTo>
                    <a:pt x="37" y="9"/>
                  </a:lnTo>
                  <a:lnTo>
                    <a:pt x="37" y="10"/>
                  </a:lnTo>
                  <a:lnTo>
                    <a:pt x="38" y="12"/>
                  </a:lnTo>
                  <a:lnTo>
                    <a:pt x="38" y="17"/>
                  </a:lnTo>
                  <a:lnTo>
                    <a:pt x="39" y="13"/>
                  </a:lnTo>
                  <a:lnTo>
                    <a:pt x="40" y="11"/>
                  </a:lnTo>
                  <a:lnTo>
                    <a:pt x="40" y="12"/>
                  </a:lnTo>
                  <a:lnTo>
                    <a:pt x="41" y="5"/>
                  </a:lnTo>
                  <a:lnTo>
                    <a:pt x="42" y="6"/>
                  </a:lnTo>
                  <a:lnTo>
                    <a:pt x="42" y="5"/>
                  </a:lnTo>
                  <a:lnTo>
                    <a:pt x="42" y="8"/>
                  </a:lnTo>
                  <a:lnTo>
                    <a:pt x="43" y="3"/>
                  </a:lnTo>
                  <a:lnTo>
                    <a:pt x="44" y="6"/>
                  </a:lnTo>
                  <a:lnTo>
                    <a:pt x="44" y="9"/>
                  </a:lnTo>
                  <a:lnTo>
                    <a:pt x="45" y="9"/>
                  </a:lnTo>
                  <a:lnTo>
                    <a:pt x="46" y="8"/>
                  </a:lnTo>
                  <a:lnTo>
                    <a:pt x="47" y="11"/>
                  </a:lnTo>
                  <a:lnTo>
                    <a:pt x="47" y="12"/>
                  </a:lnTo>
                  <a:lnTo>
                    <a:pt x="48" y="14"/>
                  </a:lnTo>
                  <a:lnTo>
                    <a:pt x="49" y="12"/>
                  </a:lnTo>
                  <a:lnTo>
                    <a:pt x="49" y="9"/>
                  </a:lnTo>
                  <a:lnTo>
                    <a:pt x="50" y="9"/>
                  </a:lnTo>
                  <a:lnTo>
                    <a:pt x="51" y="10"/>
                  </a:lnTo>
                  <a:lnTo>
                    <a:pt x="52" y="11"/>
                  </a:lnTo>
                  <a:lnTo>
                    <a:pt x="53" y="12"/>
                  </a:lnTo>
                  <a:lnTo>
                    <a:pt x="53" y="14"/>
                  </a:lnTo>
                  <a:lnTo>
                    <a:pt x="54" y="14"/>
                  </a:lnTo>
                  <a:lnTo>
                    <a:pt x="54" y="9"/>
                  </a:lnTo>
                  <a:lnTo>
                    <a:pt x="55" y="10"/>
                  </a:lnTo>
                  <a:lnTo>
                    <a:pt x="56" y="10"/>
                  </a:lnTo>
                  <a:lnTo>
                    <a:pt x="57" y="10"/>
                  </a:lnTo>
                  <a:lnTo>
                    <a:pt x="57" y="8"/>
                  </a:lnTo>
                  <a:lnTo>
                    <a:pt x="57" y="10"/>
                  </a:lnTo>
                  <a:lnTo>
                    <a:pt x="58" y="9"/>
                  </a:lnTo>
                  <a:lnTo>
                    <a:pt x="59" y="9"/>
                  </a:lnTo>
                  <a:lnTo>
                    <a:pt x="59" y="12"/>
                  </a:lnTo>
                  <a:lnTo>
                    <a:pt x="60" y="10"/>
                  </a:lnTo>
                  <a:lnTo>
                    <a:pt x="61" y="11"/>
                  </a:lnTo>
                  <a:lnTo>
                    <a:pt x="61" y="7"/>
                  </a:lnTo>
                  <a:lnTo>
                    <a:pt x="62" y="9"/>
                  </a:lnTo>
                  <a:lnTo>
                    <a:pt x="62" y="12"/>
                  </a:lnTo>
                  <a:lnTo>
                    <a:pt x="63" y="14"/>
                  </a:lnTo>
                  <a:lnTo>
                    <a:pt x="64" y="12"/>
                  </a:lnTo>
                  <a:lnTo>
                    <a:pt x="65" y="16"/>
                  </a:lnTo>
                  <a:lnTo>
                    <a:pt x="66" y="12"/>
                  </a:lnTo>
                  <a:lnTo>
                    <a:pt x="66" y="11"/>
                  </a:lnTo>
                  <a:lnTo>
                    <a:pt x="67" y="11"/>
                  </a:lnTo>
                  <a:lnTo>
                    <a:pt x="68" y="9"/>
                  </a:lnTo>
                  <a:lnTo>
                    <a:pt x="68" y="12"/>
                  </a:lnTo>
                  <a:lnTo>
                    <a:pt x="69" y="5"/>
                  </a:lnTo>
                  <a:lnTo>
                    <a:pt x="69" y="6"/>
                  </a:lnTo>
                  <a:lnTo>
                    <a:pt x="70" y="10"/>
                  </a:lnTo>
                  <a:lnTo>
                    <a:pt x="71" y="9"/>
                  </a:lnTo>
                  <a:lnTo>
                    <a:pt x="71" y="10"/>
                  </a:lnTo>
                  <a:lnTo>
                    <a:pt x="72" y="10"/>
                  </a:lnTo>
                  <a:lnTo>
                    <a:pt x="72" y="12"/>
                  </a:lnTo>
                  <a:lnTo>
                    <a:pt x="73" y="14"/>
                  </a:lnTo>
                  <a:lnTo>
                    <a:pt x="74" y="13"/>
                  </a:lnTo>
                  <a:lnTo>
                    <a:pt x="74" y="9"/>
                  </a:lnTo>
                  <a:lnTo>
                    <a:pt x="75" y="9"/>
                  </a:lnTo>
                  <a:lnTo>
                    <a:pt x="76" y="9"/>
                  </a:lnTo>
                  <a:lnTo>
                    <a:pt x="76" y="1"/>
                  </a:lnTo>
                  <a:lnTo>
                    <a:pt x="77" y="5"/>
                  </a:lnTo>
                  <a:lnTo>
                    <a:pt x="78" y="7"/>
                  </a:lnTo>
                  <a:lnTo>
                    <a:pt x="79" y="9"/>
                  </a:lnTo>
                  <a:lnTo>
                    <a:pt x="79" y="10"/>
                  </a:lnTo>
                  <a:lnTo>
                    <a:pt x="79" y="9"/>
                  </a:lnTo>
                  <a:lnTo>
                    <a:pt x="80" y="7"/>
                  </a:lnTo>
                  <a:lnTo>
                    <a:pt x="81" y="11"/>
                  </a:lnTo>
                  <a:lnTo>
                    <a:pt x="81" y="12"/>
                  </a:lnTo>
                  <a:lnTo>
                    <a:pt x="82" y="10"/>
                  </a:lnTo>
                  <a:lnTo>
                    <a:pt x="83" y="7"/>
                  </a:lnTo>
                  <a:lnTo>
                    <a:pt x="83" y="8"/>
                  </a:lnTo>
                  <a:lnTo>
                    <a:pt x="84" y="9"/>
                  </a:lnTo>
                  <a:lnTo>
                    <a:pt x="84" y="8"/>
                  </a:lnTo>
                  <a:lnTo>
                    <a:pt x="85" y="7"/>
                  </a:lnTo>
                  <a:lnTo>
                    <a:pt x="86" y="10"/>
                  </a:lnTo>
                  <a:lnTo>
                    <a:pt x="86" y="9"/>
                  </a:lnTo>
                  <a:lnTo>
                    <a:pt x="87" y="9"/>
                  </a:lnTo>
                  <a:lnTo>
                    <a:pt x="87" y="7"/>
                  </a:lnTo>
                  <a:lnTo>
                    <a:pt x="88" y="7"/>
                  </a:lnTo>
                  <a:lnTo>
                    <a:pt x="88" y="6"/>
                  </a:lnTo>
                  <a:lnTo>
                    <a:pt x="89" y="7"/>
                  </a:lnTo>
                  <a:lnTo>
                    <a:pt x="90" y="9"/>
                  </a:lnTo>
                  <a:lnTo>
                    <a:pt x="91" y="10"/>
                  </a:lnTo>
                  <a:lnTo>
                    <a:pt x="91" y="9"/>
                  </a:lnTo>
                  <a:lnTo>
                    <a:pt x="92" y="12"/>
                  </a:lnTo>
                  <a:lnTo>
                    <a:pt x="93" y="14"/>
                  </a:lnTo>
                  <a:lnTo>
                    <a:pt x="93" y="11"/>
                  </a:lnTo>
                  <a:lnTo>
                    <a:pt x="94" y="14"/>
                  </a:lnTo>
                  <a:lnTo>
                    <a:pt x="94" y="12"/>
                  </a:lnTo>
                  <a:lnTo>
                    <a:pt x="95" y="9"/>
                  </a:lnTo>
                  <a:lnTo>
                    <a:pt x="96" y="10"/>
                  </a:lnTo>
                  <a:lnTo>
                    <a:pt x="96" y="9"/>
                  </a:lnTo>
                  <a:lnTo>
                    <a:pt x="97" y="12"/>
                  </a:lnTo>
                  <a:lnTo>
                    <a:pt x="98" y="10"/>
                  </a:lnTo>
                  <a:lnTo>
                    <a:pt x="98" y="3"/>
                  </a:lnTo>
                  <a:lnTo>
                    <a:pt x="99" y="4"/>
                  </a:lnTo>
                  <a:lnTo>
                    <a:pt x="100" y="12"/>
                  </a:lnTo>
                  <a:lnTo>
                    <a:pt x="101" y="12"/>
                  </a:lnTo>
                  <a:lnTo>
                    <a:pt x="101" y="9"/>
                  </a:lnTo>
                  <a:lnTo>
                    <a:pt x="102" y="10"/>
                  </a:lnTo>
                  <a:lnTo>
                    <a:pt x="102" y="9"/>
                  </a:lnTo>
                  <a:lnTo>
                    <a:pt x="103" y="9"/>
                  </a:lnTo>
                  <a:lnTo>
                    <a:pt x="103" y="8"/>
                  </a:lnTo>
                  <a:lnTo>
                    <a:pt x="104" y="10"/>
                  </a:lnTo>
                  <a:lnTo>
                    <a:pt x="105" y="9"/>
                  </a:lnTo>
                  <a:lnTo>
                    <a:pt x="106" y="9"/>
                  </a:lnTo>
                  <a:lnTo>
                    <a:pt x="106" y="8"/>
                  </a:lnTo>
                  <a:lnTo>
                    <a:pt x="106" y="9"/>
                  </a:lnTo>
                  <a:lnTo>
                    <a:pt x="107" y="10"/>
                  </a:lnTo>
                  <a:lnTo>
                    <a:pt x="108" y="12"/>
                  </a:lnTo>
                  <a:lnTo>
                    <a:pt x="108" y="13"/>
                  </a:lnTo>
                  <a:lnTo>
                    <a:pt x="109" y="10"/>
                  </a:lnTo>
                  <a:lnTo>
                    <a:pt x="110" y="11"/>
                  </a:lnTo>
                  <a:lnTo>
                    <a:pt x="110" y="9"/>
                  </a:lnTo>
                  <a:lnTo>
                    <a:pt x="111" y="7"/>
                  </a:lnTo>
                  <a:lnTo>
                    <a:pt x="112" y="8"/>
                  </a:lnTo>
                  <a:lnTo>
                    <a:pt x="113" y="10"/>
                  </a:lnTo>
                  <a:lnTo>
                    <a:pt x="113" y="11"/>
                  </a:lnTo>
                  <a:lnTo>
                    <a:pt x="114" y="10"/>
                  </a:lnTo>
                  <a:lnTo>
                    <a:pt x="115" y="7"/>
                  </a:lnTo>
                  <a:lnTo>
                    <a:pt x="116" y="7"/>
                  </a:lnTo>
                  <a:lnTo>
                    <a:pt x="117" y="9"/>
                  </a:lnTo>
                  <a:lnTo>
                    <a:pt x="117" y="7"/>
                  </a:lnTo>
                  <a:lnTo>
                    <a:pt x="118" y="9"/>
                  </a:lnTo>
                  <a:lnTo>
                    <a:pt x="119" y="14"/>
                  </a:lnTo>
                  <a:lnTo>
                    <a:pt x="120" y="14"/>
                  </a:lnTo>
                  <a:lnTo>
                    <a:pt x="120" y="12"/>
                  </a:lnTo>
                  <a:lnTo>
                    <a:pt x="120" y="7"/>
                  </a:lnTo>
                  <a:lnTo>
                    <a:pt x="121" y="5"/>
                  </a:lnTo>
                  <a:lnTo>
                    <a:pt x="122" y="7"/>
                  </a:lnTo>
                  <a:lnTo>
                    <a:pt x="123" y="7"/>
                  </a:lnTo>
                  <a:lnTo>
                    <a:pt x="123" y="12"/>
                  </a:lnTo>
                  <a:lnTo>
                    <a:pt x="124" y="10"/>
                  </a:lnTo>
                  <a:lnTo>
                    <a:pt x="125" y="10"/>
                  </a:lnTo>
                  <a:lnTo>
                    <a:pt x="125" y="9"/>
                  </a:lnTo>
                  <a:lnTo>
                    <a:pt x="126" y="11"/>
                  </a:lnTo>
                  <a:lnTo>
                    <a:pt x="127" y="14"/>
                  </a:lnTo>
                  <a:lnTo>
                    <a:pt x="128" y="12"/>
                  </a:lnTo>
                  <a:lnTo>
                    <a:pt x="128" y="11"/>
                  </a:lnTo>
                  <a:lnTo>
                    <a:pt x="129" y="10"/>
                  </a:lnTo>
                  <a:lnTo>
                    <a:pt x="130" y="12"/>
                  </a:lnTo>
                  <a:lnTo>
                    <a:pt x="130" y="9"/>
                  </a:lnTo>
                  <a:lnTo>
                    <a:pt x="131" y="8"/>
                  </a:lnTo>
                  <a:lnTo>
                    <a:pt x="132" y="9"/>
                  </a:lnTo>
                  <a:lnTo>
                    <a:pt x="132" y="6"/>
                  </a:lnTo>
                  <a:lnTo>
                    <a:pt x="133" y="8"/>
                  </a:lnTo>
                  <a:lnTo>
                    <a:pt x="133" y="9"/>
                  </a:lnTo>
                  <a:lnTo>
                    <a:pt x="134" y="9"/>
                  </a:lnTo>
                  <a:lnTo>
                    <a:pt x="135" y="9"/>
                  </a:lnTo>
                  <a:lnTo>
                    <a:pt x="135" y="11"/>
                  </a:lnTo>
                  <a:lnTo>
                    <a:pt x="136" y="12"/>
                  </a:lnTo>
                  <a:lnTo>
                    <a:pt x="137" y="12"/>
                  </a:lnTo>
                  <a:lnTo>
                    <a:pt x="137" y="10"/>
                  </a:lnTo>
                  <a:lnTo>
                    <a:pt x="138" y="9"/>
                  </a:lnTo>
                  <a:lnTo>
                    <a:pt x="139" y="13"/>
                  </a:lnTo>
                  <a:lnTo>
                    <a:pt x="140" y="11"/>
                  </a:lnTo>
                  <a:lnTo>
                    <a:pt x="140" y="10"/>
                  </a:lnTo>
                  <a:lnTo>
                    <a:pt x="140" y="12"/>
                  </a:lnTo>
                  <a:lnTo>
                    <a:pt x="141" y="12"/>
                  </a:lnTo>
                  <a:lnTo>
                    <a:pt x="142" y="10"/>
                  </a:lnTo>
                  <a:lnTo>
                    <a:pt x="143" y="11"/>
                  </a:lnTo>
                  <a:lnTo>
                    <a:pt x="143" y="7"/>
                  </a:lnTo>
                  <a:lnTo>
                    <a:pt x="144" y="8"/>
                  </a:lnTo>
                  <a:lnTo>
                    <a:pt x="145" y="9"/>
                  </a:lnTo>
                  <a:lnTo>
                    <a:pt x="146" y="10"/>
                  </a:lnTo>
                  <a:lnTo>
                    <a:pt x="147" y="10"/>
                  </a:lnTo>
                  <a:lnTo>
                    <a:pt x="147" y="12"/>
                  </a:lnTo>
                  <a:lnTo>
                    <a:pt x="148" y="12"/>
                  </a:lnTo>
                  <a:lnTo>
                    <a:pt x="149" y="9"/>
                  </a:lnTo>
                  <a:lnTo>
                    <a:pt x="150" y="10"/>
                  </a:lnTo>
                  <a:lnTo>
                    <a:pt x="150" y="8"/>
                  </a:lnTo>
                  <a:lnTo>
                    <a:pt x="150" y="9"/>
                  </a:lnTo>
                  <a:lnTo>
                    <a:pt x="151" y="8"/>
                  </a:lnTo>
                  <a:lnTo>
                    <a:pt x="152" y="7"/>
                  </a:lnTo>
                  <a:lnTo>
                    <a:pt x="152" y="9"/>
                  </a:lnTo>
                  <a:lnTo>
                    <a:pt x="153" y="9"/>
                  </a:lnTo>
                  <a:lnTo>
                    <a:pt x="154" y="10"/>
                  </a:lnTo>
                  <a:lnTo>
                    <a:pt x="155" y="6"/>
                  </a:lnTo>
                  <a:lnTo>
                    <a:pt x="155" y="8"/>
                  </a:lnTo>
                  <a:lnTo>
                    <a:pt x="156" y="8"/>
                  </a:lnTo>
                  <a:lnTo>
                    <a:pt x="157" y="15"/>
                  </a:lnTo>
                  <a:lnTo>
                    <a:pt x="158" y="9"/>
                  </a:lnTo>
                  <a:lnTo>
                    <a:pt x="159" y="14"/>
                  </a:lnTo>
                  <a:lnTo>
                    <a:pt x="159" y="12"/>
                  </a:lnTo>
                  <a:lnTo>
                    <a:pt x="160" y="10"/>
                  </a:lnTo>
                  <a:lnTo>
                    <a:pt x="161" y="10"/>
                  </a:lnTo>
                  <a:lnTo>
                    <a:pt x="162" y="8"/>
                  </a:lnTo>
                  <a:lnTo>
                    <a:pt x="162" y="9"/>
                  </a:lnTo>
                  <a:lnTo>
                    <a:pt x="162" y="13"/>
                  </a:lnTo>
                  <a:lnTo>
                    <a:pt x="163" y="12"/>
                  </a:lnTo>
                  <a:lnTo>
                    <a:pt x="164" y="11"/>
                  </a:lnTo>
                  <a:lnTo>
                    <a:pt x="164" y="12"/>
                  </a:lnTo>
                  <a:lnTo>
                    <a:pt x="165" y="10"/>
                  </a:lnTo>
                  <a:lnTo>
                    <a:pt x="166" y="3"/>
                  </a:lnTo>
                  <a:lnTo>
                    <a:pt x="166" y="2"/>
                  </a:lnTo>
                  <a:lnTo>
                    <a:pt x="167" y="5"/>
                  </a:lnTo>
                  <a:lnTo>
                    <a:pt x="167" y="7"/>
                  </a:lnTo>
                  <a:lnTo>
                    <a:pt x="168" y="6"/>
                  </a:lnTo>
                  <a:lnTo>
                    <a:pt x="169" y="7"/>
                  </a:lnTo>
                  <a:lnTo>
                    <a:pt x="169" y="8"/>
                  </a:lnTo>
                  <a:lnTo>
                    <a:pt x="170" y="12"/>
                  </a:lnTo>
                  <a:lnTo>
                    <a:pt x="171" y="10"/>
                  </a:lnTo>
                  <a:lnTo>
                    <a:pt x="172" y="9"/>
                  </a:lnTo>
                  <a:lnTo>
                    <a:pt x="173" y="9"/>
                  </a:lnTo>
                  <a:lnTo>
                    <a:pt x="173" y="8"/>
                  </a:lnTo>
                  <a:lnTo>
                    <a:pt x="174" y="15"/>
                  </a:lnTo>
                  <a:lnTo>
                    <a:pt x="174" y="12"/>
                  </a:lnTo>
                  <a:lnTo>
                    <a:pt x="175" y="10"/>
                  </a:lnTo>
                  <a:lnTo>
                    <a:pt x="176" y="10"/>
                  </a:lnTo>
                  <a:lnTo>
                    <a:pt x="177" y="16"/>
                  </a:lnTo>
                  <a:lnTo>
                    <a:pt x="177" y="12"/>
                  </a:lnTo>
                  <a:lnTo>
                    <a:pt x="177" y="10"/>
                  </a:lnTo>
                  <a:lnTo>
                    <a:pt x="178" y="11"/>
                  </a:lnTo>
                  <a:lnTo>
                    <a:pt x="179" y="5"/>
                  </a:lnTo>
                  <a:lnTo>
                    <a:pt x="179" y="8"/>
                  </a:lnTo>
                  <a:lnTo>
                    <a:pt x="180" y="8"/>
                  </a:lnTo>
                  <a:lnTo>
                    <a:pt x="181" y="9"/>
                  </a:lnTo>
                  <a:lnTo>
                    <a:pt x="181" y="6"/>
                  </a:lnTo>
                  <a:lnTo>
                    <a:pt x="181" y="7"/>
                  </a:lnTo>
                  <a:lnTo>
                    <a:pt x="182" y="7"/>
                  </a:lnTo>
                  <a:lnTo>
                    <a:pt x="183" y="7"/>
                  </a:lnTo>
                  <a:lnTo>
                    <a:pt x="184" y="9"/>
                  </a:lnTo>
                  <a:lnTo>
                    <a:pt x="184" y="8"/>
                  </a:lnTo>
                  <a:lnTo>
                    <a:pt x="184" y="9"/>
                  </a:lnTo>
                  <a:lnTo>
                    <a:pt x="185" y="8"/>
                  </a:lnTo>
                  <a:lnTo>
                    <a:pt x="186" y="8"/>
                  </a:lnTo>
                  <a:lnTo>
                    <a:pt x="186" y="7"/>
                  </a:lnTo>
                  <a:lnTo>
                    <a:pt x="187" y="8"/>
                  </a:lnTo>
                  <a:lnTo>
                    <a:pt x="188" y="10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90" y="14"/>
                  </a:lnTo>
                  <a:lnTo>
                    <a:pt x="191" y="12"/>
                  </a:lnTo>
                  <a:lnTo>
                    <a:pt x="191" y="9"/>
                  </a:lnTo>
                  <a:lnTo>
                    <a:pt x="192" y="9"/>
                  </a:lnTo>
                  <a:lnTo>
                    <a:pt x="193" y="7"/>
                  </a:lnTo>
                  <a:lnTo>
                    <a:pt x="194" y="11"/>
                  </a:lnTo>
                  <a:lnTo>
                    <a:pt x="194" y="9"/>
                  </a:lnTo>
                  <a:lnTo>
                    <a:pt x="195" y="9"/>
                  </a:lnTo>
                  <a:lnTo>
                    <a:pt x="196" y="9"/>
                  </a:lnTo>
                  <a:lnTo>
                    <a:pt x="196" y="14"/>
                  </a:lnTo>
                  <a:lnTo>
                    <a:pt x="196" y="12"/>
                  </a:lnTo>
                  <a:lnTo>
                    <a:pt x="197" y="3"/>
                  </a:lnTo>
                  <a:lnTo>
                    <a:pt x="198" y="6"/>
                  </a:lnTo>
                  <a:lnTo>
                    <a:pt x="199" y="7"/>
                  </a:lnTo>
                  <a:lnTo>
                    <a:pt x="199" y="8"/>
                  </a:lnTo>
                  <a:lnTo>
                    <a:pt x="200" y="9"/>
                  </a:lnTo>
                  <a:lnTo>
                    <a:pt x="201" y="15"/>
                  </a:lnTo>
                  <a:lnTo>
                    <a:pt x="201" y="16"/>
                  </a:lnTo>
                  <a:lnTo>
                    <a:pt x="202" y="12"/>
                  </a:lnTo>
                  <a:lnTo>
                    <a:pt x="203" y="12"/>
                  </a:lnTo>
                  <a:lnTo>
                    <a:pt x="203" y="14"/>
                  </a:lnTo>
                  <a:lnTo>
                    <a:pt x="203" y="10"/>
                  </a:lnTo>
                  <a:lnTo>
                    <a:pt x="204" y="7"/>
                  </a:lnTo>
                  <a:lnTo>
                    <a:pt x="205" y="5"/>
                  </a:lnTo>
                  <a:lnTo>
                    <a:pt x="206" y="5"/>
                  </a:lnTo>
                  <a:lnTo>
                    <a:pt x="206" y="7"/>
                  </a:lnTo>
                  <a:lnTo>
                    <a:pt x="207" y="9"/>
                  </a:lnTo>
                  <a:lnTo>
                    <a:pt x="207" y="12"/>
                  </a:lnTo>
                  <a:lnTo>
                    <a:pt x="208" y="9"/>
                  </a:lnTo>
                  <a:lnTo>
                    <a:pt x="209" y="9"/>
                  </a:lnTo>
                  <a:lnTo>
                    <a:pt x="210" y="9"/>
                  </a:lnTo>
                  <a:lnTo>
                    <a:pt x="211" y="9"/>
                  </a:lnTo>
                  <a:lnTo>
                    <a:pt x="212" y="8"/>
                  </a:lnTo>
                  <a:lnTo>
                    <a:pt x="213" y="10"/>
                  </a:lnTo>
                  <a:lnTo>
                    <a:pt x="214" y="8"/>
                  </a:lnTo>
                  <a:lnTo>
                    <a:pt x="215" y="7"/>
                  </a:lnTo>
                  <a:lnTo>
                    <a:pt x="216" y="8"/>
                  </a:lnTo>
                  <a:lnTo>
                    <a:pt x="216" y="14"/>
                  </a:lnTo>
                  <a:lnTo>
                    <a:pt x="217" y="13"/>
                  </a:lnTo>
                  <a:lnTo>
                    <a:pt x="218" y="11"/>
                  </a:lnTo>
                  <a:lnTo>
                    <a:pt x="218" y="12"/>
                  </a:lnTo>
                  <a:lnTo>
                    <a:pt x="219" y="11"/>
                  </a:lnTo>
                  <a:lnTo>
                    <a:pt x="220" y="7"/>
                  </a:lnTo>
                  <a:lnTo>
                    <a:pt x="221" y="6"/>
                  </a:lnTo>
                  <a:lnTo>
                    <a:pt x="221" y="10"/>
                  </a:lnTo>
                  <a:lnTo>
                    <a:pt x="222" y="9"/>
                  </a:lnTo>
                  <a:lnTo>
                    <a:pt x="222" y="10"/>
                  </a:lnTo>
                  <a:lnTo>
                    <a:pt x="223" y="9"/>
                  </a:lnTo>
                  <a:lnTo>
                    <a:pt x="223" y="8"/>
                  </a:lnTo>
                  <a:lnTo>
                    <a:pt x="224" y="14"/>
                  </a:lnTo>
                  <a:lnTo>
                    <a:pt x="225" y="12"/>
                  </a:lnTo>
                  <a:lnTo>
                    <a:pt x="225" y="9"/>
                  </a:lnTo>
                  <a:lnTo>
                    <a:pt x="226" y="9"/>
                  </a:lnTo>
                  <a:lnTo>
                    <a:pt x="227" y="9"/>
                  </a:lnTo>
                  <a:lnTo>
                    <a:pt x="228" y="8"/>
                  </a:lnTo>
                  <a:lnTo>
                    <a:pt x="228" y="5"/>
                  </a:lnTo>
                  <a:lnTo>
                    <a:pt x="229" y="10"/>
                  </a:lnTo>
                  <a:lnTo>
                    <a:pt x="229" y="5"/>
                  </a:lnTo>
                  <a:lnTo>
                    <a:pt x="230" y="7"/>
                  </a:lnTo>
                  <a:lnTo>
                    <a:pt x="230" y="8"/>
                  </a:lnTo>
                  <a:lnTo>
                    <a:pt x="231" y="11"/>
                  </a:lnTo>
                  <a:lnTo>
                    <a:pt x="232" y="20"/>
                  </a:lnTo>
                  <a:lnTo>
                    <a:pt x="233" y="14"/>
                  </a:lnTo>
                  <a:lnTo>
                    <a:pt x="233" y="12"/>
                  </a:lnTo>
                  <a:lnTo>
                    <a:pt x="233" y="11"/>
                  </a:lnTo>
                  <a:lnTo>
                    <a:pt x="234" y="14"/>
                  </a:lnTo>
                  <a:lnTo>
                    <a:pt x="235" y="12"/>
                  </a:lnTo>
                  <a:lnTo>
                    <a:pt x="235" y="13"/>
                  </a:lnTo>
                  <a:lnTo>
                    <a:pt x="236" y="17"/>
                  </a:lnTo>
                  <a:lnTo>
                    <a:pt x="237" y="11"/>
                  </a:lnTo>
                  <a:lnTo>
                    <a:pt x="238" y="10"/>
                  </a:lnTo>
                  <a:lnTo>
                    <a:pt x="239" y="9"/>
                  </a:lnTo>
                  <a:lnTo>
                    <a:pt x="240" y="8"/>
                  </a:lnTo>
                  <a:lnTo>
                    <a:pt x="240" y="9"/>
                  </a:lnTo>
                  <a:lnTo>
                    <a:pt x="240" y="5"/>
                  </a:lnTo>
                  <a:lnTo>
                    <a:pt x="241" y="7"/>
                  </a:lnTo>
                  <a:lnTo>
                    <a:pt x="242" y="8"/>
                  </a:lnTo>
                  <a:lnTo>
                    <a:pt x="243" y="9"/>
                  </a:lnTo>
                  <a:lnTo>
                    <a:pt x="243" y="3"/>
                  </a:lnTo>
                  <a:lnTo>
                    <a:pt x="244" y="3"/>
                  </a:lnTo>
                  <a:lnTo>
                    <a:pt x="244" y="8"/>
                  </a:lnTo>
                  <a:lnTo>
                    <a:pt x="245" y="9"/>
                  </a:lnTo>
                  <a:lnTo>
                    <a:pt x="245" y="8"/>
                  </a:lnTo>
                  <a:lnTo>
                    <a:pt x="246" y="9"/>
                  </a:lnTo>
                  <a:lnTo>
                    <a:pt x="247" y="9"/>
                  </a:lnTo>
                  <a:lnTo>
                    <a:pt x="247" y="10"/>
                  </a:lnTo>
                  <a:lnTo>
                    <a:pt x="248" y="10"/>
                  </a:lnTo>
                  <a:lnTo>
                    <a:pt x="248" y="11"/>
                  </a:lnTo>
                  <a:lnTo>
                    <a:pt x="249" y="9"/>
                  </a:lnTo>
                  <a:lnTo>
                    <a:pt x="250" y="10"/>
                  </a:lnTo>
                  <a:lnTo>
                    <a:pt x="250" y="9"/>
                  </a:lnTo>
                  <a:lnTo>
                    <a:pt x="251" y="9"/>
                  </a:lnTo>
                  <a:lnTo>
                    <a:pt x="252" y="11"/>
                  </a:lnTo>
                  <a:lnTo>
                    <a:pt x="252" y="10"/>
                  </a:lnTo>
                  <a:lnTo>
                    <a:pt x="253" y="10"/>
                  </a:lnTo>
                  <a:lnTo>
                    <a:pt x="254" y="7"/>
                  </a:lnTo>
                  <a:lnTo>
                    <a:pt x="255" y="6"/>
                  </a:lnTo>
                  <a:lnTo>
                    <a:pt x="255" y="8"/>
                  </a:lnTo>
                  <a:lnTo>
                    <a:pt x="255" y="10"/>
                  </a:lnTo>
                  <a:lnTo>
                    <a:pt x="256" y="9"/>
                  </a:lnTo>
                  <a:lnTo>
                    <a:pt x="257" y="9"/>
                  </a:lnTo>
                  <a:lnTo>
                    <a:pt x="258" y="9"/>
                  </a:lnTo>
                  <a:lnTo>
                    <a:pt x="259" y="6"/>
                  </a:lnTo>
                  <a:lnTo>
                    <a:pt x="260" y="6"/>
                  </a:lnTo>
                  <a:lnTo>
                    <a:pt x="260" y="7"/>
                  </a:lnTo>
                  <a:lnTo>
                    <a:pt x="260" y="8"/>
                  </a:lnTo>
                  <a:lnTo>
                    <a:pt x="261" y="7"/>
                  </a:lnTo>
                  <a:lnTo>
                    <a:pt x="262" y="8"/>
                  </a:lnTo>
                  <a:lnTo>
                    <a:pt x="262" y="9"/>
                  </a:lnTo>
                  <a:lnTo>
                    <a:pt x="263" y="11"/>
                  </a:lnTo>
                  <a:lnTo>
                    <a:pt x="263" y="13"/>
                  </a:lnTo>
                  <a:lnTo>
                    <a:pt x="264" y="12"/>
                  </a:lnTo>
                  <a:lnTo>
                    <a:pt x="265" y="11"/>
                  </a:lnTo>
                  <a:lnTo>
                    <a:pt x="265" y="14"/>
                  </a:lnTo>
                  <a:lnTo>
                    <a:pt x="266" y="9"/>
                  </a:lnTo>
                  <a:lnTo>
                    <a:pt x="267" y="9"/>
                  </a:lnTo>
                  <a:lnTo>
                    <a:pt x="267" y="7"/>
                  </a:lnTo>
                  <a:lnTo>
                    <a:pt x="267" y="8"/>
                  </a:lnTo>
                  <a:lnTo>
                    <a:pt x="268" y="10"/>
                  </a:lnTo>
                  <a:lnTo>
                    <a:pt x="269" y="9"/>
                  </a:lnTo>
                  <a:lnTo>
                    <a:pt x="270" y="9"/>
                  </a:lnTo>
                  <a:lnTo>
                    <a:pt x="270" y="7"/>
                  </a:lnTo>
                  <a:lnTo>
                    <a:pt x="270" y="12"/>
                  </a:lnTo>
                  <a:lnTo>
                    <a:pt x="271" y="12"/>
                  </a:lnTo>
                  <a:lnTo>
                    <a:pt x="272" y="11"/>
                  </a:lnTo>
                  <a:lnTo>
                    <a:pt x="272" y="9"/>
                  </a:lnTo>
                  <a:lnTo>
                    <a:pt x="273" y="8"/>
                  </a:lnTo>
                  <a:lnTo>
                    <a:pt x="274" y="8"/>
                  </a:lnTo>
                  <a:lnTo>
                    <a:pt x="274" y="6"/>
                  </a:lnTo>
                  <a:lnTo>
                    <a:pt x="274" y="5"/>
                  </a:lnTo>
                  <a:lnTo>
                    <a:pt x="275" y="5"/>
                  </a:lnTo>
                  <a:lnTo>
                    <a:pt x="276" y="8"/>
                  </a:lnTo>
                  <a:lnTo>
                    <a:pt x="277" y="9"/>
                  </a:lnTo>
                  <a:lnTo>
                    <a:pt x="278" y="9"/>
                  </a:lnTo>
                  <a:lnTo>
                    <a:pt x="278" y="11"/>
                  </a:lnTo>
                  <a:lnTo>
                    <a:pt x="279" y="14"/>
                  </a:lnTo>
                  <a:lnTo>
                    <a:pt x="279" y="10"/>
                  </a:lnTo>
                  <a:lnTo>
                    <a:pt x="280" y="9"/>
                  </a:lnTo>
                  <a:lnTo>
                    <a:pt x="281" y="8"/>
                  </a:lnTo>
                  <a:lnTo>
                    <a:pt x="282" y="5"/>
                  </a:lnTo>
                  <a:lnTo>
                    <a:pt x="282" y="7"/>
                  </a:lnTo>
                  <a:lnTo>
                    <a:pt x="282" y="4"/>
                  </a:lnTo>
                  <a:lnTo>
                    <a:pt x="283" y="7"/>
                  </a:lnTo>
                  <a:lnTo>
                    <a:pt x="284" y="9"/>
                  </a:lnTo>
                  <a:lnTo>
                    <a:pt x="285" y="7"/>
                  </a:lnTo>
                  <a:lnTo>
                    <a:pt x="286" y="9"/>
                  </a:lnTo>
                  <a:lnTo>
                    <a:pt x="286" y="5"/>
                  </a:lnTo>
                  <a:lnTo>
                    <a:pt x="287" y="5"/>
                  </a:lnTo>
                  <a:lnTo>
                    <a:pt x="287" y="2"/>
                  </a:lnTo>
                  <a:lnTo>
                    <a:pt x="288" y="4"/>
                  </a:lnTo>
                  <a:lnTo>
                    <a:pt x="289" y="6"/>
                  </a:lnTo>
                  <a:lnTo>
                    <a:pt x="289" y="7"/>
                  </a:lnTo>
                  <a:lnTo>
                    <a:pt x="289" y="10"/>
                  </a:lnTo>
                  <a:lnTo>
                    <a:pt x="290" y="14"/>
                  </a:lnTo>
                  <a:lnTo>
                    <a:pt x="291" y="12"/>
                  </a:lnTo>
                  <a:lnTo>
                    <a:pt x="292" y="11"/>
                  </a:lnTo>
                  <a:lnTo>
                    <a:pt x="292" y="9"/>
                  </a:lnTo>
                  <a:lnTo>
                    <a:pt x="293" y="9"/>
                  </a:lnTo>
                  <a:lnTo>
                    <a:pt x="294" y="8"/>
                  </a:lnTo>
                  <a:lnTo>
                    <a:pt x="294" y="6"/>
                  </a:lnTo>
                  <a:lnTo>
                    <a:pt x="295" y="5"/>
                  </a:lnTo>
                  <a:lnTo>
                    <a:pt x="296" y="8"/>
                  </a:lnTo>
                  <a:lnTo>
                    <a:pt x="296" y="9"/>
                  </a:lnTo>
                  <a:lnTo>
                    <a:pt x="297" y="9"/>
                  </a:lnTo>
                  <a:lnTo>
                    <a:pt x="298" y="8"/>
                  </a:lnTo>
                  <a:lnTo>
                    <a:pt x="299" y="5"/>
                  </a:lnTo>
                  <a:lnTo>
                    <a:pt x="299" y="7"/>
                  </a:lnTo>
                  <a:lnTo>
                    <a:pt x="300" y="9"/>
                  </a:lnTo>
                  <a:lnTo>
                    <a:pt x="301" y="9"/>
                  </a:lnTo>
                  <a:lnTo>
                    <a:pt x="301" y="11"/>
                  </a:lnTo>
                  <a:lnTo>
                    <a:pt x="302" y="5"/>
                  </a:lnTo>
                  <a:lnTo>
                    <a:pt x="303" y="7"/>
                  </a:lnTo>
                  <a:lnTo>
                    <a:pt x="304" y="5"/>
                  </a:lnTo>
                  <a:lnTo>
                    <a:pt x="304" y="7"/>
                  </a:lnTo>
                  <a:lnTo>
                    <a:pt x="304" y="8"/>
                  </a:lnTo>
                  <a:lnTo>
                    <a:pt x="305" y="6"/>
                  </a:lnTo>
                  <a:lnTo>
                    <a:pt x="306" y="3"/>
                  </a:lnTo>
                  <a:lnTo>
                    <a:pt x="306" y="5"/>
                  </a:lnTo>
                  <a:lnTo>
                    <a:pt x="307" y="5"/>
                  </a:lnTo>
                  <a:lnTo>
                    <a:pt x="308" y="8"/>
                  </a:lnTo>
                  <a:lnTo>
                    <a:pt x="309" y="9"/>
                  </a:lnTo>
                  <a:lnTo>
                    <a:pt x="309" y="0"/>
                  </a:lnTo>
                  <a:lnTo>
                    <a:pt x="310" y="0"/>
                  </a:lnTo>
                  <a:lnTo>
                    <a:pt x="311" y="5"/>
                  </a:lnTo>
                  <a:lnTo>
                    <a:pt x="311" y="6"/>
                  </a:lnTo>
                  <a:lnTo>
                    <a:pt x="311" y="11"/>
                  </a:lnTo>
                  <a:lnTo>
                    <a:pt x="312" y="12"/>
                  </a:lnTo>
                  <a:lnTo>
                    <a:pt x="313" y="11"/>
                  </a:lnTo>
                  <a:lnTo>
                    <a:pt x="314" y="12"/>
                  </a:lnTo>
                  <a:lnTo>
                    <a:pt x="315" y="10"/>
                  </a:lnTo>
                  <a:lnTo>
                    <a:pt x="316" y="9"/>
                  </a:lnTo>
                  <a:lnTo>
                    <a:pt x="316" y="7"/>
                  </a:lnTo>
                  <a:lnTo>
                    <a:pt x="317" y="12"/>
                  </a:lnTo>
                  <a:lnTo>
                    <a:pt x="318" y="12"/>
                  </a:lnTo>
                  <a:lnTo>
                    <a:pt x="318" y="8"/>
                  </a:lnTo>
                  <a:lnTo>
                    <a:pt x="319" y="9"/>
                  </a:lnTo>
                  <a:lnTo>
                    <a:pt x="320" y="9"/>
                  </a:lnTo>
                  <a:lnTo>
                    <a:pt x="321" y="12"/>
                  </a:lnTo>
                  <a:lnTo>
                    <a:pt x="321" y="5"/>
                  </a:lnTo>
                  <a:lnTo>
                    <a:pt x="322" y="7"/>
                  </a:lnTo>
                  <a:lnTo>
                    <a:pt x="323" y="8"/>
                  </a:lnTo>
                  <a:lnTo>
                    <a:pt x="324" y="7"/>
                  </a:lnTo>
                  <a:lnTo>
                    <a:pt x="325" y="6"/>
                  </a:lnTo>
                  <a:lnTo>
                    <a:pt x="326" y="9"/>
                  </a:lnTo>
                  <a:lnTo>
                    <a:pt x="326" y="11"/>
                  </a:lnTo>
                  <a:lnTo>
                    <a:pt x="327" y="10"/>
                  </a:lnTo>
                  <a:lnTo>
                    <a:pt x="327" y="9"/>
                  </a:lnTo>
                  <a:lnTo>
                    <a:pt x="328" y="9"/>
                  </a:lnTo>
                  <a:lnTo>
                    <a:pt x="328" y="13"/>
                  </a:lnTo>
                  <a:lnTo>
                    <a:pt x="329" y="9"/>
                  </a:lnTo>
                  <a:lnTo>
                    <a:pt x="330" y="7"/>
                  </a:lnTo>
                  <a:lnTo>
                    <a:pt x="331" y="7"/>
                  </a:lnTo>
                  <a:lnTo>
                    <a:pt x="331" y="10"/>
                  </a:lnTo>
                  <a:lnTo>
                    <a:pt x="332" y="7"/>
                  </a:lnTo>
                  <a:lnTo>
                    <a:pt x="333" y="11"/>
                  </a:lnTo>
                  <a:lnTo>
                    <a:pt x="333" y="12"/>
                  </a:lnTo>
                  <a:lnTo>
                    <a:pt x="334" y="10"/>
                  </a:lnTo>
                  <a:lnTo>
                    <a:pt x="334" y="11"/>
                  </a:lnTo>
                  <a:lnTo>
                    <a:pt x="335" y="10"/>
                  </a:lnTo>
                  <a:lnTo>
                    <a:pt x="336" y="10"/>
                  </a:lnTo>
                  <a:lnTo>
                    <a:pt x="336" y="7"/>
                  </a:lnTo>
                  <a:lnTo>
                    <a:pt x="337" y="9"/>
                  </a:lnTo>
                  <a:lnTo>
                    <a:pt x="338" y="9"/>
                  </a:lnTo>
                  <a:lnTo>
                    <a:pt x="338" y="7"/>
                  </a:lnTo>
                  <a:lnTo>
                    <a:pt x="338" y="8"/>
                  </a:lnTo>
                  <a:lnTo>
                    <a:pt x="339" y="8"/>
                  </a:lnTo>
                  <a:lnTo>
                    <a:pt x="340" y="9"/>
                  </a:lnTo>
                  <a:lnTo>
                    <a:pt x="340" y="14"/>
                  </a:lnTo>
                  <a:lnTo>
                    <a:pt x="341" y="12"/>
                  </a:lnTo>
                  <a:lnTo>
                    <a:pt x="342" y="12"/>
                  </a:lnTo>
                  <a:lnTo>
                    <a:pt x="342" y="11"/>
                  </a:lnTo>
                  <a:lnTo>
                    <a:pt x="343" y="9"/>
                  </a:lnTo>
                  <a:lnTo>
                    <a:pt x="343" y="7"/>
                  </a:lnTo>
                  <a:lnTo>
                    <a:pt x="344" y="9"/>
                  </a:lnTo>
                  <a:lnTo>
                    <a:pt x="345" y="10"/>
                  </a:lnTo>
                  <a:lnTo>
                    <a:pt x="345" y="14"/>
                  </a:lnTo>
                  <a:lnTo>
                    <a:pt x="345" y="10"/>
                  </a:lnTo>
                  <a:lnTo>
                    <a:pt x="346" y="9"/>
                  </a:lnTo>
                  <a:lnTo>
                    <a:pt x="347" y="8"/>
                  </a:lnTo>
                  <a:lnTo>
                    <a:pt x="348" y="12"/>
                  </a:lnTo>
                  <a:lnTo>
                    <a:pt x="348" y="10"/>
                  </a:lnTo>
                  <a:lnTo>
                    <a:pt x="349" y="7"/>
                  </a:lnTo>
                  <a:lnTo>
                    <a:pt x="350" y="7"/>
                  </a:lnTo>
                  <a:lnTo>
                    <a:pt x="350" y="8"/>
                  </a:lnTo>
                  <a:lnTo>
                    <a:pt x="351" y="8"/>
                  </a:lnTo>
                  <a:lnTo>
                    <a:pt x="352" y="11"/>
                  </a:lnTo>
                  <a:lnTo>
                    <a:pt x="353" y="8"/>
                  </a:lnTo>
                  <a:lnTo>
                    <a:pt x="353" y="7"/>
                  </a:lnTo>
                  <a:lnTo>
                    <a:pt x="353" y="9"/>
                  </a:lnTo>
                  <a:lnTo>
                    <a:pt x="354" y="5"/>
                  </a:lnTo>
                  <a:lnTo>
                    <a:pt x="355" y="6"/>
                  </a:lnTo>
                  <a:lnTo>
                    <a:pt x="355" y="7"/>
                  </a:lnTo>
                  <a:lnTo>
                    <a:pt x="356" y="9"/>
                  </a:lnTo>
                  <a:lnTo>
                    <a:pt x="357" y="8"/>
                  </a:lnTo>
                  <a:lnTo>
                    <a:pt x="357" y="9"/>
                  </a:lnTo>
                  <a:lnTo>
                    <a:pt x="358" y="9"/>
                  </a:lnTo>
                  <a:lnTo>
                    <a:pt x="359" y="11"/>
                  </a:lnTo>
                  <a:lnTo>
                    <a:pt x="360" y="9"/>
                  </a:lnTo>
                  <a:lnTo>
                    <a:pt x="360" y="12"/>
                  </a:lnTo>
                  <a:lnTo>
                    <a:pt x="360" y="9"/>
                  </a:lnTo>
                  <a:lnTo>
                    <a:pt x="361" y="7"/>
                  </a:lnTo>
                  <a:lnTo>
                    <a:pt x="362" y="8"/>
                  </a:lnTo>
                  <a:lnTo>
                    <a:pt x="362" y="9"/>
                  </a:lnTo>
                  <a:lnTo>
                    <a:pt x="363" y="13"/>
                  </a:lnTo>
                  <a:lnTo>
                    <a:pt x="364" y="12"/>
                  </a:lnTo>
                  <a:lnTo>
                    <a:pt x="364" y="11"/>
                  </a:lnTo>
                  <a:lnTo>
                    <a:pt x="365" y="7"/>
                  </a:lnTo>
                  <a:lnTo>
                    <a:pt x="365" y="5"/>
                  </a:lnTo>
                  <a:lnTo>
                    <a:pt x="366" y="6"/>
                  </a:lnTo>
                  <a:lnTo>
                    <a:pt x="367" y="7"/>
                  </a:lnTo>
                  <a:lnTo>
                    <a:pt x="367" y="4"/>
                  </a:lnTo>
                  <a:lnTo>
                    <a:pt x="368" y="12"/>
                  </a:lnTo>
                  <a:lnTo>
                    <a:pt x="368" y="10"/>
                  </a:lnTo>
                  <a:lnTo>
                    <a:pt x="369" y="9"/>
                  </a:lnTo>
                  <a:lnTo>
                    <a:pt x="370" y="14"/>
                  </a:lnTo>
                  <a:lnTo>
                    <a:pt x="370" y="12"/>
                  </a:lnTo>
                  <a:lnTo>
                    <a:pt x="371" y="10"/>
                  </a:lnTo>
                  <a:lnTo>
                    <a:pt x="372" y="5"/>
                  </a:lnTo>
                  <a:lnTo>
                    <a:pt x="372" y="7"/>
                  </a:lnTo>
                  <a:lnTo>
                    <a:pt x="373" y="8"/>
                  </a:lnTo>
                  <a:lnTo>
                    <a:pt x="374" y="14"/>
                  </a:lnTo>
                  <a:lnTo>
                    <a:pt x="375" y="12"/>
                  </a:lnTo>
                  <a:lnTo>
                    <a:pt x="375" y="14"/>
                  </a:lnTo>
                  <a:lnTo>
                    <a:pt x="376" y="18"/>
                  </a:lnTo>
                  <a:lnTo>
                    <a:pt x="377" y="11"/>
                  </a:lnTo>
                  <a:lnTo>
                    <a:pt x="377" y="10"/>
                  </a:lnTo>
                  <a:lnTo>
                    <a:pt x="378" y="9"/>
                  </a:lnTo>
                  <a:lnTo>
                    <a:pt x="379" y="3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523" name="Freeform 864"/>
            <p:cNvSpPr>
              <a:spLocks/>
            </p:cNvSpPr>
            <p:nvPr/>
          </p:nvSpPr>
          <p:spPr bwMode="auto">
            <a:xfrm>
              <a:off x="876300" y="3827463"/>
              <a:ext cx="679450" cy="1835150"/>
            </a:xfrm>
            <a:custGeom>
              <a:avLst/>
              <a:gdLst>
                <a:gd name="T0" fmla="*/ 2147483647 w 428"/>
                <a:gd name="T1" fmla="*/ 2147483647 h 1156"/>
                <a:gd name="T2" fmla="*/ 2147483647 w 428"/>
                <a:gd name="T3" fmla="*/ 2147483647 h 1156"/>
                <a:gd name="T4" fmla="*/ 2147483647 w 428"/>
                <a:gd name="T5" fmla="*/ 2147483647 h 1156"/>
                <a:gd name="T6" fmla="*/ 2147483647 w 428"/>
                <a:gd name="T7" fmla="*/ 2147483647 h 1156"/>
                <a:gd name="T8" fmla="*/ 2147483647 w 428"/>
                <a:gd name="T9" fmla="*/ 2147483647 h 1156"/>
                <a:gd name="T10" fmla="*/ 2147483647 w 428"/>
                <a:gd name="T11" fmla="*/ 2147483647 h 1156"/>
                <a:gd name="T12" fmla="*/ 2147483647 w 428"/>
                <a:gd name="T13" fmla="*/ 2147483647 h 1156"/>
                <a:gd name="T14" fmla="*/ 2147483647 w 428"/>
                <a:gd name="T15" fmla="*/ 2147483647 h 1156"/>
                <a:gd name="T16" fmla="*/ 2147483647 w 428"/>
                <a:gd name="T17" fmla="*/ 2147483647 h 1156"/>
                <a:gd name="T18" fmla="*/ 2147483647 w 428"/>
                <a:gd name="T19" fmla="*/ 2147483647 h 1156"/>
                <a:gd name="T20" fmla="*/ 2147483647 w 428"/>
                <a:gd name="T21" fmla="*/ 2147483647 h 1156"/>
                <a:gd name="T22" fmla="*/ 2147483647 w 428"/>
                <a:gd name="T23" fmla="*/ 2147483647 h 1156"/>
                <a:gd name="T24" fmla="*/ 2147483647 w 428"/>
                <a:gd name="T25" fmla="*/ 2147483647 h 1156"/>
                <a:gd name="T26" fmla="*/ 2147483647 w 428"/>
                <a:gd name="T27" fmla="*/ 2147483647 h 1156"/>
                <a:gd name="T28" fmla="*/ 2147483647 w 428"/>
                <a:gd name="T29" fmla="*/ 2147483647 h 1156"/>
                <a:gd name="T30" fmla="*/ 2147483647 w 428"/>
                <a:gd name="T31" fmla="*/ 2147483647 h 1156"/>
                <a:gd name="T32" fmla="*/ 2147483647 w 428"/>
                <a:gd name="T33" fmla="*/ 2147483647 h 1156"/>
                <a:gd name="T34" fmla="*/ 2147483647 w 428"/>
                <a:gd name="T35" fmla="*/ 2147483647 h 1156"/>
                <a:gd name="T36" fmla="*/ 2147483647 w 428"/>
                <a:gd name="T37" fmla="*/ 2147483647 h 1156"/>
                <a:gd name="T38" fmla="*/ 2147483647 w 428"/>
                <a:gd name="T39" fmla="*/ 2147483647 h 1156"/>
                <a:gd name="T40" fmla="*/ 2147483647 w 428"/>
                <a:gd name="T41" fmla="*/ 2147483647 h 1156"/>
                <a:gd name="T42" fmla="*/ 2147483647 w 428"/>
                <a:gd name="T43" fmla="*/ 2147483647 h 1156"/>
                <a:gd name="T44" fmla="*/ 2147483647 w 428"/>
                <a:gd name="T45" fmla="*/ 2147483647 h 1156"/>
                <a:gd name="T46" fmla="*/ 2147483647 w 428"/>
                <a:gd name="T47" fmla="*/ 2147483647 h 1156"/>
                <a:gd name="T48" fmla="*/ 2147483647 w 428"/>
                <a:gd name="T49" fmla="*/ 2147483647 h 1156"/>
                <a:gd name="T50" fmla="*/ 2147483647 w 428"/>
                <a:gd name="T51" fmla="*/ 2147483647 h 1156"/>
                <a:gd name="T52" fmla="*/ 2147483647 w 428"/>
                <a:gd name="T53" fmla="*/ 2147483647 h 1156"/>
                <a:gd name="T54" fmla="*/ 2147483647 w 428"/>
                <a:gd name="T55" fmla="*/ 2147483647 h 1156"/>
                <a:gd name="T56" fmla="*/ 2147483647 w 428"/>
                <a:gd name="T57" fmla="*/ 2147483647 h 1156"/>
                <a:gd name="T58" fmla="*/ 2147483647 w 428"/>
                <a:gd name="T59" fmla="*/ 2147483647 h 1156"/>
                <a:gd name="T60" fmla="*/ 2147483647 w 428"/>
                <a:gd name="T61" fmla="*/ 2147483647 h 1156"/>
                <a:gd name="T62" fmla="*/ 2147483647 w 428"/>
                <a:gd name="T63" fmla="*/ 2147483647 h 1156"/>
                <a:gd name="T64" fmla="*/ 2147483647 w 428"/>
                <a:gd name="T65" fmla="*/ 2147483647 h 1156"/>
                <a:gd name="T66" fmla="*/ 2147483647 w 428"/>
                <a:gd name="T67" fmla="*/ 2147483647 h 1156"/>
                <a:gd name="T68" fmla="*/ 2147483647 w 428"/>
                <a:gd name="T69" fmla="*/ 2147483647 h 1156"/>
                <a:gd name="T70" fmla="*/ 2147483647 w 428"/>
                <a:gd name="T71" fmla="*/ 2147483647 h 1156"/>
                <a:gd name="T72" fmla="*/ 2147483647 w 428"/>
                <a:gd name="T73" fmla="*/ 2147483647 h 1156"/>
                <a:gd name="T74" fmla="*/ 2147483647 w 428"/>
                <a:gd name="T75" fmla="*/ 2147483647 h 1156"/>
                <a:gd name="T76" fmla="*/ 2147483647 w 428"/>
                <a:gd name="T77" fmla="*/ 2147483647 h 1156"/>
                <a:gd name="T78" fmla="*/ 2147483647 w 428"/>
                <a:gd name="T79" fmla="*/ 2147483647 h 1156"/>
                <a:gd name="T80" fmla="*/ 2147483647 w 428"/>
                <a:gd name="T81" fmla="*/ 2147483647 h 1156"/>
                <a:gd name="T82" fmla="*/ 2147483647 w 428"/>
                <a:gd name="T83" fmla="*/ 2147483647 h 1156"/>
                <a:gd name="T84" fmla="*/ 2147483647 w 428"/>
                <a:gd name="T85" fmla="*/ 2147483647 h 1156"/>
                <a:gd name="T86" fmla="*/ 2147483647 w 428"/>
                <a:gd name="T87" fmla="*/ 2147483647 h 1156"/>
                <a:gd name="T88" fmla="*/ 2147483647 w 428"/>
                <a:gd name="T89" fmla="*/ 2147483647 h 1156"/>
                <a:gd name="T90" fmla="*/ 2147483647 w 428"/>
                <a:gd name="T91" fmla="*/ 2147483647 h 1156"/>
                <a:gd name="T92" fmla="*/ 2147483647 w 428"/>
                <a:gd name="T93" fmla="*/ 2147483647 h 1156"/>
                <a:gd name="T94" fmla="*/ 2147483647 w 428"/>
                <a:gd name="T95" fmla="*/ 2147483647 h 1156"/>
                <a:gd name="T96" fmla="*/ 2147483647 w 428"/>
                <a:gd name="T97" fmla="*/ 2147483647 h 1156"/>
                <a:gd name="T98" fmla="*/ 2147483647 w 428"/>
                <a:gd name="T99" fmla="*/ 2147483647 h 1156"/>
                <a:gd name="T100" fmla="*/ 2147483647 w 428"/>
                <a:gd name="T101" fmla="*/ 2147483647 h 1156"/>
                <a:gd name="T102" fmla="*/ 2147483647 w 428"/>
                <a:gd name="T103" fmla="*/ 2147483647 h 1156"/>
                <a:gd name="T104" fmla="*/ 2147483647 w 428"/>
                <a:gd name="T105" fmla="*/ 2147483647 h 1156"/>
                <a:gd name="T106" fmla="*/ 2147483647 w 428"/>
                <a:gd name="T107" fmla="*/ 2147483647 h 1156"/>
                <a:gd name="T108" fmla="*/ 2147483647 w 428"/>
                <a:gd name="T109" fmla="*/ 2147483647 h 1156"/>
                <a:gd name="T110" fmla="*/ 2147483647 w 428"/>
                <a:gd name="T111" fmla="*/ 2147483647 h 1156"/>
                <a:gd name="T112" fmla="*/ 2147483647 w 428"/>
                <a:gd name="T113" fmla="*/ 2147483647 h 1156"/>
                <a:gd name="T114" fmla="*/ 2147483647 w 428"/>
                <a:gd name="T115" fmla="*/ 2147483647 h 1156"/>
                <a:gd name="T116" fmla="*/ 2147483647 w 428"/>
                <a:gd name="T117" fmla="*/ 2147483647 h 1156"/>
                <a:gd name="T118" fmla="*/ 2147483647 w 428"/>
                <a:gd name="T119" fmla="*/ 2147483647 h 1156"/>
                <a:gd name="T120" fmla="*/ 2147483647 w 428"/>
                <a:gd name="T121" fmla="*/ 2147483647 h 1156"/>
                <a:gd name="T122" fmla="*/ 2147483647 w 428"/>
                <a:gd name="T123" fmla="*/ 2147483647 h 1156"/>
                <a:gd name="T124" fmla="*/ 2147483647 w 428"/>
                <a:gd name="T125" fmla="*/ 2147483647 h 115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28"/>
                <a:gd name="T190" fmla="*/ 0 h 1156"/>
                <a:gd name="T191" fmla="*/ 428 w 428"/>
                <a:gd name="T192" fmla="*/ 1156 h 115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28" h="1156">
                  <a:moveTo>
                    <a:pt x="0" y="977"/>
                  </a:moveTo>
                  <a:lnTo>
                    <a:pt x="1" y="974"/>
                  </a:lnTo>
                  <a:lnTo>
                    <a:pt x="2" y="977"/>
                  </a:lnTo>
                  <a:lnTo>
                    <a:pt x="2" y="975"/>
                  </a:lnTo>
                  <a:lnTo>
                    <a:pt x="3" y="977"/>
                  </a:lnTo>
                  <a:lnTo>
                    <a:pt x="4" y="977"/>
                  </a:lnTo>
                  <a:lnTo>
                    <a:pt x="5" y="979"/>
                  </a:lnTo>
                  <a:lnTo>
                    <a:pt x="6" y="979"/>
                  </a:lnTo>
                  <a:lnTo>
                    <a:pt x="7" y="975"/>
                  </a:lnTo>
                  <a:lnTo>
                    <a:pt x="7" y="976"/>
                  </a:lnTo>
                  <a:lnTo>
                    <a:pt x="7" y="977"/>
                  </a:lnTo>
                  <a:lnTo>
                    <a:pt x="8" y="977"/>
                  </a:lnTo>
                  <a:lnTo>
                    <a:pt x="9" y="981"/>
                  </a:lnTo>
                  <a:lnTo>
                    <a:pt x="9" y="980"/>
                  </a:lnTo>
                  <a:lnTo>
                    <a:pt x="10" y="979"/>
                  </a:lnTo>
                  <a:lnTo>
                    <a:pt x="11" y="982"/>
                  </a:lnTo>
                  <a:lnTo>
                    <a:pt x="12" y="980"/>
                  </a:lnTo>
                  <a:lnTo>
                    <a:pt x="12" y="975"/>
                  </a:lnTo>
                  <a:lnTo>
                    <a:pt x="13" y="975"/>
                  </a:lnTo>
                  <a:lnTo>
                    <a:pt x="14" y="977"/>
                  </a:lnTo>
                  <a:lnTo>
                    <a:pt x="14" y="978"/>
                  </a:lnTo>
                  <a:lnTo>
                    <a:pt x="14" y="980"/>
                  </a:lnTo>
                  <a:lnTo>
                    <a:pt x="15" y="979"/>
                  </a:lnTo>
                  <a:lnTo>
                    <a:pt x="16" y="980"/>
                  </a:lnTo>
                  <a:lnTo>
                    <a:pt x="17" y="979"/>
                  </a:lnTo>
                  <a:lnTo>
                    <a:pt x="17" y="980"/>
                  </a:lnTo>
                  <a:lnTo>
                    <a:pt x="18" y="980"/>
                  </a:lnTo>
                  <a:lnTo>
                    <a:pt x="19" y="979"/>
                  </a:lnTo>
                  <a:lnTo>
                    <a:pt x="19" y="977"/>
                  </a:lnTo>
                  <a:lnTo>
                    <a:pt x="20" y="1156"/>
                  </a:lnTo>
                  <a:lnTo>
                    <a:pt x="21" y="1100"/>
                  </a:lnTo>
                  <a:lnTo>
                    <a:pt x="22" y="1051"/>
                  </a:lnTo>
                  <a:lnTo>
                    <a:pt x="22" y="1028"/>
                  </a:lnTo>
                  <a:lnTo>
                    <a:pt x="22" y="1014"/>
                  </a:lnTo>
                  <a:lnTo>
                    <a:pt x="23" y="1004"/>
                  </a:lnTo>
                  <a:lnTo>
                    <a:pt x="24" y="998"/>
                  </a:lnTo>
                  <a:lnTo>
                    <a:pt x="24" y="997"/>
                  </a:lnTo>
                  <a:lnTo>
                    <a:pt x="25" y="996"/>
                  </a:lnTo>
                  <a:lnTo>
                    <a:pt x="25" y="994"/>
                  </a:lnTo>
                  <a:lnTo>
                    <a:pt x="26" y="993"/>
                  </a:lnTo>
                  <a:lnTo>
                    <a:pt x="27" y="992"/>
                  </a:lnTo>
                  <a:lnTo>
                    <a:pt x="27" y="991"/>
                  </a:lnTo>
                  <a:lnTo>
                    <a:pt x="28" y="992"/>
                  </a:lnTo>
                  <a:lnTo>
                    <a:pt x="29" y="990"/>
                  </a:lnTo>
                  <a:lnTo>
                    <a:pt x="29" y="992"/>
                  </a:lnTo>
                  <a:lnTo>
                    <a:pt x="30" y="992"/>
                  </a:lnTo>
                  <a:lnTo>
                    <a:pt x="31" y="985"/>
                  </a:lnTo>
                  <a:lnTo>
                    <a:pt x="31" y="991"/>
                  </a:lnTo>
                  <a:lnTo>
                    <a:pt x="32" y="995"/>
                  </a:lnTo>
                  <a:lnTo>
                    <a:pt x="33" y="993"/>
                  </a:lnTo>
                  <a:lnTo>
                    <a:pt x="33" y="992"/>
                  </a:lnTo>
                  <a:lnTo>
                    <a:pt x="34" y="991"/>
                  </a:lnTo>
                  <a:lnTo>
                    <a:pt x="35" y="992"/>
                  </a:lnTo>
                  <a:lnTo>
                    <a:pt x="36" y="993"/>
                  </a:lnTo>
                  <a:lnTo>
                    <a:pt x="36" y="992"/>
                  </a:lnTo>
                  <a:lnTo>
                    <a:pt x="36" y="991"/>
                  </a:lnTo>
                  <a:lnTo>
                    <a:pt x="37" y="991"/>
                  </a:lnTo>
                  <a:lnTo>
                    <a:pt x="38" y="992"/>
                  </a:lnTo>
                  <a:lnTo>
                    <a:pt x="39" y="990"/>
                  </a:lnTo>
                  <a:lnTo>
                    <a:pt x="39" y="991"/>
                  </a:lnTo>
                  <a:lnTo>
                    <a:pt x="40" y="991"/>
                  </a:lnTo>
                  <a:lnTo>
                    <a:pt x="40" y="990"/>
                  </a:lnTo>
                  <a:lnTo>
                    <a:pt x="41" y="991"/>
                  </a:lnTo>
                  <a:lnTo>
                    <a:pt x="41" y="994"/>
                  </a:lnTo>
                  <a:lnTo>
                    <a:pt x="42" y="992"/>
                  </a:lnTo>
                  <a:lnTo>
                    <a:pt x="43" y="990"/>
                  </a:lnTo>
                  <a:lnTo>
                    <a:pt x="44" y="990"/>
                  </a:lnTo>
                  <a:lnTo>
                    <a:pt x="44" y="987"/>
                  </a:lnTo>
                  <a:lnTo>
                    <a:pt x="44" y="991"/>
                  </a:lnTo>
                  <a:lnTo>
                    <a:pt x="45" y="991"/>
                  </a:lnTo>
                  <a:lnTo>
                    <a:pt x="46" y="990"/>
                  </a:lnTo>
                  <a:lnTo>
                    <a:pt x="46" y="987"/>
                  </a:lnTo>
                  <a:lnTo>
                    <a:pt x="47" y="993"/>
                  </a:lnTo>
                  <a:lnTo>
                    <a:pt x="48" y="991"/>
                  </a:lnTo>
                  <a:lnTo>
                    <a:pt x="48" y="990"/>
                  </a:lnTo>
                  <a:lnTo>
                    <a:pt x="49" y="989"/>
                  </a:lnTo>
                  <a:lnTo>
                    <a:pt x="50" y="990"/>
                  </a:lnTo>
                  <a:lnTo>
                    <a:pt x="51" y="986"/>
                  </a:lnTo>
                  <a:lnTo>
                    <a:pt x="51" y="984"/>
                  </a:lnTo>
                  <a:lnTo>
                    <a:pt x="51" y="989"/>
                  </a:lnTo>
                  <a:lnTo>
                    <a:pt x="52" y="989"/>
                  </a:lnTo>
                  <a:lnTo>
                    <a:pt x="53" y="989"/>
                  </a:lnTo>
                  <a:lnTo>
                    <a:pt x="54" y="989"/>
                  </a:lnTo>
                  <a:lnTo>
                    <a:pt x="55" y="988"/>
                  </a:lnTo>
                  <a:lnTo>
                    <a:pt x="56" y="989"/>
                  </a:lnTo>
                  <a:lnTo>
                    <a:pt x="56" y="990"/>
                  </a:lnTo>
                  <a:lnTo>
                    <a:pt x="56" y="989"/>
                  </a:lnTo>
                  <a:lnTo>
                    <a:pt x="57" y="989"/>
                  </a:lnTo>
                  <a:lnTo>
                    <a:pt x="58" y="989"/>
                  </a:lnTo>
                  <a:lnTo>
                    <a:pt x="58" y="988"/>
                  </a:lnTo>
                  <a:lnTo>
                    <a:pt x="59" y="994"/>
                  </a:lnTo>
                  <a:lnTo>
                    <a:pt x="59" y="992"/>
                  </a:lnTo>
                  <a:lnTo>
                    <a:pt x="60" y="990"/>
                  </a:lnTo>
                  <a:lnTo>
                    <a:pt x="61" y="989"/>
                  </a:lnTo>
                  <a:lnTo>
                    <a:pt x="62" y="988"/>
                  </a:lnTo>
                  <a:lnTo>
                    <a:pt x="63" y="991"/>
                  </a:lnTo>
                  <a:lnTo>
                    <a:pt x="63" y="988"/>
                  </a:lnTo>
                  <a:lnTo>
                    <a:pt x="64" y="990"/>
                  </a:lnTo>
                  <a:lnTo>
                    <a:pt x="65" y="989"/>
                  </a:lnTo>
                  <a:lnTo>
                    <a:pt x="66" y="989"/>
                  </a:lnTo>
                  <a:lnTo>
                    <a:pt x="67" y="989"/>
                  </a:lnTo>
                  <a:lnTo>
                    <a:pt x="68" y="988"/>
                  </a:lnTo>
                  <a:lnTo>
                    <a:pt x="69" y="986"/>
                  </a:lnTo>
                  <a:lnTo>
                    <a:pt x="70" y="986"/>
                  </a:lnTo>
                  <a:lnTo>
                    <a:pt x="71" y="981"/>
                  </a:lnTo>
                  <a:lnTo>
                    <a:pt x="71" y="982"/>
                  </a:lnTo>
                  <a:lnTo>
                    <a:pt x="71" y="986"/>
                  </a:lnTo>
                  <a:lnTo>
                    <a:pt x="72" y="987"/>
                  </a:lnTo>
                  <a:lnTo>
                    <a:pt x="73" y="987"/>
                  </a:lnTo>
                  <a:lnTo>
                    <a:pt x="73" y="984"/>
                  </a:lnTo>
                  <a:lnTo>
                    <a:pt x="74" y="984"/>
                  </a:lnTo>
                  <a:lnTo>
                    <a:pt x="75" y="984"/>
                  </a:lnTo>
                  <a:lnTo>
                    <a:pt x="75" y="986"/>
                  </a:lnTo>
                  <a:lnTo>
                    <a:pt x="76" y="987"/>
                  </a:lnTo>
                  <a:lnTo>
                    <a:pt x="77" y="987"/>
                  </a:lnTo>
                  <a:lnTo>
                    <a:pt x="78" y="993"/>
                  </a:lnTo>
                  <a:lnTo>
                    <a:pt x="78" y="991"/>
                  </a:lnTo>
                  <a:lnTo>
                    <a:pt x="79" y="988"/>
                  </a:lnTo>
                  <a:lnTo>
                    <a:pt x="80" y="0"/>
                  </a:lnTo>
                  <a:lnTo>
                    <a:pt x="80" y="163"/>
                  </a:lnTo>
                  <a:lnTo>
                    <a:pt x="81" y="493"/>
                  </a:lnTo>
                  <a:lnTo>
                    <a:pt x="81" y="667"/>
                  </a:lnTo>
                  <a:lnTo>
                    <a:pt x="82" y="760"/>
                  </a:lnTo>
                  <a:lnTo>
                    <a:pt x="83" y="814"/>
                  </a:lnTo>
                  <a:lnTo>
                    <a:pt x="83" y="845"/>
                  </a:lnTo>
                  <a:lnTo>
                    <a:pt x="84" y="861"/>
                  </a:lnTo>
                  <a:lnTo>
                    <a:pt x="85" y="871"/>
                  </a:lnTo>
                  <a:lnTo>
                    <a:pt x="85" y="878"/>
                  </a:lnTo>
                  <a:lnTo>
                    <a:pt x="85" y="881"/>
                  </a:lnTo>
                  <a:lnTo>
                    <a:pt x="86" y="882"/>
                  </a:lnTo>
                  <a:lnTo>
                    <a:pt x="87" y="887"/>
                  </a:lnTo>
                  <a:lnTo>
                    <a:pt x="88" y="887"/>
                  </a:lnTo>
                  <a:lnTo>
                    <a:pt x="88" y="889"/>
                  </a:lnTo>
                  <a:lnTo>
                    <a:pt x="89" y="894"/>
                  </a:lnTo>
                  <a:lnTo>
                    <a:pt x="89" y="891"/>
                  </a:lnTo>
                  <a:lnTo>
                    <a:pt x="90" y="891"/>
                  </a:lnTo>
                  <a:lnTo>
                    <a:pt x="90" y="893"/>
                  </a:lnTo>
                  <a:lnTo>
                    <a:pt x="91" y="898"/>
                  </a:lnTo>
                  <a:lnTo>
                    <a:pt x="92" y="898"/>
                  </a:lnTo>
                  <a:lnTo>
                    <a:pt x="93" y="899"/>
                  </a:lnTo>
                  <a:lnTo>
                    <a:pt x="93" y="900"/>
                  </a:lnTo>
                  <a:lnTo>
                    <a:pt x="93" y="905"/>
                  </a:lnTo>
                  <a:lnTo>
                    <a:pt x="94" y="904"/>
                  </a:lnTo>
                  <a:lnTo>
                    <a:pt x="95" y="905"/>
                  </a:lnTo>
                  <a:lnTo>
                    <a:pt x="95" y="901"/>
                  </a:lnTo>
                  <a:lnTo>
                    <a:pt x="96" y="901"/>
                  </a:lnTo>
                  <a:lnTo>
                    <a:pt x="97" y="903"/>
                  </a:lnTo>
                  <a:lnTo>
                    <a:pt x="97" y="892"/>
                  </a:lnTo>
                  <a:lnTo>
                    <a:pt x="98" y="896"/>
                  </a:lnTo>
                  <a:lnTo>
                    <a:pt x="98" y="900"/>
                  </a:lnTo>
                  <a:lnTo>
                    <a:pt x="99" y="903"/>
                  </a:lnTo>
                  <a:lnTo>
                    <a:pt x="100" y="900"/>
                  </a:lnTo>
                  <a:lnTo>
                    <a:pt x="100" y="903"/>
                  </a:lnTo>
                  <a:lnTo>
                    <a:pt x="101" y="906"/>
                  </a:lnTo>
                  <a:lnTo>
                    <a:pt x="102" y="909"/>
                  </a:lnTo>
                  <a:lnTo>
                    <a:pt x="102" y="907"/>
                  </a:lnTo>
                  <a:lnTo>
                    <a:pt x="103" y="908"/>
                  </a:lnTo>
                  <a:lnTo>
                    <a:pt x="104" y="908"/>
                  </a:lnTo>
                  <a:lnTo>
                    <a:pt x="104" y="907"/>
                  </a:lnTo>
                  <a:lnTo>
                    <a:pt x="105" y="908"/>
                  </a:lnTo>
                  <a:lnTo>
                    <a:pt x="105" y="905"/>
                  </a:lnTo>
                  <a:lnTo>
                    <a:pt x="106" y="912"/>
                  </a:lnTo>
                  <a:lnTo>
                    <a:pt x="107" y="914"/>
                  </a:lnTo>
                  <a:lnTo>
                    <a:pt x="107" y="915"/>
                  </a:lnTo>
                  <a:lnTo>
                    <a:pt x="108" y="921"/>
                  </a:lnTo>
                  <a:lnTo>
                    <a:pt x="109" y="919"/>
                  </a:lnTo>
                  <a:lnTo>
                    <a:pt x="110" y="913"/>
                  </a:lnTo>
                  <a:lnTo>
                    <a:pt x="110" y="915"/>
                  </a:lnTo>
                  <a:lnTo>
                    <a:pt x="111" y="915"/>
                  </a:lnTo>
                  <a:lnTo>
                    <a:pt x="112" y="917"/>
                  </a:lnTo>
                  <a:lnTo>
                    <a:pt x="112" y="918"/>
                  </a:lnTo>
                  <a:lnTo>
                    <a:pt x="113" y="924"/>
                  </a:lnTo>
                  <a:lnTo>
                    <a:pt x="114" y="922"/>
                  </a:lnTo>
                  <a:lnTo>
                    <a:pt x="115" y="922"/>
                  </a:lnTo>
                  <a:lnTo>
                    <a:pt x="115" y="921"/>
                  </a:lnTo>
                  <a:lnTo>
                    <a:pt x="115" y="920"/>
                  </a:lnTo>
                  <a:lnTo>
                    <a:pt x="116" y="922"/>
                  </a:lnTo>
                  <a:lnTo>
                    <a:pt x="117" y="924"/>
                  </a:lnTo>
                  <a:lnTo>
                    <a:pt x="117" y="926"/>
                  </a:lnTo>
                  <a:lnTo>
                    <a:pt x="118" y="926"/>
                  </a:lnTo>
                  <a:lnTo>
                    <a:pt x="119" y="926"/>
                  </a:lnTo>
                  <a:lnTo>
                    <a:pt x="119" y="925"/>
                  </a:lnTo>
                  <a:lnTo>
                    <a:pt x="120" y="928"/>
                  </a:lnTo>
                  <a:lnTo>
                    <a:pt x="120" y="927"/>
                  </a:lnTo>
                  <a:lnTo>
                    <a:pt x="121" y="929"/>
                  </a:lnTo>
                  <a:lnTo>
                    <a:pt x="122" y="930"/>
                  </a:lnTo>
                  <a:lnTo>
                    <a:pt x="122" y="926"/>
                  </a:lnTo>
                  <a:lnTo>
                    <a:pt x="123" y="926"/>
                  </a:lnTo>
                  <a:lnTo>
                    <a:pt x="124" y="927"/>
                  </a:lnTo>
                  <a:lnTo>
                    <a:pt x="124" y="930"/>
                  </a:lnTo>
                  <a:lnTo>
                    <a:pt x="125" y="933"/>
                  </a:lnTo>
                  <a:lnTo>
                    <a:pt x="126" y="932"/>
                  </a:lnTo>
                  <a:lnTo>
                    <a:pt x="127" y="931"/>
                  </a:lnTo>
                  <a:lnTo>
                    <a:pt x="128" y="932"/>
                  </a:lnTo>
                  <a:lnTo>
                    <a:pt x="129" y="932"/>
                  </a:lnTo>
                  <a:lnTo>
                    <a:pt x="129" y="929"/>
                  </a:lnTo>
                  <a:lnTo>
                    <a:pt x="130" y="929"/>
                  </a:lnTo>
                  <a:lnTo>
                    <a:pt x="131" y="933"/>
                  </a:lnTo>
                  <a:lnTo>
                    <a:pt x="132" y="932"/>
                  </a:lnTo>
                  <a:lnTo>
                    <a:pt x="132" y="936"/>
                  </a:lnTo>
                  <a:lnTo>
                    <a:pt x="133" y="936"/>
                  </a:lnTo>
                  <a:lnTo>
                    <a:pt x="134" y="930"/>
                  </a:lnTo>
                  <a:lnTo>
                    <a:pt x="134" y="931"/>
                  </a:lnTo>
                  <a:lnTo>
                    <a:pt x="135" y="933"/>
                  </a:lnTo>
                  <a:lnTo>
                    <a:pt x="136" y="930"/>
                  </a:lnTo>
                  <a:lnTo>
                    <a:pt x="137" y="928"/>
                  </a:lnTo>
                  <a:lnTo>
                    <a:pt x="137" y="930"/>
                  </a:lnTo>
                  <a:lnTo>
                    <a:pt x="138" y="932"/>
                  </a:lnTo>
                  <a:lnTo>
                    <a:pt x="138" y="934"/>
                  </a:lnTo>
                  <a:lnTo>
                    <a:pt x="139" y="934"/>
                  </a:lnTo>
                  <a:lnTo>
                    <a:pt x="139" y="929"/>
                  </a:lnTo>
                  <a:lnTo>
                    <a:pt x="140" y="933"/>
                  </a:lnTo>
                  <a:lnTo>
                    <a:pt x="141" y="935"/>
                  </a:lnTo>
                  <a:lnTo>
                    <a:pt x="142" y="936"/>
                  </a:lnTo>
                  <a:lnTo>
                    <a:pt x="142" y="940"/>
                  </a:lnTo>
                  <a:lnTo>
                    <a:pt x="142" y="938"/>
                  </a:lnTo>
                  <a:lnTo>
                    <a:pt x="143" y="938"/>
                  </a:lnTo>
                  <a:lnTo>
                    <a:pt x="144" y="937"/>
                  </a:lnTo>
                  <a:lnTo>
                    <a:pt x="144" y="942"/>
                  </a:lnTo>
                  <a:lnTo>
                    <a:pt x="145" y="940"/>
                  </a:lnTo>
                  <a:lnTo>
                    <a:pt x="145" y="939"/>
                  </a:lnTo>
                  <a:lnTo>
                    <a:pt x="146" y="938"/>
                  </a:lnTo>
                  <a:lnTo>
                    <a:pt x="146" y="935"/>
                  </a:lnTo>
                  <a:lnTo>
                    <a:pt x="147" y="934"/>
                  </a:lnTo>
                  <a:lnTo>
                    <a:pt x="148" y="932"/>
                  </a:lnTo>
                  <a:lnTo>
                    <a:pt x="149" y="937"/>
                  </a:lnTo>
                  <a:lnTo>
                    <a:pt x="149" y="940"/>
                  </a:lnTo>
                  <a:lnTo>
                    <a:pt x="150" y="941"/>
                  </a:lnTo>
                  <a:lnTo>
                    <a:pt x="151" y="945"/>
                  </a:lnTo>
                  <a:lnTo>
                    <a:pt x="151" y="949"/>
                  </a:lnTo>
                  <a:lnTo>
                    <a:pt x="152" y="947"/>
                  </a:lnTo>
                  <a:lnTo>
                    <a:pt x="153" y="946"/>
                  </a:lnTo>
                  <a:lnTo>
                    <a:pt x="153" y="947"/>
                  </a:lnTo>
                  <a:lnTo>
                    <a:pt x="154" y="945"/>
                  </a:lnTo>
                  <a:lnTo>
                    <a:pt x="154" y="944"/>
                  </a:lnTo>
                  <a:lnTo>
                    <a:pt x="155" y="945"/>
                  </a:lnTo>
                  <a:lnTo>
                    <a:pt x="156" y="942"/>
                  </a:lnTo>
                  <a:lnTo>
                    <a:pt x="156" y="945"/>
                  </a:lnTo>
                  <a:lnTo>
                    <a:pt x="156" y="944"/>
                  </a:lnTo>
                  <a:lnTo>
                    <a:pt x="157" y="944"/>
                  </a:lnTo>
                  <a:lnTo>
                    <a:pt x="158" y="944"/>
                  </a:lnTo>
                  <a:lnTo>
                    <a:pt x="159" y="945"/>
                  </a:lnTo>
                  <a:lnTo>
                    <a:pt x="159" y="941"/>
                  </a:lnTo>
                  <a:lnTo>
                    <a:pt x="160" y="943"/>
                  </a:lnTo>
                  <a:lnTo>
                    <a:pt x="160" y="945"/>
                  </a:lnTo>
                  <a:lnTo>
                    <a:pt x="161" y="945"/>
                  </a:lnTo>
                  <a:lnTo>
                    <a:pt x="162" y="944"/>
                  </a:lnTo>
                  <a:lnTo>
                    <a:pt x="163" y="945"/>
                  </a:lnTo>
                  <a:lnTo>
                    <a:pt x="164" y="944"/>
                  </a:lnTo>
                  <a:lnTo>
                    <a:pt x="164" y="937"/>
                  </a:lnTo>
                  <a:lnTo>
                    <a:pt x="164" y="943"/>
                  </a:lnTo>
                  <a:lnTo>
                    <a:pt x="165" y="945"/>
                  </a:lnTo>
                  <a:lnTo>
                    <a:pt x="166" y="946"/>
                  </a:lnTo>
                  <a:lnTo>
                    <a:pt x="166" y="951"/>
                  </a:lnTo>
                  <a:lnTo>
                    <a:pt x="167" y="945"/>
                  </a:lnTo>
                  <a:lnTo>
                    <a:pt x="168" y="941"/>
                  </a:lnTo>
                  <a:lnTo>
                    <a:pt x="168" y="943"/>
                  </a:lnTo>
                  <a:lnTo>
                    <a:pt x="168" y="942"/>
                  </a:lnTo>
                  <a:lnTo>
                    <a:pt x="169" y="946"/>
                  </a:lnTo>
                  <a:lnTo>
                    <a:pt x="170" y="947"/>
                  </a:lnTo>
                  <a:lnTo>
                    <a:pt x="171" y="948"/>
                  </a:lnTo>
                  <a:lnTo>
                    <a:pt x="171" y="945"/>
                  </a:lnTo>
                  <a:lnTo>
                    <a:pt x="171" y="947"/>
                  </a:lnTo>
                  <a:lnTo>
                    <a:pt x="172" y="947"/>
                  </a:lnTo>
                  <a:lnTo>
                    <a:pt x="173" y="947"/>
                  </a:lnTo>
                  <a:lnTo>
                    <a:pt x="173" y="945"/>
                  </a:lnTo>
                  <a:lnTo>
                    <a:pt x="174" y="947"/>
                  </a:lnTo>
                  <a:lnTo>
                    <a:pt x="175" y="947"/>
                  </a:lnTo>
                  <a:lnTo>
                    <a:pt x="175" y="950"/>
                  </a:lnTo>
                  <a:lnTo>
                    <a:pt x="176" y="950"/>
                  </a:lnTo>
                  <a:lnTo>
                    <a:pt x="176" y="949"/>
                  </a:lnTo>
                  <a:lnTo>
                    <a:pt x="177" y="949"/>
                  </a:lnTo>
                  <a:lnTo>
                    <a:pt x="178" y="940"/>
                  </a:lnTo>
                  <a:lnTo>
                    <a:pt x="178" y="945"/>
                  </a:lnTo>
                  <a:lnTo>
                    <a:pt x="179" y="952"/>
                  </a:lnTo>
                  <a:lnTo>
                    <a:pt x="180" y="947"/>
                  </a:lnTo>
                  <a:lnTo>
                    <a:pt x="181" y="948"/>
                  </a:lnTo>
                  <a:lnTo>
                    <a:pt x="182" y="949"/>
                  </a:lnTo>
                  <a:lnTo>
                    <a:pt x="183" y="952"/>
                  </a:lnTo>
                  <a:lnTo>
                    <a:pt x="183" y="947"/>
                  </a:lnTo>
                  <a:lnTo>
                    <a:pt x="183" y="949"/>
                  </a:lnTo>
                  <a:lnTo>
                    <a:pt x="184" y="949"/>
                  </a:lnTo>
                  <a:lnTo>
                    <a:pt x="185" y="951"/>
                  </a:lnTo>
                  <a:lnTo>
                    <a:pt x="186" y="950"/>
                  </a:lnTo>
                  <a:lnTo>
                    <a:pt x="186" y="954"/>
                  </a:lnTo>
                  <a:lnTo>
                    <a:pt x="187" y="954"/>
                  </a:lnTo>
                  <a:lnTo>
                    <a:pt x="188" y="952"/>
                  </a:lnTo>
                  <a:lnTo>
                    <a:pt x="188" y="958"/>
                  </a:lnTo>
                  <a:lnTo>
                    <a:pt x="189" y="953"/>
                  </a:lnTo>
                  <a:lnTo>
                    <a:pt x="190" y="953"/>
                  </a:lnTo>
                  <a:lnTo>
                    <a:pt x="190" y="956"/>
                  </a:lnTo>
                  <a:lnTo>
                    <a:pt x="190" y="949"/>
                  </a:lnTo>
                  <a:lnTo>
                    <a:pt x="191" y="951"/>
                  </a:lnTo>
                  <a:lnTo>
                    <a:pt x="192" y="951"/>
                  </a:lnTo>
                  <a:lnTo>
                    <a:pt x="193" y="952"/>
                  </a:lnTo>
                  <a:lnTo>
                    <a:pt x="193" y="949"/>
                  </a:lnTo>
                  <a:lnTo>
                    <a:pt x="194" y="949"/>
                  </a:lnTo>
                  <a:lnTo>
                    <a:pt x="194" y="948"/>
                  </a:lnTo>
                  <a:lnTo>
                    <a:pt x="195" y="948"/>
                  </a:lnTo>
                  <a:lnTo>
                    <a:pt x="195" y="952"/>
                  </a:lnTo>
                  <a:lnTo>
                    <a:pt x="196" y="951"/>
                  </a:lnTo>
                  <a:lnTo>
                    <a:pt x="197" y="952"/>
                  </a:lnTo>
                  <a:lnTo>
                    <a:pt x="198" y="949"/>
                  </a:lnTo>
                  <a:lnTo>
                    <a:pt x="198" y="954"/>
                  </a:lnTo>
                  <a:lnTo>
                    <a:pt x="198" y="953"/>
                  </a:lnTo>
                  <a:lnTo>
                    <a:pt x="199" y="952"/>
                  </a:lnTo>
                  <a:lnTo>
                    <a:pt x="200" y="952"/>
                  </a:lnTo>
                  <a:lnTo>
                    <a:pt x="201" y="949"/>
                  </a:lnTo>
                  <a:lnTo>
                    <a:pt x="201" y="952"/>
                  </a:lnTo>
                  <a:lnTo>
                    <a:pt x="202" y="952"/>
                  </a:lnTo>
                  <a:lnTo>
                    <a:pt x="203" y="952"/>
                  </a:lnTo>
                  <a:lnTo>
                    <a:pt x="204" y="952"/>
                  </a:lnTo>
                  <a:lnTo>
                    <a:pt x="205" y="952"/>
                  </a:lnTo>
                  <a:lnTo>
                    <a:pt x="205" y="953"/>
                  </a:lnTo>
                  <a:lnTo>
                    <a:pt x="205" y="954"/>
                  </a:lnTo>
                  <a:lnTo>
                    <a:pt x="206" y="952"/>
                  </a:lnTo>
                  <a:lnTo>
                    <a:pt x="207" y="953"/>
                  </a:lnTo>
                  <a:lnTo>
                    <a:pt x="208" y="954"/>
                  </a:lnTo>
                  <a:lnTo>
                    <a:pt x="208" y="946"/>
                  </a:lnTo>
                  <a:lnTo>
                    <a:pt x="209" y="951"/>
                  </a:lnTo>
                  <a:lnTo>
                    <a:pt x="209" y="953"/>
                  </a:lnTo>
                  <a:lnTo>
                    <a:pt x="210" y="957"/>
                  </a:lnTo>
                  <a:lnTo>
                    <a:pt x="210" y="950"/>
                  </a:lnTo>
                  <a:lnTo>
                    <a:pt x="211" y="950"/>
                  </a:lnTo>
                  <a:lnTo>
                    <a:pt x="212" y="952"/>
                  </a:lnTo>
                  <a:lnTo>
                    <a:pt x="213" y="952"/>
                  </a:lnTo>
                  <a:lnTo>
                    <a:pt x="214" y="951"/>
                  </a:lnTo>
                  <a:lnTo>
                    <a:pt x="215" y="952"/>
                  </a:lnTo>
                  <a:lnTo>
                    <a:pt x="216" y="954"/>
                  </a:lnTo>
                  <a:lnTo>
                    <a:pt x="217" y="954"/>
                  </a:lnTo>
                  <a:lnTo>
                    <a:pt x="217" y="955"/>
                  </a:lnTo>
                  <a:lnTo>
                    <a:pt x="217" y="947"/>
                  </a:lnTo>
                  <a:lnTo>
                    <a:pt x="218" y="951"/>
                  </a:lnTo>
                  <a:lnTo>
                    <a:pt x="219" y="953"/>
                  </a:lnTo>
                  <a:lnTo>
                    <a:pt x="220" y="956"/>
                  </a:lnTo>
                  <a:lnTo>
                    <a:pt x="221" y="956"/>
                  </a:lnTo>
                  <a:lnTo>
                    <a:pt x="222" y="954"/>
                  </a:lnTo>
                  <a:lnTo>
                    <a:pt x="222" y="953"/>
                  </a:lnTo>
                  <a:lnTo>
                    <a:pt x="223" y="954"/>
                  </a:lnTo>
                  <a:lnTo>
                    <a:pt x="224" y="954"/>
                  </a:lnTo>
                  <a:lnTo>
                    <a:pt x="224" y="952"/>
                  </a:lnTo>
                  <a:lnTo>
                    <a:pt x="225" y="952"/>
                  </a:lnTo>
                  <a:lnTo>
                    <a:pt x="225" y="950"/>
                  </a:lnTo>
                  <a:lnTo>
                    <a:pt x="226" y="952"/>
                  </a:lnTo>
                  <a:lnTo>
                    <a:pt x="227" y="956"/>
                  </a:lnTo>
                  <a:lnTo>
                    <a:pt x="227" y="954"/>
                  </a:lnTo>
                  <a:lnTo>
                    <a:pt x="228" y="953"/>
                  </a:lnTo>
                  <a:lnTo>
                    <a:pt x="229" y="947"/>
                  </a:lnTo>
                  <a:lnTo>
                    <a:pt x="230" y="951"/>
                  </a:lnTo>
                  <a:lnTo>
                    <a:pt x="230" y="953"/>
                  </a:lnTo>
                  <a:lnTo>
                    <a:pt x="231" y="959"/>
                  </a:lnTo>
                  <a:lnTo>
                    <a:pt x="232" y="956"/>
                  </a:lnTo>
                  <a:lnTo>
                    <a:pt x="232" y="955"/>
                  </a:lnTo>
                  <a:lnTo>
                    <a:pt x="233" y="954"/>
                  </a:lnTo>
                  <a:lnTo>
                    <a:pt x="234" y="956"/>
                  </a:lnTo>
                  <a:lnTo>
                    <a:pt x="235" y="956"/>
                  </a:lnTo>
                  <a:lnTo>
                    <a:pt x="235" y="952"/>
                  </a:lnTo>
                  <a:lnTo>
                    <a:pt x="236" y="954"/>
                  </a:lnTo>
                  <a:lnTo>
                    <a:pt x="237" y="960"/>
                  </a:lnTo>
                  <a:lnTo>
                    <a:pt x="237" y="959"/>
                  </a:lnTo>
                  <a:lnTo>
                    <a:pt x="238" y="955"/>
                  </a:lnTo>
                  <a:lnTo>
                    <a:pt x="239" y="956"/>
                  </a:lnTo>
                  <a:lnTo>
                    <a:pt x="239" y="953"/>
                  </a:lnTo>
                  <a:lnTo>
                    <a:pt x="239" y="954"/>
                  </a:lnTo>
                  <a:lnTo>
                    <a:pt x="240" y="950"/>
                  </a:lnTo>
                  <a:lnTo>
                    <a:pt x="241" y="949"/>
                  </a:lnTo>
                  <a:lnTo>
                    <a:pt x="242" y="948"/>
                  </a:lnTo>
                  <a:lnTo>
                    <a:pt x="242" y="954"/>
                  </a:lnTo>
                  <a:lnTo>
                    <a:pt x="243" y="955"/>
                  </a:lnTo>
                  <a:lnTo>
                    <a:pt x="243" y="956"/>
                  </a:lnTo>
                  <a:lnTo>
                    <a:pt x="244" y="962"/>
                  </a:lnTo>
                  <a:lnTo>
                    <a:pt x="244" y="961"/>
                  </a:lnTo>
                  <a:lnTo>
                    <a:pt x="245" y="959"/>
                  </a:lnTo>
                  <a:lnTo>
                    <a:pt x="246" y="957"/>
                  </a:lnTo>
                  <a:lnTo>
                    <a:pt x="247" y="961"/>
                  </a:lnTo>
                  <a:lnTo>
                    <a:pt x="247" y="959"/>
                  </a:lnTo>
                  <a:lnTo>
                    <a:pt x="247" y="958"/>
                  </a:lnTo>
                  <a:lnTo>
                    <a:pt x="248" y="956"/>
                  </a:lnTo>
                  <a:lnTo>
                    <a:pt x="249" y="952"/>
                  </a:lnTo>
                  <a:lnTo>
                    <a:pt x="249" y="956"/>
                  </a:lnTo>
                  <a:lnTo>
                    <a:pt x="250" y="956"/>
                  </a:lnTo>
                  <a:lnTo>
                    <a:pt x="250" y="959"/>
                  </a:lnTo>
                  <a:lnTo>
                    <a:pt x="251" y="957"/>
                  </a:lnTo>
                  <a:lnTo>
                    <a:pt x="252" y="959"/>
                  </a:lnTo>
                  <a:lnTo>
                    <a:pt x="253" y="958"/>
                  </a:lnTo>
                  <a:lnTo>
                    <a:pt x="254" y="957"/>
                  </a:lnTo>
                  <a:lnTo>
                    <a:pt x="254" y="958"/>
                  </a:lnTo>
                  <a:lnTo>
                    <a:pt x="255" y="952"/>
                  </a:lnTo>
                  <a:lnTo>
                    <a:pt x="256" y="952"/>
                  </a:lnTo>
                  <a:lnTo>
                    <a:pt x="257" y="959"/>
                  </a:lnTo>
                  <a:lnTo>
                    <a:pt x="257" y="956"/>
                  </a:lnTo>
                  <a:lnTo>
                    <a:pt x="258" y="958"/>
                  </a:lnTo>
                  <a:lnTo>
                    <a:pt x="259" y="957"/>
                  </a:lnTo>
                  <a:lnTo>
                    <a:pt x="260" y="958"/>
                  </a:lnTo>
                  <a:lnTo>
                    <a:pt x="261" y="958"/>
                  </a:lnTo>
                  <a:lnTo>
                    <a:pt x="261" y="963"/>
                  </a:lnTo>
                  <a:lnTo>
                    <a:pt x="261" y="959"/>
                  </a:lnTo>
                  <a:lnTo>
                    <a:pt x="262" y="957"/>
                  </a:lnTo>
                  <a:lnTo>
                    <a:pt x="263" y="957"/>
                  </a:lnTo>
                  <a:lnTo>
                    <a:pt x="264" y="954"/>
                  </a:lnTo>
                  <a:lnTo>
                    <a:pt x="264" y="956"/>
                  </a:lnTo>
                  <a:lnTo>
                    <a:pt x="265" y="956"/>
                  </a:lnTo>
                  <a:lnTo>
                    <a:pt x="265" y="955"/>
                  </a:lnTo>
                  <a:lnTo>
                    <a:pt x="266" y="957"/>
                  </a:lnTo>
                  <a:lnTo>
                    <a:pt x="266" y="955"/>
                  </a:lnTo>
                  <a:lnTo>
                    <a:pt x="267" y="954"/>
                  </a:lnTo>
                  <a:lnTo>
                    <a:pt x="268" y="955"/>
                  </a:lnTo>
                  <a:lnTo>
                    <a:pt x="269" y="947"/>
                  </a:lnTo>
                  <a:lnTo>
                    <a:pt x="269" y="951"/>
                  </a:lnTo>
                  <a:lnTo>
                    <a:pt x="269" y="954"/>
                  </a:lnTo>
                  <a:lnTo>
                    <a:pt x="270" y="954"/>
                  </a:lnTo>
                  <a:lnTo>
                    <a:pt x="271" y="958"/>
                  </a:lnTo>
                  <a:lnTo>
                    <a:pt x="271" y="955"/>
                  </a:lnTo>
                  <a:lnTo>
                    <a:pt x="272" y="952"/>
                  </a:lnTo>
                  <a:lnTo>
                    <a:pt x="273" y="953"/>
                  </a:lnTo>
                  <a:lnTo>
                    <a:pt x="273" y="954"/>
                  </a:lnTo>
                  <a:lnTo>
                    <a:pt x="274" y="954"/>
                  </a:lnTo>
                  <a:lnTo>
                    <a:pt x="274" y="955"/>
                  </a:lnTo>
                  <a:lnTo>
                    <a:pt x="275" y="960"/>
                  </a:lnTo>
                  <a:lnTo>
                    <a:pt x="276" y="959"/>
                  </a:lnTo>
                  <a:lnTo>
                    <a:pt x="276" y="960"/>
                  </a:lnTo>
                  <a:lnTo>
                    <a:pt x="276" y="961"/>
                  </a:lnTo>
                  <a:lnTo>
                    <a:pt x="277" y="959"/>
                  </a:lnTo>
                  <a:lnTo>
                    <a:pt x="278" y="956"/>
                  </a:lnTo>
                  <a:lnTo>
                    <a:pt x="279" y="956"/>
                  </a:lnTo>
                  <a:lnTo>
                    <a:pt x="279" y="955"/>
                  </a:lnTo>
                  <a:lnTo>
                    <a:pt x="280" y="961"/>
                  </a:lnTo>
                  <a:lnTo>
                    <a:pt x="280" y="959"/>
                  </a:lnTo>
                  <a:lnTo>
                    <a:pt x="281" y="958"/>
                  </a:lnTo>
                  <a:lnTo>
                    <a:pt x="282" y="960"/>
                  </a:lnTo>
                  <a:lnTo>
                    <a:pt x="283" y="962"/>
                  </a:lnTo>
                  <a:lnTo>
                    <a:pt x="283" y="952"/>
                  </a:lnTo>
                  <a:lnTo>
                    <a:pt x="284" y="952"/>
                  </a:lnTo>
                  <a:lnTo>
                    <a:pt x="284" y="954"/>
                  </a:lnTo>
                  <a:lnTo>
                    <a:pt x="285" y="954"/>
                  </a:lnTo>
                  <a:lnTo>
                    <a:pt x="286" y="956"/>
                  </a:lnTo>
                  <a:lnTo>
                    <a:pt x="286" y="958"/>
                  </a:lnTo>
                  <a:lnTo>
                    <a:pt x="287" y="959"/>
                  </a:lnTo>
                  <a:lnTo>
                    <a:pt x="288" y="963"/>
                  </a:lnTo>
                  <a:lnTo>
                    <a:pt x="288" y="961"/>
                  </a:lnTo>
                  <a:lnTo>
                    <a:pt x="288" y="952"/>
                  </a:lnTo>
                  <a:lnTo>
                    <a:pt x="289" y="954"/>
                  </a:lnTo>
                  <a:lnTo>
                    <a:pt x="290" y="956"/>
                  </a:lnTo>
                  <a:lnTo>
                    <a:pt x="291" y="956"/>
                  </a:lnTo>
                  <a:lnTo>
                    <a:pt x="291" y="952"/>
                  </a:lnTo>
                  <a:lnTo>
                    <a:pt x="291" y="954"/>
                  </a:lnTo>
                  <a:lnTo>
                    <a:pt x="292" y="956"/>
                  </a:lnTo>
                  <a:lnTo>
                    <a:pt x="293" y="956"/>
                  </a:lnTo>
                  <a:lnTo>
                    <a:pt x="293" y="960"/>
                  </a:lnTo>
                  <a:lnTo>
                    <a:pt x="294" y="958"/>
                  </a:lnTo>
                  <a:lnTo>
                    <a:pt x="295" y="954"/>
                  </a:lnTo>
                  <a:lnTo>
                    <a:pt x="296" y="956"/>
                  </a:lnTo>
                  <a:lnTo>
                    <a:pt x="297" y="957"/>
                  </a:lnTo>
                  <a:lnTo>
                    <a:pt x="298" y="959"/>
                  </a:lnTo>
                  <a:lnTo>
                    <a:pt x="299" y="957"/>
                  </a:lnTo>
                  <a:lnTo>
                    <a:pt x="299" y="961"/>
                  </a:lnTo>
                  <a:lnTo>
                    <a:pt x="300" y="956"/>
                  </a:lnTo>
                  <a:lnTo>
                    <a:pt x="301" y="956"/>
                  </a:lnTo>
                  <a:lnTo>
                    <a:pt x="302" y="953"/>
                  </a:lnTo>
                  <a:lnTo>
                    <a:pt x="303" y="955"/>
                  </a:lnTo>
                  <a:lnTo>
                    <a:pt x="303" y="961"/>
                  </a:lnTo>
                  <a:lnTo>
                    <a:pt x="304" y="956"/>
                  </a:lnTo>
                  <a:lnTo>
                    <a:pt x="305" y="958"/>
                  </a:lnTo>
                  <a:lnTo>
                    <a:pt x="305" y="957"/>
                  </a:lnTo>
                  <a:lnTo>
                    <a:pt x="306" y="956"/>
                  </a:lnTo>
                  <a:lnTo>
                    <a:pt x="307" y="957"/>
                  </a:lnTo>
                  <a:lnTo>
                    <a:pt x="308" y="959"/>
                  </a:lnTo>
                  <a:lnTo>
                    <a:pt x="308" y="962"/>
                  </a:lnTo>
                  <a:lnTo>
                    <a:pt x="309" y="959"/>
                  </a:lnTo>
                  <a:lnTo>
                    <a:pt x="310" y="959"/>
                  </a:lnTo>
                  <a:lnTo>
                    <a:pt x="310" y="955"/>
                  </a:lnTo>
                  <a:lnTo>
                    <a:pt x="311" y="957"/>
                  </a:lnTo>
                  <a:lnTo>
                    <a:pt x="312" y="958"/>
                  </a:lnTo>
                  <a:lnTo>
                    <a:pt x="313" y="958"/>
                  </a:lnTo>
                  <a:lnTo>
                    <a:pt x="313" y="961"/>
                  </a:lnTo>
                  <a:lnTo>
                    <a:pt x="314" y="959"/>
                  </a:lnTo>
                  <a:lnTo>
                    <a:pt x="314" y="952"/>
                  </a:lnTo>
                  <a:lnTo>
                    <a:pt x="315" y="953"/>
                  </a:lnTo>
                  <a:lnTo>
                    <a:pt x="315" y="958"/>
                  </a:lnTo>
                  <a:lnTo>
                    <a:pt x="316" y="959"/>
                  </a:lnTo>
                  <a:lnTo>
                    <a:pt x="317" y="958"/>
                  </a:lnTo>
                  <a:lnTo>
                    <a:pt x="318" y="957"/>
                  </a:lnTo>
                  <a:lnTo>
                    <a:pt x="318" y="955"/>
                  </a:lnTo>
                  <a:lnTo>
                    <a:pt x="318" y="956"/>
                  </a:lnTo>
                  <a:lnTo>
                    <a:pt x="319" y="954"/>
                  </a:lnTo>
                  <a:lnTo>
                    <a:pt x="320" y="958"/>
                  </a:lnTo>
                  <a:lnTo>
                    <a:pt x="320" y="959"/>
                  </a:lnTo>
                  <a:lnTo>
                    <a:pt x="321" y="959"/>
                  </a:lnTo>
                  <a:lnTo>
                    <a:pt x="322" y="952"/>
                  </a:lnTo>
                  <a:lnTo>
                    <a:pt x="323" y="954"/>
                  </a:lnTo>
                  <a:lnTo>
                    <a:pt x="323" y="956"/>
                  </a:lnTo>
                  <a:lnTo>
                    <a:pt x="324" y="963"/>
                  </a:lnTo>
                  <a:lnTo>
                    <a:pt x="325" y="963"/>
                  </a:lnTo>
                  <a:lnTo>
                    <a:pt x="325" y="961"/>
                  </a:lnTo>
                  <a:lnTo>
                    <a:pt x="325" y="959"/>
                  </a:lnTo>
                  <a:lnTo>
                    <a:pt x="326" y="960"/>
                  </a:lnTo>
                  <a:lnTo>
                    <a:pt x="327" y="961"/>
                  </a:lnTo>
                  <a:lnTo>
                    <a:pt x="328" y="960"/>
                  </a:lnTo>
                  <a:lnTo>
                    <a:pt x="329" y="958"/>
                  </a:lnTo>
                  <a:lnTo>
                    <a:pt x="329" y="956"/>
                  </a:lnTo>
                  <a:lnTo>
                    <a:pt x="330" y="957"/>
                  </a:lnTo>
                  <a:lnTo>
                    <a:pt x="330" y="960"/>
                  </a:lnTo>
                  <a:lnTo>
                    <a:pt x="331" y="961"/>
                  </a:lnTo>
                  <a:lnTo>
                    <a:pt x="332" y="960"/>
                  </a:lnTo>
                  <a:lnTo>
                    <a:pt x="332" y="959"/>
                  </a:lnTo>
                  <a:lnTo>
                    <a:pt x="332" y="954"/>
                  </a:lnTo>
                  <a:lnTo>
                    <a:pt x="333" y="954"/>
                  </a:lnTo>
                  <a:lnTo>
                    <a:pt x="334" y="960"/>
                  </a:lnTo>
                  <a:lnTo>
                    <a:pt x="335" y="959"/>
                  </a:lnTo>
                  <a:lnTo>
                    <a:pt x="335" y="954"/>
                  </a:lnTo>
                  <a:lnTo>
                    <a:pt x="336" y="957"/>
                  </a:lnTo>
                  <a:lnTo>
                    <a:pt x="337" y="958"/>
                  </a:lnTo>
                  <a:lnTo>
                    <a:pt x="337" y="956"/>
                  </a:lnTo>
                  <a:lnTo>
                    <a:pt x="337" y="962"/>
                  </a:lnTo>
                  <a:lnTo>
                    <a:pt x="338" y="961"/>
                  </a:lnTo>
                  <a:lnTo>
                    <a:pt x="339" y="960"/>
                  </a:lnTo>
                  <a:lnTo>
                    <a:pt x="340" y="959"/>
                  </a:lnTo>
                  <a:lnTo>
                    <a:pt x="340" y="960"/>
                  </a:lnTo>
                  <a:lnTo>
                    <a:pt x="340" y="961"/>
                  </a:lnTo>
                  <a:lnTo>
                    <a:pt x="341" y="956"/>
                  </a:lnTo>
                  <a:lnTo>
                    <a:pt x="342" y="961"/>
                  </a:lnTo>
                  <a:lnTo>
                    <a:pt x="342" y="963"/>
                  </a:lnTo>
                  <a:lnTo>
                    <a:pt x="343" y="961"/>
                  </a:lnTo>
                  <a:lnTo>
                    <a:pt x="344" y="961"/>
                  </a:lnTo>
                  <a:lnTo>
                    <a:pt x="344" y="959"/>
                  </a:lnTo>
                  <a:lnTo>
                    <a:pt x="345" y="959"/>
                  </a:lnTo>
                  <a:lnTo>
                    <a:pt x="345" y="962"/>
                  </a:lnTo>
                  <a:lnTo>
                    <a:pt x="346" y="960"/>
                  </a:lnTo>
                  <a:lnTo>
                    <a:pt x="347" y="959"/>
                  </a:lnTo>
                  <a:lnTo>
                    <a:pt x="347" y="961"/>
                  </a:lnTo>
                  <a:lnTo>
                    <a:pt x="348" y="961"/>
                  </a:lnTo>
                  <a:lnTo>
                    <a:pt x="349" y="963"/>
                  </a:lnTo>
                  <a:lnTo>
                    <a:pt x="350" y="964"/>
                  </a:lnTo>
                  <a:lnTo>
                    <a:pt x="351" y="961"/>
                  </a:lnTo>
                  <a:lnTo>
                    <a:pt x="352" y="960"/>
                  </a:lnTo>
                  <a:lnTo>
                    <a:pt x="352" y="958"/>
                  </a:lnTo>
                  <a:lnTo>
                    <a:pt x="353" y="956"/>
                  </a:lnTo>
                  <a:lnTo>
                    <a:pt x="354" y="956"/>
                  </a:lnTo>
                  <a:lnTo>
                    <a:pt x="354" y="959"/>
                  </a:lnTo>
                  <a:lnTo>
                    <a:pt x="355" y="965"/>
                  </a:lnTo>
                  <a:lnTo>
                    <a:pt x="355" y="960"/>
                  </a:lnTo>
                  <a:lnTo>
                    <a:pt x="356" y="960"/>
                  </a:lnTo>
                  <a:lnTo>
                    <a:pt x="357" y="959"/>
                  </a:lnTo>
                  <a:lnTo>
                    <a:pt x="357" y="963"/>
                  </a:lnTo>
                  <a:lnTo>
                    <a:pt x="358" y="962"/>
                  </a:lnTo>
                  <a:lnTo>
                    <a:pt x="359" y="962"/>
                  </a:lnTo>
                  <a:lnTo>
                    <a:pt x="359" y="961"/>
                  </a:lnTo>
                  <a:lnTo>
                    <a:pt x="359" y="959"/>
                  </a:lnTo>
                  <a:lnTo>
                    <a:pt x="360" y="960"/>
                  </a:lnTo>
                  <a:lnTo>
                    <a:pt x="361" y="963"/>
                  </a:lnTo>
                  <a:lnTo>
                    <a:pt x="362" y="959"/>
                  </a:lnTo>
                  <a:lnTo>
                    <a:pt x="362" y="957"/>
                  </a:lnTo>
                  <a:lnTo>
                    <a:pt x="363" y="959"/>
                  </a:lnTo>
                  <a:lnTo>
                    <a:pt x="364" y="960"/>
                  </a:lnTo>
                  <a:lnTo>
                    <a:pt x="364" y="959"/>
                  </a:lnTo>
                  <a:lnTo>
                    <a:pt x="365" y="957"/>
                  </a:lnTo>
                  <a:lnTo>
                    <a:pt x="366" y="958"/>
                  </a:lnTo>
                  <a:lnTo>
                    <a:pt x="367" y="961"/>
                  </a:lnTo>
                  <a:lnTo>
                    <a:pt x="367" y="960"/>
                  </a:lnTo>
                  <a:lnTo>
                    <a:pt x="367" y="959"/>
                  </a:lnTo>
                  <a:lnTo>
                    <a:pt x="368" y="959"/>
                  </a:lnTo>
                  <a:lnTo>
                    <a:pt x="369" y="957"/>
                  </a:lnTo>
                  <a:lnTo>
                    <a:pt x="369" y="958"/>
                  </a:lnTo>
                  <a:lnTo>
                    <a:pt x="370" y="959"/>
                  </a:lnTo>
                  <a:lnTo>
                    <a:pt x="371" y="963"/>
                  </a:lnTo>
                  <a:lnTo>
                    <a:pt x="371" y="961"/>
                  </a:lnTo>
                  <a:lnTo>
                    <a:pt x="372" y="956"/>
                  </a:lnTo>
                  <a:lnTo>
                    <a:pt x="373" y="960"/>
                  </a:lnTo>
                  <a:lnTo>
                    <a:pt x="374" y="956"/>
                  </a:lnTo>
                  <a:lnTo>
                    <a:pt x="374" y="958"/>
                  </a:lnTo>
                  <a:lnTo>
                    <a:pt x="374" y="961"/>
                  </a:lnTo>
                  <a:lnTo>
                    <a:pt x="375" y="962"/>
                  </a:lnTo>
                  <a:lnTo>
                    <a:pt x="376" y="961"/>
                  </a:lnTo>
                  <a:lnTo>
                    <a:pt x="376" y="960"/>
                  </a:lnTo>
                  <a:lnTo>
                    <a:pt x="377" y="956"/>
                  </a:lnTo>
                  <a:lnTo>
                    <a:pt x="378" y="954"/>
                  </a:lnTo>
                  <a:lnTo>
                    <a:pt x="378" y="955"/>
                  </a:lnTo>
                  <a:lnTo>
                    <a:pt x="379" y="957"/>
                  </a:lnTo>
                  <a:lnTo>
                    <a:pt x="379" y="951"/>
                  </a:lnTo>
                  <a:lnTo>
                    <a:pt x="380" y="952"/>
                  </a:lnTo>
                  <a:lnTo>
                    <a:pt x="381" y="952"/>
                  </a:lnTo>
                  <a:lnTo>
                    <a:pt x="381" y="954"/>
                  </a:lnTo>
                  <a:lnTo>
                    <a:pt x="381" y="962"/>
                  </a:lnTo>
                  <a:lnTo>
                    <a:pt x="382" y="963"/>
                  </a:lnTo>
                  <a:lnTo>
                    <a:pt x="383" y="961"/>
                  </a:lnTo>
                  <a:lnTo>
                    <a:pt x="384" y="960"/>
                  </a:lnTo>
                  <a:lnTo>
                    <a:pt x="384" y="963"/>
                  </a:lnTo>
                  <a:lnTo>
                    <a:pt x="385" y="964"/>
                  </a:lnTo>
                  <a:lnTo>
                    <a:pt x="385" y="961"/>
                  </a:lnTo>
                  <a:lnTo>
                    <a:pt x="386" y="965"/>
                  </a:lnTo>
                  <a:lnTo>
                    <a:pt x="386" y="964"/>
                  </a:lnTo>
                  <a:lnTo>
                    <a:pt x="387" y="961"/>
                  </a:lnTo>
                  <a:lnTo>
                    <a:pt x="388" y="959"/>
                  </a:lnTo>
                  <a:lnTo>
                    <a:pt x="389" y="961"/>
                  </a:lnTo>
                  <a:lnTo>
                    <a:pt x="389" y="960"/>
                  </a:lnTo>
                  <a:lnTo>
                    <a:pt x="389" y="959"/>
                  </a:lnTo>
                  <a:lnTo>
                    <a:pt x="390" y="959"/>
                  </a:lnTo>
                  <a:lnTo>
                    <a:pt x="391" y="956"/>
                  </a:lnTo>
                  <a:lnTo>
                    <a:pt x="392" y="952"/>
                  </a:lnTo>
                  <a:lnTo>
                    <a:pt x="393" y="957"/>
                  </a:lnTo>
                  <a:lnTo>
                    <a:pt x="393" y="954"/>
                  </a:lnTo>
                  <a:lnTo>
                    <a:pt x="394" y="956"/>
                  </a:lnTo>
                  <a:lnTo>
                    <a:pt x="395" y="955"/>
                  </a:lnTo>
                  <a:lnTo>
                    <a:pt x="396" y="954"/>
                  </a:lnTo>
                  <a:lnTo>
                    <a:pt x="396" y="953"/>
                  </a:lnTo>
                  <a:lnTo>
                    <a:pt x="396" y="955"/>
                  </a:lnTo>
                  <a:lnTo>
                    <a:pt x="397" y="956"/>
                  </a:lnTo>
                  <a:lnTo>
                    <a:pt x="398" y="956"/>
                  </a:lnTo>
                  <a:lnTo>
                    <a:pt x="398" y="957"/>
                  </a:lnTo>
                  <a:lnTo>
                    <a:pt x="399" y="958"/>
                  </a:lnTo>
                  <a:lnTo>
                    <a:pt x="400" y="960"/>
                  </a:lnTo>
                  <a:lnTo>
                    <a:pt x="400" y="957"/>
                  </a:lnTo>
                  <a:lnTo>
                    <a:pt x="401" y="956"/>
                  </a:lnTo>
                  <a:lnTo>
                    <a:pt x="401" y="957"/>
                  </a:lnTo>
                  <a:lnTo>
                    <a:pt x="402" y="960"/>
                  </a:lnTo>
                  <a:lnTo>
                    <a:pt x="403" y="960"/>
                  </a:lnTo>
                  <a:lnTo>
                    <a:pt x="403" y="959"/>
                  </a:lnTo>
                  <a:lnTo>
                    <a:pt x="404" y="960"/>
                  </a:lnTo>
                  <a:lnTo>
                    <a:pt x="405" y="958"/>
                  </a:lnTo>
                  <a:lnTo>
                    <a:pt x="406" y="960"/>
                  </a:lnTo>
                  <a:lnTo>
                    <a:pt x="406" y="959"/>
                  </a:lnTo>
                  <a:lnTo>
                    <a:pt x="407" y="959"/>
                  </a:lnTo>
                  <a:lnTo>
                    <a:pt x="408" y="954"/>
                  </a:lnTo>
                  <a:lnTo>
                    <a:pt x="408" y="948"/>
                  </a:lnTo>
                  <a:lnTo>
                    <a:pt x="408" y="954"/>
                  </a:lnTo>
                  <a:lnTo>
                    <a:pt x="409" y="955"/>
                  </a:lnTo>
                  <a:lnTo>
                    <a:pt x="410" y="957"/>
                  </a:lnTo>
                  <a:lnTo>
                    <a:pt x="411" y="953"/>
                  </a:lnTo>
                  <a:lnTo>
                    <a:pt x="411" y="955"/>
                  </a:lnTo>
                  <a:lnTo>
                    <a:pt x="411" y="956"/>
                  </a:lnTo>
                  <a:lnTo>
                    <a:pt x="412" y="958"/>
                  </a:lnTo>
                  <a:lnTo>
                    <a:pt x="413" y="955"/>
                  </a:lnTo>
                  <a:lnTo>
                    <a:pt x="413" y="957"/>
                  </a:lnTo>
                  <a:lnTo>
                    <a:pt x="414" y="958"/>
                  </a:lnTo>
                  <a:lnTo>
                    <a:pt x="415" y="960"/>
                  </a:lnTo>
                  <a:lnTo>
                    <a:pt x="415" y="959"/>
                  </a:lnTo>
                  <a:lnTo>
                    <a:pt x="416" y="959"/>
                  </a:lnTo>
                  <a:lnTo>
                    <a:pt x="416" y="960"/>
                  </a:lnTo>
                  <a:lnTo>
                    <a:pt x="417" y="960"/>
                  </a:lnTo>
                  <a:lnTo>
                    <a:pt x="418" y="960"/>
                  </a:lnTo>
                  <a:lnTo>
                    <a:pt x="418" y="959"/>
                  </a:lnTo>
                  <a:lnTo>
                    <a:pt x="419" y="961"/>
                  </a:lnTo>
                  <a:lnTo>
                    <a:pt x="419" y="966"/>
                  </a:lnTo>
                  <a:lnTo>
                    <a:pt x="420" y="965"/>
                  </a:lnTo>
                  <a:lnTo>
                    <a:pt x="420" y="962"/>
                  </a:lnTo>
                  <a:lnTo>
                    <a:pt x="421" y="962"/>
                  </a:lnTo>
                  <a:lnTo>
                    <a:pt x="422" y="954"/>
                  </a:lnTo>
                  <a:lnTo>
                    <a:pt x="423" y="956"/>
                  </a:lnTo>
                  <a:lnTo>
                    <a:pt x="423" y="954"/>
                  </a:lnTo>
                  <a:lnTo>
                    <a:pt x="423" y="956"/>
                  </a:lnTo>
                  <a:lnTo>
                    <a:pt x="424" y="956"/>
                  </a:lnTo>
                  <a:lnTo>
                    <a:pt x="425" y="959"/>
                  </a:lnTo>
                  <a:lnTo>
                    <a:pt x="425" y="960"/>
                  </a:lnTo>
                  <a:lnTo>
                    <a:pt x="426" y="959"/>
                  </a:lnTo>
                  <a:lnTo>
                    <a:pt x="426" y="957"/>
                  </a:lnTo>
                  <a:lnTo>
                    <a:pt x="427" y="957"/>
                  </a:lnTo>
                  <a:lnTo>
                    <a:pt x="428" y="957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524" name="Freeform 865"/>
            <p:cNvSpPr>
              <a:spLocks/>
            </p:cNvSpPr>
            <p:nvPr/>
          </p:nvSpPr>
          <p:spPr bwMode="auto">
            <a:xfrm>
              <a:off x="1555750" y="5334000"/>
              <a:ext cx="677862" cy="1296988"/>
            </a:xfrm>
            <a:custGeom>
              <a:avLst/>
              <a:gdLst>
                <a:gd name="T0" fmla="*/ 2147483647 w 427"/>
                <a:gd name="T1" fmla="*/ 2147483647 h 817"/>
                <a:gd name="T2" fmla="*/ 2147483647 w 427"/>
                <a:gd name="T3" fmla="*/ 2147483647 h 817"/>
                <a:gd name="T4" fmla="*/ 2147483647 w 427"/>
                <a:gd name="T5" fmla="*/ 2147483647 h 817"/>
                <a:gd name="T6" fmla="*/ 2147483647 w 427"/>
                <a:gd name="T7" fmla="*/ 2147483647 h 817"/>
                <a:gd name="T8" fmla="*/ 2147483647 w 427"/>
                <a:gd name="T9" fmla="*/ 2147483647 h 817"/>
                <a:gd name="T10" fmla="*/ 2147483647 w 427"/>
                <a:gd name="T11" fmla="*/ 2147483647 h 817"/>
                <a:gd name="T12" fmla="*/ 2147483647 w 427"/>
                <a:gd name="T13" fmla="*/ 2147483647 h 817"/>
                <a:gd name="T14" fmla="*/ 2147483647 w 427"/>
                <a:gd name="T15" fmla="*/ 2147483647 h 817"/>
                <a:gd name="T16" fmla="*/ 2147483647 w 427"/>
                <a:gd name="T17" fmla="*/ 2147483647 h 817"/>
                <a:gd name="T18" fmla="*/ 2147483647 w 427"/>
                <a:gd name="T19" fmla="*/ 2147483647 h 817"/>
                <a:gd name="T20" fmla="*/ 2147483647 w 427"/>
                <a:gd name="T21" fmla="*/ 2147483647 h 817"/>
                <a:gd name="T22" fmla="*/ 2147483647 w 427"/>
                <a:gd name="T23" fmla="*/ 2147483647 h 817"/>
                <a:gd name="T24" fmla="*/ 2147483647 w 427"/>
                <a:gd name="T25" fmla="*/ 2147483647 h 817"/>
                <a:gd name="T26" fmla="*/ 2147483647 w 427"/>
                <a:gd name="T27" fmla="*/ 2147483647 h 817"/>
                <a:gd name="T28" fmla="*/ 2147483647 w 427"/>
                <a:gd name="T29" fmla="*/ 2147483647 h 817"/>
                <a:gd name="T30" fmla="*/ 2147483647 w 427"/>
                <a:gd name="T31" fmla="*/ 2147483647 h 817"/>
                <a:gd name="T32" fmla="*/ 2147483647 w 427"/>
                <a:gd name="T33" fmla="*/ 2147483647 h 817"/>
                <a:gd name="T34" fmla="*/ 2147483647 w 427"/>
                <a:gd name="T35" fmla="*/ 2147483647 h 817"/>
                <a:gd name="T36" fmla="*/ 2147483647 w 427"/>
                <a:gd name="T37" fmla="*/ 2147483647 h 817"/>
                <a:gd name="T38" fmla="*/ 2147483647 w 427"/>
                <a:gd name="T39" fmla="*/ 2147483647 h 817"/>
                <a:gd name="T40" fmla="*/ 2147483647 w 427"/>
                <a:gd name="T41" fmla="*/ 2147483647 h 817"/>
                <a:gd name="T42" fmla="*/ 2147483647 w 427"/>
                <a:gd name="T43" fmla="*/ 2147483647 h 817"/>
                <a:gd name="T44" fmla="*/ 2147483647 w 427"/>
                <a:gd name="T45" fmla="*/ 2147483647 h 817"/>
                <a:gd name="T46" fmla="*/ 2147483647 w 427"/>
                <a:gd name="T47" fmla="*/ 2147483647 h 817"/>
                <a:gd name="T48" fmla="*/ 2147483647 w 427"/>
                <a:gd name="T49" fmla="*/ 2147483647 h 817"/>
                <a:gd name="T50" fmla="*/ 2147483647 w 427"/>
                <a:gd name="T51" fmla="*/ 2147483647 h 817"/>
                <a:gd name="T52" fmla="*/ 2147483647 w 427"/>
                <a:gd name="T53" fmla="*/ 2147483647 h 817"/>
                <a:gd name="T54" fmla="*/ 2147483647 w 427"/>
                <a:gd name="T55" fmla="*/ 2147483647 h 817"/>
                <a:gd name="T56" fmla="*/ 2147483647 w 427"/>
                <a:gd name="T57" fmla="*/ 2147483647 h 817"/>
                <a:gd name="T58" fmla="*/ 2147483647 w 427"/>
                <a:gd name="T59" fmla="*/ 2147483647 h 817"/>
                <a:gd name="T60" fmla="*/ 2147483647 w 427"/>
                <a:gd name="T61" fmla="*/ 2147483647 h 817"/>
                <a:gd name="T62" fmla="*/ 2147483647 w 427"/>
                <a:gd name="T63" fmla="*/ 2147483647 h 817"/>
                <a:gd name="T64" fmla="*/ 2147483647 w 427"/>
                <a:gd name="T65" fmla="*/ 2147483647 h 817"/>
                <a:gd name="T66" fmla="*/ 2147483647 w 427"/>
                <a:gd name="T67" fmla="*/ 2147483647 h 817"/>
                <a:gd name="T68" fmla="*/ 2147483647 w 427"/>
                <a:gd name="T69" fmla="*/ 2147483647 h 817"/>
                <a:gd name="T70" fmla="*/ 2147483647 w 427"/>
                <a:gd name="T71" fmla="*/ 2147483647 h 817"/>
                <a:gd name="T72" fmla="*/ 2147483647 w 427"/>
                <a:gd name="T73" fmla="*/ 2147483647 h 817"/>
                <a:gd name="T74" fmla="*/ 2147483647 w 427"/>
                <a:gd name="T75" fmla="*/ 2147483647 h 817"/>
                <a:gd name="T76" fmla="*/ 2147483647 w 427"/>
                <a:gd name="T77" fmla="*/ 2147483647 h 817"/>
                <a:gd name="T78" fmla="*/ 2147483647 w 427"/>
                <a:gd name="T79" fmla="*/ 2147483647 h 817"/>
                <a:gd name="T80" fmla="*/ 2147483647 w 427"/>
                <a:gd name="T81" fmla="*/ 2147483647 h 817"/>
                <a:gd name="T82" fmla="*/ 2147483647 w 427"/>
                <a:gd name="T83" fmla="*/ 2147483647 h 817"/>
                <a:gd name="T84" fmla="*/ 2147483647 w 427"/>
                <a:gd name="T85" fmla="*/ 2147483647 h 817"/>
                <a:gd name="T86" fmla="*/ 2147483647 w 427"/>
                <a:gd name="T87" fmla="*/ 2147483647 h 817"/>
                <a:gd name="T88" fmla="*/ 2147483647 w 427"/>
                <a:gd name="T89" fmla="*/ 2147483647 h 817"/>
                <a:gd name="T90" fmla="*/ 2147483647 w 427"/>
                <a:gd name="T91" fmla="*/ 2147483647 h 817"/>
                <a:gd name="T92" fmla="*/ 2147483647 w 427"/>
                <a:gd name="T93" fmla="*/ 2147483647 h 817"/>
                <a:gd name="T94" fmla="*/ 2147483647 w 427"/>
                <a:gd name="T95" fmla="*/ 2147483647 h 817"/>
                <a:gd name="T96" fmla="*/ 2147483647 w 427"/>
                <a:gd name="T97" fmla="*/ 2147483647 h 817"/>
                <a:gd name="T98" fmla="*/ 2147483647 w 427"/>
                <a:gd name="T99" fmla="*/ 2147483647 h 817"/>
                <a:gd name="T100" fmla="*/ 2147483647 w 427"/>
                <a:gd name="T101" fmla="*/ 2147483647 h 817"/>
                <a:gd name="T102" fmla="*/ 2147483647 w 427"/>
                <a:gd name="T103" fmla="*/ 2147483647 h 817"/>
                <a:gd name="T104" fmla="*/ 2147483647 w 427"/>
                <a:gd name="T105" fmla="*/ 2147483647 h 817"/>
                <a:gd name="T106" fmla="*/ 2147483647 w 427"/>
                <a:gd name="T107" fmla="*/ 2147483647 h 817"/>
                <a:gd name="T108" fmla="*/ 2147483647 w 427"/>
                <a:gd name="T109" fmla="*/ 2147483647 h 817"/>
                <a:gd name="T110" fmla="*/ 2147483647 w 427"/>
                <a:gd name="T111" fmla="*/ 2147483647 h 817"/>
                <a:gd name="T112" fmla="*/ 2147483647 w 427"/>
                <a:gd name="T113" fmla="*/ 2147483647 h 817"/>
                <a:gd name="T114" fmla="*/ 2147483647 w 427"/>
                <a:gd name="T115" fmla="*/ 2147483647 h 817"/>
                <a:gd name="T116" fmla="*/ 2147483647 w 427"/>
                <a:gd name="T117" fmla="*/ 2147483647 h 817"/>
                <a:gd name="T118" fmla="*/ 2147483647 w 427"/>
                <a:gd name="T119" fmla="*/ 2147483647 h 817"/>
                <a:gd name="T120" fmla="*/ 2147483647 w 427"/>
                <a:gd name="T121" fmla="*/ 2147483647 h 817"/>
                <a:gd name="T122" fmla="*/ 2147483647 w 427"/>
                <a:gd name="T123" fmla="*/ 2147483647 h 817"/>
                <a:gd name="T124" fmla="*/ 2147483647 w 427"/>
                <a:gd name="T125" fmla="*/ 2147483647 h 81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27"/>
                <a:gd name="T190" fmla="*/ 0 h 817"/>
                <a:gd name="T191" fmla="*/ 427 w 427"/>
                <a:gd name="T192" fmla="*/ 817 h 81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27" h="817">
                  <a:moveTo>
                    <a:pt x="0" y="8"/>
                  </a:moveTo>
                  <a:lnTo>
                    <a:pt x="0" y="10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7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4" y="12"/>
                  </a:lnTo>
                  <a:lnTo>
                    <a:pt x="5" y="10"/>
                  </a:lnTo>
                  <a:lnTo>
                    <a:pt x="5" y="9"/>
                  </a:lnTo>
                  <a:lnTo>
                    <a:pt x="6" y="10"/>
                  </a:lnTo>
                  <a:lnTo>
                    <a:pt x="6" y="14"/>
                  </a:lnTo>
                  <a:lnTo>
                    <a:pt x="7" y="17"/>
                  </a:lnTo>
                  <a:lnTo>
                    <a:pt x="7" y="14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0" y="7"/>
                  </a:lnTo>
                  <a:lnTo>
                    <a:pt x="11" y="10"/>
                  </a:lnTo>
                  <a:lnTo>
                    <a:pt x="12" y="11"/>
                  </a:lnTo>
                  <a:lnTo>
                    <a:pt x="13" y="12"/>
                  </a:lnTo>
                  <a:lnTo>
                    <a:pt x="13" y="7"/>
                  </a:lnTo>
                  <a:lnTo>
                    <a:pt x="14" y="12"/>
                  </a:lnTo>
                  <a:lnTo>
                    <a:pt x="15" y="13"/>
                  </a:lnTo>
                  <a:lnTo>
                    <a:pt x="16" y="19"/>
                  </a:lnTo>
                  <a:lnTo>
                    <a:pt x="17" y="13"/>
                  </a:lnTo>
                  <a:lnTo>
                    <a:pt x="17" y="14"/>
                  </a:lnTo>
                  <a:lnTo>
                    <a:pt x="18" y="17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20" y="12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22" y="16"/>
                  </a:lnTo>
                  <a:lnTo>
                    <a:pt x="22" y="19"/>
                  </a:lnTo>
                  <a:lnTo>
                    <a:pt x="23" y="15"/>
                  </a:lnTo>
                  <a:lnTo>
                    <a:pt x="24" y="14"/>
                  </a:lnTo>
                  <a:lnTo>
                    <a:pt x="24" y="13"/>
                  </a:lnTo>
                  <a:lnTo>
                    <a:pt x="24" y="10"/>
                  </a:lnTo>
                  <a:lnTo>
                    <a:pt x="25" y="12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7" y="5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30" y="14"/>
                  </a:lnTo>
                  <a:lnTo>
                    <a:pt x="31" y="12"/>
                  </a:lnTo>
                  <a:lnTo>
                    <a:pt x="32" y="14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3" y="17"/>
                  </a:lnTo>
                  <a:lnTo>
                    <a:pt x="34" y="13"/>
                  </a:lnTo>
                  <a:lnTo>
                    <a:pt x="34" y="12"/>
                  </a:lnTo>
                  <a:lnTo>
                    <a:pt x="35" y="12"/>
                  </a:lnTo>
                  <a:lnTo>
                    <a:pt x="36" y="7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7" y="14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39" y="10"/>
                  </a:lnTo>
                  <a:lnTo>
                    <a:pt x="39" y="12"/>
                  </a:lnTo>
                  <a:lnTo>
                    <a:pt x="40" y="7"/>
                  </a:lnTo>
                  <a:lnTo>
                    <a:pt x="41" y="10"/>
                  </a:lnTo>
                  <a:lnTo>
                    <a:pt x="41" y="12"/>
                  </a:lnTo>
                  <a:lnTo>
                    <a:pt x="42" y="7"/>
                  </a:lnTo>
                  <a:lnTo>
                    <a:pt x="43" y="14"/>
                  </a:lnTo>
                  <a:lnTo>
                    <a:pt x="44" y="15"/>
                  </a:lnTo>
                  <a:lnTo>
                    <a:pt x="44" y="13"/>
                  </a:lnTo>
                  <a:lnTo>
                    <a:pt x="44" y="11"/>
                  </a:lnTo>
                  <a:lnTo>
                    <a:pt x="45" y="14"/>
                  </a:lnTo>
                  <a:lnTo>
                    <a:pt x="46" y="17"/>
                  </a:lnTo>
                  <a:lnTo>
                    <a:pt x="47" y="21"/>
                  </a:lnTo>
                  <a:lnTo>
                    <a:pt x="47" y="18"/>
                  </a:lnTo>
                  <a:lnTo>
                    <a:pt x="48" y="15"/>
                  </a:lnTo>
                  <a:lnTo>
                    <a:pt x="49" y="15"/>
                  </a:lnTo>
                  <a:lnTo>
                    <a:pt x="49" y="22"/>
                  </a:lnTo>
                  <a:lnTo>
                    <a:pt x="50" y="18"/>
                  </a:lnTo>
                  <a:lnTo>
                    <a:pt x="51" y="16"/>
                  </a:lnTo>
                  <a:lnTo>
                    <a:pt x="51" y="15"/>
                  </a:lnTo>
                  <a:lnTo>
                    <a:pt x="51" y="9"/>
                  </a:lnTo>
                  <a:lnTo>
                    <a:pt x="52" y="11"/>
                  </a:lnTo>
                  <a:lnTo>
                    <a:pt x="53" y="10"/>
                  </a:lnTo>
                  <a:lnTo>
                    <a:pt x="54" y="10"/>
                  </a:lnTo>
                  <a:lnTo>
                    <a:pt x="54" y="11"/>
                  </a:lnTo>
                  <a:lnTo>
                    <a:pt x="55" y="9"/>
                  </a:lnTo>
                  <a:lnTo>
                    <a:pt x="56" y="10"/>
                  </a:lnTo>
                  <a:lnTo>
                    <a:pt x="56" y="12"/>
                  </a:lnTo>
                  <a:lnTo>
                    <a:pt x="57" y="15"/>
                  </a:lnTo>
                  <a:lnTo>
                    <a:pt x="58" y="8"/>
                  </a:lnTo>
                  <a:lnTo>
                    <a:pt x="58" y="12"/>
                  </a:lnTo>
                  <a:lnTo>
                    <a:pt x="59" y="13"/>
                  </a:lnTo>
                  <a:lnTo>
                    <a:pt x="60" y="21"/>
                  </a:lnTo>
                  <a:lnTo>
                    <a:pt x="61" y="16"/>
                  </a:lnTo>
                  <a:lnTo>
                    <a:pt x="61" y="13"/>
                  </a:lnTo>
                  <a:lnTo>
                    <a:pt x="62" y="12"/>
                  </a:lnTo>
                  <a:lnTo>
                    <a:pt x="62" y="19"/>
                  </a:lnTo>
                  <a:lnTo>
                    <a:pt x="63" y="14"/>
                  </a:lnTo>
                  <a:lnTo>
                    <a:pt x="64" y="13"/>
                  </a:lnTo>
                  <a:lnTo>
                    <a:pt x="65" y="12"/>
                  </a:lnTo>
                  <a:lnTo>
                    <a:pt x="66" y="12"/>
                  </a:lnTo>
                  <a:lnTo>
                    <a:pt x="66" y="11"/>
                  </a:lnTo>
                  <a:lnTo>
                    <a:pt x="66" y="13"/>
                  </a:lnTo>
                  <a:lnTo>
                    <a:pt x="67" y="12"/>
                  </a:lnTo>
                  <a:lnTo>
                    <a:pt x="68" y="12"/>
                  </a:lnTo>
                  <a:lnTo>
                    <a:pt x="69" y="0"/>
                  </a:lnTo>
                  <a:lnTo>
                    <a:pt x="70" y="7"/>
                  </a:lnTo>
                  <a:lnTo>
                    <a:pt x="70" y="10"/>
                  </a:lnTo>
                  <a:lnTo>
                    <a:pt x="71" y="11"/>
                  </a:lnTo>
                  <a:lnTo>
                    <a:pt x="71" y="5"/>
                  </a:lnTo>
                  <a:lnTo>
                    <a:pt x="72" y="9"/>
                  </a:lnTo>
                  <a:lnTo>
                    <a:pt x="73" y="9"/>
                  </a:lnTo>
                  <a:lnTo>
                    <a:pt x="73" y="12"/>
                  </a:lnTo>
                  <a:lnTo>
                    <a:pt x="74" y="12"/>
                  </a:lnTo>
                  <a:lnTo>
                    <a:pt x="75" y="12"/>
                  </a:lnTo>
                  <a:lnTo>
                    <a:pt x="76" y="12"/>
                  </a:lnTo>
                  <a:lnTo>
                    <a:pt x="76" y="14"/>
                  </a:lnTo>
                  <a:lnTo>
                    <a:pt x="77" y="17"/>
                  </a:lnTo>
                  <a:lnTo>
                    <a:pt x="77" y="16"/>
                  </a:lnTo>
                  <a:lnTo>
                    <a:pt x="78" y="17"/>
                  </a:lnTo>
                  <a:lnTo>
                    <a:pt x="78" y="14"/>
                  </a:lnTo>
                  <a:lnTo>
                    <a:pt x="79" y="14"/>
                  </a:lnTo>
                  <a:lnTo>
                    <a:pt x="80" y="13"/>
                  </a:lnTo>
                  <a:lnTo>
                    <a:pt x="80" y="16"/>
                  </a:lnTo>
                  <a:lnTo>
                    <a:pt x="80" y="14"/>
                  </a:lnTo>
                  <a:lnTo>
                    <a:pt x="81" y="15"/>
                  </a:lnTo>
                  <a:lnTo>
                    <a:pt x="82" y="14"/>
                  </a:lnTo>
                  <a:lnTo>
                    <a:pt x="83" y="12"/>
                  </a:lnTo>
                  <a:lnTo>
                    <a:pt x="84" y="12"/>
                  </a:lnTo>
                  <a:lnTo>
                    <a:pt x="85" y="15"/>
                  </a:lnTo>
                  <a:lnTo>
                    <a:pt x="85" y="14"/>
                  </a:lnTo>
                  <a:lnTo>
                    <a:pt x="86" y="13"/>
                  </a:lnTo>
                  <a:lnTo>
                    <a:pt x="87" y="12"/>
                  </a:lnTo>
                  <a:lnTo>
                    <a:pt x="88" y="14"/>
                  </a:lnTo>
                  <a:lnTo>
                    <a:pt x="88" y="19"/>
                  </a:lnTo>
                  <a:lnTo>
                    <a:pt x="89" y="14"/>
                  </a:lnTo>
                  <a:lnTo>
                    <a:pt x="90" y="15"/>
                  </a:lnTo>
                  <a:lnTo>
                    <a:pt x="90" y="14"/>
                  </a:lnTo>
                  <a:lnTo>
                    <a:pt x="91" y="19"/>
                  </a:lnTo>
                  <a:lnTo>
                    <a:pt x="92" y="17"/>
                  </a:lnTo>
                  <a:lnTo>
                    <a:pt x="92" y="18"/>
                  </a:lnTo>
                  <a:lnTo>
                    <a:pt x="93" y="18"/>
                  </a:lnTo>
                  <a:lnTo>
                    <a:pt x="93" y="21"/>
                  </a:lnTo>
                  <a:lnTo>
                    <a:pt x="94" y="17"/>
                  </a:lnTo>
                  <a:lnTo>
                    <a:pt x="95" y="15"/>
                  </a:lnTo>
                  <a:lnTo>
                    <a:pt x="95" y="14"/>
                  </a:lnTo>
                  <a:lnTo>
                    <a:pt x="96" y="11"/>
                  </a:lnTo>
                  <a:lnTo>
                    <a:pt x="96" y="12"/>
                  </a:lnTo>
                  <a:lnTo>
                    <a:pt x="97" y="13"/>
                  </a:lnTo>
                  <a:lnTo>
                    <a:pt x="98" y="13"/>
                  </a:lnTo>
                  <a:lnTo>
                    <a:pt x="98" y="10"/>
                  </a:lnTo>
                  <a:lnTo>
                    <a:pt x="99" y="11"/>
                  </a:lnTo>
                  <a:lnTo>
                    <a:pt x="100" y="13"/>
                  </a:lnTo>
                  <a:lnTo>
                    <a:pt x="100" y="17"/>
                  </a:lnTo>
                  <a:lnTo>
                    <a:pt x="100" y="14"/>
                  </a:lnTo>
                  <a:lnTo>
                    <a:pt x="101" y="14"/>
                  </a:lnTo>
                  <a:lnTo>
                    <a:pt x="102" y="12"/>
                  </a:lnTo>
                  <a:lnTo>
                    <a:pt x="103" y="11"/>
                  </a:lnTo>
                  <a:lnTo>
                    <a:pt x="103" y="12"/>
                  </a:lnTo>
                  <a:lnTo>
                    <a:pt x="103" y="4"/>
                  </a:lnTo>
                  <a:lnTo>
                    <a:pt x="104" y="7"/>
                  </a:lnTo>
                  <a:lnTo>
                    <a:pt x="105" y="12"/>
                  </a:lnTo>
                  <a:lnTo>
                    <a:pt x="106" y="12"/>
                  </a:lnTo>
                  <a:lnTo>
                    <a:pt x="107" y="12"/>
                  </a:lnTo>
                  <a:lnTo>
                    <a:pt x="107" y="13"/>
                  </a:lnTo>
                  <a:lnTo>
                    <a:pt x="107" y="14"/>
                  </a:lnTo>
                  <a:lnTo>
                    <a:pt x="108" y="14"/>
                  </a:lnTo>
                  <a:lnTo>
                    <a:pt x="109" y="13"/>
                  </a:lnTo>
                  <a:lnTo>
                    <a:pt x="110" y="13"/>
                  </a:lnTo>
                  <a:lnTo>
                    <a:pt x="111" y="17"/>
                  </a:lnTo>
                  <a:lnTo>
                    <a:pt x="111" y="12"/>
                  </a:lnTo>
                  <a:lnTo>
                    <a:pt x="112" y="13"/>
                  </a:lnTo>
                  <a:lnTo>
                    <a:pt x="112" y="12"/>
                  </a:lnTo>
                  <a:lnTo>
                    <a:pt x="113" y="7"/>
                  </a:lnTo>
                  <a:lnTo>
                    <a:pt x="114" y="12"/>
                  </a:lnTo>
                  <a:lnTo>
                    <a:pt x="115" y="13"/>
                  </a:lnTo>
                  <a:lnTo>
                    <a:pt x="115" y="11"/>
                  </a:lnTo>
                  <a:lnTo>
                    <a:pt x="115" y="6"/>
                  </a:lnTo>
                  <a:lnTo>
                    <a:pt x="116" y="9"/>
                  </a:lnTo>
                  <a:lnTo>
                    <a:pt x="117" y="11"/>
                  </a:lnTo>
                  <a:lnTo>
                    <a:pt x="117" y="12"/>
                  </a:lnTo>
                  <a:lnTo>
                    <a:pt x="118" y="13"/>
                  </a:lnTo>
                  <a:lnTo>
                    <a:pt x="119" y="14"/>
                  </a:lnTo>
                  <a:lnTo>
                    <a:pt x="120" y="13"/>
                  </a:lnTo>
                  <a:lnTo>
                    <a:pt x="120" y="16"/>
                  </a:lnTo>
                  <a:lnTo>
                    <a:pt x="121" y="17"/>
                  </a:lnTo>
                  <a:lnTo>
                    <a:pt x="122" y="15"/>
                  </a:lnTo>
                  <a:lnTo>
                    <a:pt x="122" y="19"/>
                  </a:lnTo>
                  <a:lnTo>
                    <a:pt x="122" y="14"/>
                  </a:lnTo>
                  <a:lnTo>
                    <a:pt x="123" y="17"/>
                  </a:lnTo>
                  <a:lnTo>
                    <a:pt x="124" y="15"/>
                  </a:lnTo>
                  <a:lnTo>
                    <a:pt x="125" y="19"/>
                  </a:lnTo>
                  <a:lnTo>
                    <a:pt x="126" y="17"/>
                  </a:lnTo>
                  <a:lnTo>
                    <a:pt x="126" y="15"/>
                  </a:lnTo>
                  <a:lnTo>
                    <a:pt x="127" y="11"/>
                  </a:lnTo>
                  <a:lnTo>
                    <a:pt x="127" y="10"/>
                  </a:lnTo>
                  <a:lnTo>
                    <a:pt x="128" y="12"/>
                  </a:lnTo>
                  <a:lnTo>
                    <a:pt x="129" y="12"/>
                  </a:lnTo>
                  <a:lnTo>
                    <a:pt x="129" y="11"/>
                  </a:lnTo>
                  <a:lnTo>
                    <a:pt x="130" y="13"/>
                  </a:lnTo>
                  <a:lnTo>
                    <a:pt x="131" y="10"/>
                  </a:lnTo>
                  <a:lnTo>
                    <a:pt x="132" y="10"/>
                  </a:lnTo>
                  <a:lnTo>
                    <a:pt x="132" y="12"/>
                  </a:lnTo>
                  <a:lnTo>
                    <a:pt x="133" y="12"/>
                  </a:lnTo>
                  <a:lnTo>
                    <a:pt x="133" y="9"/>
                  </a:lnTo>
                  <a:lnTo>
                    <a:pt x="134" y="10"/>
                  </a:lnTo>
                  <a:lnTo>
                    <a:pt x="135" y="15"/>
                  </a:lnTo>
                  <a:lnTo>
                    <a:pt x="136" y="13"/>
                  </a:lnTo>
                  <a:lnTo>
                    <a:pt x="137" y="13"/>
                  </a:lnTo>
                  <a:lnTo>
                    <a:pt x="138" y="17"/>
                  </a:lnTo>
                  <a:lnTo>
                    <a:pt x="139" y="17"/>
                  </a:lnTo>
                  <a:lnTo>
                    <a:pt x="139" y="18"/>
                  </a:lnTo>
                  <a:lnTo>
                    <a:pt x="140" y="14"/>
                  </a:lnTo>
                  <a:lnTo>
                    <a:pt x="141" y="10"/>
                  </a:lnTo>
                  <a:lnTo>
                    <a:pt x="141" y="12"/>
                  </a:lnTo>
                  <a:lnTo>
                    <a:pt x="142" y="12"/>
                  </a:lnTo>
                  <a:lnTo>
                    <a:pt x="142" y="14"/>
                  </a:lnTo>
                  <a:lnTo>
                    <a:pt x="143" y="17"/>
                  </a:lnTo>
                  <a:lnTo>
                    <a:pt x="144" y="14"/>
                  </a:lnTo>
                  <a:lnTo>
                    <a:pt x="144" y="13"/>
                  </a:lnTo>
                  <a:lnTo>
                    <a:pt x="145" y="12"/>
                  </a:lnTo>
                  <a:lnTo>
                    <a:pt x="146" y="10"/>
                  </a:lnTo>
                  <a:lnTo>
                    <a:pt x="147" y="4"/>
                  </a:lnTo>
                  <a:lnTo>
                    <a:pt x="147" y="8"/>
                  </a:lnTo>
                  <a:lnTo>
                    <a:pt x="148" y="10"/>
                  </a:lnTo>
                  <a:lnTo>
                    <a:pt x="149" y="10"/>
                  </a:lnTo>
                  <a:lnTo>
                    <a:pt x="150" y="13"/>
                  </a:lnTo>
                  <a:lnTo>
                    <a:pt x="151" y="13"/>
                  </a:lnTo>
                  <a:lnTo>
                    <a:pt x="151" y="12"/>
                  </a:lnTo>
                  <a:lnTo>
                    <a:pt x="152" y="10"/>
                  </a:lnTo>
                  <a:lnTo>
                    <a:pt x="153" y="12"/>
                  </a:lnTo>
                  <a:lnTo>
                    <a:pt x="154" y="12"/>
                  </a:lnTo>
                  <a:lnTo>
                    <a:pt x="154" y="14"/>
                  </a:lnTo>
                  <a:lnTo>
                    <a:pt x="155" y="1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7" y="10"/>
                  </a:lnTo>
                  <a:lnTo>
                    <a:pt x="158" y="7"/>
                  </a:lnTo>
                  <a:lnTo>
                    <a:pt x="159" y="7"/>
                  </a:lnTo>
                  <a:lnTo>
                    <a:pt x="159" y="10"/>
                  </a:lnTo>
                  <a:lnTo>
                    <a:pt x="159" y="12"/>
                  </a:lnTo>
                  <a:lnTo>
                    <a:pt x="160" y="10"/>
                  </a:lnTo>
                  <a:lnTo>
                    <a:pt x="161" y="11"/>
                  </a:lnTo>
                  <a:lnTo>
                    <a:pt x="162" y="15"/>
                  </a:lnTo>
                  <a:lnTo>
                    <a:pt x="163" y="15"/>
                  </a:lnTo>
                  <a:lnTo>
                    <a:pt x="164" y="11"/>
                  </a:lnTo>
                  <a:lnTo>
                    <a:pt x="164" y="10"/>
                  </a:lnTo>
                  <a:lnTo>
                    <a:pt x="165" y="12"/>
                  </a:lnTo>
                  <a:lnTo>
                    <a:pt x="166" y="10"/>
                  </a:lnTo>
                  <a:lnTo>
                    <a:pt x="166" y="9"/>
                  </a:lnTo>
                  <a:lnTo>
                    <a:pt x="167" y="11"/>
                  </a:lnTo>
                  <a:lnTo>
                    <a:pt x="167" y="12"/>
                  </a:lnTo>
                  <a:lnTo>
                    <a:pt x="168" y="11"/>
                  </a:lnTo>
                  <a:lnTo>
                    <a:pt x="169" y="17"/>
                  </a:lnTo>
                  <a:lnTo>
                    <a:pt x="169" y="14"/>
                  </a:lnTo>
                  <a:lnTo>
                    <a:pt x="170" y="10"/>
                  </a:lnTo>
                  <a:lnTo>
                    <a:pt x="171" y="6"/>
                  </a:lnTo>
                  <a:lnTo>
                    <a:pt x="171" y="3"/>
                  </a:lnTo>
                  <a:lnTo>
                    <a:pt x="171" y="9"/>
                  </a:lnTo>
                  <a:lnTo>
                    <a:pt x="172" y="10"/>
                  </a:lnTo>
                  <a:lnTo>
                    <a:pt x="173" y="10"/>
                  </a:lnTo>
                  <a:lnTo>
                    <a:pt x="174" y="12"/>
                  </a:lnTo>
                  <a:lnTo>
                    <a:pt x="174" y="11"/>
                  </a:lnTo>
                  <a:lnTo>
                    <a:pt x="175" y="9"/>
                  </a:lnTo>
                  <a:lnTo>
                    <a:pt x="176" y="11"/>
                  </a:lnTo>
                  <a:lnTo>
                    <a:pt x="176" y="10"/>
                  </a:lnTo>
                  <a:lnTo>
                    <a:pt x="177" y="11"/>
                  </a:lnTo>
                  <a:lnTo>
                    <a:pt x="178" y="3"/>
                  </a:lnTo>
                  <a:lnTo>
                    <a:pt x="178" y="5"/>
                  </a:lnTo>
                  <a:lnTo>
                    <a:pt x="178" y="7"/>
                  </a:lnTo>
                  <a:lnTo>
                    <a:pt x="179" y="9"/>
                  </a:lnTo>
                  <a:lnTo>
                    <a:pt x="180" y="14"/>
                  </a:lnTo>
                  <a:lnTo>
                    <a:pt x="181" y="13"/>
                  </a:lnTo>
                  <a:lnTo>
                    <a:pt x="181" y="12"/>
                  </a:lnTo>
                  <a:lnTo>
                    <a:pt x="182" y="11"/>
                  </a:lnTo>
                  <a:lnTo>
                    <a:pt x="183" y="10"/>
                  </a:lnTo>
                  <a:lnTo>
                    <a:pt x="184" y="10"/>
                  </a:lnTo>
                  <a:lnTo>
                    <a:pt x="185" y="12"/>
                  </a:lnTo>
                  <a:lnTo>
                    <a:pt x="186" y="10"/>
                  </a:lnTo>
                  <a:lnTo>
                    <a:pt x="186" y="7"/>
                  </a:lnTo>
                  <a:lnTo>
                    <a:pt x="186" y="9"/>
                  </a:lnTo>
                  <a:lnTo>
                    <a:pt x="187" y="8"/>
                  </a:lnTo>
                  <a:lnTo>
                    <a:pt x="188" y="9"/>
                  </a:lnTo>
                  <a:lnTo>
                    <a:pt x="188" y="10"/>
                  </a:lnTo>
                  <a:lnTo>
                    <a:pt x="189" y="8"/>
                  </a:lnTo>
                  <a:lnTo>
                    <a:pt x="190" y="10"/>
                  </a:lnTo>
                  <a:lnTo>
                    <a:pt x="191" y="9"/>
                  </a:lnTo>
                  <a:lnTo>
                    <a:pt x="191" y="10"/>
                  </a:lnTo>
                  <a:lnTo>
                    <a:pt x="192" y="10"/>
                  </a:lnTo>
                  <a:lnTo>
                    <a:pt x="193" y="10"/>
                  </a:lnTo>
                  <a:lnTo>
                    <a:pt x="193" y="15"/>
                  </a:lnTo>
                  <a:lnTo>
                    <a:pt x="193" y="14"/>
                  </a:lnTo>
                  <a:lnTo>
                    <a:pt x="194" y="10"/>
                  </a:lnTo>
                  <a:lnTo>
                    <a:pt x="195" y="11"/>
                  </a:lnTo>
                  <a:lnTo>
                    <a:pt x="195" y="12"/>
                  </a:lnTo>
                  <a:lnTo>
                    <a:pt x="196" y="10"/>
                  </a:lnTo>
                  <a:lnTo>
                    <a:pt x="197" y="8"/>
                  </a:lnTo>
                  <a:lnTo>
                    <a:pt x="198" y="10"/>
                  </a:lnTo>
                  <a:lnTo>
                    <a:pt x="198" y="12"/>
                  </a:lnTo>
                  <a:lnTo>
                    <a:pt x="199" y="12"/>
                  </a:lnTo>
                  <a:lnTo>
                    <a:pt x="200" y="14"/>
                  </a:lnTo>
                  <a:lnTo>
                    <a:pt x="200" y="8"/>
                  </a:lnTo>
                  <a:lnTo>
                    <a:pt x="200" y="6"/>
                  </a:lnTo>
                  <a:lnTo>
                    <a:pt x="201" y="8"/>
                  </a:lnTo>
                  <a:lnTo>
                    <a:pt x="202" y="7"/>
                  </a:lnTo>
                  <a:lnTo>
                    <a:pt x="203" y="9"/>
                  </a:lnTo>
                  <a:lnTo>
                    <a:pt x="203" y="10"/>
                  </a:lnTo>
                  <a:lnTo>
                    <a:pt x="204" y="11"/>
                  </a:lnTo>
                  <a:lnTo>
                    <a:pt x="205" y="9"/>
                  </a:lnTo>
                  <a:lnTo>
                    <a:pt x="205" y="13"/>
                  </a:lnTo>
                  <a:lnTo>
                    <a:pt x="205" y="12"/>
                  </a:lnTo>
                  <a:lnTo>
                    <a:pt x="206" y="11"/>
                  </a:lnTo>
                  <a:lnTo>
                    <a:pt x="207" y="13"/>
                  </a:lnTo>
                  <a:lnTo>
                    <a:pt x="208" y="11"/>
                  </a:lnTo>
                  <a:lnTo>
                    <a:pt x="208" y="12"/>
                  </a:lnTo>
                  <a:lnTo>
                    <a:pt x="208" y="13"/>
                  </a:lnTo>
                  <a:lnTo>
                    <a:pt x="209" y="12"/>
                  </a:lnTo>
                  <a:lnTo>
                    <a:pt x="210" y="12"/>
                  </a:lnTo>
                  <a:lnTo>
                    <a:pt x="211" y="16"/>
                  </a:lnTo>
                  <a:lnTo>
                    <a:pt x="212" y="13"/>
                  </a:lnTo>
                  <a:lnTo>
                    <a:pt x="212" y="9"/>
                  </a:lnTo>
                  <a:lnTo>
                    <a:pt x="213" y="10"/>
                  </a:lnTo>
                  <a:lnTo>
                    <a:pt x="213" y="14"/>
                  </a:lnTo>
                  <a:lnTo>
                    <a:pt x="214" y="13"/>
                  </a:lnTo>
                  <a:lnTo>
                    <a:pt x="215" y="12"/>
                  </a:lnTo>
                  <a:lnTo>
                    <a:pt x="215" y="11"/>
                  </a:lnTo>
                  <a:lnTo>
                    <a:pt x="216" y="13"/>
                  </a:lnTo>
                  <a:lnTo>
                    <a:pt x="216" y="15"/>
                  </a:lnTo>
                  <a:lnTo>
                    <a:pt x="217" y="12"/>
                  </a:lnTo>
                  <a:lnTo>
                    <a:pt x="218" y="10"/>
                  </a:lnTo>
                  <a:lnTo>
                    <a:pt x="219" y="11"/>
                  </a:lnTo>
                  <a:lnTo>
                    <a:pt x="220" y="12"/>
                  </a:lnTo>
                  <a:lnTo>
                    <a:pt x="220" y="10"/>
                  </a:lnTo>
                  <a:lnTo>
                    <a:pt x="221" y="11"/>
                  </a:lnTo>
                  <a:lnTo>
                    <a:pt x="222" y="6"/>
                  </a:lnTo>
                  <a:lnTo>
                    <a:pt x="222" y="7"/>
                  </a:lnTo>
                  <a:lnTo>
                    <a:pt x="223" y="8"/>
                  </a:lnTo>
                  <a:lnTo>
                    <a:pt x="223" y="7"/>
                  </a:lnTo>
                  <a:lnTo>
                    <a:pt x="224" y="13"/>
                  </a:lnTo>
                  <a:lnTo>
                    <a:pt x="225" y="13"/>
                  </a:lnTo>
                  <a:lnTo>
                    <a:pt x="225" y="12"/>
                  </a:lnTo>
                  <a:lnTo>
                    <a:pt x="226" y="12"/>
                  </a:lnTo>
                  <a:lnTo>
                    <a:pt x="227" y="15"/>
                  </a:lnTo>
                  <a:lnTo>
                    <a:pt x="227" y="14"/>
                  </a:lnTo>
                  <a:lnTo>
                    <a:pt x="227" y="12"/>
                  </a:lnTo>
                  <a:lnTo>
                    <a:pt x="228" y="12"/>
                  </a:lnTo>
                  <a:lnTo>
                    <a:pt x="229" y="11"/>
                  </a:lnTo>
                  <a:lnTo>
                    <a:pt x="230" y="10"/>
                  </a:lnTo>
                  <a:lnTo>
                    <a:pt x="230" y="11"/>
                  </a:lnTo>
                  <a:lnTo>
                    <a:pt x="231" y="12"/>
                  </a:lnTo>
                  <a:lnTo>
                    <a:pt x="231" y="13"/>
                  </a:lnTo>
                  <a:lnTo>
                    <a:pt x="232" y="13"/>
                  </a:lnTo>
                  <a:lnTo>
                    <a:pt x="233" y="17"/>
                  </a:lnTo>
                  <a:lnTo>
                    <a:pt x="234" y="13"/>
                  </a:lnTo>
                  <a:lnTo>
                    <a:pt x="235" y="12"/>
                  </a:lnTo>
                  <a:lnTo>
                    <a:pt x="235" y="7"/>
                  </a:lnTo>
                  <a:lnTo>
                    <a:pt x="236" y="10"/>
                  </a:lnTo>
                  <a:lnTo>
                    <a:pt x="237" y="10"/>
                  </a:lnTo>
                  <a:lnTo>
                    <a:pt x="238" y="15"/>
                  </a:lnTo>
                  <a:lnTo>
                    <a:pt x="238" y="14"/>
                  </a:lnTo>
                  <a:lnTo>
                    <a:pt x="239" y="12"/>
                  </a:lnTo>
                  <a:lnTo>
                    <a:pt x="239" y="7"/>
                  </a:lnTo>
                  <a:lnTo>
                    <a:pt x="240" y="5"/>
                  </a:lnTo>
                  <a:lnTo>
                    <a:pt x="241" y="5"/>
                  </a:lnTo>
                  <a:lnTo>
                    <a:pt x="242" y="8"/>
                  </a:lnTo>
                  <a:lnTo>
                    <a:pt x="242" y="10"/>
                  </a:lnTo>
                  <a:lnTo>
                    <a:pt x="243" y="9"/>
                  </a:lnTo>
                  <a:lnTo>
                    <a:pt x="244" y="5"/>
                  </a:lnTo>
                  <a:lnTo>
                    <a:pt x="244" y="7"/>
                  </a:lnTo>
                  <a:lnTo>
                    <a:pt x="245" y="10"/>
                  </a:lnTo>
                  <a:lnTo>
                    <a:pt x="246" y="10"/>
                  </a:lnTo>
                  <a:lnTo>
                    <a:pt x="247" y="12"/>
                  </a:lnTo>
                  <a:lnTo>
                    <a:pt x="247" y="18"/>
                  </a:lnTo>
                  <a:lnTo>
                    <a:pt x="248" y="17"/>
                  </a:lnTo>
                  <a:lnTo>
                    <a:pt x="249" y="817"/>
                  </a:lnTo>
                  <a:lnTo>
                    <a:pt x="249" y="662"/>
                  </a:lnTo>
                  <a:lnTo>
                    <a:pt x="249" y="417"/>
                  </a:lnTo>
                  <a:lnTo>
                    <a:pt x="250" y="283"/>
                  </a:lnTo>
                  <a:lnTo>
                    <a:pt x="251" y="208"/>
                  </a:lnTo>
                  <a:lnTo>
                    <a:pt x="252" y="165"/>
                  </a:lnTo>
                  <a:lnTo>
                    <a:pt x="252" y="145"/>
                  </a:lnTo>
                  <a:lnTo>
                    <a:pt x="253" y="134"/>
                  </a:lnTo>
                  <a:lnTo>
                    <a:pt x="253" y="125"/>
                  </a:lnTo>
                  <a:lnTo>
                    <a:pt x="254" y="120"/>
                  </a:lnTo>
                  <a:lnTo>
                    <a:pt x="254" y="114"/>
                  </a:lnTo>
                  <a:lnTo>
                    <a:pt x="255" y="106"/>
                  </a:lnTo>
                  <a:lnTo>
                    <a:pt x="256" y="107"/>
                  </a:lnTo>
                  <a:lnTo>
                    <a:pt x="257" y="107"/>
                  </a:lnTo>
                  <a:lnTo>
                    <a:pt x="257" y="106"/>
                  </a:lnTo>
                  <a:lnTo>
                    <a:pt x="258" y="103"/>
                  </a:lnTo>
                  <a:lnTo>
                    <a:pt x="259" y="105"/>
                  </a:lnTo>
                  <a:lnTo>
                    <a:pt x="259" y="103"/>
                  </a:lnTo>
                  <a:lnTo>
                    <a:pt x="260" y="98"/>
                  </a:lnTo>
                  <a:lnTo>
                    <a:pt x="261" y="100"/>
                  </a:lnTo>
                  <a:lnTo>
                    <a:pt x="261" y="98"/>
                  </a:lnTo>
                  <a:lnTo>
                    <a:pt x="262" y="98"/>
                  </a:lnTo>
                  <a:lnTo>
                    <a:pt x="262" y="93"/>
                  </a:lnTo>
                  <a:lnTo>
                    <a:pt x="263" y="93"/>
                  </a:lnTo>
                  <a:lnTo>
                    <a:pt x="264" y="94"/>
                  </a:lnTo>
                  <a:lnTo>
                    <a:pt x="264" y="91"/>
                  </a:lnTo>
                  <a:lnTo>
                    <a:pt x="265" y="89"/>
                  </a:lnTo>
                  <a:lnTo>
                    <a:pt x="266" y="89"/>
                  </a:lnTo>
                  <a:lnTo>
                    <a:pt x="266" y="90"/>
                  </a:lnTo>
                  <a:lnTo>
                    <a:pt x="267" y="86"/>
                  </a:lnTo>
                  <a:lnTo>
                    <a:pt x="268" y="85"/>
                  </a:lnTo>
                  <a:lnTo>
                    <a:pt x="269" y="86"/>
                  </a:lnTo>
                  <a:lnTo>
                    <a:pt x="269" y="83"/>
                  </a:lnTo>
                  <a:lnTo>
                    <a:pt x="270" y="81"/>
                  </a:lnTo>
                  <a:lnTo>
                    <a:pt x="271" y="84"/>
                  </a:lnTo>
                  <a:lnTo>
                    <a:pt x="271" y="86"/>
                  </a:lnTo>
                  <a:lnTo>
                    <a:pt x="272" y="83"/>
                  </a:lnTo>
                  <a:lnTo>
                    <a:pt x="272" y="81"/>
                  </a:lnTo>
                  <a:lnTo>
                    <a:pt x="273" y="81"/>
                  </a:lnTo>
                  <a:lnTo>
                    <a:pt x="274" y="79"/>
                  </a:lnTo>
                  <a:lnTo>
                    <a:pt x="274" y="77"/>
                  </a:lnTo>
                  <a:lnTo>
                    <a:pt x="275" y="77"/>
                  </a:lnTo>
                  <a:lnTo>
                    <a:pt x="276" y="78"/>
                  </a:lnTo>
                  <a:lnTo>
                    <a:pt x="276" y="77"/>
                  </a:lnTo>
                  <a:lnTo>
                    <a:pt x="277" y="75"/>
                  </a:lnTo>
                  <a:lnTo>
                    <a:pt x="278" y="77"/>
                  </a:lnTo>
                  <a:lnTo>
                    <a:pt x="279" y="77"/>
                  </a:lnTo>
                  <a:lnTo>
                    <a:pt x="279" y="76"/>
                  </a:lnTo>
                  <a:lnTo>
                    <a:pt x="279" y="73"/>
                  </a:lnTo>
                  <a:lnTo>
                    <a:pt x="280" y="72"/>
                  </a:lnTo>
                  <a:lnTo>
                    <a:pt x="281" y="73"/>
                  </a:lnTo>
                  <a:lnTo>
                    <a:pt x="282" y="69"/>
                  </a:lnTo>
                  <a:lnTo>
                    <a:pt x="283" y="72"/>
                  </a:lnTo>
                  <a:lnTo>
                    <a:pt x="284" y="73"/>
                  </a:lnTo>
                  <a:lnTo>
                    <a:pt x="284" y="71"/>
                  </a:lnTo>
                  <a:lnTo>
                    <a:pt x="284" y="70"/>
                  </a:lnTo>
                  <a:lnTo>
                    <a:pt x="285" y="70"/>
                  </a:lnTo>
                  <a:lnTo>
                    <a:pt x="286" y="70"/>
                  </a:lnTo>
                  <a:lnTo>
                    <a:pt x="287" y="70"/>
                  </a:lnTo>
                  <a:lnTo>
                    <a:pt x="288" y="70"/>
                  </a:lnTo>
                  <a:lnTo>
                    <a:pt x="289" y="68"/>
                  </a:lnTo>
                  <a:lnTo>
                    <a:pt x="290" y="69"/>
                  </a:lnTo>
                  <a:lnTo>
                    <a:pt x="291" y="68"/>
                  </a:lnTo>
                  <a:lnTo>
                    <a:pt x="291" y="70"/>
                  </a:lnTo>
                  <a:lnTo>
                    <a:pt x="292" y="68"/>
                  </a:lnTo>
                  <a:lnTo>
                    <a:pt x="293" y="67"/>
                  </a:lnTo>
                  <a:lnTo>
                    <a:pt x="293" y="72"/>
                  </a:lnTo>
                  <a:lnTo>
                    <a:pt x="294" y="72"/>
                  </a:lnTo>
                  <a:lnTo>
                    <a:pt x="294" y="69"/>
                  </a:lnTo>
                  <a:lnTo>
                    <a:pt x="295" y="65"/>
                  </a:lnTo>
                  <a:lnTo>
                    <a:pt x="296" y="61"/>
                  </a:lnTo>
                  <a:lnTo>
                    <a:pt x="296" y="59"/>
                  </a:lnTo>
                  <a:lnTo>
                    <a:pt x="297" y="61"/>
                  </a:lnTo>
                  <a:lnTo>
                    <a:pt x="298" y="64"/>
                  </a:lnTo>
                  <a:lnTo>
                    <a:pt x="298" y="61"/>
                  </a:lnTo>
                  <a:lnTo>
                    <a:pt x="298" y="59"/>
                  </a:lnTo>
                  <a:lnTo>
                    <a:pt x="299" y="59"/>
                  </a:lnTo>
                  <a:lnTo>
                    <a:pt x="300" y="58"/>
                  </a:lnTo>
                  <a:lnTo>
                    <a:pt x="301" y="59"/>
                  </a:lnTo>
                  <a:lnTo>
                    <a:pt x="301" y="61"/>
                  </a:lnTo>
                  <a:lnTo>
                    <a:pt x="302" y="62"/>
                  </a:lnTo>
                  <a:lnTo>
                    <a:pt x="302" y="56"/>
                  </a:lnTo>
                  <a:lnTo>
                    <a:pt x="303" y="56"/>
                  </a:lnTo>
                  <a:lnTo>
                    <a:pt x="304" y="56"/>
                  </a:lnTo>
                  <a:lnTo>
                    <a:pt x="305" y="63"/>
                  </a:lnTo>
                  <a:lnTo>
                    <a:pt x="306" y="56"/>
                  </a:lnTo>
                  <a:lnTo>
                    <a:pt x="306" y="57"/>
                  </a:lnTo>
                  <a:lnTo>
                    <a:pt x="307" y="56"/>
                  </a:lnTo>
                  <a:lnTo>
                    <a:pt x="308" y="56"/>
                  </a:lnTo>
                  <a:lnTo>
                    <a:pt x="309" y="56"/>
                  </a:lnTo>
                  <a:lnTo>
                    <a:pt x="310" y="52"/>
                  </a:lnTo>
                  <a:lnTo>
                    <a:pt x="310" y="55"/>
                  </a:lnTo>
                  <a:lnTo>
                    <a:pt x="311" y="54"/>
                  </a:lnTo>
                  <a:lnTo>
                    <a:pt x="312" y="54"/>
                  </a:lnTo>
                  <a:lnTo>
                    <a:pt x="313" y="54"/>
                  </a:lnTo>
                  <a:lnTo>
                    <a:pt x="314" y="51"/>
                  </a:lnTo>
                  <a:lnTo>
                    <a:pt x="315" y="53"/>
                  </a:lnTo>
                  <a:lnTo>
                    <a:pt x="315" y="47"/>
                  </a:lnTo>
                  <a:lnTo>
                    <a:pt x="316" y="51"/>
                  </a:lnTo>
                  <a:lnTo>
                    <a:pt x="317" y="51"/>
                  </a:lnTo>
                  <a:lnTo>
                    <a:pt x="317" y="48"/>
                  </a:lnTo>
                  <a:lnTo>
                    <a:pt x="318" y="52"/>
                  </a:lnTo>
                  <a:lnTo>
                    <a:pt x="318" y="51"/>
                  </a:lnTo>
                  <a:lnTo>
                    <a:pt x="319" y="52"/>
                  </a:lnTo>
                  <a:lnTo>
                    <a:pt x="320" y="54"/>
                  </a:lnTo>
                  <a:lnTo>
                    <a:pt x="320" y="56"/>
                  </a:lnTo>
                  <a:lnTo>
                    <a:pt x="320" y="49"/>
                  </a:lnTo>
                  <a:lnTo>
                    <a:pt x="321" y="50"/>
                  </a:lnTo>
                  <a:lnTo>
                    <a:pt x="322" y="54"/>
                  </a:lnTo>
                  <a:lnTo>
                    <a:pt x="323" y="53"/>
                  </a:lnTo>
                  <a:lnTo>
                    <a:pt x="324" y="51"/>
                  </a:lnTo>
                  <a:lnTo>
                    <a:pt x="325" y="54"/>
                  </a:lnTo>
                  <a:lnTo>
                    <a:pt x="325" y="58"/>
                  </a:lnTo>
                  <a:lnTo>
                    <a:pt x="325" y="54"/>
                  </a:lnTo>
                  <a:lnTo>
                    <a:pt x="326" y="50"/>
                  </a:lnTo>
                  <a:lnTo>
                    <a:pt x="327" y="49"/>
                  </a:lnTo>
                  <a:lnTo>
                    <a:pt x="328" y="48"/>
                  </a:lnTo>
                  <a:lnTo>
                    <a:pt x="328" y="49"/>
                  </a:lnTo>
                  <a:lnTo>
                    <a:pt x="328" y="48"/>
                  </a:lnTo>
                  <a:lnTo>
                    <a:pt x="329" y="44"/>
                  </a:lnTo>
                  <a:lnTo>
                    <a:pt x="330" y="47"/>
                  </a:lnTo>
                  <a:lnTo>
                    <a:pt x="330" y="44"/>
                  </a:lnTo>
                  <a:lnTo>
                    <a:pt x="331" y="46"/>
                  </a:lnTo>
                  <a:lnTo>
                    <a:pt x="332" y="47"/>
                  </a:lnTo>
                  <a:lnTo>
                    <a:pt x="332" y="42"/>
                  </a:lnTo>
                  <a:lnTo>
                    <a:pt x="333" y="41"/>
                  </a:lnTo>
                  <a:lnTo>
                    <a:pt x="334" y="44"/>
                  </a:lnTo>
                  <a:lnTo>
                    <a:pt x="335" y="45"/>
                  </a:lnTo>
                  <a:lnTo>
                    <a:pt x="335" y="37"/>
                  </a:lnTo>
                  <a:lnTo>
                    <a:pt x="335" y="42"/>
                  </a:lnTo>
                  <a:lnTo>
                    <a:pt x="336" y="45"/>
                  </a:lnTo>
                  <a:lnTo>
                    <a:pt x="337" y="44"/>
                  </a:lnTo>
                  <a:lnTo>
                    <a:pt x="337" y="51"/>
                  </a:lnTo>
                  <a:lnTo>
                    <a:pt x="338" y="49"/>
                  </a:lnTo>
                  <a:lnTo>
                    <a:pt x="339" y="47"/>
                  </a:lnTo>
                  <a:lnTo>
                    <a:pt x="340" y="45"/>
                  </a:lnTo>
                  <a:lnTo>
                    <a:pt x="340" y="43"/>
                  </a:lnTo>
                  <a:lnTo>
                    <a:pt x="340" y="44"/>
                  </a:lnTo>
                  <a:lnTo>
                    <a:pt x="341" y="46"/>
                  </a:lnTo>
                  <a:lnTo>
                    <a:pt x="342" y="45"/>
                  </a:lnTo>
                  <a:lnTo>
                    <a:pt x="342" y="42"/>
                  </a:lnTo>
                  <a:lnTo>
                    <a:pt x="343" y="43"/>
                  </a:lnTo>
                  <a:lnTo>
                    <a:pt x="343" y="44"/>
                  </a:lnTo>
                  <a:lnTo>
                    <a:pt x="344" y="47"/>
                  </a:lnTo>
                  <a:lnTo>
                    <a:pt x="345" y="46"/>
                  </a:lnTo>
                  <a:lnTo>
                    <a:pt x="345" y="44"/>
                  </a:lnTo>
                  <a:lnTo>
                    <a:pt x="346" y="43"/>
                  </a:lnTo>
                  <a:lnTo>
                    <a:pt x="347" y="40"/>
                  </a:lnTo>
                  <a:lnTo>
                    <a:pt x="347" y="43"/>
                  </a:lnTo>
                  <a:lnTo>
                    <a:pt x="347" y="42"/>
                  </a:lnTo>
                  <a:lnTo>
                    <a:pt x="348" y="42"/>
                  </a:lnTo>
                  <a:lnTo>
                    <a:pt x="349" y="43"/>
                  </a:lnTo>
                  <a:lnTo>
                    <a:pt x="350" y="41"/>
                  </a:lnTo>
                  <a:lnTo>
                    <a:pt x="351" y="41"/>
                  </a:lnTo>
                  <a:lnTo>
                    <a:pt x="351" y="40"/>
                  </a:lnTo>
                  <a:lnTo>
                    <a:pt x="352" y="38"/>
                  </a:lnTo>
                  <a:lnTo>
                    <a:pt x="352" y="41"/>
                  </a:lnTo>
                  <a:lnTo>
                    <a:pt x="353" y="42"/>
                  </a:lnTo>
                  <a:lnTo>
                    <a:pt x="354" y="42"/>
                  </a:lnTo>
                  <a:lnTo>
                    <a:pt x="354" y="44"/>
                  </a:lnTo>
                  <a:lnTo>
                    <a:pt x="354" y="42"/>
                  </a:lnTo>
                  <a:lnTo>
                    <a:pt x="355" y="40"/>
                  </a:lnTo>
                  <a:lnTo>
                    <a:pt x="356" y="49"/>
                  </a:lnTo>
                  <a:lnTo>
                    <a:pt x="357" y="44"/>
                  </a:lnTo>
                  <a:lnTo>
                    <a:pt x="357" y="42"/>
                  </a:lnTo>
                  <a:lnTo>
                    <a:pt x="358" y="46"/>
                  </a:lnTo>
                  <a:lnTo>
                    <a:pt x="358" y="43"/>
                  </a:lnTo>
                  <a:lnTo>
                    <a:pt x="359" y="42"/>
                  </a:lnTo>
                  <a:lnTo>
                    <a:pt x="359" y="39"/>
                  </a:lnTo>
                  <a:lnTo>
                    <a:pt x="360" y="38"/>
                  </a:lnTo>
                  <a:lnTo>
                    <a:pt x="361" y="40"/>
                  </a:lnTo>
                  <a:lnTo>
                    <a:pt x="362" y="40"/>
                  </a:lnTo>
                  <a:lnTo>
                    <a:pt x="362" y="37"/>
                  </a:lnTo>
                  <a:lnTo>
                    <a:pt x="363" y="37"/>
                  </a:lnTo>
                  <a:lnTo>
                    <a:pt x="364" y="45"/>
                  </a:lnTo>
                  <a:lnTo>
                    <a:pt x="364" y="42"/>
                  </a:lnTo>
                  <a:lnTo>
                    <a:pt x="365" y="40"/>
                  </a:lnTo>
                  <a:lnTo>
                    <a:pt x="366" y="40"/>
                  </a:lnTo>
                  <a:lnTo>
                    <a:pt x="366" y="41"/>
                  </a:lnTo>
                  <a:lnTo>
                    <a:pt x="367" y="40"/>
                  </a:lnTo>
                  <a:lnTo>
                    <a:pt x="367" y="38"/>
                  </a:lnTo>
                  <a:lnTo>
                    <a:pt x="368" y="37"/>
                  </a:lnTo>
                  <a:lnTo>
                    <a:pt x="369" y="34"/>
                  </a:lnTo>
                  <a:lnTo>
                    <a:pt x="369" y="38"/>
                  </a:lnTo>
                  <a:lnTo>
                    <a:pt x="369" y="37"/>
                  </a:lnTo>
                  <a:lnTo>
                    <a:pt x="370" y="38"/>
                  </a:lnTo>
                  <a:lnTo>
                    <a:pt x="371" y="40"/>
                  </a:lnTo>
                  <a:lnTo>
                    <a:pt x="372" y="34"/>
                  </a:lnTo>
                  <a:lnTo>
                    <a:pt x="372" y="35"/>
                  </a:lnTo>
                  <a:lnTo>
                    <a:pt x="373" y="37"/>
                  </a:lnTo>
                  <a:lnTo>
                    <a:pt x="373" y="38"/>
                  </a:lnTo>
                  <a:lnTo>
                    <a:pt x="374" y="37"/>
                  </a:lnTo>
                  <a:lnTo>
                    <a:pt x="374" y="38"/>
                  </a:lnTo>
                  <a:lnTo>
                    <a:pt x="375" y="36"/>
                  </a:lnTo>
                  <a:lnTo>
                    <a:pt x="376" y="40"/>
                  </a:lnTo>
                  <a:lnTo>
                    <a:pt x="377" y="38"/>
                  </a:lnTo>
                  <a:lnTo>
                    <a:pt x="378" y="38"/>
                  </a:lnTo>
                  <a:lnTo>
                    <a:pt x="379" y="37"/>
                  </a:lnTo>
                  <a:lnTo>
                    <a:pt x="379" y="35"/>
                  </a:lnTo>
                  <a:lnTo>
                    <a:pt x="380" y="31"/>
                  </a:lnTo>
                  <a:lnTo>
                    <a:pt x="381" y="34"/>
                  </a:lnTo>
                  <a:lnTo>
                    <a:pt x="381" y="35"/>
                  </a:lnTo>
                  <a:lnTo>
                    <a:pt x="381" y="36"/>
                  </a:lnTo>
                  <a:lnTo>
                    <a:pt x="382" y="31"/>
                  </a:lnTo>
                  <a:lnTo>
                    <a:pt x="383" y="35"/>
                  </a:lnTo>
                  <a:lnTo>
                    <a:pt x="384" y="40"/>
                  </a:lnTo>
                  <a:lnTo>
                    <a:pt x="384" y="38"/>
                  </a:lnTo>
                  <a:lnTo>
                    <a:pt x="384" y="34"/>
                  </a:lnTo>
                  <a:lnTo>
                    <a:pt x="385" y="36"/>
                  </a:lnTo>
                  <a:lnTo>
                    <a:pt x="386" y="37"/>
                  </a:lnTo>
                  <a:lnTo>
                    <a:pt x="386" y="38"/>
                  </a:lnTo>
                  <a:lnTo>
                    <a:pt x="387" y="38"/>
                  </a:lnTo>
                  <a:lnTo>
                    <a:pt x="388" y="40"/>
                  </a:lnTo>
                  <a:lnTo>
                    <a:pt x="388" y="38"/>
                  </a:lnTo>
                  <a:lnTo>
                    <a:pt x="389" y="37"/>
                  </a:lnTo>
                  <a:lnTo>
                    <a:pt x="389" y="35"/>
                  </a:lnTo>
                  <a:lnTo>
                    <a:pt x="390" y="36"/>
                  </a:lnTo>
                  <a:lnTo>
                    <a:pt x="391" y="43"/>
                  </a:lnTo>
                  <a:lnTo>
                    <a:pt x="391" y="45"/>
                  </a:lnTo>
                  <a:lnTo>
                    <a:pt x="392" y="42"/>
                  </a:lnTo>
                  <a:lnTo>
                    <a:pt x="392" y="39"/>
                  </a:lnTo>
                  <a:lnTo>
                    <a:pt x="393" y="33"/>
                  </a:lnTo>
                  <a:lnTo>
                    <a:pt x="394" y="33"/>
                  </a:lnTo>
                  <a:lnTo>
                    <a:pt x="394" y="36"/>
                  </a:lnTo>
                  <a:lnTo>
                    <a:pt x="395" y="41"/>
                  </a:lnTo>
                  <a:lnTo>
                    <a:pt x="396" y="33"/>
                  </a:lnTo>
                  <a:lnTo>
                    <a:pt x="396" y="34"/>
                  </a:lnTo>
                  <a:lnTo>
                    <a:pt x="397" y="35"/>
                  </a:lnTo>
                  <a:lnTo>
                    <a:pt x="398" y="39"/>
                  </a:lnTo>
                  <a:lnTo>
                    <a:pt x="399" y="40"/>
                  </a:lnTo>
                  <a:lnTo>
                    <a:pt x="399" y="37"/>
                  </a:lnTo>
                  <a:lnTo>
                    <a:pt x="400" y="38"/>
                  </a:lnTo>
                  <a:lnTo>
                    <a:pt x="401" y="37"/>
                  </a:lnTo>
                  <a:lnTo>
                    <a:pt x="401" y="36"/>
                  </a:lnTo>
                  <a:lnTo>
                    <a:pt x="402" y="40"/>
                  </a:lnTo>
                  <a:lnTo>
                    <a:pt x="403" y="36"/>
                  </a:lnTo>
                  <a:lnTo>
                    <a:pt x="403" y="37"/>
                  </a:lnTo>
                  <a:lnTo>
                    <a:pt x="404" y="42"/>
                  </a:lnTo>
                  <a:lnTo>
                    <a:pt x="405" y="40"/>
                  </a:lnTo>
                  <a:lnTo>
                    <a:pt x="406" y="36"/>
                  </a:lnTo>
                  <a:lnTo>
                    <a:pt x="406" y="35"/>
                  </a:lnTo>
                  <a:lnTo>
                    <a:pt x="407" y="30"/>
                  </a:lnTo>
                  <a:lnTo>
                    <a:pt x="407" y="32"/>
                  </a:lnTo>
                  <a:lnTo>
                    <a:pt x="408" y="34"/>
                  </a:lnTo>
                  <a:lnTo>
                    <a:pt x="408" y="35"/>
                  </a:lnTo>
                  <a:lnTo>
                    <a:pt x="409" y="35"/>
                  </a:lnTo>
                  <a:lnTo>
                    <a:pt x="410" y="40"/>
                  </a:lnTo>
                  <a:lnTo>
                    <a:pt x="411" y="39"/>
                  </a:lnTo>
                  <a:lnTo>
                    <a:pt x="411" y="37"/>
                  </a:lnTo>
                  <a:lnTo>
                    <a:pt x="411" y="35"/>
                  </a:lnTo>
                  <a:lnTo>
                    <a:pt x="412" y="36"/>
                  </a:lnTo>
                  <a:lnTo>
                    <a:pt x="413" y="35"/>
                  </a:lnTo>
                  <a:lnTo>
                    <a:pt x="413" y="37"/>
                  </a:lnTo>
                  <a:lnTo>
                    <a:pt x="414" y="35"/>
                  </a:lnTo>
                  <a:lnTo>
                    <a:pt x="415" y="37"/>
                  </a:lnTo>
                  <a:lnTo>
                    <a:pt x="416" y="39"/>
                  </a:lnTo>
                  <a:lnTo>
                    <a:pt x="416" y="37"/>
                  </a:lnTo>
                  <a:lnTo>
                    <a:pt x="417" y="36"/>
                  </a:lnTo>
                  <a:lnTo>
                    <a:pt x="418" y="39"/>
                  </a:lnTo>
                  <a:lnTo>
                    <a:pt x="418" y="37"/>
                  </a:lnTo>
                  <a:lnTo>
                    <a:pt x="419" y="37"/>
                  </a:lnTo>
                  <a:lnTo>
                    <a:pt x="420" y="36"/>
                  </a:lnTo>
                  <a:lnTo>
                    <a:pt x="421" y="35"/>
                  </a:lnTo>
                  <a:lnTo>
                    <a:pt x="421" y="37"/>
                  </a:lnTo>
                  <a:lnTo>
                    <a:pt x="422" y="28"/>
                  </a:lnTo>
                  <a:lnTo>
                    <a:pt x="422" y="30"/>
                  </a:lnTo>
                  <a:lnTo>
                    <a:pt x="423" y="33"/>
                  </a:lnTo>
                  <a:lnTo>
                    <a:pt x="424" y="40"/>
                  </a:lnTo>
                  <a:lnTo>
                    <a:pt x="425" y="38"/>
                  </a:lnTo>
                  <a:lnTo>
                    <a:pt x="425" y="34"/>
                  </a:lnTo>
                  <a:lnTo>
                    <a:pt x="425" y="33"/>
                  </a:lnTo>
                  <a:lnTo>
                    <a:pt x="426" y="35"/>
                  </a:lnTo>
                  <a:lnTo>
                    <a:pt x="427" y="36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525" name="Freeform 866"/>
            <p:cNvSpPr>
              <a:spLocks/>
            </p:cNvSpPr>
            <p:nvPr/>
          </p:nvSpPr>
          <p:spPr bwMode="auto">
            <a:xfrm>
              <a:off x="2233613" y="5367338"/>
              <a:ext cx="598487" cy="31750"/>
            </a:xfrm>
            <a:custGeom>
              <a:avLst/>
              <a:gdLst>
                <a:gd name="T0" fmla="*/ 2147483647 w 377"/>
                <a:gd name="T1" fmla="*/ 2147483647 h 20"/>
                <a:gd name="T2" fmla="*/ 2147483647 w 377"/>
                <a:gd name="T3" fmla="*/ 2147483647 h 20"/>
                <a:gd name="T4" fmla="*/ 2147483647 w 377"/>
                <a:gd name="T5" fmla="*/ 2147483647 h 20"/>
                <a:gd name="T6" fmla="*/ 2147483647 w 377"/>
                <a:gd name="T7" fmla="*/ 2147483647 h 20"/>
                <a:gd name="T8" fmla="*/ 2147483647 w 377"/>
                <a:gd name="T9" fmla="*/ 2147483647 h 20"/>
                <a:gd name="T10" fmla="*/ 2147483647 w 377"/>
                <a:gd name="T11" fmla="*/ 2147483647 h 20"/>
                <a:gd name="T12" fmla="*/ 2147483647 w 377"/>
                <a:gd name="T13" fmla="*/ 2147483647 h 20"/>
                <a:gd name="T14" fmla="*/ 2147483647 w 377"/>
                <a:gd name="T15" fmla="*/ 2147483647 h 20"/>
                <a:gd name="T16" fmla="*/ 2147483647 w 377"/>
                <a:gd name="T17" fmla="*/ 2147483647 h 20"/>
                <a:gd name="T18" fmla="*/ 2147483647 w 377"/>
                <a:gd name="T19" fmla="*/ 2147483647 h 20"/>
                <a:gd name="T20" fmla="*/ 2147483647 w 377"/>
                <a:gd name="T21" fmla="*/ 2147483647 h 20"/>
                <a:gd name="T22" fmla="*/ 2147483647 w 377"/>
                <a:gd name="T23" fmla="*/ 2147483647 h 20"/>
                <a:gd name="T24" fmla="*/ 2147483647 w 377"/>
                <a:gd name="T25" fmla="*/ 2147483647 h 20"/>
                <a:gd name="T26" fmla="*/ 2147483647 w 377"/>
                <a:gd name="T27" fmla="*/ 2147483647 h 20"/>
                <a:gd name="T28" fmla="*/ 2147483647 w 377"/>
                <a:gd name="T29" fmla="*/ 2147483647 h 20"/>
                <a:gd name="T30" fmla="*/ 2147483647 w 377"/>
                <a:gd name="T31" fmla="*/ 2147483647 h 20"/>
                <a:gd name="T32" fmla="*/ 2147483647 w 377"/>
                <a:gd name="T33" fmla="*/ 2147483647 h 20"/>
                <a:gd name="T34" fmla="*/ 2147483647 w 377"/>
                <a:gd name="T35" fmla="*/ 2147483647 h 20"/>
                <a:gd name="T36" fmla="*/ 2147483647 w 377"/>
                <a:gd name="T37" fmla="*/ 2147483647 h 20"/>
                <a:gd name="T38" fmla="*/ 2147483647 w 377"/>
                <a:gd name="T39" fmla="*/ 2147483647 h 20"/>
                <a:gd name="T40" fmla="*/ 2147483647 w 377"/>
                <a:gd name="T41" fmla="*/ 2147483647 h 20"/>
                <a:gd name="T42" fmla="*/ 2147483647 w 377"/>
                <a:gd name="T43" fmla="*/ 2147483647 h 20"/>
                <a:gd name="T44" fmla="*/ 2147483647 w 377"/>
                <a:gd name="T45" fmla="*/ 2147483647 h 20"/>
                <a:gd name="T46" fmla="*/ 2147483647 w 377"/>
                <a:gd name="T47" fmla="*/ 2147483647 h 20"/>
                <a:gd name="T48" fmla="*/ 2147483647 w 377"/>
                <a:gd name="T49" fmla="*/ 2147483647 h 20"/>
                <a:gd name="T50" fmla="*/ 2147483647 w 377"/>
                <a:gd name="T51" fmla="*/ 2147483647 h 20"/>
                <a:gd name="T52" fmla="*/ 2147483647 w 377"/>
                <a:gd name="T53" fmla="*/ 2147483647 h 20"/>
                <a:gd name="T54" fmla="*/ 2147483647 w 377"/>
                <a:gd name="T55" fmla="*/ 2147483647 h 20"/>
                <a:gd name="T56" fmla="*/ 2147483647 w 377"/>
                <a:gd name="T57" fmla="*/ 2147483647 h 20"/>
                <a:gd name="T58" fmla="*/ 2147483647 w 377"/>
                <a:gd name="T59" fmla="*/ 2147483647 h 20"/>
                <a:gd name="T60" fmla="*/ 2147483647 w 377"/>
                <a:gd name="T61" fmla="*/ 2147483647 h 20"/>
                <a:gd name="T62" fmla="*/ 2147483647 w 377"/>
                <a:gd name="T63" fmla="*/ 2147483647 h 20"/>
                <a:gd name="T64" fmla="*/ 2147483647 w 377"/>
                <a:gd name="T65" fmla="*/ 2147483647 h 20"/>
                <a:gd name="T66" fmla="*/ 2147483647 w 377"/>
                <a:gd name="T67" fmla="*/ 2147483647 h 20"/>
                <a:gd name="T68" fmla="*/ 2147483647 w 377"/>
                <a:gd name="T69" fmla="*/ 2147483647 h 20"/>
                <a:gd name="T70" fmla="*/ 2147483647 w 377"/>
                <a:gd name="T71" fmla="*/ 2147483647 h 20"/>
                <a:gd name="T72" fmla="*/ 2147483647 w 377"/>
                <a:gd name="T73" fmla="*/ 2147483647 h 20"/>
                <a:gd name="T74" fmla="*/ 2147483647 w 377"/>
                <a:gd name="T75" fmla="*/ 2147483647 h 20"/>
                <a:gd name="T76" fmla="*/ 2147483647 w 377"/>
                <a:gd name="T77" fmla="*/ 2147483647 h 20"/>
                <a:gd name="T78" fmla="*/ 2147483647 w 377"/>
                <a:gd name="T79" fmla="*/ 2147483647 h 20"/>
                <a:gd name="T80" fmla="*/ 2147483647 w 377"/>
                <a:gd name="T81" fmla="*/ 2147483647 h 20"/>
                <a:gd name="T82" fmla="*/ 2147483647 w 377"/>
                <a:gd name="T83" fmla="*/ 2147483647 h 20"/>
                <a:gd name="T84" fmla="*/ 2147483647 w 377"/>
                <a:gd name="T85" fmla="*/ 2147483647 h 20"/>
                <a:gd name="T86" fmla="*/ 2147483647 w 377"/>
                <a:gd name="T87" fmla="*/ 2147483647 h 20"/>
                <a:gd name="T88" fmla="*/ 2147483647 w 377"/>
                <a:gd name="T89" fmla="*/ 2147483647 h 20"/>
                <a:gd name="T90" fmla="*/ 2147483647 w 377"/>
                <a:gd name="T91" fmla="*/ 2147483647 h 20"/>
                <a:gd name="T92" fmla="*/ 2147483647 w 377"/>
                <a:gd name="T93" fmla="*/ 2147483647 h 20"/>
                <a:gd name="T94" fmla="*/ 2147483647 w 377"/>
                <a:gd name="T95" fmla="*/ 2147483647 h 20"/>
                <a:gd name="T96" fmla="*/ 2147483647 w 377"/>
                <a:gd name="T97" fmla="*/ 2147483647 h 20"/>
                <a:gd name="T98" fmla="*/ 2147483647 w 377"/>
                <a:gd name="T99" fmla="*/ 2147483647 h 20"/>
                <a:gd name="T100" fmla="*/ 2147483647 w 377"/>
                <a:gd name="T101" fmla="*/ 2147483647 h 20"/>
                <a:gd name="T102" fmla="*/ 2147483647 w 377"/>
                <a:gd name="T103" fmla="*/ 2147483647 h 20"/>
                <a:gd name="T104" fmla="*/ 2147483647 w 377"/>
                <a:gd name="T105" fmla="*/ 2147483647 h 20"/>
                <a:gd name="T106" fmla="*/ 2147483647 w 377"/>
                <a:gd name="T107" fmla="*/ 2147483647 h 20"/>
                <a:gd name="T108" fmla="*/ 2147483647 w 377"/>
                <a:gd name="T109" fmla="*/ 2147483647 h 20"/>
                <a:gd name="T110" fmla="*/ 2147483647 w 377"/>
                <a:gd name="T111" fmla="*/ 2147483647 h 20"/>
                <a:gd name="T112" fmla="*/ 2147483647 w 377"/>
                <a:gd name="T113" fmla="*/ 2147483647 h 20"/>
                <a:gd name="T114" fmla="*/ 2147483647 w 377"/>
                <a:gd name="T115" fmla="*/ 2147483647 h 20"/>
                <a:gd name="T116" fmla="*/ 2147483647 w 377"/>
                <a:gd name="T117" fmla="*/ 2147483647 h 20"/>
                <a:gd name="T118" fmla="*/ 2147483647 w 377"/>
                <a:gd name="T119" fmla="*/ 2147483647 h 20"/>
                <a:gd name="T120" fmla="*/ 2147483647 w 377"/>
                <a:gd name="T121" fmla="*/ 2147483647 h 20"/>
                <a:gd name="T122" fmla="*/ 2147483647 w 377"/>
                <a:gd name="T123" fmla="*/ 2147483647 h 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77"/>
                <a:gd name="T187" fmla="*/ 0 h 20"/>
                <a:gd name="T188" fmla="*/ 377 w 377"/>
                <a:gd name="T189" fmla="*/ 20 h 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77" h="20">
                  <a:moveTo>
                    <a:pt x="0" y="15"/>
                  </a:moveTo>
                  <a:lnTo>
                    <a:pt x="1" y="14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3" y="14"/>
                  </a:lnTo>
                  <a:lnTo>
                    <a:pt x="4" y="15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3"/>
                  </a:lnTo>
                  <a:lnTo>
                    <a:pt x="10" y="16"/>
                  </a:lnTo>
                  <a:lnTo>
                    <a:pt x="11" y="20"/>
                  </a:lnTo>
                  <a:lnTo>
                    <a:pt x="11" y="16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3" y="10"/>
                  </a:lnTo>
                  <a:lnTo>
                    <a:pt x="14" y="15"/>
                  </a:lnTo>
                  <a:lnTo>
                    <a:pt x="15" y="13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7" y="14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8" y="9"/>
                  </a:lnTo>
                  <a:lnTo>
                    <a:pt x="19" y="10"/>
                  </a:lnTo>
                  <a:lnTo>
                    <a:pt x="20" y="13"/>
                  </a:lnTo>
                  <a:lnTo>
                    <a:pt x="20" y="14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22" y="16"/>
                  </a:lnTo>
                  <a:lnTo>
                    <a:pt x="23" y="15"/>
                  </a:lnTo>
                  <a:lnTo>
                    <a:pt x="23" y="12"/>
                  </a:lnTo>
                  <a:lnTo>
                    <a:pt x="24" y="14"/>
                  </a:lnTo>
                  <a:lnTo>
                    <a:pt x="25" y="14"/>
                  </a:lnTo>
                  <a:lnTo>
                    <a:pt x="25" y="13"/>
                  </a:lnTo>
                  <a:lnTo>
                    <a:pt x="26" y="12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28" y="12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30" y="7"/>
                  </a:lnTo>
                  <a:lnTo>
                    <a:pt x="31" y="10"/>
                  </a:lnTo>
                  <a:lnTo>
                    <a:pt x="32" y="11"/>
                  </a:lnTo>
                  <a:lnTo>
                    <a:pt x="33" y="11"/>
                  </a:lnTo>
                  <a:lnTo>
                    <a:pt x="33" y="17"/>
                  </a:lnTo>
                  <a:lnTo>
                    <a:pt x="33" y="18"/>
                  </a:lnTo>
                  <a:lnTo>
                    <a:pt x="34" y="16"/>
                  </a:lnTo>
                  <a:lnTo>
                    <a:pt x="35" y="13"/>
                  </a:lnTo>
                  <a:lnTo>
                    <a:pt x="35" y="15"/>
                  </a:lnTo>
                  <a:lnTo>
                    <a:pt x="36" y="13"/>
                  </a:lnTo>
                  <a:lnTo>
                    <a:pt x="36" y="12"/>
                  </a:lnTo>
                  <a:lnTo>
                    <a:pt x="37" y="11"/>
                  </a:lnTo>
                  <a:lnTo>
                    <a:pt x="38" y="10"/>
                  </a:lnTo>
                  <a:lnTo>
                    <a:pt x="38" y="11"/>
                  </a:lnTo>
                  <a:lnTo>
                    <a:pt x="39" y="11"/>
                  </a:lnTo>
                  <a:lnTo>
                    <a:pt x="40" y="10"/>
                  </a:lnTo>
                  <a:lnTo>
                    <a:pt x="41" y="12"/>
                  </a:lnTo>
                  <a:lnTo>
                    <a:pt x="42" y="6"/>
                  </a:lnTo>
                  <a:lnTo>
                    <a:pt x="42" y="7"/>
                  </a:lnTo>
                  <a:lnTo>
                    <a:pt x="43" y="9"/>
                  </a:lnTo>
                  <a:lnTo>
                    <a:pt x="44" y="9"/>
                  </a:lnTo>
                  <a:lnTo>
                    <a:pt x="44" y="10"/>
                  </a:lnTo>
                  <a:lnTo>
                    <a:pt x="45" y="11"/>
                  </a:lnTo>
                  <a:lnTo>
                    <a:pt x="45" y="14"/>
                  </a:lnTo>
                  <a:lnTo>
                    <a:pt x="46" y="14"/>
                  </a:lnTo>
                  <a:lnTo>
                    <a:pt x="47" y="14"/>
                  </a:lnTo>
                  <a:lnTo>
                    <a:pt x="47" y="13"/>
                  </a:lnTo>
                  <a:lnTo>
                    <a:pt x="47" y="12"/>
                  </a:lnTo>
                  <a:lnTo>
                    <a:pt x="48" y="12"/>
                  </a:lnTo>
                  <a:lnTo>
                    <a:pt x="49" y="12"/>
                  </a:lnTo>
                  <a:lnTo>
                    <a:pt x="50" y="12"/>
                  </a:lnTo>
                  <a:lnTo>
                    <a:pt x="50" y="18"/>
                  </a:lnTo>
                  <a:lnTo>
                    <a:pt x="51" y="14"/>
                  </a:lnTo>
                  <a:lnTo>
                    <a:pt x="51" y="13"/>
                  </a:lnTo>
                  <a:lnTo>
                    <a:pt x="52" y="12"/>
                  </a:lnTo>
                  <a:lnTo>
                    <a:pt x="52" y="17"/>
                  </a:lnTo>
                  <a:lnTo>
                    <a:pt x="53" y="16"/>
                  </a:lnTo>
                  <a:lnTo>
                    <a:pt x="54" y="12"/>
                  </a:lnTo>
                  <a:lnTo>
                    <a:pt x="55" y="12"/>
                  </a:lnTo>
                  <a:lnTo>
                    <a:pt x="55" y="14"/>
                  </a:lnTo>
                  <a:lnTo>
                    <a:pt x="55" y="12"/>
                  </a:lnTo>
                  <a:lnTo>
                    <a:pt x="56" y="11"/>
                  </a:lnTo>
                  <a:lnTo>
                    <a:pt x="57" y="9"/>
                  </a:lnTo>
                  <a:lnTo>
                    <a:pt x="57" y="11"/>
                  </a:lnTo>
                  <a:lnTo>
                    <a:pt x="58" y="10"/>
                  </a:lnTo>
                  <a:lnTo>
                    <a:pt x="59" y="11"/>
                  </a:lnTo>
                  <a:lnTo>
                    <a:pt x="59" y="10"/>
                  </a:lnTo>
                  <a:lnTo>
                    <a:pt x="60" y="11"/>
                  </a:lnTo>
                  <a:lnTo>
                    <a:pt x="60" y="12"/>
                  </a:lnTo>
                  <a:lnTo>
                    <a:pt x="61" y="5"/>
                  </a:lnTo>
                  <a:lnTo>
                    <a:pt x="62" y="7"/>
                  </a:lnTo>
                  <a:lnTo>
                    <a:pt x="62" y="9"/>
                  </a:lnTo>
                  <a:lnTo>
                    <a:pt x="62" y="11"/>
                  </a:lnTo>
                  <a:lnTo>
                    <a:pt x="63" y="11"/>
                  </a:lnTo>
                  <a:lnTo>
                    <a:pt x="64" y="12"/>
                  </a:lnTo>
                  <a:lnTo>
                    <a:pt x="64" y="8"/>
                  </a:lnTo>
                  <a:lnTo>
                    <a:pt x="65" y="5"/>
                  </a:lnTo>
                  <a:lnTo>
                    <a:pt x="66" y="9"/>
                  </a:lnTo>
                  <a:lnTo>
                    <a:pt x="66" y="10"/>
                  </a:lnTo>
                  <a:lnTo>
                    <a:pt x="67" y="10"/>
                  </a:lnTo>
                  <a:lnTo>
                    <a:pt x="67" y="9"/>
                  </a:lnTo>
                  <a:lnTo>
                    <a:pt x="68" y="9"/>
                  </a:lnTo>
                  <a:lnTo>
                    <a:pt x="69" y="7"/>
                  </a:lnTo>
                  <a:lnTo>
                    <a:pt x="69" y="10"/>
                  </a:lnTo>
                  <a:lnTo>
                    <a:pt x="70" y="12"/>
                  </a:lnTo>
                  <a:lnTo>
                    <a:pt x="71" y="11"/>
                  </a:lnTo>
                  <a:lnTo>
                    <a:pt x="72" y="12"/>
                  </a:lnTo>
                  <a:lnTo>
                    <a:pt x="72" y="13"/>
                  </a:lnTo>
                  <a:lnTo>
                    <a:pt x="73" y="14"/>
                  </a:lnTo>
                  <a:lnTo>
                    <a:pt x="74" y="12"/>
                  </a:lnTo>
                  <a:lnTo>
                    <a:pt x="74" y="9"/>
                  </a:lnTo>
                  <a:lnTo>
                    <a:pt x="74" y="5"/>
                  </a:lnTo>
                  <a:lnTo>
                    <a:pt x="75" y="9"/>
                  </a:lnTo>
                  <a:lnTo>
                    <a:pt x="76" y="10"/>
                  </a:lnTo>
                  <a:lnTo>
                    <a:pt x="77" y="12"/>
                  </a:lnTo>
                  <a:lnTo>
                    <a:pt x="77" y="17"/>
                  </a:lnTo>
                  <a:lnTo>
                    <a:pt x="77" y="12"/>
                  </a:lnTo>
                  <a:lnTo>
                    <a:pt x="78" y="12"/>
                  </a:lnTo>
                  <a:lnTo>
                    <a:pt x="79" y="11"/>
                  </a:lnTo>
                  <a:lnTo>
                    <a:pt x="79" y="14"/>
                  </a:lnTo>
                  <a:lnTo>
                    <a:pt x="80" y="7"/>
                  </a:lnTo>
                  <a:lnTo>
                    <a:pt x="81" y="9"/>
                  </a:lnTo>
                  <a:lnTo>
                    <a:pt x="81" y="11"/>
                  </a:lnTo>
                  <a:lnTo>
                    <a:pt x="82" y="8"/>
                  </a:lnTo>
                  <a:lnTo>
                    <a:pt x="82" y="10"/>
                  </a:lnTo>
                  <a:lnTo>
                    <a:pt x="83" y="10"/>
                  </a:lnTo>
                  <a:lnTo>
                    <a:pt x="84" y="12"/>
                  </a:lnTo>
                  <a:lnTo>
                    <a:pt x="84" y="9"/>
                  </a:lnTo>
                  <a:lnTo>
                    <a:pt x="85" y="10"/>
                  </a:lnTo>
                  <a:lnTo>
                    <a:pt x="86" y="3"/>
                  </a:lnTo>
                  <a:lnTo>
                    <a:pt x="86" y="7"/>
                  </a:lnTo>
                  <a:lnTo>
                    <a:pt x="87" y="10"/>
                  </a:lnTo>
                  <a:lnTo>
                    <a:pt x="88" y="7"/>
                  </a:lnTo>
                  <a:lnTo>
                    <a:pt x="89" y="3"/>
                  </a:lnTo>
                  <a:lnTo>
                    <a:pt x="89" y="7"/>
                  </a:lnTo>
                  <a:lnTo>
                    <a:pt x="89" y="9"/>
                  </a:lnTo>
                  <a:lnTo>
                    <a:pt x="90" y="9"/>
                  </a:lnTo>
                  <a:lnTo>
                    <a:pt x="91" y="9"/>
                  </a:lnTo>
                  <a:lnTo>
                    <a:pt x="91" y="11"/>
                  </a:lnTo>
                  <a:lnTo>
                    <a:pt x="92" y="18"/>
                  </a:lnTo>
                  <a:lnTo>
                    <a:pt x="92" y="14"/>
                  </a:lnTo>
                  <a:lnTo>
                    <a:pt x="93" y="14"/>
                  </a:lnTo>
                  <a:lnTo>
                    <a:pt x="94" y="13"/>
                  </a:lnTo>
                  <a:lnTo>
                    <a:pt x="94" y="12"/>
                  </a:lnTo>
                  <a:lnTo>
                    <a:pt x="95" y="14"/>
                  </a:lnTo>
                  <a:lnTo>
                    <a:pt x="96" y="12"/>
                  </a:lnTo>
                  <a:lnTo>
                    <a:pt x="96" y="11"/>
                  </a:lnTo>
                  <a:lnTo>
                    <a:pt x="97" y="16"/>
                  </a:lnTo>
                  <a:lnTo>
                    <a:pt x="98" y="13"/>
                  </a:lnTo>
                  <a:lnTo>
                    <a:pt x="99" y="12"/>
                  </a:lnTo>
                  <a:lnTo>
                    <a:pt x="99" y="11"/>
                  </a:lnTo>
                  <a:lnTo>
                    <a:pt x="100" y="5"/>
                  </a:lnTo>
                  <a:lnTo>
                    <a:pt x="100" y="9"/>
                  </a:lnTo>
                  <a:lnTo>
                    <a:pt x="101" y="10"/>
                  </a:lnTo>
                  <a:lnTo>
                    <a:pt x="101" y="11"/>
                  </a:lnTo>
                  <a:lnTo>
                    <a:pt x="102" y="8"/>
                  </a:lnTo>
                  <a:lnTo>
                    <a:pt x="103" y="9"/>
                  </a:lnTo>
                  <a:lnTo>
                    <a:pt x="104" y="8"/>
                  </a:lnTo>
                  <a:lnTo>
                    <a:pt x="104" y="9"/>
                  </a:lnTo>
                  <a:lnTo>
                    <a:pt x="105" y="11"/>
                  </a:lnTo>
                  <a:lnTo>
                    <a:pt x="106" y="13"/>
                  </a:lnTo>
                  <a:lnTo>
                    <a:pt x="106" y="10"/>
                  </a:lnTo>
                  <a:lnTo>
                    <a:pt x="107" y="11"/>
                  </a:lnTo>
                  <a:lnTo>
                    <a:pt x="107" y="5"/>
                  </a:lnTo>
                  <a:lnTo>
                    <a:pt x="108" y="3"/>
                  </a:lnTo>
                  <a:lnTo>
                    <a:pt x="108" y="7"/>
                  </a:lnTo>
                  <a:lnTo>
                    <a:pt x="109" y="9"/>
                  </a:lnTo>
                  <a:lnTo>
                    <a:pt x="110" y="10"/>
                  </a:lnTo>
                  <a:lnTo>
                    <a:pt x="111" y="14"/>
                  </a:lnTo>
                  <a:lnTo>
                    <a:pt x="111" y="13"/>
                  </a:lnTo>
                  <a:lnTo>
                    <a:pt x="111" y="8"/>
                  </a:lnTo>
                  <a:lnTo>
                    <a:pt x="112" y="9"/>
                  </a:lnTo>
                  <a:lnTo>
                    <a:pt x="113" y="7"/>
                  </a:lnTo>
                  <a:lnTo>
                    <a:pt x="114" y="9"/>
                  </a:lnTo>
                  <a:lnTo>
                    <a:pt x="115" y="11"/>
                  </a:lnTo>
                  <a:lnTo>
                    <a:pt x="115" y="9"/>
                  </a:lnTo>
                  <a:lnTo>
                    <a:pt x="116" y="10"/>
                  </a:lnTo>
                  <a:lnTo>
                    <a:pt x="116" y="9"/>
                  </a:lnTo>
                  <a:lnTo>
                    <a:pt x="117" y="9"/>
                  </a:lnTo>
                  <a:lnTo>
                    <a:pt x="118" y="9"/>
                  </a:lnTo>
                  <a:lnTo>
                    <a:pt x="119" y="11"/>
                  </a:lnTo>
                  <a:lnTo>
                    <a:pt x="120" y="10"/>
                  </a:lnTo>
                  <a:lnTo>
                    <a:pt x="121" y="11"/>
                  </a:lnTo>
                  <a:lnTo>
                    <a:pt x="122" y="7"/>
                  </a:lnTo>
                  <a:lnTo>
                    <a:pt x="123" y="7"/>
                  </a:lnTo>
                  <a:lnTo>
                    <a:pt x="123" y="9"/>
                  </a:lnTo>
                  <a:lnTo>
                    <a:pt x="124" y="10"/>
                  </a:lnTo>
                  <a:lnTo>
                    <a:pt x="125" y="9"/>
                  </a:lnTo>
                  <a:lnTo>
                    <a:pt x="126" y="9"/>
                  </a:lnTo>
                  <a:lnTo>
                    <a:pt x="126" y="14"/>
                  </a:lnTo>
                  <a:lnTo>
                    <a:pt x="127" y="14"/>
                  </a:lnTo>
                  <a:lnTo>
                    <a:pt x="128" y="12"/>
                  </a:lnTo>
                  <a:lnTo>
                    <a:pt x="128" y="9"/>
                  </a:lnTo>
                  <a:lnTo>
                    <a:pt x="129" y="11"/>
                  </a:lnTo>
                  <a:lnTo>
                    <a:pt x="130" y="10"/>
                  </a:lnTo>
                  <a:lnTo>
                    <a:pt x="130" y="9"/>
                  </a:lnTo>
                  <a:lnTo>
                    <a:pt x="131" y="8"/>
                  </a:lnTo>
                  <a:lnTo>
                    <a:pt x="131" y="9"/>
                  </a:lnTo>
                  <a:lnTo>
                    <a:pt x="132" y="10"/>
                  </a:lnTo>
                  <a:lnTo>
                    <a:pt x="133" y="7"/>
                  </a:lnTo>
                  <a:lnTo>
                    <a:pt x="133" y="9"/>
                  </a:lnTo>
                  <a:lnTo>
                    <a:pt x="134" y="12"/>
                  </a:lnTo>
                  <a:lnTo>
                    <a:pt x="135" y="5"/>
                  </a:lnTo>
                  <a:lnTo>
                    <a:pt x="135" y="7"/>
                  </a:lnTo>
                  <a:lnTo>
                    <a:pt x="136" y="7"/>
                  </a:lnTo>
                  <a:lnTo>
                    <a:pt x="137" y="9"/>
                  </a:lnTo>
                  <a:lnTo>
                    <a:pt x="138" y="5"/>
                  </a:lnTo>
                  <a:lnTo>
                    <a:pt x="138" y="7"/>
                  </a:lnTo>
                  <a:lnTo>
                    <a:pt x="138" y="2"/>
                  </a:lnTo>
                  <a:lnTo>
                    <a:pt x="139" y="5"/>
                  </a:lnTo>
                  <a:lnTo>
                    <a:pt x="140" y="9"/>
                  </a:lnTo>
                  <a:lnTo>
                    <a:pt x="140" y="7"/>
                  </a:lnTo>
                  <a:lnTo>
                    <a:pt x="141" y="9"/>
                  </a:lnTo>
                  <a:lnTo>
                    <a:pt x="141" y="3"/>
                  </a:lnTo>
                  <a:lnTo>
                    <a:pt x="142" y="7"/>
                  </a:lnTo>
                  <a:lnTo>
                    <a:pt x="143" y="9"/>
                  </a:lnTo>
                  <a:lnTo>
                    <a:pt x="144" y="13"/>
                  </a:lnTo>
                  <a:lnTo>
                    <a:pt x="145" y="9"/>
                  </a:lnTo>
                  <a:lnTo>
                    <a:pt x="145" y="10"/>
                  </a:lnTo>
                  <a:lnTo>
                    <a:pt x="146" y="16"/>
                  </a:lnTo>
                  <a:lnTo>
                    <a:pt x="147" y="13"/>
                  </a:lnTo>
                  <a:lnTo>
                    <a:pt x="148" y="12"/>
                  </a:lnTo>
                  <a:lnTo>
                    <a:pt x="148" y="10"/>
                  </a:lnTo>
                  <a:lnTo>
                    <a:pt x="148" y="8"/>
                  </a:lnTo>
                  <a:lnTo>
                    <a:pt x="149" y="9"/>
                  </a:lnTo>
                  <a:lnTo>
                    <a:pt x="150" y="7"/>
                  </a:lnTo>
                  <a:lnTo>
                    <a:pt x="151" y="8"/>
                  </a:lnTo>
                  <a:lnTo>
                    <a:pt x="152" y="9"/>
                  </a:lnTo>
                  <a:lnTo>
                    <a:pt x="153" y="9"/>
                  </a:lnTo>
                  <a:lnTo>
                    <a:pt x="153" y="7"/>
                  </a:lnTo>
                  <a:lnTo>
                    <a:pt x="153" y="8"/>
                  </a:lnTo>
                  <a:lnTo>
                    <a:pt x="154" y="10"/>
                  </a:lnTo>
                  <a:lnTo>
                    <a:pt x="155" y="9"/>
                  </a:lnTo>
                  <a:lnTo>
                    <a:pt x="156" y="11"/>
                  </a:lnTo>
                  <a:lnTo>
                    <a:pt x="156" y="9"/>
                  </a:lnTo>
                  <a:lnTo>
                    <a:pt x="157" y="9"/>
                  </a:lnTo>
                  <a:lnTo>
                    <a:pt x="157" y="11"/>
                  </a:lnTo>
                  <a:lnTo>
                    <a:pt x="158" y="9"/>
                  </a:lnTo>
                  <a:lnTo>
                    <a:pt x="159" y="9"/>
                  </a:lnTo>
                  <a:lnTo>
                    <a:pt x="160" y="10"/>
                  </a:lnTo>
                  <a:lnTo>
                    <a:pt x="160" y="13"/>
                  </a:lnTo>
                  <a:lnTo>
                    <a:pt x="160" y="11"/>
                  </a:lnTo>
                  <a:lnTo>
                    <a:pt x="161" y="9"/>
                  </a:lnTo>
                  <a:lnTo>
                    <a:pt x="162" y="11"/>
                  </a:lnTo>
                  <a:lnTo>
                    <a:pt x="162" y="9"/>
                  </a:lnTo>
                  <a:lnTo>
                    <a:pt x="163" y="9"/>
                  </a:lnTo>
                  <a:lnTo>
                    <a:pt x="164" y="12"/>
                  </a:lnTo>
                  <a:lnTo>
                    <a:pt x="165" y="10"/>
                  </a:lnTo>
                  <a:lnTo>
                    <a:pt x="165" y="13"/>
                  </a:lnTo>
                  <a:lnTo>
                    <a:pt x="166" y="5"/>
                  </a:lnTo>
                  <a:lnTo>
                    <a:pt x="167" y="5"/>
                  </a:lnTo>
                  <a:lnTo>
                    <a:pt x="167" y="7"/>
                  </a:lnTo>
                  <a:lnTo>
                    <a:pt x="168" y="2"/>
                  </a:lnTo>
                  <a:lnTo>
                    <a:pt x="169" y="7"/>
                  </a:lnTo>
                  <a:lnTo>
                    <a:pt x="170" y="15"/>
                  </a:lnTo>
                  <a:lnTo>
                    <a:pt x="170" y="11"/>
                  </a:lnTo>
                  <a:lnTo>
                    <a:pt x="171" y="15"/>
                  </a:lnTo>
                  <a:lnTo>
                    <a:pt x="171" y="13"/>
                  </a:lnTo>
                  <a:lnTo>
                    <a:pt x="172" y="11"/>
                  </a:lnTo>
                  <a:lnTo>
                    <a:pt x="172" y="9"/>
                  </a:lnTo>
                  <a:lnTo>
                    <a:pt x="173" y="13"/>
                  </a:lnTo>
                  <a:lnTo>
                    <a:pt x="174" y="12"/>
                  </a:lnTo>
                  <a:lnTo>
                    <a:pt x="175" y="9"/>
                  </a:lnTo>
                  <a:lnTo>
                    <a:pt x="175" y="16"/>
                  </a:lnTo>
                  <a:lnTo>
                    <a:pt x="175" y="14"/>
                  </a:lnTo>
                  <a:lnTo>
                    <a:pt x="176" y="12"/>
                  </a:lnTo>
                  <a:lnTo>
                    <a:pt x="177" y="10"/>
                  </a:lnTo>
                  <a:lnTo>
                    <a:pt x="177" y="12"/>
                  </a:lnTo>
                  <a:lnTo>
                    <a:pt x="178" y="12"/>
                  </a:lnTo>
                  <a:lnTo>
                    <a:pt x="179" y="10"/>
                  </a:lnTo>
                  <a:lnTo>
                    <a:pt x="179" y="9"/>
                  </a:lnTo>
                  <a:lnTo>
                    <a:pt x="179" y="6"/>
                  </a:lnTo>
                  <a:lnTo>
                    <a:pt x="180" y="7"/>
                  </a:lnTo>
                  <a:lnTo>
                    <a:pt x="181" y="7"/>
                  </a:lnTo>
                  <a:lnTo>
                    <a:pt x="182" y="8"/>
                  </a:lnTo>
                  <a:lnTo>
                    <a:pt x="182" y="7"/>
                  </a:lnTo>
                  <a:lnTo>
                    <a:pt x="182" y="8"/>
                  </a:lnTo>
                  <a:lnTo>
                    <a:pt x="183" y="7"/>
                  </a:lnTo>
                  <a:lnTo>
                    <a:pt x="184" y="8"/>
                  </a:lnTo>
                  <a:lnTo>
                    <a:pt x="184" y="16"/>
                  </a:lnTo>
                  <a:lnTo>
                    <a:pt x="185" y="14"/>
                  </a:lnTo>
                  <a:lnTo>
                    <a:pt x="186" y="7"/>
                  </a:lnTo>
                  <a:lnTo>
                    <a:pt x="186" y="10"/>
                  </a:lnTo>
                  <a:lnTo>
                    <a:pt x="187" y="10"/>
                  </a:lnTo>
                  <a:lnTo>
                    <a:pt x="188" y="14"/>
                  </a:lnTo>
                  <a:lnTo>
                    <a:pt x="189" y="9"/>
                  </a:lnTo>
                  <a:lnTo>
                    <a:pt x="189" y="12"/>
                  </a:lnTo>
                  <a:lnTo>
                    <a:pt x="190" y="10"/>
                  </a:lnTo>
                  <a:lnTo>
                    <a:pt x="190" y="14"/>
                  </a:lnTo>
                  <a:lnTo>
                    <a:pt x="191" y="13"/>
                  </a:lnTo>
                  <a:lnTo>
                    <a:pt x="192" y="11"/>
                  </a:lnTo>
                  <a:lnTo>
                    <a:pt x="193" y="6"/>
                  </a:lnTo>
                  <a:lnTo>
                    <a:pt x="194" y="8"/>
                  </a:lnTo>
                  <a:lnTo>
                    <a:pt x="194" y="9"/>
                  </a:lnTo>
                  <a:lnTo>
                    <a:pt x="194" y="11"/>
                  </a:lnTo>
                  <a:lnTo>
                    <a:pt x="195" y="9"/>
                  </a:lnTo>
                  <a:lnTo>
                    <a:pt x="196" y="10"/>
                  </a:lnTo>
                  <a:lnTo>
                    <a:pt x="197" y="10"/>
                  </a:lnTo>
                  <a:lnTo>
                    <a:pt x="197" y="7"/>
                  </a:lnTo>
                  <a:lnTo>
                    <a:pt x="197" y="9"/>
                  </a:lnTo>
                  <a:lnTo>
                    <a:pt x="198" y="9"/>
                  </a:lnTo>
                  <a:lnTo>
                    <a:pt x="199" y="11"/>
                  </a:lnTo>
                  <a:lnTo>
                    <a:pt x="199" y="10"/>
                  </a:lnTo>
                  <a:lnTo>
                    <a:pt x="200" y="11"/>
                  </a:lnTo>
                  <a:lnTo>
                    <a:pt x="201" y="12"/>
                  </a:lnTo>
                  <a:lnTo>
                    <a:pt x="202" y="10"/>
                  </a:lnTo>
                  <a:lnTo>
                    <a:pt x="203" y="10"/>
                  </a:lnTo>
                  <a:lnTo>
                    <a:pt x="204" y="10"/>
                  </a:lnTo>
                  <a:lnTo>
                    <a:pt x="204" y="9"/>
                  </a:lnTo>
                  <a:lnTo>
                    <a:pt x="205" y="9"/>
                  </a:lnTo>
                  <a:lnTo>
                    <a:pt x="205" y="11"/>
                  </a:lnTo>
                  <a:lnTo>
                    <a:pt x="206" y="12"/>
                  </a:lnTo>
                  <a:lnTo>
                    <a:pt x="207" y="10"/>
                  </a:lnTo>
                  <a:lnTo>
                    <a:pt x="208" y="9"/>
                  </a:lnTo>
                  <a:lnTo>
                    <a:pt x="209" y="12"/>
                  </a:lnTo>
                  <a:lnTo>
                    <a:pt x="209" y="11"/>
                  </a:lnTo>
                  <a:lnTo>
                    <a:pt x="210" y="10"/>
                  </a:lnTo>
                  <a:lnTo>
                    <a:pt x="211" y="3"/>
                  </a:lnTo>
                  <a:lnTo>
                    <a:pt x="211" y="5"/>
                  </a:lnTo>
                  <a:lnTo>
                    <a:pt x="212" y="11"/>
                  </a:lnTo>
                  <a:lnTo>
                    <a:pt x="212" y="12"/>
                  </a:lnTo>
                  <a:lnTo>
                    <a:pt x="213" y="7"/>
                  </a:lnTo>
                  <a:lnTo>
                    <a:pt x="214" y="8"/>
                  </a:lnTo>
                  <a:lnTo>
                    <a:pt x="214" y="9"/>
                  </a:lnTo>
                  <a:lnTo>
                    <a:pt x="215" y="8"/>
                  </a:lnTo>
                  <a:lnTo>
                    <a:pt x="216" y="9"/>
                  </a:lnTo>
                  <a:lnTo>
                    <a:pt x="216" y="5"/>
                  </a:lnTo>
                  <a:lnTo>
                    <a:pt x="217" y="5"/>
                  </a:lnTo>
                  <a:lnTo>
                    <a:pt x="218" y="5"/>
                  </a:lnTo>
                  <a:lnTo>
                    <a:pt x="219" y="7"/>
                  </a:lnTo>
                  <a:lnTo>
                    <a:pt x="219" y="14"/>
                  </a:lnTo>
                  <a:lnTo>
                    <a:pt x="220" y="15"/>
                  </a:lnTo>
                  <a:lnTo>
                    <a:pt x="221" y="14"/>
                  </a:lnTo>
                  <a:lnTo>
                    <a:pt x="221" y="16"/>
                  </a:lnTo>
                  <a:lnTo>
                    <a:pt x="222" y="12"/>
                  </a:lnTo>
                  <a:lnTo>
                    <a:pt x="223" y="11"/>
                  </a:lnTo>
                  <a:lnTo>
                    <a:pt x="223" y="16"/>
                  </a:lnTo>
                  <a:lnTo>
                    <a:pt x="224" y="13"/>
                  </a:lnTo>
                  <a:lnTo>
                    <a:pt x="225" y="11"/>
                  </a:lnTo>
                  <a:lnTo>
                    <a:pt x="226" y="12"/>
                  </a:lnTo>
                  <a:lnTo>
                    <a:pt x="226" y="7"/>
                  </a:lnTo>
                  <a:lnTo>
                    <a:pt x="227" y="9"/>
                  </a:lnTo>
                  <a:lnTo>
                    <a:pt x="227" y="5"/>
                  </a:lnTo>
                  <a:lnTo>
                    <a:pt x="228" y="1"/>
                  </a:lnTo>
                  <a:lnTo>
                    <a:pt x="228" y="5"/>
                  </a:lnTo>
                  <a:lnTo>
                    <a:pt x="229" y="6"/>
                  </a:lnTo>
                  <a:lnTo>
                    <a:pt x="230" y="7"/>
                  </a:lnTo>
                  <a:lnTo>
                    <a:pt x="231" y="9"/>
                  </a:lnTo>
                  <a:lnTo>
                    <a:pt x="231" y="14"/>
                  </a:lnTo>
                  <a:lnTo>
                    <a:pt x="232" y="13"/>
                  </a:lnTo>
                  <a:lnTo>
                    <a:pt x="233" y="12"/>
                  </a:lnTo>
                  <a:lnTo>
                    <a:pt x="233" y="9"/>
                  </a:lnTo>
                  <a:lnTo>
                    <a:pt x="234" y="9"/>
                  </a:lnTo>
                  <a:lnTo>
                    <a:pt x="235" y="9"/>
                  </a:lnTo>
                  <a:lnTo>
                    <a:pt x="235" y="11"/>
                  </a:lnTo>
                  <a:lnTo>
                    <a:pt x="236" y="7"/>
                  </a:lnTo>
                  <a:lnTo>
                    <a:pt x="237" y="8"/>
                  </a:lnTo>
                  <a:lnTo>
                    <a:pt x="238" y="9"/>
                  </a:lnTo>
                  <a:lnTo>
                    <a:pt x="238" y="7"/>
                  </a:lnTo>
                  <a:lnTo>
                    <a:pt x="239" y="9"/>
                  </a:lnTo>
                  <a:lnTo>
                    <a:pt x="240" y="10"/>
                  </a:lnTo>
                  <a:lnTo>
                    <a:pt x="241" y="6"/>
                  </a:lnTo>
                  <a:lnTo>
                    <a:pt x="241" y="12"/>
                  </a:lnTo>
                  <a:lnTo>
                    <a:pt x="242" y="12"/>
                  </a:lnTo>
                  <a:lnTo>
                    <a:pt x="242" y="10"/>
                  </a:lnTo>
                  <a:lnTo>
                    <a:pt x="243" y="8"/>
                  </a:lnTo>
                  <a:lnTo>
                    <a:pt x="243" y="3"/>
                  </a:lnTo>
                  <a:lnTo>
                    <a:pt x="244" y="4"/>
                  </a:lnTo>
                  <a:lnTo>
                    <a:pt x="245" y="7"/>
                  </a:lnTo>
                  <a:lnTo>
                    <a:pt x="245" y="8"/>
                  </a:lnTo>
                  <a:lnTo>
                    <a:pt x="246" y="5"/>
                  </a:lnTo>
                  <a:lnTo>
                    <a:pt x="246" y="9"/>
                  </a:lnTo>
                  <a:lnTo>
                    <a:pt x="247" y="9"/>
                  </a:lnTo>
                  <a:lnTo>
                    <a:pt x="248" y="7"/>
                  </a:lnTo>
                  <a:lnTo>
                    <a:pt x="248" y="8"/>
                  </a:lnTo>
                  <a:lnTo>
                    <a:pt x="249" y="9"/>
                  </a:lnTo>
                  <a:lnTo>
                    <a:pt x="250" y="8"/>
                  </a:lnTo>
                  <a:lnTo>
                    <a:pt x="250" y="10"/>
                  </a:lnTo>
                  <a:lnTo>
                    <a:pt x="250" y="7"/>
                  </a:lnTo>
                  <a:lnTo>
                    <a:pt x="251" y="12"/>
                  </a:lnTo>
                  <a:lnTo>
                    <a:pt x="252" y="11"/>
                  </a:lnTo>
                  <a:lnTo>
                    <a:pt x="253" y="12"/>
                  </a:lnTo>
                  <a:lnTo>
                    <a:pt x="253" y="11"/>
                  </a:lnTo>
                  <a:lnTo>
                    <a:pt x="253" y="9"/>
                  </a:lnTo>
                  <a:lnTo>
                    <a:pt x="254" y="9"/>
                  </a:lnTo>
                  <a:lnTo>
                    <a:pt x="255" y="12"/>
                  </a:lnTo>
                  <a:lnTo>
                    <a:pt x="255" y="8"/>
                  </a:lnTo>
                  <a:lnTo>
                    <a:pt x="256" y="8"/>
                  </a:lnTo>
                  <a:lnTo>
                    <a:pt x="257" y="7"/>
                  </a:lnTo>
                  <a:lnTo>
                    <a:pt x="258" y="11"/>
                  </a:lnTo>
                  <a:lnTo>
                    <a:pt x="258" y="10"/>
                  </a:lnTo>
                  <a:lnTo>
                    <a:pt x="258" y="13"/>
                  </a:lnTo>
                  <a:lnTo>
                    <a:pt x="259" y="14"/>
                  </a:lnTo>
                  <a:lnTo>
                    <a:pt x="260" y="11"/>
                  </a:lnTo>
                  <a:lnTo>
                    <a:pt x="260" y="10"/>
                  </a:lnTo>
                  <a:lnTo>
                    <a:pt x="261" y="9"/>
                  </a:lnTo>
                  <a:lnTo>
                    <a:pt x="261" y="8"/>
                  </a:lnTo>
                  <a:lnTo>
                    <a:pt x="262" y="5"/>
                  </a:lnTo>
                  <a:lnTo>
                    <a:pt x="263" y="12"/>
                  </a:lnTo>
                  <a:lnTo>
                    <a:pt x="264" y="11"/>
                  </a:lnTo>
                  <a:lnTo>
                    <a:pt x="265" y="10"/>
                  </a:lnTo>
                  <a:lnTo>
                    <a:pt x="265" y="9"/>
                  </a:lnTo>
                  <a:lnTo>
                    <a:pt x="266" y="11"/>
                  </a:lnTo>
                  <a:lnTo>
                    <a:pt x="267" y="13"/>
                  </a:lnTo>
                  <a:lnTo>
                    <a:pt x="268" y="11"/>
                  </a:lnTo>
                  <a:lnTo>
                    <a:pt x="268" y="10"/>
                  </a:lnTo>
                  <a:lnTo>
                    <a:pt x="268" y="16"/>
                  </a:lnTo>
                  <a:lnTo>
                    <a:pt x="269" y="14"/>
                  </a:lnTo>
                  <a:lnTo>
                    <a:pt x="270" y="16"/>
                  </a:lnTo>
                  <a:lnTo>
                    <a:pt x="270" y="13"/>
                  </a:lnTo>
                  <a:lnTo>
                    <a:pt x="271" y="13"/>
                  </a:lnTo>
                  <a:lnTo>
                    <a:pt x="272" y="11"/>
                  </a:lnTo>
                  <a:lnTo>
                    <a:pt x="272" y="10"/>
                  </a:lnTo>
                  <a:lnTo>
                    <a:pt x="272" y="9"/>
                  </a:lnTo>
                  <a:lnTo>
                    <a:pt x="273" y="5"/>
                  </a:lnTo>
                  <a:lnTo>
                    <a:pt x="274" y="7"/>
                  </a:lnTo>
                  <a:lnTo>
                    <a:pt x="275" y="5"/>
                  </a:lnTo>
                  <a:lnTo>
                    <a:pt x="275" y="7"/>
                  </a:lnTo>
                  <a:lnTo>
                    <a:pt x="276" y="8"/>
                  </a:lnTo>
                  <a:lnTo>
                    <a:pt x="276" y="9"/>
                  </a:lnTo>
                  <a:lnTo>
                    <a:pt x="277" y="4"/>
                  </a:lnTo>
                  <a:lnTo>
                    <a:pt x="277" y="2"/>
                  </a:lnTo>
                  <a:lnTo>
                    <a:pt x="278" y="2"/>
                  </a:lnTo>
                  <a:lnTo>
                    <a:pt x="279" y="7"/>
                  </a:lnTo>
                  <a:lnTo>
                    <a:pt x="280" y="4"/>
                  </a:lnTo>
                  <a:lnTo>
                    <a:pt x="280" y="7"/>
                  </a:lnTo>
                  <a:lnTo>
                    <a:pt x="280" y="8"/>
                  </a:lnTo>
                  <a:lnTo>
                    <a:pt x="281" y="7"/>
                  </a:lnTo>
                  <a:lnTo>
                    <a:pt x="282" y="16"/>
                  </a:lnTo>
                  <a:lnTo>
                    <a:pt x="282" y="13"/>
                  </a:lnTo>
                  <a:lnTo>
                    <a:pt x="283" y="11"/>
                  </a:lnTo>
                  <a:lnTo>
                    <a:pt x="284" y="9"/>
                  </a:lnTo>
                  <a:lnTo>
                    <a:pt x="284" y="12"/>
                  </a:lnTo>
                  <a:lnTo>
                    <a:pt x="285" y="11"/>
                  </a:lnTo>
                  <a:lnTo>
                    <a:pt x="285" y="9"/>
                  </a:lnTo>
                  <a:lnTo>
                    <a:pt x="286" y="13"/>
                  </a:lnTo>
                  <a:lnTo>
                    <a:pt x="287" y="12"/>
                  </a:lnTo>
                  <a:lnTo>
                    <a:pt x="287" y="10"/>
                  </a:lnTo>
                  <a:lnTo>
                    <a:pt x="288" y="13"/>
                  </a:lnTo>
                  <a:lnTo>
                    <a:pt x="289" y="10"/>
                  </a:lnTo>
                  <a:lnTo>
                    <a:pt x="290" y="15"/>
                  </a:lnTo>
                  <a:lnTo>
                    <a:pt x="290" y="14"/>
                  </a:lnTo>
                  <a:lnTo>
                    <a:pt x="291" y="17"/>
                  </a:lnTo>
                  <a:lnTo>
                    <a:pt x="291" y="13"/>
                  </a:lnTo>
                  <a:lnTo>
                    <a:pt x="292" y="12"/>
                  </a:lnTo>
                  <a:lnTo>
                    <a:pt x="292" y="11"/>
                  </a:lnTo>
                  <a:lnTo>
                    <a:pt x="293" y="6"/>
                  </a:lnTo>
                  <a:lnTo>
                    <a:pt x="294" y="6"/>
                  </a:lnTo>
                  <a:lnTo>
                    <a:pt x="294" y="10"/>
                  </a:lnTo>
                  <a:lnTo>
                    <a:pt x="294" y="9"/>
                  </a:lnTo>
                  <a:lnTo>
                    <a:pt x="295" y="9"/>
                  </a:lnTo>
                  <a:lnTo>
                    <a:pt x="296" y="9"/>
                  </a:lnTo>
                  <a:lnTo>
                    <a:pt x="297" y="12"/>
                  </a:lnTo>
                  <a:lnTo>
                    <a:pt x="297" y="8"/>
                  </a:lnTo>
                  <a:lnTo>
                    <a:pt x="298" y="6"/>
                  </a:lnTo>
                  <a:lnTo>
                    <a:pt x="299" y="9"/>
                  </a:lnTo>
                  <a:lnTo>
                    <a:pt x="299" y="13"/>
                  </a:lnTo>
                  <a:lnTo>
                    <a:pt x="299" y="8"/>
                  </a:lnTo>
                  <a:lnTo>
                    <a:pt x="300" y="9"/>
                  </a:lnTo>
                  <a:lnTo>
                    <a:pt x="301" y="8"/>
                  </a:lnTo>
                  <a:lnTo>
                    <a:pt x="302" y="15"/>
                  </a:lnTo>
                  <a:lnTo>
                    <a:pt x="302" y="12"/>
                  </a:lnTo>
                  <a:lnTo>
                    <a:pt x="303" y="11"/>
                  </a:lnTo>
                  <a:lnTo>
                    <a:pt x="304" y="7"/>
                  </a:lnTo>
                  <a:lnTo>
                    <a:pt x="304" y="9"/>
                  </a:lnTo>
                  <a:lnTo>
                    <a:pt x="305" y="7"/>
                  </a:lnTo>
                  <a:lnTo>
                    <a:pt x="306" y="6"/>
                  </a:lnTo>
                  <a:lnTo>
                    <a:pt x="306" y="8"/>
                  </a:lnTo>
                  <a:lnTo>
                    <a:pt x="307" y="9"/>
                  </a:lnTo>
                  <a:lnTo>
                    <a:pt x="308" y="14"/>
                  </a:lnTo>
                  <a:lnTo>
                    <a:pt x="309" y="11"/>
                  </a:lnTo>
                  <a:lnTo>
                    <a:pt x="309" y="14"/>
                  </a:lnTo>
                  <a:lnTo>
                    <a:pt x="309" y="12"/>
                  </a:lnTo>
                  <a:lnTo>
                    <a:pt x="310" y="8"/>
                  </a:lnTo>
                  <a:lnTo>
                    <a:pt x="311" y="7"/>
                  </a:lnTo>
                  <a:lnTo>
                    <a:pt x="312" y="8"/>
                  </a:lnTo>
                  <a:lnTo>
                    <a:pt x="312" y="9"/>
                  </a:lnTo>
                  <a:lnTo>
                    <a:pt x="313" y="12"/>
                  </a:lnTo>
                  <a:lnTo>
                    <a:pt x="314" y="14"/>
                  </a:lnTo>
                  <a:lnTo>
                    <a:pt x="314" y="11"/>
                  </a:lnTo>
                  <a:lnTo>
                    <a:pt x="314" y="10"/>
                  </a:lnTo>
                  <a:lnTo>
                    <a:pt x="315" y="14"/>
                  </a:lnTo>
                  <a:lnTo>
                    <a:pt x="316" y="12"/>
                  </a:lnTo>
                  <a:lnTo>
                    <a:pt x="316" y="9"/>
                  </a:lnTo>
                  <a:lnTo>
                    <a:pt x="317" y="9"/>
                  </a:lnTo>
                  <a:lnTo>
                    <a:pt x="317" y="7"/>
                  </a:lnTo>
                  <a:lnTo>
                    <a:pt x="318" y="9"/>
                  </a:lnTo>
                  <a:lnTo>
                    <a:pt x="319" y="10"/>
                  </a:lnTo>
                  <a:lnTo>
                    <a:pt x="319" y="13"/>
                  </a:lnTo>
                  <a:lnTo>
                    <a:pt x="320" y="12"/>
                  </a:lnTo>
                  <a:lnTo>
                    <a:pt x="321" y="10"/>
                  </a:lnTo>
                  <a:lnTo>
                    <a:pt x="321" y="12"/>
                  </a:lnTo>
                  <a:lnTo>
                    <a:pt x="321" y="2"/>
                  </a:lnTo>
                  <a:lnTo>
                    <a:pt x="322" y="5"/>
                  </a:lnTo>
                  <a:lnTo>
                    <a:pt x="323" y="7"/>
                  </a:lnTo>
                  <a:lnTo>
                    <a:pt x="324" y="7"/>
                  </a:lnTo>
                  <a:lnTo>
                    <a:pt x="324" y="9"/>
                  </a:lnTo>
                  <a:lnTo>
                    <a:pt x="325" y="7"/>
                  </a:lnTo>
                  <a:lnTo>
                    <a:pt x="326" y="7"/>
                  </a:lnTo>
                  <a:lnTo>
                    <a:pt x="326" y="12"/>
                  </a:lnTo>
                  <a:lnTo>
                    <a:pt x="327" y="10"/>
                  </a:lnTo>
                  <a:lnTo>
                    <a:pt x="328" y="11"/>
                  </a:lnTo>
                  <a:lnTo>
                    <a:pt x="329" y="7"/>
                  </a:lnTo>
                  <a:lnTo>
                    <a:pt x="329" y="10"/>
                  </a:lnTo>
                  <a:lnTo>
                    <a:pt x="330" y="14"/>
                  </a:lnTo>
                  <a:lnTo>
                    <a:pt x="331" y="13"/>
                  </a:lnTo>
                  <a:lnTo>
                    <a:pt x="331" y="11"/>
                  </a:lnTo>
                  <a:lnTo>
                    <a:pt x="332" y="9"/>
                  </a:lnTo>
                  <a:lnTo>
                    <a:pt x="332" y="19"/>
                  </a:lnTo>
                  <a:lnTo>
                    <a:pt x="333" y="11"/>
                  </a:lnTo>
                  <a:lnTo>
                    <a:pt x="334" y="9"/>
                  </a:lnTo>
                  <a:lnTo>
                    <a:pt x="335" y="3"/>
                  </a:lnTo>
                  <a:lnTo>
                    <a:pt x="336" y="7"/>
                  </a:lnTo>
                  <a:lnTo>
                    <a:pt x="336" y="2"/>
                  </a:lnTo>
                  <a:lnTo>
                    <a:pt x="336" y="4"/>
                  </a:lnTo>
                  <a:lnTo>
                    <a:pt x="337" y="3"/>
                  </a:lnTo>
                  <a:lnTo>
                    <a:pt x="338" y="6"/>
                  </a:lnTo>
                  <a:lnTo>
                    <a:pt x="339" y="5"/>
                  </a:lnTo>
                  <a:lnTo>
                    <a:pt x="340" y="8"/>
                  </a:lnTo>
                  <a:lnTo>
                    <a:pt x="341" y="8"/>
                  </a:lnTo>
                  <a:lnTo>
                    <a:pt x="341" y="11"/>
                  </a:lnTo>
                  <a:lnTo>
                    <a:pt x="342" y="9"/>
                  </a:lnTo>
                  <a:lnTo>
                    <a:pt x="343" y="9"/>
                  </a:lnTo>
                  <a:lnTo>
                    <a:pt x="343" y="12"/>
                  </a:lnTo>
                  <a:lnTo>
                    <a:pt x="344" y="12"/>
                  </a:lnTo>
                  <a:lnTo>
                    <a:pt x="345" y="9"/>
                  </a:lnTo>
                  <a:lnTo>
                    <a:pt x="346" y="9"/>
                  </a:lnTo>
                  <a:lnTo>
                    <a:pt x="346" y="11"/>
                  </a:lnTo>
                  <a:lnTo>
                    <a:pt x="347" y="10"/>
                  </a:lnTo>
                  <a:lnTo>
                    <a:pt x="348" y="9"/>
                  </a:lnTo>
                  <a:lnTo>
                    <a:pt x="348" y="11"/>
                  </a:lnTo>
                  <a:lnTo>
                    <a:pt x="349" y="9"/>
                  </a:lnTo>
                  <a:lnTo>
                    <a:pt x="350" y="8"/>
                  </a:lnTo>
                  <a:lnTo>
                    <a:pt x="351" y="7"/>
                  </a:lnTo>
                  <a:lnTo>
                    <a:pt x="351" y="8"/>
                  </a:lnTo>
                  <a:lnTo>
                    <a:pt x="351" y="7"/>
                  </a:lnTo>
                  <a:lnTo>
                    <a:pt x="352" y="3"/>
                  </a:lnTo>
                  <a:lnTo>
                    <a:pt x="353" y="6"/>
                  </a:lnTo>
                  <a:lnTo>
                    <a:pt x="353" y="7"/>
                  </a:lnTo>
                  <a:lnTo>
                    <a:pt x="354" y="8"/>
                  </a:lnTo>
                  <a:lnTo>
                    <a:pt x="355" y="14"/>
                  </a:lnTo>
                  <a:lnTo>
                    <a:pt x="355" y="11"/>
                  </a:lnTo>
                  <a:lnTo>
                    <a:pt x="356" y="5"/>
                  </a:lnTo>
                  <a:lnTo>
                    <a:pt x="356" y="6"/>
                  </a:lnTo>
                  <a:lnTo>
                    <a:pt x="357" y="13"/>
                  </a:lnTo>
                  <a:lnTo>
                    <a:pt x="358" y="13"/>
                  </a:lnTo>
                  <a:lnTo>
                    <a:pt x="358" y="12"/>
                  </a:lnTo>
                  <a:lnTo>
                    <a:pt x="358" y="11"/>
                  </a:lnTo>
                  <a:lnTo>
                    <a:pt x="359" y="14"/>
                  </a:lnTo>
                  <a:lnTo>
                    <a:pt x="360" y="14"/>
                  </a:lnTo>
                  <a:lnTo>
                    <a:pt x="360" y="12"/>
                  </a:lnTo>
                  <a:lnTo>
                    <a:pt x="361" y="11"/>
                  </a:lnTo>
                  <a:lnTo>
                    <a:pt x="362" y="9"/>
                  </a:lnTo>
                  <a:lnTo>
                    <a:pt x="362" y="8"/>
                  </a:lnTo>
                  <a:lnTo>
                    <a:pt x="363" y="8"/>
                  </a:lnTo>
                  <a:lnTo>
                    <a:pt x="363" y="9"/>
                  </a:lnTo>
                  <a:lnTo>
                    <a:pt x="364" y="7"/>
                  </a:lnTo>
                  <a:lnTo>
                    <a:pt x="365" y="7"/>
                  </a:lnTo>
                  <a:lnTo>
                    <a:pt x="365" y="8"/>
                  </a:lnTo>
                  <a:lnTo>
                    <a:pt x="366" y="2"/>
                  </a:lnTo>
                  <a:lnTo>
                    <a:pt x="366" y="3"/>
                  </a:lnTo>
                  <a:lnTo>
                    <a:pt x="367" y="0"/>
                  </a:lnTo>
                  <a:lnTo>
                    <a:pt x="368" y="4"/>
                  </a:lnTo>
                  <a:lnTo>
                    <a:pt x="368" y="1"/>
                  </a:lnTo>
                  <a:lnTo>
                    <a:pt x="369" y="5"/>
                  </a:lnTo>
                  <a:lnTo>
                    <a:pt x="370" y="7"/>
                  </a:lnTo>
                  <a:lnTo>
                    <a:pt x="370" y="12"/>
                  </a:lnTo>
                  <a:lnTo>
                    <a:pt x="371" y="9"/>
                  </a:lnTo>
                  <a:lnTo>
                    <a:pt x="372" y="9"/>
                  </a:lnTo>
                  <a:lnTo>
                    <a:pt x="373" y="8"/>
                  </a:lnTo>
                  <a:lnTo>
                    <a:pt x="373" y="9"/>
                  </a:lnTo>
                  <a:lnTo>
                    <a:pt x="373" y="8"/>
                  </a:lnTo>
                  <a:lnTo>
                    <a:pt x="374" y="8"/>
                  </a:lnTo>
                  <a:lnTo>
                    <a:pt x="375" y="18"/>
                  </a:lnTo>
                  <a:lnTo>
                    <a:pt x="375" y="16"/>
                  </a:lnTo>
                  <a:lnTo>
                    <a:pt x="376" y="11"/>
                  </a:lnTo>
                  <a:lnTo>
                    <a:pt x="377" y="10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526" name="Freeform 867"/>
            <p:cNvSpPr>
              <a:spLocks/>
            </p:cNvSpPr>
            <p:nvPr/>
          </p:nvSpPr>
          <p:spPr bwMode="auto">
            <a:xfrm>
              <a:off x="876300" y="3790950"/>
              <a:ext cx="674687" cy="1881188"/>
            </a:xfrm>
            <a:custGeom>
              <a:avLst/>
              <a:gdLst>
                <a:gd name="T0" fmla="*/ 2147483647 w 425"/>
                <a:gd name="T1" fmla="*/ 2147483647 h 1185"/>
                <a:gd name="T2" fmla="*/ 2147483647 w 425"/>
                <a:gd name="T3" fmla="*/ 2147483647 h 1185"/>
                <a:gd name="T4" fmla="*/ 2147483647 w 425"/>
                <a:gd name="T5" fmla="*/ 2147483647 h 1185"/>
                <a:gd name="T6" fmla="*/ 2147483647 w 425"/>
                <a:gd name="T7" fmla="*/ 2147483647 h 1185"/>
                <a:gd name="T8" fmla="*/ 2147483647 w 425"/>
                <a:gd name="T9" fmla="*/ 2147483647 h 1185"/>
                <a:gd name="T10" fmla="*/ 2147483647 w 425"/>
                <a:gd name="T11" fmla="*/ 2147483647 h 1185"/>
                <a:gd name="T12" fmla="*/ 2147483647 w 425"/>
                <a:gd name="T13" fmla="*/ 2147483647 h 1185"/>
                <a:gd name="T14" fmla="*/ 2147483647 w 425"/>
                <a:gd name="T15" fmla="*/ 2147483647 h 1185"/>
                <a:gd name="T16" fmla="*/ 2147483647 w 425"/>
                <a:gd name="T17" fmla="*/ 2147483647 h 1185"/>
                <a:gd name="T18" fmla="*/ 2147483647 w 425"/>
                <a:gd name="T19" fmla="*/ 2147483647 h 1185"/>
                <a:gd name="T20" fmla="*/ 2147483647 w 425"/>
                <a:gd name="T21" fmla="*/ 2147483647 h 1185"/>
                <a:gd name="T22" fmla="*/ 2147483647 w 425"/>
                <a:gd name="T23" fmla="*/ 2147483647 h 1185"/>
                <a:gd name="T24" fmla="*/ 2147483647 w 425"/>
                <a:gd name="T25" fmla="*/ 2147483647 h 1185"/>
                <a:gd name="T26" fmla="*/ 2147483647 w 425"/>
                <a:gd name="T27" fmla="*/ 2147483647 h 1185"/>
                <a:gd name="T28" fmla="*/ 2147483647 w 425"/>
                <a:gd name="T29" fmla="*/ 2147483647 h 1185"/>
                <a:gd name="T30" fmla="*/ 2147483647 w 425"/>
                <a:gd name="T31" fmla="*/ 2147483647 h 1185"/>
                <a:gd name="T32" fmla="*/ 2147483647 w 425"/>
                <a:gd name="T33" fmla="*/ 2147483647 h 1185"/>
                <a:gd name="T34" fmla="*/ 2147483647 w 425"/>
                <a:gd name="T35" fmla="*/ 2147483647 h 1185"/>
                <a:gd name="T36" fmla="*/ 2147483647 w 425"/>
                <a:gd name="T37" fmla="*/ 2147483647 h 1185"/>
                <a:gd name="T38" fmla="*/ 2147483647 w 425"/>
                <a:gd name="T39" fmla="*/ 2147483647 h 1185"/>
                <a:gd name="T40" fmla="*/ 2147483647 w 425"/>
                <a:gd name="T41" fmla="*/ 2147483647 h 1185"/>
                <a:gd name="T42" fmla="*/ 2147483647 w 425"/>
                <a:gd name="T43" fmla="*/ 2147483647 h 1185"/>
                <a:gd name="T44" fmla="*/ 2147483647 w 425"/>
                <a:gd name="T45" fmla="*/ 2147483647 h 1185"/>
                <a:gd name="T46" fmla="*/ 2147483647 w 425"/>
                <a:gd name="T47" fmla="*/ 2147483647 h 1185"/>
                <a:gd name="T48" fmla="*/ 2147483647 w 425"/>
                <a:gd name="T49" fmla="*/ 2147483647 h 1185"/>
                <a:gd name="T50" fmla="*/ 2147483647 w 425"/>
                <a:gd name="T51" fmla="*/ 2147483647 h 1185"/>
                <a:gd name="T52" fmla="*/ 2147483647 w 425"/>
                <a:gd name="T53" fmla="*/ 2147483647 h 1185"/>
                <a:gd name="T54" fmla="*/ 2147483647 w 425"/>
                <a:gd name="T55" fmla="*/ 2147483647 h 1185"/>
                <a:gd name="T56" fmla="*/ 2147483647 w 425"/>
                <a:gd name="T57" fmla="*/ 2147483647 h 1185"/>
                <a:gd name="T58" fmla="*/ 2147483647 w 425"/>
                <a:gd name="T59" fmla="*/ 2147483647 h 1185"/>
                <a:gd name="T60" fmla="*/ 2147483647 w 425"/>
                <a:gd name="T61" fmla="*/ 2147483647 h 1185"/>
                <a:gd name="T62" fmla="*/ 2147483647 w 425"/>
                <a:gd name="T63" fmla="*/ 2147483647 h 1185"/>
                <a:gd name="T64" fmla="*/ 2147483647 w 425"/>
                <a:gd name="T65" fmla="*/ 2147483647 h 1185"/>
                <a:gd name="T66" fmla="*/ 2147483647 w 425"/>
                <a:gd name="T67" fmla="*/ 2147483647 h 1185"/>
                <a:gd name="T68" fmla="*/ 2147483647 w 425"/>
                <a:gd name="T69" fmla="*/ 2147483647 h 1185"/>
                <a:gd name="T70" fmla="*/ 2147483647 w 425"/>
                <a:gd name="T71" fmla="*/ 2147483647 h 1185"/>
                <a:gd name="T72" fmla="*/ 2147483647 w 425"/>
                <a:gd name="T73" fmla="*/ 2147483647 h 1185"/>
                <a:gd name="T74" fmla="*/ 2147483647 w 425"/>
                <a:gd name="T75" fmla="*/ 2147483647 h 1185"/>
                <a:gd name="T76" fmla="*/ 2147483647 w 425"/>
                <a:gd name="T77" fmla="*/ 2147483647 h 1185"/>
                <a:gd name="T78" fmla="*/ 2147483647 w 425"/>
                <a:gd name="T79" fmla="*/ 2147483647 h 1185"/>
                <a:gd name="T80" fmla="*/ 2147483647 w 425"/>
                <a:gd name="T81" fmla="*/ 2147483647 h 1185"/>
                <a:gd name="T82" fmla="*/ 2147483647 w 425"/>
                <a:gd name="T83" fmla="*/ 2147483647 h 1185"/>
                <a:gd name="T84" fmla="*/ 2147483647 w 425"/>
                <a:gd name="T85" fmla="*/ 2147483647 h 1185"/>
                <a:gd name="T86" fmla="*/ 2147483647 w 425"/>
                <a:gd name="T87" fmla="*/ 2147483647 h 1185"/>
                <a:gd name="T88" fmla="*/ 2147483647 w 425"/>
                <a:gd name="T89" fmla="*/ 2147483647 h 1185"/>
                <a:gd name="T90" fmla="*/ 2147483647 w 425"/>
                <a:gd name="T91" fmla="*/ 2147483647 h 1185"/>
                <a:gd name="T92" fmla="*/ 2147483647 w 425"/>
                <a:gd name="T93" fmla="*/ 2147483647 h 1185"/>
                <a:gd name="T94" fmla="*/ 2147483647 w 425"/>
                <a:gd name="T95" fmla="*/ 2147483647 h 1185"/>
                <a:gd name="T96" fmla="*/ 2147483647 w 425"/>
                <a:gd name="T97" fmla="*/ 2147483647 h 1185"/>
                <a:gd name="T98" fmla="*/ 2147483647 w 425"/>
                <a:gd name="T99" fmla="*/ 2147483647 h 1185"/>
                <a:gd name="T100" fmla="*/ 2147483647 w 425"/>
                <a:gd name="T101" fmla="*/ 2147483647 h 1185"/>
                <a:gd name="T102" fmla="*/ 2147483647 w 425"/>
                <a:gd name="T103" fmla="*/ 2147483647 h 1185"/>
                <a:gd name="T104" fmla="*/ 2147483647 w 425"/>
                <a:gd name="T105" fmla="*/ 2147483647 h 1185"/>
                <a:gd name="T106" fmla="*/ 2147483647 w 425"/>
                <a:gd name="T107" fmla="*/ 2147483647 h 1185"/>
                <a:gd name="T108" fmla="*/ 2147483647 w 425"/>
                <a:gd name="T109" fmla="*/ 2147483647 h 1185"/>
                <a:gd name="T110" fmla="*/ 2147483647 w 425"/>
                <a:gd name="T111" fmla="*/ 2147483647 h 1185"/>
                <a:gd name="T112" fmla="*/ 2147483647 w 425"/>
                <a:gd name="T113" fmla="*/ 2147483647 h 1185"/>
                <a:gd name="T114" fmla="*/ 2147483647 w 425"/>
                <a:gd name="T115" fmla="*/ 2147483647 h 1185"/>
                <a:gd name="T116" fmla="*/ 2147483647 w 425"/>
                <a:gd name="T117" fmla="*/ 2147483647 h 1185"/>
                <a:gd name="T118" fmla="*/ 2147483647 w 425"/>
                <a:gd name="T119" fmla="*/ 2147483647 h 1185"/>
                <a:gd name="T120" fmla="*/ 2147483647 w 425"/>
                <a:gd name="T121" fmla="*/ 2147483647 h 1185"/>
                <a:gd name="T122" fmla="*/ 2147483647 w 425"/>
                <a:gd name="T123" fmla="*/ 2147483647 h 1185"/>
                <a:gd name="T124" fmla="*/ 2147483647 w 425"/>
                <a:gd name="T125" fmla="*/ 2147483647 h 118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25"/>
                <a:gd name="T190" fmla="*/ 0 h 1185"/>
                <a:gd name="T191" fmla="*/ 425 w 425"/>
                <a:gd name="T192" fmla="*/ 1185 h 118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25" h="1185">
                  <a:moveTo>
                    <a:pt x="0" y="1000"/>
                  </a:moveTo>
                  <a:lnTo>
                    <a:pt x="1" y="1001"/>
                  </a:lnTo>
                  <a:lnTo>
                    <a:pt x="2" y="996"/>
                  </a:lnTo>
                  <a:lnTo>
                    <a:pt x="2" y="997"/>
                  </a:lnTo>
                  <a:lnTo>
                    <a:pt x="3" y="995"/>
                  </a:lnTo>
                  <a:lnTo>
                    <a:pt x="3" y="998"/>
                  </a:lnTo>
                  <a:lnTo>
                    <a:pt x="4" y="1000"/>
                  </a:lnTo>
                  <a:lnTo>
                    <a:pt x="5" y="1001"/>
                  </a:lnTo>
                  <a:lnTo>
                    <a:pt x="6" y="1002"/>
                  </a:lnTo>
                  <a:lnTo>
                    <a:pt x="7" y="1002"/>
                  </a:lnTo>
                  <a:lnTo>
                    <a:pt x="7" y="1000"/>
                  </a:lnTo>
                  <a:lnTo>
                    <a:pt x="8" y="1000"/>
                  </a:lnTo>
                  <a:lnTo>
                    <a:pt x="9" y="995"/>
                  </a:lnTo>
                  <a:lnTo>
                    <a:pt x="9" y="1001"/>
                  </a:lnTo>
                  <a:lnTo>
                    <a:pt x="10" y="998"/>
                  </a:lnTo>
                  <a:lnTo>
                    <a:pt x="10" y="1001"/>
                  </a:lnTo>
                  <a:lnTo>
                    <a:pt x="11" y="1007"/>
                  </a:lnTo>
                  <a:lnTo>
                    <a:pt x="12" y="1002"/>
                  </a:lnTo>
                  <a:lnTo>
                    <a:pt x="12" y="1005"/>
                  </a:lnTo>
                  <a:lnTo>
                    <a:pt x="13" y="1007"/>
                  </a:lnTo>
                  <a:lnTo>
                    <a:pt x="14" y="1008"/>
                  </a:lnTo>
                  <a:lnTo>
                    <a:pt x="14" y="1005"/>
                  </a:lnTo>
                  <a:lnTo>
                    <a:pt x="14" y="1003"/>
                  </a:lnTo>
                  <a:lnTo>
                    <a:pt x="15" y="1001"/>
                  </a:lnTo>
                  <a:lnTo>
                    <a:pt x="16" y="999"/>
                  </a:lnTo>
                  <a:lnTo>
                    <a:pt x="17" y="1001"/>
                  </a:lnTo>
                  <a:lnTo>
                    <a:pt x="17" y="1000"/>
                  </a:lnTo>
                  <a:lnTo>
                    <a:pt x="18" y="1000"/>
                  </a:lnTo>
                  <a:lnTo>
                    <a:pt x="19" y="1000"/>
                  </a:lnTo>
                  <a:lnTo>
                    <a:pt x="19" y="1001"/>
                  </a:lnTo>
                  <a:lnTo>
                    <a:pt x="20" y="1185"/>
                  </a:lnTo>
                  <a:lnTo>
                    <a:pt x="21" y="1125"/>
                  </a:lnTo>
                  <a:lnTo>
                    <a:pt x="22" y="1072"/>
                  </a:lnTo>
                  <a:lnTo>
                    <a:pt x="22" y="1043"/>
                  </a:lnTo>
                  <a:lnTo>
                    <a:pt x="22" y="1028"/>
                  </a:lnTo>
                  <a:lnTo>
                    <a:pt x="23" y="1023"/>
                  </a:lnTo>
                  <a:lnTo>
                    <a:pt x="24" y="1019"/>
                  </a:lnTo>
                  <a:lnTo>
                    <a:pt x="24" y="1018"/>
                  </a:lnTo>
                  <a:lnTo>
                    <a:pt x="25" y="1019"/>
                  </a:lnTo>
                  <a:lnTo>
                    <a:pt x="25" y="1015"/>
                  </a:lnTo>
                  <a:lnTo>
                    <a:pt x="26" y="1016"/>
                  </a:lnTo>
                  <a:lnTo>
                    <a:pt x="27" y="1016"/>
                  </a:lnTo>
                  <a:lnTo>
                    <a:pt x="28" y="1015"/>
                  </a:lnTo>
                  <a:lnTo>
                    <a:pt x="29" y="1013"/>
                  </a:lnTo>
                  <a:lnTo>
                    <a:pt x="29" y="1012"/>
                  </a:lnTo>
                  <a:lnTo>
                    <a:pt x="30" y="1014"/>
                  </a:lnTo>
                  <a:lnTo>
                    <a:pt x="31" y="1016"/>
                  </a:lnTo>
                  <a:lnTo>
                    <a:pt x="31" y="1017"/>
                  </a:lnTo>
                  <a:lnTo>
                    <a:pt x="32" y="1016"/>
                  </a:lnTo>
                  <a:lnTo>
                    <a:pt x="33" y="1013"/>
                  </a:lnTo>
                  <a:lnTo>
                    <a:pt x="33" y="1005"/>
                  </a:lnTo>
                  <a:lnTo>
                    <a:pt x="34" y="1009"/>
                  </a:lnTo>
                  <a:lnTo>
                    <a:pt x="34" y="1010"/>
                  </a:lnTo>
                  <a:lnTo>
                    <a:pt x="35" y="1011"/>
                  </a:lnTo>
                  <a:lnTo>
                    <a:pt x="36" y="1006"/>
                  </a:lnTo>
                  <a:lnTo>
                    <a:pt x="36" y="1009"/>
                  </a:lnTo>
                  <a:lnTo>
                    <a:pt x="36" y="1011"/>
                  </a:lnTo>
                  <a:lnTo>
                    <a:pt x="37" y="1011"/>
                  </a:lnTo>
                  <a:lnTo>
                    <a:pt x="38" y="1016"/>
                  </a:lnTo>
                  <a:lnTo>
                    <a:pt x="39" y="1015"/>
                  </a:lnTo>
                  <a:lnTo>
                    <a:pt x="39" y="1014"/>
                  </a:lnTo>
                  <a:lnTo>
                    <a:pt x="40" y="1013"/>
                  </a:lnTo>
                  <a:lnTo>
                    <a:pt x="40" y="1014"/>
                  </a:lnTo>
                  <a:lnTo>
                    <a:pt x="41" y="1014"/>
                  </a:lnTo>
                  <a:lnTo>
                    <a:pt x="41" y="1012"/>
                  </a:lnTo>
                  <a:lnTo>
                    <a:pt x="42" y="1016"/>
                  </a:lnTo>
                  <a:lnTo>
                    <a:pt x="43" y="1016"/>
                  </a:lnTo>
                  <a:lnTo>
                    <a:pt x="44" y="1014"/>
                  </a:lnTo>
                  <a:lnTo>
                    <a:pt x="44" y="1010"/>
                  </a:lnTo>
                  <a:lnTo>
                    <a:pt x="45" y="1012"/>
                  </a:lnTo>
                  <a:lnTo>
                    <a:pt x="46" y="1012"/>
                  </a:lnTo>
                  <a:lnTo>
                    <a:pt x="47" y="1006"/>
                  </a:lnTo>
                  <a:lnTo>
                    <a:pt x="48" y="1007"/>
                  </a:lnTo>
                  <a:lnTo>
                    <a:pt x="48" y="1009"/>
                  </a:lnTo>
                  <a:lnTo>
                    <a:pt x="49" y="1014"/>
                  </a:lnTo>
                  <a:lnTo>
                    <a:pt x="49" y="1009"/>
                  </a:lnTo>
                  <a:lnTo>
                    <a:pt x="50" y="1011"/>
                  </a:lnTo>
                  <a:lnTo>
                    <a:pt x="51" y="1010"/>
                  </a:lnTo>
                  <a:lnTo>
                    <a:pt x="51" y="1008"/>
                  </a:lnTo>
                  <a:lnTo>
                    <a:pt x="51" y="1011"/>
                  </a:lnTo>
                  <a:lnTo>
                    <a:pt x="52" y="1008"/>
                  </a:lnTo>
                  <a:lnTo>
                    <a:pt x="53" y="1008"/>
                  </a:lnTo>
                  <a:lnTo>
                    <a:pt x="53" y="1010"/>
                  </a:lnTo>
                  <a:lnTo>
                    <a:pt x="54" y="1009"/>
                  </a:lnTo>
                  <a:lnTo>
                    <a:pt x="55" y="1009"/>
                  </a:lnTo>
                  <a:lnTo>
                    <a:pt x="56" y="1009"/>
                  </a:lnTo>
                  <a:lnTo>
                    <a:pt x="56" y="1012"/>
                  </a:lnTo>
                  <a:lnTo>
                    <a:pt x="56" y="1011"/>
                  </a:lnTo>
                  <a:lnTo>
                    <a:pt x="57" y="1009"/>
                  </a:lnTo>
                  <a:lnTo>
                    <a:pt x="58" y="1008"/>
                  </a:lnTo>
                  <a:lnTo>
                    <a:pt x="58" y="1009"/>
                  </a:lnTo>
                  <a:lnTo>
                    <a:pt x="59" y="1009"/>
                  </a:lnTo>
                  <a:lnTo>
                    <a:pt x="59" y="1010"/>
                  </a:lnTo>
                  <a:lnTo>
                    <a:pt x="60" y="1006"/>
                  </a:lnTo>
                  <a:lnTo>
                    <a:pt x="61" y="1005"/>
                  </a:lnTo>
                  <a:lnTo>
                    <a:pt x="61" y="1009"/>
                  </a:lnTo>
                  <a:lnTo>
                    <a:pt x="62" y="1012"/>
                  </a:lnTo>
                  <a:lnTo>
                    <a:pt x="63" y="1007"/>
                  </a:lnTo>
                  <a:lnTo>
                    <a:pt x="63" y="1008"/>
                  </a:lnTo>
                  <a:lnTo>
                    <a:pt x="64" y="1004"/>
                  </a:lnTo>
                  <a:lnTo>
                    <a:pt x="65" y="1008"/>
                  </a:lnTo>
                  <a:lnTo>
                    <a:pt x="66" y="1007"/>
                  </a:lnTo>
                  <a:lnTo>
                    <a:pt x="66" y="1008"/>
                  </a:lnTo>
                  <a:lnTo>
                    <a:pt x="66" y="1003"/>
                  </a:lnTo>
                  <a:lnTo>
                    <a:pt x="67" y="1005"/>
                  </a:lnTo>
                  <a:lnTo>
                    <a:pt x="68" y="1006"/>
                  </a:lnTo>
                  <a:lnTo>
                    <a:pt x="68" y="1007"/>
                  </a:lnTo>
                  <a:lnTo>
                    <a:pt x="69" y="1011"/>
                  </a:lnTo>
                  <a:lnTo>
                    <a:pt x="70" y="1009"/>
                  </a:lnTo>
                  <a:lnTo>
                    <a:pt x="71" y="1009"/>
                  </a:lnTo>
                  <a:lnTo>
                    <a:pt x="71" y="1010"/>
                  </a:lnTo>
                  <a:lnTo>
                    <a:pt x="72" y="1005"/>
                  </a:lnTo>
                  <a:lnTo>
                    <a:pt x="73" y="1005"/>
                  </a:lnTo>
                  <a:lnTo>
                    <a:pt x="73" y="1011"/>
                  </a:lnTo>
                  <a:lnTo>
                    <a:pt x="74" y="1010"/>
                  </a:lnTo>
                  <a:lnTo>
                    <a:pt x="74" y="1007"/>
                  </a:lnTo>
                  <a:lnTo>
                    <a:pt x="75" y="1007"/>
                  </a:lnTo>
                  <a:lnTo>
                    <a:pt x="75" y="1012"/>
                  </a:lnTo>
                  <a:lnTo>
                    <a:pt x="76" y="1014"/>
                  </a:lnTo>
                  <a:lnTo>
                    <a:pt x="77" y="1010"/>
                  </a:lnTo>
                  <a:lnTo>
                    <a:pt x="78" y="1008"/>
                  </a:lnTo>
                  <a:lnTo>
                    <a:pt x="78" y="1007"/>
                  </a:lnTo>
                  <a:lnTo>
                    <a:pt x="79" y="1007"/>
                  </a:lnTo>
                  <a:lnTo>
                    <a:pt x="80" y="0"/>
                  </a:lnTo>
                  <a:lnTo>
                    <a:pt x="80" y="102"/>
                  </a:lnTo>
                  <a:lnTo>
                    <a:pt x="81" y="461"/>
                  </a:lnTo>
                  <a:lnTo>
                    <a:pt x="81" y="654"/>
                  </a:lnTo>
                  <a:lnTo>
                    <a:pt x="82" y="759"/>
                  </a:lnTo>
                  <a:lnTo>
                    <a:pt x="83" y="821"/>
                  </a:lnTo>
                  <a:lnTo>
                    <a:pt x="83" y="855"/>
                  </a:lnTo>
                  <a:lnTo>
                    <a:pt x="84" y="875"/>
                  </a:lnTo>
                  <a:lnTo>
                    <a:pt x="85" y="882"/>
                  </a:lnTo>
                  <a:lnTo>
                    <a:pt x="85" y="888"/>
                  </a:lnTo>
                  <a:lnTo>
                    <a:pt x="85" y="890"/>
                  </a:lnTo>
                  <a:lnTo>
                    <a:pt x="86" y="897"/>
                  </a:lnTo>
                  <a:lnTo>
                    <a:pt x="87" y="898"/>
                  </a:lnTo>
                  <a:lnTo>
                    <a:pt x="88" y="903"/>
                  </a:lnTo>
                  <a:lnTo>
                    <a:pt x="88" y="900"/>
                  </a:lnTo>
                  <a:lnTo>
                    <a:pt x="89" y="905"/>
                  </a:lnTo>
                  <a:lnTo>
                    <a:pt x="89" y="902"/>
                  </a:lnTo>
                  <a:lnTo>
                    <a:pt x="90" y="901"/>
                  </a:lnTo>
                  <a:lnTo>
                    <a:pt x="90" y="903"/>
                  </a:lnTo>
                  <a:lnTo>
                    <a:pt x="91" y="898"/>
                  </a:lnTo>
                  <a:lnTo>
                    <a:pt x="92" y="901"/>
                  </a:lnTo>
                  <a:lnTo>
                    <a:pt x="93" y="902"/>
                  </a:lnTo>
                  <a:lnTo>
                    <a:pt x="93" y="904"/>
                  </a:lnTo>
                  <a:lnTo>
                    <a:pt x="93" y="901"/>
                  </a:lnTo>
                  <a:lnTo>
                    <a:pt x="94" y="905"/>
                  </a:lnTo>
                  <a:lnTo>
                    <a:pt x="95" y="905"/>
                  </a:lnTo>
                  <a:lnTo>
                    <a:pt x="95" y="902"/>
                  </a:lnTo>
                  <a:lnTo>
                    <a:pt x="96" y="907"/>
                  </a:lnTo>
                  <a:lnTo>
                    <a:pt x="97" y="909"/>
                  </a:lnTo>
                  <a:lnTo>
                    <a:pt x="97" y="910"/>
                  </a:lnTo>
                  <a:lnTo>
                    <a:pt x="98" y="906"/>
                  </a:lnTo>
                  <a:lnTo>
                    <a:pt x="98" y="910"/>
                  </a:lnTo>
                  <a:lnTo>
                    <a:pt x="99" y="914"/>
                  </a:lnTo>
                  <a:lnTo>
                    <a:pt x="100" y="914"/>
                  </a:lnTo>
                  <a:lnTo>
                    <a:pt x="100" y="919"/>
                  </a:lnTo>
                  <a:lnTo>
                    <a:pt x="100" y="917"/>
                  </a:lnTo>
                  <a:lnTo>
                    <a:pt x="101" y="916"/>
                  </a:lnTo>
                  <a:lnTo>
                    <a:pt x="102" y="917"/>
                  </a:lnTo>
                  <a:lnTo>
                    <a:pt x="102" y="928"/>
                  </a:lnTo>
                  <a:lnTo>
                    <a:pt x="103" y="922"/>
                  </a:lnTo>
                  <a:lnTo>
                    <a:pt x="104" y="922"/>
                  </a:lnTo>
                  <a:lnTo>
                    <a:pt x="104" y="920"/>
                  </a:lnTo>
                  <a:lnTo>
                    <a:pt x="105" y="918"/>
                  </a:lnTo>
                  <a:lnTo>
                    <a:pt x="105" y="919"/>
                  </a:lnTo>
                  <a:lnTo>
                    <a:pt x="106" y="920"/>
                  </a:lnTo>
                  <a:lnTo>
                    <a:pt x="107" y="919"/>
                  </a:lnTo>
                  <a:lnTo>
                    <a:pt x="107" y="920"/>
                  </a:lnTo>
                  <a:lnTo>
                    <a:pt x="107" y="921"/>
                  </a:lnTo>
                  <a:lnTo>
                    <a:pt x="108" y="922"/>
                  </a:lnTo>
                  <a:lnTo>
                    <a:pt x="109" y="919"/>
                  </a:lnTo>
                  <a:lnTo>
                    <a:pt x="110" y="921"/>
                  </a:lnTo>
                  <a:lnTo>
                    <a:pt x="110" y="924"/>
                  </a:lnTo>
                  <a:lnTo>
                    <a:pt x="111" y="926"/>
                  </a:lnTo>
                  <a:lnTo>
                    <a:pt x="112" y="922"/>
                  </a:lnTo>
                  <a:lnTo>
                    <a:pt x="112" y="926"/>
                  </a:lnTo>
                  <a:lnTo>
                    <a:pt x="113" y="926"/>
                  </a:lnTo>
                  <a:lnTo>
                    <a:pt x="114" y="928"/>
                  </a:lnTo>
                  <a:lnTo>
                    <a:pt x="115" y="924"/>
                  </a:lnTo>
                  <a:lnTo>
                    <a:pt x="115" y="926"/>
                  </a:lnTo>
                  <a:lnTo>
                    <a:pt x="115" y="928"/>
                  </a:lnTo>
                  <a:lnTo>
                    <a:pt x="116" y="931"/>
                  </a:lnTo>
                  <a:lnTo>
                    <a:pt x="117" y="931"/>
                  </a:lnTo>
                  <a:lnTo>
                    <a:pt x="117" y="937"/>
                  </a:lnTo>
                  <a:lnTo>
                    <a:pt x="118" y="933"/>
                  </a:lnTo>
                  <a:lnTo>
                    <a:pt x="119" y="928"/>
                  </a:lnTo>
                  <a:lnTo>
                    <a:pt x="119" y="930"/>
                  </a:lnTo>
                  <a:lnTo>
                    <a:pt x="120" y="937"/>
                  </a:lnTo>
                  <a:lnTo>
                    <a:pt x="120" y="938"/>
                  </a:lnTo>
                  <a:lnTo>
                    <a:pt x="121" y="937"/>
                  </a:lnTo>
                  <a:lnTo>
                    <a:pt x="122" y="936"/>
                  </a:lnTo>
                  <a:lnTo>
                    <a:pt x="123" y="935"/>
                  </a:lnTo>
                  <a:lnTo>
                    <a:pt x="124" y="935"/>
                  </a:lnTo>
                  <a:lnTo>
                    <a:pt x="124" y="936"/>
                  </a:lnTo>
                  <a:lnTo>
                    <a:pt x="125" y="936"/>
                  </a:lnTo>
                  <a:lnTo>
                    <a:pt x="126" y="937"/>
                  </a:lnTo>
                  <a:lnTo>
                    <a:pt x="127" y="933"/>
                  </a:lnTo>
                  <a:lnTo>
                    <a:pt x="127" y="935"/>
                  </a:lnTo>
                  <a:lnTo>
                    <a:pt x="127" y="937"/>
                  </a:lnTo>
                  <a:lnTo>
                    <a:pt x="128" y="938"/>
                  </a:lnTo>
                  <a:lnTo>
                    <a:pt x="129" y="936"/>
                  </a:lnTo>
                  <a:lnTo>
                    <a:pt x="129" y="939"/>
                  </a:lnTo>
                  <a:lnTo>
                    <a:pt x="130" y="942"/>
                  </a:lnTo>
                  <a:lnTo>
                    <a:pt x="131" y="947"/>
                  </a:lnTo>
                  <a:lnTo>
                    <a:pt x="132" y="943"/>
                  </a:lnTo>
                  <a:lnTo>
                    <a:pt x="132" y="942"/>
                  </a:lnTo>
                  <a:lnTo>
                    <a:pt x="133" y="942"/>
                  </a:lnTo>
                  <a:lnTo>
                    <a:pt x="134" y="939"/>
                  </a:lnTo>
                  <a:lnTo>
                    <a:pt x="134" y="945"/>
                  </a:lnTo>
                  <a:lnTo>
                    <a:pt x="134" y="943"/>
                  </a:lnTo>
                  <a:lnTo>
                    <a:pt x="135" y="942"/>
                  </a:lnTo>
                  <a:lnTo>
                    <a:pt x="136" y="947"/>
                  </a:lnTo>
                  <a:lnTo>
                    <a:pt x="137" y="947"/>
                  </a:lnTo>
                  <a:lnTo>
                    <a:pt x="138" y="947"/>
                  </a:lnTo>
                  <a:lnTo>
                    <a:pt x="138" y="950"/>
                  </a:lnTo>
                  <a:lnTo>
                    <a:pt x="139" y="949"/>
                  </a:lnTo>
                  <a:lnTo>
                    <a:pt x="139" y="947"/>
                  </a:lnTo>
                  <a:lnTo>
                    <a:pt x="140" y="947"/>
                  </a:lnTo>
                  <a:lnTo>
                    <a:pt x="141" y="943"/>
                  </a:lnTo>
                  <a:lnTo>
                    <a:pt x="142" y="940"/>
                  </a:lnTo>
                  <a:lnTo>
                    <a:pt x="142" y="943"/>
                  </a:lnTo>
                  <a:lnTo>
                    <a:pt x="142" y="945"/>
                  </a:lnTo>
                  <a:lnTo>
                    <a:pt x="143" y="947"/>
                  </a:lnTo>
                  <a:lnTo>
                    <a:pt x="144" y="947"/>
                  </a:lnTo>
                  <a:lnTo>
                    <a:pt x="144" y="942"/>
                  </a:lnTo>
                  <a:lnTo>
                    <a:pt x="145" y="943"/>
                  </a:lnTo>
                  <a:lnTo>
                    <a:pt x="146" y="949"/>
                  </a:lnTo>
                  <a:lnTo>
                    <a:pt x="146" y="940"/>
                  </a:lnTo>
                  <a:lnTo>
                    <a:pt x="147" y="945"/>
                  </a:lnTo>
                  <a:lnTo>
                    <a:pt x="148" y="947"/>
                  </a:lnTo>
                  <a:lnTo>
                    <a:pt x="149" y="948"/>
                  </a:lnTo>
                  <a:lnTo>
                    <a:pt x="149" y="949"/>
                  </a:lnTo>
                  <a:lnTo>
                    <a:pt x="150" y="949"/>
                  </a:lnTo>
                  <a:lnTo>
                    <a:pt x="151" y="949"/>
                  </a:lnTo>
                  <a:lnTo>
                    <a:pt x="152" y="949"/>
                  </a:lnTo>
                  <a:lnTo>
                    <a:pt x="153" y="952"/>
                  </a:lnTo>
                  <a:lnTo>
                    <a:pt x="153" y="955"/>
                  </a:lnTo>
                  <a:lnTo>
                    <a:pt x="154" y="958"/>
                  </a:lnTo>
                  <a:lnTo>
                    <a:pt x="154" y="954"/>
                  </a:lnTo>
                  <a:lnTo>
                    <a:pt x="155" y="954"/>
                  </a:lnTo>
                  <a:lnTo>
                    <a:pt x="156" y="957"/>
                  </a:lnTo>
                  <a:lnTo>
                    <a:pt x="156" y="954"/>
                  </a:lnTo>
                  <a:lnTo>
                    <a:pt x="157" y="954"/>
                  </a:lnTo>
                  <a:lnTo>
                    <a:pt x="158" y="954"/>
                  </a:lnTo>
                  <a:lnTo>
                    <a:pt x="159" y="954"/>
                  </a:lnTo>
                  <a:lnTo>
                    <a:pt x="159" y="956"/>
                  </a:lnTo>
                  <a:lnTo>
                    <a:pt x="160" y="956"/>
                  </a:lnTo>
                  <a:lnTo>
                    <a:pt x="161" y="960"/>
                  </a:lnTo>
                  <a:lnTo>
                    <a:pt x="162" y="956"/>
                  </a:lnTo>
                  <a:lnTo>
                    <a:pt x="163" y="956"/>
                  </a:lnTo>
                  <a:lnTo>
                    <a:pt x="164" y="956"/>
                  </a:lnTo>
                  <a:lnTo>
                    <a:pt x="164" y="958"/>
                  </a:lnTo>
                  <a:lnTo>
                    <a:pt x="164" y="959"/>
                  </a:lnTo>
                  <a:lnTo>
                    <a:pt x="165" y="957"/>
                  </a:lnTo>
                  <a:lnTo>
                    <a:pt x="166" y="958"/>
                  </a:lnTo>
                  <a:lnTo>
                    <a:pt x="167" y="957"/>
                  </a:lnTo>
                  <a:lnTo>
                    <a:pt x="168" y="959"/>
                  </a:lnTo>
                  <a:lnTo>
                    <a:pt x="168" y="961"/>
                  </a:lnTo>
                  <a:lnTo>
                    <a:pt x="169" y="956"/>
                  </a:lnTo>
                  <a:lnTo>
                    <a:pt x="170" y="958"/>
                  </a:lnTo>
                  <a:lnTo>
                    <a:pt x="171" y="958"/>
                  </a:lnTo>
                  <a:lnTo>
                    <a:pt x="171" y="959"/>
                  </a:lnTo>
                  <a:lnTo>
                    <a:pt x="172" y="960"/>
                  </a:lnTo>
                  <a:lnTo>
                    <a:pt x="173" y="968"/>
                  </a:lnTo>
                  <a:lnTo>
                    <a:pt x="173" y="964"/>
                  </a:lnTo>
                  <a:lnTo>
                    <a:pt x="174" y="963"/>
                  </a:lnTo>
                  <a:lnTo>
                    <a:pt x="175" y="963"/>
                  </a:lnTo>
                  <a:lnTo>
                    <a:pt x="175" y="961"/>
                  </a:lnTo>
                  <a:lnTo>
                    <a:pt x="176" y="964"/>
                  </a:lnTo>
                  <a:lnTo>
                    <a:pt x="176" y="960"/>
                  </a:lnTo>
                  <a:lnTo>
                    <a:pt x="177" y="960"/>
                  </a:lnTo>
                  <a:lnTo>
                    <a:pt x="178" y="961"/>
                  </a:lnTo>
                  <a:lnTo>
                    <a:pt x="178" y="962"/>
                  </a:lnTo>
                  <a:lnTo>
                    <a:pt x="179" y="963"/>
                  </a:lnTo>
                  <a:lnTo>
                    <a:pt x="179" y="964"/>
                  </a:lnTo>
                  <a:lnTo>
                    <a:pt x="180" y="965"/>
                  </a:lnTo>
                  <a:lnTo>
                    <a:pt x="181" y="962"/>
                  </a:lnTo>
                  <a:lnTo>
                    <a:pt x="181" y="965"/>
                  </a:lnTo>
                  <a:lnTo>
                    <a:pt x="182" y="966"/>
                  </a:lnTo>
                  <a:lnTo>
                    <a:pt x="183" y="964"/>
                  </a:lnTo>
                  <a:lnTo>
                    <a:pt x="183" y="965"/>
                  </a:lnTo>
                  <a:lnTo>
                    <a:pt x="184" y="963"/>
                  </a:lnTo>
                  <a:lnTo>
                    <a:pt x="185" y="958"/>
                  </a:lnTo>
                  <a:lnTo>
                    <a:pt x="186" y="963"/>
                  </a:lnTo>
                  <a:lnTo>
                    <a:pt x="186" y="965"/>
                  </a:lnTo>
                  <a:lnTo>
                    <a:pt x="186" y="968"/>
                  </a:lnTo>
                  <a:lnTo>
                    <a:pt x="187" y="968"/>
                  </a:lnTo>
                  <a:lnTo>
                    <a:pt x="188" y="965"/>
                  </a:lnTo>
                  <a:lnTo>
                    <a:pt x="188" y="964"/>
                  </a:lnTo>
                  <a:lnTo>
                    <a:pt x="189" y="957"/>
                  </a:lnTo>
                  <a:lnTo>
                    <a:pt x="190" y="961"/>
                  </a:lnTo>
                  <a:lnTo>
                    <a:pt x="190" y="964"/>
                  </a:lnTo>
                  <a:lnTo>
                    <a:pt x="190" y="966"/>
                  </a:lnTo>
                  <a:lnTo>
                    <a:pt x="191" y="964"/>
                  </a:lnTo>
                  <a:lnTo>
                    <a:pt x="192" y="965"/>
                  </a:lnTo>
                  <a:lnTo>
                    <a:pt x="193" y="970"/>
                  </a:lnTo>
                  <a:lnTo>
                    <a:pt x="193" y="968"/>
                  </a:lnTo>
                  <a:lnTo>
                    <a:pt x="194" y="971"/>
                  </a:lnTo>
                  <a:lnTo>
                    <a:pt x="194" y="970"/>
                  </a:lnTo>
                  <a:lnTo>
                    <a:pt x="195" y="970"/>
                  </a:lnTo>
                  <a:lnTo>
                    <a:pt x="195" y="968"/>
                  </a:lnTo>
                  <a:lnTo>
                    <a:pt x="196" y="971"/>
                  </a:lnTo>
                  <a:lnTo>
                    <a:pt x="197" y="970"/>
                  </a:lnTo>
                  <a:lnTo>
                    <a:pt x="198" y="967"/>
                  </a:lnTo>
                  <a:lnTo>
                    <a:pt x="198" y="970"/>
                  </a:lnTo>
                  <a:lnTo>
                    <a:pt x="199" y="970"/>
                  </a:lnTo>
                  <a:lnTo>
                    <a:pt x="200" y="965"/>
                  </a:lnTo>
                  <a:lnTo>
                    <a:pt x="200" y="968"/>
                  </a:lnTo>
                  <a:lnTo>
                    <a:pt x="201" y="969"/>
                  </a:lnTo>
                  <a:lnTo>
                    <a:pt x="202" y="968"/>
                  </a:lnTo>
                  <a:lnTo>
                    <a:pt x="203" y="968"/>
                  </a:lnTo>
                  <a:lnTo>
                    <a:pt x="203" y="970"/>
                  </a:lnTo>
                  <a:lnTo>
                    <a:pt x="204" y="974"/>
                  </a:lnTo>
                  <a:lnTo>
                    <a:pt x="205" y="972"/>
                  </a:lnTo>
                  <a:lnTo>
                    <a:pt x="205" y="971"/>
                  </a:lnTo>
                  <a:lnTo>
                    <a:pt x="206" y="972"/>
                  </a:lnTo>
                  <a:lnTo>
                    <a:pt x="207" y="972"/>
                  </a:lnTo>
                  <a:lnTo>
                    <a:pt x="208" y="971"/>
                  </a:lnTo>
                  <a:lnTo>
                    <a:pt x="208" y="972"/>
                  </a:lnTo>
                  <a:lnTo>
                    <a:pt x="209" y="976"/>
                  </a:lnTo>
                  <a:lnTo>
                    <a:pt x="209" y="975"/>
                  </a:lnTo>
                  <a:lnTo>
                    <a:pt x="210" y="975"/>
                  </a:lnTo>
                  <a:lnTo>
                    <a:pt x="210" y="974"/>
                  </a:lnTo>
                  <a:lnTo>
                    <a:pt x="211" y="976"/>
                  </a:lnTo>
                  <a:lnTo>
                    <a:pt x="212" y="977"/>
                  </a:lnTo>
                  <a:lnTo>
                    <a:pt x="212" y="973"/>
                  </a:lnTo>
                  <a:lnTo>
                    <a:pt x="212" y="974"/>
                  </a:lnTo>
                  <a:lnTo>
                    <a:pt x="213" y="970"/>
                  </a:lnTo>
                  <a:lnTo>
                    <a:pt x="214" y="971"/>
                  </a:lnTo>
                  <a:lnTo>
                    <a:pt x="215" y="972"/>
                  </a:lnTo>
                  <a:lnTo>
                    <a:pt x="215" y="971"/>
                  </a:lnTo>
                  <a:lnTo>
                    <a:pt x="216" y="971"/>
                  </a:lnTo>
                  <a:lnTo>
                    <a:pt x="217" y="971"/>
                  </a:lnTo>
                  <a:lnTo>
                    <a:pt x="217" y="975"/>
                  </a:lnTo>
                  <a:lnTo>
                    <a:pt x="217" y="969"/>
                  </a:lnTo>
                  <a:lnTo>
                    <a:pt x="218" y="970"/>
                  </a:lnTo>
                  <a:lnTo>
                    <a:pt x="219" y="972"/>
                  </a:lnTo>
                  <a:lnTo>
                    <a:pt x="220" y="977"/>
                  </a:lnTo>
                  <a:lnTo>
                    <a:pt x="220" y="978"/>
                  </a:lnTo>
                  <a:lnTo>
                    <a:pt x="220" y="977"/>
                  </a:lnTo>
                  <a:lnTo>
                    <a:pt x="221" y="976"/>
                  </a:lnTo>
                  <a:lnTo>
                    <a:pt x="222" y="976"/>
                  </a:lnTo>
                  <a:lnTo>
                    <a:pt x="222" y="979"/>
                  </a:lnTo>
                  <a:lnTo>
                    <a:pt x="223" y="977"/>
                  </a:lnTo>
                  <a:lnTo>
                    <a:pt x="224" y="981"/>
                  </a:lnTo>
                  <a:lnTo>
                    <a:pt x="224" y="980"/>
                  </a:lnTo>
                  <a:lnTo>
                    <a:pt x="225" y="979"/>
                  </a:lnTo>
                  <a:lnTo>
                    <a:pt x="225" y="977"/>
                  </a:lnTo>
                  <a:lnTo>
                    <a:pt x="226" y="976"/>
                  </a:lnTo>
                  <a:lnTo>
                    <a:pt x="227" y="975"/>
                  </a:lnTo>
                  <a:lnTo>
                    <a:pt x="227" y="971"/>
                  </a:lnTo>
                  <a:lnTo>
                    <a:pt x="227" y="973"/>
                  </a:lnTo>
                  <a:lnTo>
                    <a:pt x="228" y="970"/>
                  </a:lnTo>
                  <a:lnTo>
                    <a:pt x="229" y="974"/>
                  </a:lnTo>
                  <a:lnTo>
                    <a:pt x="230" y="975"/>
                  </a:lnTo>
                  <a:lnTo>
                    <a:pt x="231" y="970"/>
                  </a:lnTo>
                  <a:lnTo>
                    <a:pt x="232" y="970"/>
                  </a:lnTo>
                  <a:lnTo>
                    <a:pt x="232" y="972"/>
                  </a:lnTo>
                  <a:lnTo>
                    <a:pt x="232" y="974"/>
                  </a:lnTo>
                  <a:lnTo>
                    <a:pt x="233" y="977"/>
                  </a:lnTo>
                  <a:lnTo>
                    <a:pt x="234" y="979"/>
                  </a:lnTo>
                  <a:lnTo>
                    <a:pt x="235" y="977"/>
                  </a:lnTo>
                  <a:lnTo>
                    <a:pt x="235" y="976"/>
                  </a:lnTo>
                  <a:lnTo>
                    <a:pt x="235" y="975"/>
                  </a:lnTo>
                  <a:lnTo>
                    <a:pt x="236" y="976"/>
                  </a:lnTo>
                  <a:lnTo>
                    <a:pt x="237" y="976"/>
                  </a:lnTo>
                  <a:lnTo>
                    <a:pt x="238" y="977"/>
                  </a:lnTo>
                  <a:lnTo>
                    <a:pt x="239" y="975"/>
                  </a:lnTo>
                  <a:lnTo>
                    <a:pt x="239" y="983"/>
                  </a:lnTo>
                  <a:lnTo>
                    <a:pt x="239" y="980"/>
                  </a:lnTo>
                  <a:lnTo>
                    <a:pt x="240" y="977"/>
                  </a:lnTo>
                  <a:lnTo>
                    <a:pt x="241" y="976"/>
                  </a:lnTo>
                  <a:lnTo>
                    <a:pt x="242" y="977"/>
                  </a:lnTo>
                  <a:lnTo>
                    <a:pt x="242" y="975"/>
                  </a:lnTo>
                  <a:lnTo>
                    <a:pt x="243" y="972"/>
                  </a:lnTo>
                  <a:lnTo>
                    <a:pt x="243" y="971"/>
                  </a:lnTo>
                  <a:lnTo>
                    <a:pt x="244" y="975"/>
                  </a:lnTo>
                  <a:lnTo>
                    <a:pt x="244" y="977"/>
                  </a:lnTo>
                  <a:lnTo>
                    <a:pt x="245" y="977"/>
                  </a:lnTo>
                  <a:lnTo>
                    <a:pt x="246" y="977"/>
                  </a:lnTo>
                  <a:lnTo>
                    <a:pt x="247" y="977"/>
                  </a:lnTo>
                  <a:lnTo>
                    <a:pt x="247" y="980"/>
                  </a:lnTo>
                  <a:lnTo>
                    <a:pt x="247" y="979"/>
                  </a:lnTo>
                  <a:lnTo>
                    <a:pt x="248" y="977"/>
                  </a:lnTo>
                  <a:lnTo>
                    <a:pt x="249" y="977"/>
                  </a:lnTo>
                  <a:lnTo>
                    <a:pt x="250" y="977"/>
                  </a:lnTo>
                  <a:lnTo>
                    <a:pt x="250" y="980"/>
                  </a:lnTo>
                  <a:lnTo>
                    <a:pt x="251" y="976"/>
                  </a:lnTo>
                  <a:lnTo>
                    <a:pt x="252" y="977"/>
                  </a:lnTo>
                  <a:lnTo>
                    <a:pt x="253" y="979"/>
                  </a:lnTo>
                  <a:lnTo>
                    <a:pt x="254" y="977"/>
                  </a:lnTo>
                  <a:lnTo>
                    <a:pt x="254" y="978"/>
                  </a:lnTo>
                  <a:lnTo>
                    <a:pt x="255" y="981"/>
                  </a:lnTo>
                  <a:lnTo>
                    <a:pt x="256" y="979"/>
                  </a:lnTo>
                  <a:lnTo>
                    <a:pt x="257" y="978"/>
                  </a:lnTo>
                  <a:lnTo>
                    <a:pt x="257" y="977"/>
                  </a:lnTo>
                  <a:lnTo>
                    <a:pt x="258" y="979"/>
                  </a:lnTo>
                  <a:lnTo>
                    <a:pt x="258" y="977"/>
                  </a:lnTo>
                  <a:lnTo>
                    <a:pt x="259" y="972"/>
                  </a:lnTo>
                  <a:lnTo>
                    <a:pt x="259" y="973"/>
                  </a:lnTo>
                  <a:lnTo>
                    <a:pt x="260" y="975"/>
                  </a:lnTo>
                  <a:lnTo>
                    <a:pt x="261" y="975"/>
                  </a:lnTo>
                  <a:lnTo>
                    <a:pt x="261" y="971"/>
                  </a:lnTo>
                  <a:lnTo>
                    <a:pt x="262" y="977"/>
                  </a:lnTo>
                  <a:lnTo>
                    <a:pt x="263" y="979"/>
                  </a:lnTo>
                  <a:lnTo>
                    <a:pt x="264" y="978"/>
                  </a:lnTo>
                  <a:lnTo>
                    <a:pt x="264" y="975"/>
                  </a:lnTo>
                  <a:lnTo>
                    <a:pt x="265" y="976"/>
                  </a:lnTo>
                  <a:lnTo>
                    <a:pt x="265" y="977"/>
                  </a:lnTo>
                  <a:lnTo>
                    <a:pt x="266" y="975"/>
                  </a:lnTo>
                  <a:lnTo>
                    <a:pt x="266" y="978"/>
                  </a:lnTo>
                  <a:lnTo>
                    <a:pt x="267" y="977"/>
                  </a:lnTo>
                  <a:lnTo>
                    <a:pt x="268" y="976"/>
                  </a:lnTo>
                  <a:lnTo>
                    <a:pt x="269" y="976"/>
                  </a:lnTo>
                  <a:lnTo>
                    <a:pt x="269" y="979"/>
                  </a:lnTo>
                  <a:lnTo>
                    <a:pt x="269" y="977"/>
                  </a:lnTo>
                  <a:lnTo>
                    <a:pt x="270" y="977"/>
                  </a:lnTo>
                  <a:lnTo>
                    <a:pt x="271" y="976"/>
                  </a:lnTo>
                  <a:lnTo>
                    <a:pt x="271" y="978"/>
                  </a:lnTo>
                  <a:lnTo>
                    <a:pt x="272" y="979"/>
                  </a:lnTo>
                  <a:lnTo>
                    <a:pt x="273" y="978"/>
                  </a:lnTo>
                  <a:lnTo>
                    <a:pt x="273" y="981"/>
                  </a:lnTo>
                  <a:lnTo>
                    <a:pt x="274" y="980"/>
                  </a:lnTo>
                  <a:lnTo>
                    <a:pt x="275" y="980"/>
                  </a:lnTo>
                  <a:lnTo>
                    <a:pt x="276" y="980"/>
                  </a:lnTo>
                  <a:lnTo>
                    <a:pt x="276" y="978"/>
                  </a:lnTo>
                  <a:lnTo>
                    <a:pt x="276" y="979"/>
                  </a:lnTo>
                  <a:lnTo>
                    <a:pt x="277" y="979"/>
                  </a:lnTo>
                  <a:lnTo>
                    <a:pt x="278" y="983"/>
                  </a:lnTo>
                  <a:lnTo>
                    <a:pt x="279" y="982"/>
                  </a:lnTo>
                  <a:lnTo>
                    <a:pt x="280" y="979"/>
                  </a:lnTo>
                  <a:lnTo>
                    <a:pt x="280" y="975"/>
                  </a:lnTo>
                  <a:lnTo>
                    <a:pt x="281" y="977"/>
                  </a:lnTo>
                  <a:lnTo>
                    <a:pt x="281" y="979"/>
                  </a:lnTo>
                  <a:lnTo>
                    <a:pt x="282" y="977"/>
                  </a:lnTo>
                  <a:lnTo>
                    <a:pt x="283" y="980"/>
                  </a:lnTo>
                  <a:lnTo>
                    <a:pt x="283" y="978"/>
                  </a:lnTo>
                  <a:lnTo>
                    <a:pt x="284" y="977"/>
                  </a:lnTo>
                  <a:lnTo>
                    <a:pt x="285" y="980"/>
                  </a:lnTo>
                  <a:lnTo>
                    <a:pt x="286" y="982"/>
                  </a:lnTo>
                  <a:lnTo>
                    <a:pt x="286" y="986"/>
                  </a:lnTo>
                  <a:lnTo>
                    <a:pt x="287" y="984"/>
                  </a:lnTo>
                  <a:lnTo>
                    <a:pt x="288" y="981"/>
                  </a:lnTo>
                  <a:lnTo>
                    <a:pt x="288" y="986"/>
                  </a:lnTo>
                  <a:lnTo>
                    <a:pt x="289" y="982"/>
                  </a:lnTo>
                  <a:lnTo>
                    <a:pt x="290" y="983"/>
                  </a:lnTo>
                  <a:lnTo>
                    <a:pt x="291" y="981"/>
                  </a:lnTo>
                  <a:lnTo>
                    <a:pt x="291" y="973"/>
                  </a:lnTo>
                  <a:lnTo>
                    <a:pt x="291" y="975"/>
                  </a:lnTo>
                  <a:lnTo>
                    <a:pt x="292" y="977"/>
                  </a:lnTo>
                  <a:lnTo>
                    <a:pt x="293" y="981"/>
                  </a:lnTo>
                  <a:lnTo>
                    <a:pt x="293" y="978"/>
                  </a:lnTo>
                  <a:lnTo>
                    <a:pt x="294" y="978"/>
                  </a:lnTo>
                  <a:lnTo>
                    <a:pt x="295" y="977"/>
                  </a:lnTo>
                  <a:lnTo>
                    <a:pt x="296" y="977"/>
                  </a:lnTo>
                  <a:lnTo>
                    <a:pt x="296" y="976"/>
                  </a:lnTo>
                  <a:lnTo>
                    <a:pt x="297" y="975"/>
                  </a:lnTo>
                  <a:lnTo>
                    <a:pt x="298" y="975"/>
                  </a:lnTo>
                  <a:lnTo>
                    <a:pt x="298" y="976"/>
                  </a:lnTo>
                  <a:lnTo>
                    <a:pt x="299" y="977"/>
                  </a:lnTo>
                  <a:lnTo>
                    <a:pt x="299" y="978"/>
                  </a:lnTo>
                  <a:lnTo>
                    <a:pt x="300" y="982"/>
                  </a:lnTo>
                  <a:lnTo>
                    <a:pt x="301" y="979"/>
                  </a:lnTo>
                  <a:lnTo>
                    <a:pt x="301" y="977"/>
                  </a:lnTo>
                  <a:lnTo>
                    <a:pt x="302" y="979"/>
                  </a:lnTo>
                  <a:lnTo>
                    <a:pt x="303" y="981"/>
                  </a:lnTo>
                  <a:lnTo>
                    <a:pt x="303" y="979"/>
                  </a:lnTo>
                  <a:lnTo>
                    <a:pt x="304" y="978"/>
                  </a:lnTo>
                  <a:lnTo>
                    <a:pt x="305" y="979"/>
                  </a:lnTo>
                  <a:lnTo>
                    <a:pt x="306" y="980"/>
                  </a:lnTo>
                  <a:lnTo>
                    <a:pt x="306" y="978"/>
                  </a:lnTo>
                  <a:lnTo>
                    <a:pt x="307" y="978"/>
                  </a:lnTo>
                  <a:lnTo>
                    <a:pt x="308" y="978"/>
                  </a:lnTo>
                  <a:lnTo>
                    <a:pt x="308" y="969"/>
                  </a:lnTo>
                  <a:lnTo>
                    <a:pt x="309" y="972"/>
                  </a:lnTo>
                  <a:lnTo>
                    <a:pt x="310" y="975"/>
                  </a:lnTo>
                  <a:lnTo>
                    <a:pt x="310" y="977"/>
                  </a:lnTo>
                  <a:lnTo>
                    <a:pt x="310" y="969"/>
                  </a:lnTo>
                  <a:lnTo>
                    <a:pt x="311" y="976"/>
                  </a:lnTo>
                  <a:lnTo>
                    <a:pt x="312" y="977"/>
                  </a:lnTo>
                  <a:lnTo>
                    <a:pt x="313" y="977"/>
                  </a:lnTo>
                  <a:lnTo>
                    <a:pt x="313" y="984"/>
                  </a:lnTo>
                  <a:lnTo>
                    <a:pt x="314" y="980"/>
                  </a:lnTo>
                  <a:lnTo>
                    <a:pt x="314" y="981"/>
                  </a:lnTo>
                  <a:lnTo>
                    <a:pt x="315" y="979"/>
                  </a:lnTo>
                  <a:lnTo>
                    <a:pt x="315" y="981"/>
                  </a:lnTo>
                  <a:lnTo>
                    <a:pt x="316" y="981"/>
                  </a:lnTo>
                  <a:lnTo>
                    <a:pt x="317" y="985"/>
                  </a:lnTo>
                  <a:lnTo>
                    <a:pt x="318" y="986"/>
                  </a:lnTo>
                  <a:lnTo>
                    <a:pt x="318" y="982"/>
                  </a:lnTo>
                  <a:lnTo>
                    <a:pt x="318" y="980"/>
                  </a:lnTo>
                  <a:lnTo>
                    <a:pt x="319" y="979"/>
                  </a:lnTo>
                  <a:lnTo>
                    <a:pt x="320" y="982"/>
                  </a:lnTo>
                  <a:lnTo>
                    <a:pt x="320" y="983"/>
                  </a:lnTo>
                  <a:lnTo>
                    <a:pt x="321" y="983"/>
                  </a:lnTo>
                  <a:lnTo>
                    <a:pt x="321" y="981"/>
                  </a:lnTo>
                  <a:lnTo>
                    <a:pt x="322" y="977"/>
                  </a:lnTo>
                  <a:lnTo>
                    <a:pt x="323" y="978"/>
                  </a:lnTo>
                  <a:lnTo>
                    <a:pt x="324" y="979"/>
                  </a:lnTo>
                  <a:lnTo>
                    <a:pt x="325" y="972"/>
                  </a:lnTo>
                  <a:lnTo>
                    <a:pt x="325" y="976"/>
                  </a:lnTo>
                  <a:lnTo>
                    <a:pt x="325" y="979"/>
                  </a:lnTo>
                  <a:lnTo>
                    <a:pt x="326" y="978"/>
                  </a:lnTo>
                  <a:lnTo>
                    <a:pt x="327" y="976"/>
                  </a:lnTo>
                  <a:lnTo>
                    <a:pt x="327" y="977"/>
                  </a:lnTo>
                  <a:lnTo>
                    <a:pt x="328" y="978"/>
                  </a:lnTo>
                  <a:lnTo>
                    <a:pt x="329" y="973"/>
                  </a:lnTo>
                  <a:lnTo>
                    <a:pt x="329" y="977"/>
                  </a:lnTo>
                  <a:lnTo>
                    <a:pt x="330" y="977"/>
                  </a:lnTo>
                  <a:lnTo>
                    <a:pt x="331" y="977"/>
                  </a:lnTo>
                  <a:lnTo>
                    <a:pt x="332" y="979"/>
                  </a:lnTo>
                  <a:lnTo>
                    <a:pt x="332" y="984"/>
                  </a:lnTo>
                  <a:lnTo>
                    <a:pt x="332" y="982"/>
                  </a:lnTo>
                  <a:lnTo>
                    <a:pt x="333" y="986"/>
                  </a:lnTo>
                  <a:lnTo>
                    <a:pt x="334" y="982"/>
                  </a:lnTo>
                  <a:lnTo>
                    <a:pt x="335" y="981"/>
                  </a:lnTo>
                  <a:lnTo>
                    <a:pt x="335" y="979"/>
                  </a:lnTo>
                  <a:lnTo>
                    <a:pt x="336" y="975"/>
                  </a:lnTo>
                  <a:lnTo>
                    <a:pt x="337" y="976"/>
                  </a:lnTo>
                  <a:lnTo>
                    <a:pt x="337" y="978"/>
                  </a:lnTo>
                  <a:lnTo>
                    <a:pt x="337" y="979"/>
                  </a:lnTo>
                  <a:lnTo>
                    <a:pt x="338" y="977"/>
                  </a:lnTo>
                  <a:lnTo>
                    <a:pt x="339" y="977"/>
                  </a:lnTo>
                  <a:lnTo>
                    <a:pt x="340" y="974"/>
                  </a:lnTo>
                  <a:lnTo>
                    <a:pt x="340" y="977"/>
                  </a:lnTo>
                  <a:lnTo>
                    <a:pt x="340" y="979"/>
                  </a:lnTo>
                  <a:lnTo>
                    <a:pt x="341" y="977"/>
                  </a:lnTo>
                  <a:lnTo>
                    <a:pt x="342" y="977"/>
                  </a:lnTo>
                  <a:lnTo>
                    <a:pt x="342" y="978"/>
                  </a:lnTo>
                  <a:lnTo>
                    <a:pt x="343" y="978"/>
                  </a:lnTo>
                  <a:lnTo>
                    <a:pt x="344" y="984"/>
                  </a:lnTo>
                  <a:lnTo>
                    <a:pt x="344" y="988"/>
                  </a:lnTo>
                  <a:lnTo>
                    <a:pt x="345" y="986"/>
                  </a:lnTo>
                  <a:lnTo>
                    <a:pt x="345" y="982"/>
                  </a:lnTo>
                  <a:lnTo>
                    <a:pt x="346" y="980"/>
                  </a:lnTo>
                  <a:lnTo>
                    <a:pt x="347" y="982"/>
                  </a:lnTo>
                  <a:lnTo>
                    <a:pt x="347" y="978"/>
                  </a:lnTo>
                  <a:lnTo>
                    <a:pt x="347" y="977"/>
                  </a:lnTo>
                  <a:lnTo>
                    <a:pt x="348" y="977"/>
                  </a:lnTo>
                  <a:lnTo>
                    <a:pt x="349" y="975"/>
                  </a:lnTo>
                  <a:lnTo>
                    <a:pt x="349" y="977"/>
                  </a:lnTo>
                  <a:lnTo>
                    <a:pt x="350" y="978"/>
                  </a:lnTo>
                  <a:lnTo>
                    <a:pt x="351" y="977"/>
                  </a:lnTo>
                  <a:lnTo>
                    <a:pt x="352" y="981"/>
                  </a:lnTo>
                  <a:lnTo>
                    <a:pt x="352" y="979"/>
                  </a:lnTo>
                  <a:lnTo>
                    <a:pt x="352" y="977"/>
                  </a:lnTo>
                  <a:lnTo>
                    <a:pt x="353" y="972"/>
                  </a:lnTo>
                  <a:lnTo>
                    <a:pt x="354" y="975"/>
                  </a:lnTo>
                  <a:lnTo>
                    <a:pt x="355" y="975"/>
                  </a:lnTo>
                  <a:lnTo>
                    <a:pt x="355" y="972"/>
                  </a:lnTo>
                  <a:lnTo>
                    <a:pt x="356" y="974"/>
                  </a:lnTo>
                  <a:lnTo>
                    <a:pt x="357" y="975"/>
                  </a:lnTo>
                  <a:lnTo>
                    <a:pt x="357" y="976"/>
                  </a:lnTo>
                  <a:lnTo>
                    <a:pt x="358" y="978"/>
                  </a:lnTo>
                  <a:lnTo>
                    <a:pt x="359" y="977"/>
                  </a:lnTo>
                  <a:lnTo>
                    <a:pt x="359" y="979"/>
                  </a:lnTo>
                  <a:lnTo>
                    <a:pt x="359" y="982"/>
                  </a:lnTo>
                  <a:lnTo>
                    <a:pt x="360" y="982"/>
                  </a:lnTo>
                  <a:lnTo>
                    <a:pt x="361" y="978"/>
                  </a:lnTo>
                  <a:lnTo>
                    <a:pt x="362" y="984"/>
                  </a:lnTo>
                  <a:lnTo>
                    <a:pt x="362" y="982"/>
                  </a:lnTo>
                  <a:lnTo>
                    <a:pt x="363" y="979"/>
                  </a:lnTo>
                  <a:lnTo>
                    <a:pt x="363" y="978"/>
                  </a:lnTo>
                  <a:lnTo>
                    <a:pt x="364" y="983"/>
                  </a:lnTo>
                  <a:lnTo>
                    <a:pt x="364" y="980"/>
                  </a:lnTo>
                  <a:lnTo>
                    <a:pt x="365" y="979"/>
                  </a:lnTo>
                  <a:lnTo>
                    <a:pt x="366" y="979"/>
                  </a:lnTo>
                  <a:lnTo>
                    <a:pt x="367" y="973"/>
                  </a:lnTo>
                  <a:lnTo>
                    <a:pt x="367" y="976"/>
                  </a:lnTo>
                  <a:lnTo>
                    <a:pt x="367" y="975"/>
                  </a:lnTo>
                  <a:lnTo>
                    <a:pt x="368" y="977"/>
                  </a:lnTo>
                  <a:lnTo>
                    <a:pt x="369" y="976"/>
                  </a:lnTo>
                  <a:lnTo>
                    <a:pt x="370" y="976"/>
                  </a:lnTo>
                  <a:lnTo>
                    <a:pt x="370" y="974"/>
                  </a:lnTo>
                  <a:lnTo>
                    <a:pt x="371" y="979"/>
                  </a:lnTo>
                  <a:lnTo>
                    <a:pt x="371" y="977"/>
                  </a:lnTo>
                  <a:lnTo>
                    <a:pt x="372" y="977"/>
                  </a:lnTo>
                  <a:lnTo>
                    <a:pt x="373" y="972"/>
                  </a:lnTo>
                  <a:lnTo>
                    <a:pt x="374" y="975"/>
                  </a:lnTo>
                  <a:lnTo>
                    <a:pt x="374" y="977"/>
                  </a:lnTo>
                  <a:lnTo>
                    <a:pt x="375" y="975"/>
                  </a:lnTo>
                  <a:lnTo>
                    <a:pt x="376" y="973"/>
                  </a:lnTo>
                  <a:lnTo>
                    <a:pt x="376" y="975"/>
                  </a:lnTo>
                  <a:lnTo>
                    <a:pt x="377" y="977"/>
                  </a:lnTo>
                  <a:lnTo>
                    <a:pt x="378" y="973"/>
                  </a:lnTo>
                  <a:lnTo>
                    <a:pt x="378" y="976"/>
                  </a:lnTo>
                  <a:lnTo>
                    <a:pt x="379" y="974"/>
                  </a:lnTo>
                  <a:lnTo>
                    <a:pt x="379" y="975"/>
                  </a:lnTo>
                  <a:lnTo>
                    <a:pt x="380" y="975"/>
                  </a:lnTo>
                  <a:lnTo>
                    <a:pt x="381" y="976"/>
                  </a:lnTo>
                  <a:lnTo>
                    <a:pt x="381" y="977"/>
                  </a:lnTo>
                  <a:lnTo>
                    <a:pt x="382" y="977"/>
                  </a:lnTo>
                  <a:lnTo>
                    <a:pt x="383" y="974"/>
                  </a:lnTo>
                  <a:lnTo>
                    <a:pt x="384" y="977"/>
                  </a:lnTo>
                  <a:lnTo>
                    <a:pt x="385" y="978"/>
                  </a:lnTo>
                  <a:lnTo>
                    <a:pt x="385" y="977"/>
                  </a:lnTo>
                  <a:lnTo>
                    <a:pt x="386" y="977"/>
                  </a:lnTo>
                  <a:lnTo>
                    <a:pt x="386" y="975"/>
                  </a:lnTo>
                  <a:lnTo>
                    <a:pt x="387" y="975"/>
                  </a:lnTo>
                  <a:lnTo>
                    <a:pt x="388" y="976"/>
                  </a:lnTo>
                  <a:lnTo>
                    <a:pt x="389" y="977"/>
                  </a:lnTo>
                  <a:lnTo>
                    <a:pt x="389" y="982"/>
                  </a:lnTo>
                  <a:lnTo>
                    <a:pt x="390" y="975"/>
                  </a:lnTo>
                  <a:lnTo>
                    <a:pt x="391" y="977"/>
                  </a:lnTo>
                  <a:lnTo>
                    <a:pt x="391" y="982"/>
                  </a:lnTo>
                  <a:lnTo>
                    <a:pt x="392" y="980"/>
                  </a:lnTo>
                  <a:lnTo>
                    <a:pt x="393" y="979"/>
                  </a:lnTo>
                  <a:lnTo>
                    <a:pt x="393" y="977"/>
                  </a:lnTo>
                  <a:lnTo>
                    <a:pt x="394" y="976"/>
                  </a:lnTo>
                  <a:lnTo>
                    <a:pt x="394" y="979"/>
                  </a:lnTo>
                  <a:lnTo>
                    <a:pt x="395" y="977"/>
                  </a:lnTo>
                  <a:lnTo>
                    <a:pt x="396" y="979"/>
                  </a:lnTo>
                  <a:lnTo>
                    <a:pt x="396" y="977"/>
                  </a:lnTo>
                  <a:lnTo>
                    <a:pt x="396" y="978"/>
                  </a:lnTo>
                  <a:lnTo>
                    <a:pt x="397" y="976"/>
                  </a:lnTo>
                  <a:lnTo>
                    <a:pt x="398" y="975"/>
                  </a:lnTo>
                  <a:lnTo>
                    <a:pt x="398" y="977"/>
                  </a:lnTo>
                  <a:lnTo>
                    <a:pt x="399" y="977"/>
                  </a:lnTo>
                  <a:lnTo>
                    <a:pt x="400" y="976"/>
                  </a:lnTo>
                  <a:lnTo>
                    <a:pt x="400" y="979"/>
                  </a:lnTo>
                  <a:lnTo>
                    <a:pt x="401" y="979"/>
                  </a:lnTo>
                  <a:lnTo>
                    <a:pt x="401" y="977"/>
                  </a:lnTo>
                  <a:lnTo>
                    <a:pt x="402" y="977"/>
                  </a:lnTo>
                  <a:lnTo>
                    <a:pt x="403" y="979"/>
                  </a:lnTo>
                  <a:lnTo>
                    <a:pt x="404" y="978"/>
                  </a:lnTo>
                  <a:lnTo>
                    <a:pt x="404" y="979"/>
                  </a:lnTo>
                  <a:lnTo>
                    <a:pt x="405" y="980"/>
                  </a:lnTo>
                  <a:lnTo>
                    <a:pt x="406" y="983"/>
                  </a:lnTo>
                  <a:lnTo>
                    <a:pt x="406" y="986"/>
                  </a:lnTo>
                  <a:lnTo>
                    <a:pt x="407" y="982"/>
                  </a:lnTo>
                  <a:lnTo>
                    <a:pt x="408" y="979"/>
                  </a:lnTo>
                  <a:lnTo>
                    <a:pt x="408" y="975"/>
                  </a:lnTo>
                  <a:lnTo>
                    <a:pt x="409" y="975"/>
                  </a:lnTo>
                  <a:lnTo>
                    <a:pt x="410" y="972"/>
                  </a:lnTo>
                  <a:lnTo>
                    <a:pt x="411" y="977"/>
                  </a:lnTo>
                  <a:lnTo>
                    <a:pt x="411" y="980"/>
                  </a:lnTo>
                  <a:lnTo>
                    <a:pt x="411" y="978"/>
                  </a:lnTo>
                  <a:lnTo>
                    <a:pt x="412" y="979"/>
                  </a:lnTo>
                  <a:lnTo>
                    <a:pt x="413" y="979"/>
                  </a:lnTo>
                  <a:lnTo>
                    <a:pt x="413" y="977"/>
                  </a:lnTo>
                  <a:lnTo>
                    <a:pt x="414" y="977"/>
                  </a:lnTo>
                  <a:lnTo>
                    <a:pt x="415" y="979"/>
                  </a:lnTo>
                  <a:lnTo>
                    <a:pt x="416" y="978"/>
                  </a:lnTo>
                  <a:lnTo>
                    <a:pt x="417" y="983"/>
                  </a:lnTo>
                  <a:lnTo>
                    <a:pt x="418" y="985"/>
                  </a:lnTo>
                  <a:lnTo>
                    <a:pt x="418" y="984"/>
                  </a:lnTo>
                  <a:lnTo>
                    <a:pt x="419" y="981"/>
                  </a:lnTo>
                  <a:lnTo>
                    <a:pt x="419" y="976"/>
                  </a:lnTo>
                  <a:lnTo>
                    <a:pt x="420" y="975"/>
                  </a:lnTo>
                  <a:lnTo>
                    <a:pt x="420" y="977"/>
                  </a:lnTo>
                  <a:lnTo>
                    <a:pt x="421" y="977"/>
                  </a:lnTo>
                  <a:lnTo>
                    <a:pt x="422" y="975"/>
                  </a:lnTo>
                  <a:lnTo>
                    <a:pt x="423" y="977"/>
                  </a:lnTo>
                  <a:lnTo>
                    <a:pt x="423" y="978"/>
                  </a:lnTo>
                  <a:lnTo>
                    <a:pt x="424" y="975"/>
                  </a:lnTo>
                  <a:lnTo>
                    <a:pt x="425" y="977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527" name="Freeform 868"/>
            <p:cNvSpPr>
              <a:spLocks/>
            </p:cNvSpPr>
            <p:nvPr/>
          </p:nvSpPr>
          <p:spPr bwMode="auto">
            <a:xfrm>
              <a:off x="1550988" y="5330825"/>
              <a:ext cx="674687" cy="1439863"/>
            </a:xfrm>
            <a:custGeom>
              <a:avLst/>
              <a:gdLst>
                <a:gd name="T0" fmla="*/ 2147483647 w 425"/>
                <a:gd name="T1" fmla="*/ 2147483647 h 907"/>
                <a:gd name="T2" fmla="*/ 2147483647 w 425"/>
                <a:gd name="T3" fmla="*/ 2147483647 h 907"/>
                <a:gd name="T4" fmla="*/ 2147483647 w 425"/>
                <a:gd name="T5" fmla="*/ 2147483647 h 907"/>
                <a:gd name="T6" fmla="*/ 2147483647 w 425"/>
                <a:gd name="T7" fmla="*/ 2147483647 h 907"/>
                <a:gd name="T8" fmla="*/ 2147483647 w 425"/>
                <a:gd name="T9" fmla="*/ 2147483647 h 907"/>
                <a:gd name="T10" fmla="*/ 2147483647 w 425"/>
                <a:gd name="T11" fmla="*/ 2147483647 h 907"/>
                <a:gd name="T12" fmla="*/ 2147483647 w 425"/>
                <a:gd name="T13" fmla="*/ 2147483647 h 907"/>
                <a:gd name="T14" fmla="*/ 2147483647 w 425"/>
                <a:gd name="T15" fmla="*/ 2147483647 h 907"/>
                <a:gd name="T16" fmla="*/ 2147483647 w 425"/>
                <a:gd name="T17" fmla="*/ 2147483647 h 907"/>
                <a:gd name="T18" fmla="*/ 2147483647 w 425"/>
                <a:gd name="T19" fmla="*/ 2147483647 h 907"/>
                <a:gd name="T20" fmla="*/ 2147483647 w 425"/>
                <a:gd name="T21" fmla="*/ 2147483647 h 907"/>
                <a:gd name="T22" fmla="*/ 2147483647 w 425"/>
                <a:gd name="T23" fmla="*/ 2147483647 h 907"/>
                <a:gd name="T24" fmla="*/ 2147483647 w 425"/>
                <a:gd name="T25" fmla="*/ 2147483647 h 907"/>
                <a:gd name="T26" fmla="*/ 2147483647 w 425"/>
                <a:gd name="T27" fmla="*/ 2147483647 h 907"/>
                <a:gd name="T28" fmla="*/ 2147483647 w 425"/>
                <a:gd name="T29" fmla="*/ 2147483647 h 907"/>
                <a:gd name="T30" fmla="*/ 2147483647 w 425"/>
                <a:gd name="T31" fmla="*/ 2147483647 h 907"/>
                <a:gd name="T32" fmla="*/ 2147483647 w 425"/>
                <a:gd name="T33" fmla="*/ 2147483647 h 907"/>
                <a:gd name="T34" fmla="*/ 2147483647 w 425"/>
                <a:gd name="T35" fmla="*/ 2147483647 h 907"/>
                <a:gd name="T36" fmla="*/ 2147483647 w 425"/>
                <a:gd name="T37" fmla="*/ 2147483647 h 907"/>
                <a:gd name="T38" fmla="*/ 2147483647 w 425"/>
                <a:gd name="T39" fmla="*/ 2147483647 h 907"/>
                <a:gd name="T40" fmla="*/ 2147483647 w 425"/>
                <a:gd name="T41" fmla="*/ 2147483647 h 907"/>
                <a:gd name="T42" fmla="*/ 2147483647 w 425"/>
                <a:gd name="T43" fmla="*/ 2147483647 h 907"/>
                <a:gd name="T44" fmla="*/ 2147483647 w 425"/>
                <a:gd name="T45" fmla="*/ 2147483647 h 907"/>
                <a:gd name="T46" fmla="*/ 2147483647 w 425"/>
                <a:gd name="T47" fmla="*/ 2147483647 h 907"/>
                <a:gd name="T48" fmla="*/ 2147483647 w 425"/>
                <a:gd name="T49" fmla="*/ 2147483647 h 907"/>
                <a:gd name="T50" fmla="*/ 2147483647 w 425"/>
                <a:gd name="T51" fmla="*/ 2147483647 h 907"/>
                <a:gd name="T52" fmla="*/ 2147483647 w 425"/>
                <a:gd name="T53" fmla="*/ 2147483647 h 907"/>
                <a:gd name="T54" fmla="*/ 2147483647 w 425"/>
                <a:gd name="T55" fmla="*/ 2147483647 h 907"/>
                <a:gd name="T56" fmla="*/ 2147483647 w 425"/>
                <a:gd name="T57" fmla="*/ 2147483647 h 907"/>
                <a:gd name="T58" fmla="*/ 2147483647 w 425"/>
                <a:gd name="T59" fmla="*/ 2147483647 h 907"/>
                <a:gd name="T60" fmla="*/ 2147483647 w 425"/>
                <a:gd name="T61" fmla="*/ 2147483647 h 907"/>
                <a:gd name="T62" fmla="*/ 2147483647 w 425"/>
                <a:gd name="T63" fmla="*/ 2147483647 h 907"/>
                <a:gd name="T64" fmla="*/ 2147483647 w 425"/>
                <a:gd name="T65" fmla="*/ 2147483647 h 907"/>
                <a:gd name="T66" fmla="*/ 2147483647 w 425"/>
                <a:gd name="T67" fmla="*/ 2147483647 h 907"/>
                <a:gd name="T68" fmla="*/ 2147483647 w 425"/>
                <a:gd name="T69" fmla="*/ 2147483647 h 907"/>
                <a:gd name="T70" fmla="*/ 2147483647 w 425"/>
                <a:gd name="T71" fmla="*/ 2147483647 h 907"/>
                <a:gd name="T72" fmla="*/ 2147483647 w 425"/>
                <a:gd name="T73" fmla="*/ 2147483647 h 907"/>
                <a:gd name="T74" fmla="*/ 2147483647 w 425"/>
                <a:gd name="T75" fmla="*/ 2147483647 h 907"/>
                <a:gd name="T76" fmla="*/ 2147483647 w 425"/>
                <a:gd name="T77" fmla="*/ 2147483647 h 907"/>
                <a:gd name="T78" fmla="*/ 2147483647 w 425"/>
                <a:gd name="T79" fmla="*/ 2147483647 h 907"/>
                <a:gd name="T80" fmla="*/ 2147483647 w 425"/>
                <a:gd name="T81" fmla="*/ 2147483647 h 907"/>
                <a:gd name="T82" fmla="*/ 2147483647 w 425"/>
                <a:gd name="T83" fmla="*/ 2147483647 h 907"/>
                <a:gd name="T84" fmla="*/ 2147483647 w 425"/>
                <a:gd name="T85" fmla="*/ 2147483647 h 907"/>
                <a:gd name="T86" fmla="*/ 2147483647 w 425"/>
                <a:gd name="T87" fmla="*/ 2147483647 h 907"/>
                <a:gd name="T88" fmla="*/ 2147483647 w 425"/>
                <a:gd name="T89" fmla="*/ 2147483647 h 907"/>
                <a:gd name="T90" fmla="*/ 2147483647 w 425"/>
                <a:gd name="T91" fmla="*/ 2147483647 h 907"/>
                <a:gd name="T92" fmla="*/ 2147483647 w 425"/>
                <a:gd name="T93" fmla="*/ 2147483647 h 907"/>
                <a:gd name="T94" fmla="*/ 2147483647 w 425"/>
                <a:gd name="T95" fmla="*/ 2147483647 h 907"/>
                <a:gd name="T96" fmla="*/ 2147483647 w 425"/>
                <a:gd name="T97" fmla="*/ 2147483647 h 907"/>
                <a:gd name="T98" fmla="*/ 2147483647 w 425"/>
                <a:gd name="T99" fmla="*/ 2147483647 h 907"/>
                <a:gd name="T100" fmla="*/ 2147483647 w 425"/>
                <a:gd name="T101" fmla="*/ 2147483647 h 907"/>
                <a:gd name="T102" fmla="*/ 2147483647 w 425"/>
                <a:gd name="T103" fmla="*/ 2147483647 h 907"/>
                <a:gd name="T104" fmla="*/ 2147483647 w 425"/>
                <a:gd name="T105" fmla="*/ 2147483647 h 907"/>
                <a:gd name="T106" fmla="*/ 2147483647 w 425"/>
                <a:gd name="T107" fmla="*/ 2147483647 h 907"/>
                <a:gd name="T108" fmla="*/ 2147483647 w 425"/>
                <a:gd name="T109" fmla="*/ 2147483647 h 907"/>
                <a:gd name="T110" fmla="*/ 2147483647 w 425"/>
                <a:gd name="T111" fmla="*/ 2147483647 h 907"/>
                <a:gd name="T112" fmla="*/ 2147483647 w 425"/>
                <a:gd name="T113" fmla="*/ 2147483647 h 907"/>
                <a:gd name="T114" fmla="*/ 2147483647 w 425"/>
                <a:gd name="T115" fmla="*/ 2147483647 h 907"/>
                <a:gd name="T116" fmla="*/ 2147483647 w 425"/>
                <a:gd name="T117" fmla="*/ 2147483647 h 907"/>
                <a:gd name="T118" fmla="*/ 2147483647 w 425"/>
                <a:gd name="T119" fmla="*/ 2147483647 h 907"/>
                <a:gd name="T120" fmla="*/ 2147483647 w 425"/>
                <a:gd name="T121" fmla="*/ 2147483647 h 907"/>
                <a:gd name="T122" fmla="*/ 2147483647 w 425"/>
                <a:gd name="T123" fmla="*/ 2147483647 h 907"/>
                <a:gd name="T124" fmla="*/ 2147483647 w 425"/>
                <a:gd name="T125" fmla="*/ 2147483647 h 9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25"/>
                <a:gd name="T190" fmla="*/ 0 h 907"/>
                <a:gd name="T191" fmla="*/ 425 w 425"/>
                <a:gd name="T192" fmla="*/ 907 h 9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25" h="907">
                  <a:moveTo>
                    <a:pt x="0" y="7"/>
                  </a:moveTo>
                  <a:lnTo>
                    <a:pt x="0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8" y="7"/>
                  </a:lnTo>
                  <a:lnTo>
                    <a:pt x="8" y="6"/>
                  </a:lnTo>
                  <a:lnTo>
                    <a:pt x="9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13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4" y="9"/>
                  </a:lnTo>
                  <a:lnTo>
                    <a:pt x="15" y="10"/>
                  </a:lnTo>
                  <a:lnTo>
                    <a:pt x="16" y="12"/>
                  </a:lnTo>
                  <a:lnTo>
                    <a:pt x="16" y="9"/>
                  </a:lnTo>
                  <a:lnTo>
                    <a:pt x="17" y="0"/>
                  </a:lnTo>
                  <a:lnTo>
                    <a:pt x="17" y="5"/>
                  </a:lnTo>
                  <a:lnTo>
                    <a:pt x="18" y="7"/>
                  </a:lnTo>
                  <a:lnTo>
                    <a:pt x="19" y="8"/>
                  </a:lnTo>
                  <a:lnTo>
                    <a:pt x="20" y="2"/>
                  </a:lnTo>
                  <a:lnTo>
                    <a:pt x="20" y="6"/>
                  </a:lnTo>
                  <a:lnTo>
                    <a:pt x="21" y="7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3" y="6"/>
                  </a:lnTo>
                  <a:lnTo>
                    <a:pt x="24" y="9"/>
                  </a:lnTo>
                  <a:lnTo>
                    <a:pt x="25" y="7"/>
                  </a:lnTo>
                  <a:lnTo>
                    <a:pt x="25" y="9"/>
                  </a:lnTo>
                  <a:lnTo>
                    <a:pt x="26" y="11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7" y="2"/>
                  </a:lnTo>
                  <a:lnTo>
                    <a:pt x="28" y="5"/>
                  </a:lnTo>
                  <a:lnTo>
                    <a:pt x="29" y="6"/>
                  </a:lnTo>
                  <a:lnTo>
                    <a:pt x="30" y="6"/>
                  </a:lnTo>
                  <a:lnTo>
                    <a:pt x="30" y="7"/>
                  </a:lnTo>
                  <a:lnTo>
                    <a:pt x="31" y="6"/>
                  </a:lnTo>
                  <a:lnTo>
                    <a:pt x="32" y="12"/>
                  </a:lnTo>
                  <a:lnTo>
                    <a:pt x="32" y="8"/>
                  </a:lnTo>
                  <a:lnTo>
                    <a:pt x="33" y="9"/>
                  </a:lnTo>
                  <a:lnTo>
                    <a:pt x="34" y="8"/>
                  </a:lnTo>
                  <a:lnTo>
                    <a:pt x="35" y="12"/>
                  </a:lnTo>
                  <a:lnTo>
                    <a:pt x="35" y="8"/>
                  </a:lnTo>
                  <a:lnTo>
                    <a:pt x="35" y="2"/>
                  </a:lnTo>
                  <a:lnTo>
                    <a:pt x="36" y="6"/>
                  </a:lnTo>
                  <a:lnTo>
                    <a:pt x="37" y="9"/>
                  </a:lnTo>
                  <a:lnTo>
                    <a:pt x="37" y="8"/>
                  </a:lnTo>
                  <a:lnTo>
                    <a:pt x="38" y="8"/>
                  </a:lnTo>
                  <a:lnTo>
                    <a:pt x="39" y="9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40" y="9"/>
                  </a:lnTo>
                  <a:lnTo>
                    <a:pt x="41" y="8"/>
                  </a:lnTo>
                  <a:lnTo>
                    <a:pt x="42" y="7"/>
                  </a:lnTo>
                  <a:lnTo>
                    <a:pt x="43" y="9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5" y="4"/>
                  </a:lnTo>
                  <a:lnTo>
                    <a:pt x="46" y="4"/>
                  </a:lnTo>
                  <a:lnTo>
                    <a:pt x="47" y="7"/>
                  </a:lnTo>
                  <a:lnTo>
                    <a:pt x="47" y="1"/>
                  </a:lnTo>
                  <a:lnTo>
                    <a:pt x="48" y="7"/>
                  </a:lnTo>
                  <a:lnTo>
                    <a:pt x="49" y="8"/>
                  </a:lnTo>
                  <a:lnTo>
                    <a:pt x="50" y="2"/>
                  </a:lnTo>
                  <a:lnTo>
                    <a:pt x="50" y="5"/>
                  </a:lnTo>
                  <a:lnTo>
                    <a:pt x="51" y="9"/>
                  </a:lnTo>
                  <a:lnTo>
                    <a:pt x="52" y="11"/>
                  </a:lnTo>
                  <a:lnTo>
                    <a:pt x="52" y="7"/>
                  </a:lnTo>
                  <a:lnTo>
                    <a:pt x="53" y="7"/>
                  </a:lnTo>
                  <a:lnTo>
                    <a:pt x="54" y="9"/>
                  </a:lnTo>
                  <a:lnTo>
                    <a:pt x="54" y="10"/>
                  </a:lnTo>
                  <a:lnTo>
                    <a:pt x="54" y="12"/>
                  </a:lnTo>
                  <a:lnTo>
                    <a:pt x="55" y="11"/>
                  </a:lnTo>
                  <a:lnTo>
                    <a:pt x="56" y="11"/>
                  </a:lnTo>
                  <a:lnTo>
                    <a:pt x="57" y="9"/>
                  </a:lnTo>
                  <a:lnTo>
                    <a:pt x="57" y="7"/>
                  </a:lnTo>
                  <a:lnTo>
                    <a:pt x="57" y="8"/>
                  </a:lnTo>
                  <a:lnTo>
                    <a:pt x="58" y="10"/>
                  </a:lnTo>
                  <a:lnTo>
                    <a:pt x="59" y="5"/>
                  </a:lnTo>
                  <a:lnTo>
                    <a:pt x="59" y="11"/>
                  </a:lnTo>
                  <a:lnTo>
                    <a:pt x="60" y="10"/>
                  </a:lnTo>
                  <a:lnTo>
                    <a:pt x="61" y="9"/>
                  </a:lnTo>
                  <a:lnTo>
                    <a:pt x="61" y="8"/>
                  </a:lnTo>
                  <a:lnTo>
                    <a:pt x="61" y="6"/>
                  </a:lnTo>
                  <a:lnTo>
                    <a:pt x="62" y="11"/>
                  </a:lnTo>
                  <a:lnTo>
                    <a:pt x="63" y="9"/>
                  </a:lnTo>
                  <a:lnTo>
                    <a:pt x="64" y="5"/>
                  </a:lnTo>
                  <a:lnTo>
                    <a:pt x="65" y="7"/>
                  </a:lnTo>
                  <a:lnTo>
                    <a:pt x="65" y="9"/>
                  </a:lnTo>
                  <a:lnTo>
                    <a:pt x="66" y="13"/>
                  </a:lnTo>
                  <a:lnTo>
                    <a:pt x="67" y="10"/>
                  </a:lnTo>
                  <a:lnTo>
                    <a:pt x="68" y="7"/>
                  </a:lnTo>
                  <a:lnTo>
                    <a:pt x="69" y="7"/>
                  </a:lnTo>
                  <a:lnTo>
                    <a:pt x="69" y="9"/>
                  </a:lnTo>
                  <a:lnTo>
                    <a:pt x="70" y="8"/>
                  </a:lnTo>
                  <a:lnTo>
                    <a:pt x="71" y="7"/>
                  </a:lnTo>
                  <a:lnTo>
                    <a:pt x="71" y="8"/>
                  </a:lnTo>
                  <a:lnTo>
                    <a:pt x="72" y="9"/>
                  </a:lnTo>
                  <a:lnTo>
                    <a:pt x="73" y="7"/>
                  </a:lnTo>
                  <a:lnTo>
                    <a:pt x="74" y="6"/>
                  </a:lnTo>
                  <a:lnTo>
                    <a:pt x="74" y="7"/>
                  </a:lnTo>
                  <a:lnTo>
                    <a:pt x="75" y="9"/>
                  </a:lnTo>
                  <a:lnTo>
                    <a:pt x="76" y="9"/>
                  </a:lnTo>
                  <a:lnTo>
                    <a:pt x="77" y="13"/>
                  </a:lnTo>
                  <a:lnTo>
                    <a:pt x="78" y="12"/>
                  </a:lnTo>
                  <a:lnTo>
                    <a:pt x="79" y="13"/>
                  </a:lnTo>
                  <a:lnTo>
                    <a:pt x="79" y="12"/>
                  </a:lnTo>
                  <a:lnTo>
                    <a:pt x="80" y="11"/>
                  </a:lnTo>
                  <a:lnTo>
                    <a:pt x="80" y="9"/>
                  </a:lnTo>
                  <a:lnTo>
                    <a:pt x="81" y="15"/>
                  </a:lnTo>
                  <a:lnTo>
                    <a:pt x="81" y="6"/>
                  </a:lnTo>
                  <a:lnTo>
                    <a:pt x="82" y="8"/>
                  </a:lnTo>
                  <a:lnTo>
                    <a:pt x="83" y="9"/>
                  </a:lnTo>
                  <a:lnTo>
                    <a:pt x="83" y="2"/>
                  </a:lnTo>
                  <a:lnTo>
                    <a:pt x="83" y="7"/>
                  </a:lnTo>
                  <a:lnTo>
                    <a:pt x="84" y="8"/>
                  </a:lnTo>
                  <a:lnTo>
                    <a:pt x="85" y="12"/>
                  </a:lnTo>
                  <a:lnTo>
                    <a:pt x="86" y="9"/>
                  </a:lnTo>
                  <a:lnTo>
                    <a:pt x="87" y="10"/>
                  </a:lnTo>
                  <a:lnTo>
                    <a:pt x="88" y="9"/>
                  </a:lnTo>
                  <a:lnTo>
                    <a:pt x="88" y="10"/>
                  </a:lnTo>
                  <a:lnTo>
                    <a:pt x="88" y="9"/>
                  </a:lnTo>
                  <a:lnTo>
                    <a:pt x="89" y="11"/>
                  </a:lnTo>
                  <a:lnTo>
                    <a:pt x="90" y="5"/>
                  </a:lnTo>
                  <a:lnTo>
                    <a:pt x="91" y="7"/>
                  </a:lnTo>
                  <a:lnTo>
                    <a:pt x="91" y="8"/>
                  </a:lnTo>
                  <a:lnTo>
                    <a:pt x="92" y="12"/>
                  </a:lnTo>
                  <a:lnTo>
                    <a:pt x="93" y="11"/>
                  </a:lnTo>
                  <a:lnTo>
                    <a:pt x="93" y="14"/>
                  </a:lnTo>
                  <a:lnTo>
                    <a:pt x="94" y="12"/>
                  </a:lnTo>
                  <a:lnTo>
                    <a:pt x="95" y="16"/>
                  </a:lnTo>
                  <a:lnTo>
                    <a:pt x="95" y="12"/>
                  </a:lnTo>
                  <a:lnTo>
                    <a:pt x="96" y="10"/>
                  </a:lnTo>
                  <a:lnTo>
                    <a:pt x="96" y="9"/>
                  </a:lnTo>
                  <a:lnTo>
                    <a:pt x="97" y="4"/>
                  </a:lnTo>
                  <a:lnTo>
                    <a:pt x="98" y="6"/>
                  </a:lnTo>
                  <a:lnTo>
                    <a:pt x="98" y="8"/>
                  </a:lnTo>
                  <a:lnTo>
                    <a:pt x="99" y="9"/>
                  </a:lnTo>
                  <a:lnTo>
                    <a:pt x="99" y="10"/>
                  </a:lnTo>
                  <a:lnTo>
                    <a:pt x="100" y="10"/>
                  </a:lnTo>
                  <a:lnTo>
                    <a:pt x="101" y="11"/>
                  </a:lnTo>
                  <a:lnTo>
                    <a:pt x="101" y="9"/>
                  </a:lnTo>
                  <a:lnTo>
                    <a:pt x="102" y="11"/>
                  </a:lnTo>
                  <a:lnTo>
                    <a:pt x="103" y="10"/>
                  </a:lnTo>
                  <a:lnTo>
                    <a:pt x="103" y="3"/>
                  </a:lnTo>
                  <a:lnTo>
                    <a:pt x="103" y="6"/>
                  </a:lnTo>
                  <a:lnTo>
                    <a:pt x="104" y="8"/>
                  </a:lnTo>
                  <a:lnTo>
                    <a:pt x="105" y="10"/>
                  </a:lnTo>
                  <a:lnTo>
                    <a:pt x="106" y="15"/>
                  </a:lnTo>
                  <a:lnTo>
                    <a:pt x="106" y="14"/>
                  </a:lnTo>
                  <a:lnTo>
                    <a:pt x="106" y="12"/>
                  </a:lnTo>
                  <a:lnTo>
                    <a:pt x="107" y="11"/>
                  </a:lnTo>
                  <a:lnTo>
                    <a:pt x="108" y="13"/>
                  </a:lnTo>
                  <a:lnTo>
                    <a:pt x="108" y="9"/>
                  </a:lnTo>
                  <a:lnTo>
                    <a:pt x="109" y="10"/>
                  </a:lnTo>
                  <a:lnTo>
                    <a:pt x="110" y="11"/>
                  </a:lnTo>
                  <a:lnTo>
                    <a:pt x="110" y="7"/>
                  </a:lnTo>
                  <a:lnTo>
                    <a:pt x="111" y="9"/>
                  </a:lnTo>
                  <a:lnTo>
                    <a:pt x="112" y="11"/>
                  </a:lnTo>
                  <a:lnTo>
                    <a:pt x="113" y="6"/>
                  </a:lnTo>
                  <a:lnTo>
                    <a:pt x="113" y="5"/>
                  </a:lnTo>
                  <a:lnTo>
                    <a:pt x="114" y="7"/>
                  </a:lnTo>
                  <a:lnTo>
                    <a:pt x="115" y="8"/>
                  </a:lnTo>
                  <a:lnTo>
                    <a:pt x="115" y="9"/>
                  </a:lnTo>
                  <a:lnTo>
                    <a:pt x="116" y="9"/>
                  </a:lnTo>
                  <a:lnTo>
                    <a:pt x="117" y="11"/>
                  </a:lnTo>
                  <a:lnTo>
                    <a:pt x="118" y="13"/>
                  </a:lnTo>
                  <a:lnTo>
                    <a:pt x="118" y="10"/>
                  </a:lnTo>
                  <a:lnTo>
                    <a:pt x="118" y="9"/>
                  </a:lnTo>
                  <a:lnTo>
                    <a:pt x="119" y="12"/>
                  </a:lnTo>
                  <a:lnTo>
                    <a:pt x="120" y="9"/>
                  </a:lnTo>
                  <a:lnTo>
                    <a:pt x="120" y="8"/>
                  </a:lnTo>
                  <a:lnTo>
                    <a:pt x="121" y="8"/>
                  </a:lnTo>
                  <a:lnTo>
                    <a:pt x="122" y="8"/>
                  </a:lnTo>
                  <a:lnTo>
                    <a:pt x="123" y="9"/>
                  </a:lnTo>
                  <a:lnTo>
                    <a:pt x="123" y="8"/>
                  </a:lnTo>
                  <a:lnTo>
                    <a:pt x="124" y="7"/>
                  </a:lnTo>
                  <a:lnTo>
                    <a:pt x="125" y="9"/>
                  </a:lnTo>
                  <a:lnTo>
                    <a:pt x="125" y="12"/>
                  </a:lnTo>
                  <a:lnTo>
                    <a:pt x="126" y="10"/>
                  </a:lnTo>
                  <a:lnTo>
                    <a:pt x="127" y="9"/>
                  </a:lnTo>
                  <a:lnTo>
                    <a:pt x="128" y="9"/>
                  </a:lnTo>
                  <a:lnTo>
                    <a:pt x="128" y="14"/>
                  </a:lnTo>
                  <a:lnTo>
                    <a:pt x="129" y="11"/>
                  </a:lnTo>
                  <a:lnTo>
                    <a:pt x="129" y="9"/>
                  </a:lnTo>
                  <a:lnTo>
                    <a:pt x="130" y="9"/>
                  </a:lnTo>
                  <a:lnTo>
                    <a:pt x="130" y="7"/>
                  </a:lnTo>
                  <a:lnTo>
                    <a:pt x="131" y="8"/>
                  </a:lnTo>
                  <a:lnTo>
                    <a:pt x="132" y="7"/>
                  </a:lnTo>
                  <a:lnTo>
                    <a:pt x="132" y="11"/>
                  </a:lnTo>
                  <a:lnTo>
                    <a:pt x="132" y="9"/>
                  </a:lnTo>
                  <a:lnTo>
                    <a:pt x="133" y="8"/>
                  </a:lnTo>
                  <a:lnTo>
                    <a:pt x="134" y="5"/>
                  </a:lnTo>
                  <a:lnTo>
                    <a:pt x="135" y="6"/>
                  </a:lnTo>
                  <a:lnTo>
                    <a:pt x="135" y="5"/>
                  </a:lnTo>
                  <a:lnTo>
                    <a:pt x="136" y="3"/>
                  </a:lnTo>
                  <a:lnTo>
                    <a:pt x="136" y="4"/>
                  </a:lnTo>
                  <a:lnTo>
                    <a:pt x="137" y="6"/>
                  </a:lnTo>
                  <a:lnTo>
                    <a:pt x="137" y="8"/>
                  </a:lnTo>
                  <a:lnTo>
                    <a:pt x="138" y="9"/>
                  </a:lnTo>
                  <a:lnTo>
                    <a:pt x="139" y="8"/>
                  </a:lnTo>
                  <a:lnTo>
                    <a:pt x="140" y="10"/>
                  </a:lnTo>
                  <a:lnTo>
                    <a:pt x="140" y="8"/>
                  </a:lnTo>
                  <a:lnTo>
                    <a:pt x="140" y="9"/>
                  </a:lnTo>
                  <a:lnTo>
                    <a:pt x="141" y="8"/>
                  </a:lnTo>
                  <a:lnTo>
                    <a:pt x="142" y="8"/>
                  </a:lnTo>
                  <a:lnTo>
                    <a:pt x="142" y="9"/>
                  </a:lnTo>
                  <a:lnTo>
                    <a:pt x="143" y="10"/>
                  </a:lnTo>
                  <a:lnTo>
                    <a:pt x="144" y="9"/>
                  </a:lnTo>
                  <a:lnTo>
                    <a:pt x="144" y="12"/>
                  </a:lnTo>
                  <a:lnTo>
                    <a:pt x="145" y="12"/>
                  </a:lnTo>
                  <a:lnTo>
                    <a:pt x="145" y="9"/>
                  </a:lnTo>
                  <a:lnTo>
                    <a:pt x="146" y="9"/>
                  </a:lnTo>
                  <a:lnTo>
                    <a:pt x="147" y="9"/>
                  </a:lnTo>
                  <a:lnTo>
                    <a:pt x="147" y="10"/>
                  </a:lnTo>
                  <a:lnTo>
                    <a:pt x="148" y="7"/>
                  </a:lnTo>
                  <a:lnTo>
                    <a:pt x="149" y="8"/>
                  </a:lnTo>
                  <a:lnTo>
                    <a:pt x="150" y="9"/>
                  </a:lnTo>
                  <a:lnTo>
                    <a:pt x="150" y="14"/>
                  </a:lnTo>
                  <a:lnTo>
                    <a:pt x="151" y="12"/>
                  </a:lnTo>
                  <a:lnTo>
                    <a:pt x="151" y="9"/>
                  </a:lnTo>
                  <a:lnTo>
                    <a:pt x="152" y="7"/>
                  </a:lnTo>
                  <a:lnTo>
                    <a:pt x="152" y="8"/>
                  </a:lnTo>
                  <a:lnTo>
                    <a:pt x="153" y="8"/>
                  </a:lnTo>
                  <a:lnTo>
                    <a:pt x="154" y="8"/>
                  </a:lnTo>
                  <a:lnTo>
                    <a:pt x="154" y="9"/>
                  </a:lnTo>
                  <a:lnTo>
                    <a:pt x="155" y="11"/>
                  </a:lnTo>
                  <a:lnTo>
                    <a:pt x="155" y="5"/>
                  </a:lnTo>
                  <a:lnTo>
                    <a:pt x="156" y="7"/>
                  </a:lnTo>
                  <a:lnTo>
                    <a:pt x="157" y="6"/>
                  </a:lnTo>
                  <a:lnTo>
                    <a:pt x="157" y="7"/>
                  </a:lnTo>
                  <a:lnTo>
                    <a:pt x="158" y="8"/>
                  </a:lnTo>
                  <a:lnTo>
                    <a:pt x="159" y="14"/>
                  </a:lnTo>
                  <a:lnTo>
                    <a:pt x="159" y="11"/>
                  </a:lnTo>
                  <a:lnTo>
                    <a:pt x="159" y="6"/>
                  </a:lnTo>
                  <a:lnTo>
                    <a:pt x="160" y="8"/>
                  </a:lnTo>
                  <a:lnTo>
                    <a:pt x="161" y="10"/>
                  </a:lnTo>
                  <a:lnTo>
                    <a:pt x="162" y="11"/>
                  </a:lnTo>
                  <a:lnTo>
                    <a:pt x="162" y="9"/>
                  </a:lnTo>
                  <a:lnTo>
                    <a:pt x="162" y="6"/>
                  </a:lnTo>
                  <a:lnTo>
                    <a:pt x="163" y="5"/>
                  </a:lnTo>
                  <a:lnTo>
                    <a:pt x="164" y="7"/>
                  </a:lnTo>
                  <a:lnTo>
                    <a:pt x="165" y="9"/>
                  </a:lnTo>
                  <a:lnTo>
                    <a:pt x="166" y="7"/>
                  </a:lnTo>
                  <a:lnTo>
                    <a:pt x="167" y="7"/>
                  </a:lnTo>
                  <a:lnTo>
                    <a:pt x="167" y="10"/>
                  </a:lnTo>
                  <a:lnTo>
                    <a:pt x="168" y="12"/>
                  </a:lnTo>
                  <a:lnTo>
                    <a:pt x="169" y="10"/>
                  </a:lnTo>
                  <a:lnTo>
                    <a:pt x="169" y="9"/>
                  </a:lnTo>
                  <a:lnTo>
                    <a:pt x="170" y="7"/>
                  </a:lnTo>
                  <a:lnTo>
                    <a:pt x="171" y="6"/>
                  </a:lnTo>
                  <a:lnTo>
                    <a:pt x="172" y="7"/>
                  </a:lnTo>
                  <a:lnTo>
                    <a:pt x="172" y="10"/>
                  </a:lnTo>
                  <a:lnTo>
                    <a:pt x="173" y="13"/>
                  </a:lnTo>
                  <a:lnTo>
                    <a:pt x="174" y="10"/>
                  </a:lnTo>
                  <a:lnTo>
                    <a:pt x="175" y="9"/>
                  </a:lnTo>
                  <a:lnTo>
                    <a:pt x="176" y="10"/>
                  </a:lnTo>
                  <a:lnTo>
                    <a:pt x="176" y="9"/>
                  </a:lnTo>
                  <a:lnTo>
                    <a:pt x="177" y="8"/>
                  </a:lnTo>
                  <a:lnTo>
                    <a:pt x="177" y="7"/>
                  </a:lnTo>
                  <a:lnTo>
                    <a:pt x="178" y="11"/>
                  </a:lnTo>
                  <a:lnTo>
                    <a:pt x="179" y="14"/>
                  </a:lnTo>
                  <a:lnTo>
                    <a:pt x="179" y="10"/>
                  </a:lnTo>
                  <a:lnTo>
                    <a:pt x="180" y="9"/>
                  </a:lnTo>
                  <a:lnTo>
                    <a:pt x="181" y="9"/>
                  </a:lnTo>
                  <a:lnTo>
                    <a:pt x="181" y="6"/>
                  </a:lnTo>
                  <a:lnTo>
                    <a:pt x="181" y="7"/>
                  </a:lnTo>
                  <a:lnTo>
                    <a:pt x="182" y="2"/>
                  </a:lnTo>
                  <a:lnTo>
                    <a:pt x="183" y="5"/>
                  </a:lnTo>
                  <a:lnTo>
                    <a:pt x="184" y="9"/>
                  </a:lnTo>
                  <a:lnTo>
                    <a:pt x="184" y="8"/>
                  </a:lnTo>
                  <a:lnTo>
                    <a:pt x="185" y="10"/>
                  </a:lnTo>
                  <a:lnTo>
                    <a:pt x="185" y="9"/>
                  </a:lnTo>
                  <a:lnTo>
                    <a:pt x="186" y="8"/>
                  </a:lnTo>
                  <a:lnTo>
                    <a:pt x="186" y="13"/>
                  </a:lnTo>
                  <a:lnTo>
                    <a:pt x="187" y="10"/>
                  </a:lnTo>
                  <a:lnTo>
                    <a:pt x="188" y="9"/>
                  </a:lnTo>
                  <a:lnTo>
                    <a:pt x="189" y="9"/>
                  </a:lnTo>
                  <a:lnTo>
                    <a:pt x="189" y="7"/>
                  </a:lnTo>
                  <a:lnTo>
                    <a:pt x="190" y="10"/>
                  </a:lnTo>
                  <a:lnTo>
                    <a:pt x="191" y="14"/>
                  </a:lnTo>
                  <a:lnTo>
                    <a:pt x="191" y="10"/>
                  </a:lnTo>
                  <a:lnTo>
                    <a:pt x="192" y="8"/>
                  </a:lnTo>
                  <a:lnTo>
                    <a:pt x="193" y="7"/>
                  </a:lnTo>
                  <a:lnTo>
                    <a:pt x="193" y="9"/>
                  </a:lnTo>
                  <a:lnTo>
                    <a:pt x="194" y="9"/>
                  </a:lnTo>
                  <a:lnTo>
                    <a:pt x="194" y="10"/>
                  </a:lnTo>
                  <a:lnTo>
                    <a:pt x="195" y="11"/>
                  </a:lnTo>
                  <a:lnTo>
                    <a:pt x="196" y="9"/>
                  </a:lnTo>
                  <a:lnTo>
                    <a:pt x="196" y="7"/>
                  </a:lnTo>
                  <a:lnTo>
                    <a:pt x="197" y="7"/>
                  </a:lnTo>
                  <a:lnTo>
                    <a:pt x="198" y="8"/>
                  </a:lnTo>
                  <a:lnTo>
                    <a:pt x="198" y="12"/>
                  </a:lnTo>
                  <a:lnTo>
                    <a:pt x="199" y="9"/>
                  </a:lnTo>
                  <a:lnTo>
                    <a:pt x="200" y="9"/>
                  </a:lnTo>
                  <a:lnTo>
                    <a:pt x="200" y="10"/>
                  </a:lnTo>
                  <a:lnTo>
                    <a:pt x="201" y="8"/>
                  </a:lnTo>
                  <a:lnTo>
                    <a:pt x="201" y="10"/>
                  </a:lnTo>
                  <a:lnTo>
                    <a:pt x="202" y="5"/>
                  </a:lnTo>
                  <a:lnTo>
                    <a:pt x="203" y="7"/>
                  </a:lnTo>
                  <a:lnTo>
                    <a:pt x="203" y="14"/>
                  </a:lnTo>
                  <a:lnTo>
                    <a:pt x="203" y="12"/>
                  </a:lnTo>
                  <a:lnTo>
                    <a:pt x="204" y="12"/>
                  </a:lnTo>
                  <a:lnTo>
                    <a:pt x="205" y="11"/>
                  </a:lnTo>
                  <a:lnTo>
                    <a:pt x="206" y="16"/>
                  </a:lnTo>
                  <a:lnTo>
                    <a:pt x="206" y="8"/>
                  </a:lnTo>
                  <a:lnTo>
                    <a:pt x="207" y="9"/>
                  </a:lnTo>
                  <a:lnTo>
                    <a:pt x="208" y="9"/>
                  </a:lnTo>
                  <a:lnTo>
                    <a:pt x="208" y="3"/>
                  </a:lnTo>
                  <a:lnTo>
                    <a:pt x="208" y="7"/>
                  </a:lnTo>
                  <a:lnTo>
                    <a:pt x="209" y="8"/>
                  </a:lnTo>
                  <a:lnTo>
                    <a:pt x="210" y="10"/>
                  </a:lnTo>
                  <a:lnTo>
                    <a:pt x="211" y="8"/>
                  </a:lnTo>
                  <a:lnTo>
                    <a:pt x="211" y="7"/>
                  </a:lnTo>
                  <a:lnTo>
                    <a:pt x="212" y="8"/>
                  </a:lnTo>
                  <a:lnTo>
                    <a:pt x="213" y="9"/>
                  </a:lnTo>
                  <a:lnTo>
                    <a:pt x="213" y="12"/>
                  </a:lnTo>
                  <a:lnTo>
                    <a:pt x="214" y="5"/>
                  </a:lnTo>
                  <a:lnTo>
                    <a:pt x="215" y="7"/>
                  </a:lnTo>
                  <a:lnTo>
                    <a:pt x="216" y="8"/>
                  </a:lnTo>
                  <a:lnTo>
                    <a:pt x="216" y="16"/>
                  </a:lnTo>
                  <a:lnTo>
                    <a:pt x="217" y="14"/>
                  </a:lnTo>
                  <a:lnTo>
                    <a:pt x="218" y="11"/>
                  </a:lnTo>
                  <a:lnTo>
                    <a:pt x="218" y="9"/>
                  </a:lnTo>
                  <a:lnTo>
                    <a:pt x="219" y="14"/>
                  </a:lnTo>
                  <a:lnTo>
                    <a:pt x="219" y="12"/>
                  </a:lnTo>
                  <a:lnTo>
                    <a:pt x="220" y="10"/>
                  </a:lnTo>
                  <a:lnTo>
                    <a:pt x="220" y="9"/>
                  </a:lnTo>
                  <a:lnTo>
                    <a:pt x="221" y="9"/>
                  </a:lnTo>
                  <a:lnTo>
                    <a:pt x="222" y="9"/>
                  </a:lnTo>
                  <a:lnTo>
                    <a:pt x="223" y="9"/>
                  </a:lnTo>
                  <a:lnTo>
                    <a:pt x="223" y="10"/>
                  </a:lnTo>
                  <a:lnTo>
                    <a:pt x="223" y="7"/>
                  </a:lnTo>
                  <a:lnTo>
                    <a:pt x="224" y="7"/>
                  </a:lnTo>
                  <a:lnTo>
                    <a:pt x="225" y="7"/>
                  </a:lnTo>
                  <a:lnTo>
                    <a:pt x="225" y="5"/>
                  </a:lnTo>
                  <a:lnTo>
                    <a:pt x="226" y="5"/>
                  </a:lnTo>
                  <a:lnTo>
                    <a:pt x="226" y="6"/>
                  </a:lnTo>
                  <a:lnTo>
                    <a:pt x="227" y="7"/>
                  </a:lnTo>
                  <a:lnTo>
                    <a:pt x="228" y="4"/>
                  </a:lnTo>
                  <a:lnTo>
                    <a:pt x="228" y="7"/>
                  </a:lnTo>
                  <a:lnTo>
                    <a:pt x="229" y="6"/>
                  </a:lnTo>
                  <a:lnTo>
                    <a:pt x="230" y="6"/>
                  </a:lnTo>
                  <a:lnTo>
                    <a:pt x="230" y="13"/>
                  </a:lnTo>
                  <a:lnTo>
                    <a:pt x="230" y="9"/>
                  </a:lnTo>
                  <a:lnTo>
                    <a:pt x="231" y="9"/>
                  </a:lnTo>
                  <a:lnTo>
                    <a:pt x="232" y="9"/>
                  </a:lnTo>
                  <a:lnTo>
                    <a:pt x="233" y="9"/>
                  </a:lnTo>
                  <a:lnTo>
                    <a:pt x="233" y="8"/>
                  </a:lnTo>
                  <a:lnTo>
                    <a:pt x="234" y="8"/>
                  </a:lnTo>
                  <a:lnTo>
                    <a:pt x="234" y="9"/>
                  </a:lnTo>
                  <a:lnTo>
                    <a:pt x="235" y="9"/>
                  </a:lnTo>
                  <a:lnTo>
                    <a:pt x="236" y="9"/>
                  </a:lnTo>
                  <a:lnTo>
                    <a:pt x="237" y="15"/>
                  </a:lnTo>
                  <a:lnTo>
                    <a:pt x="238" y="14"/>
                  </a:lnTo>
                  <a:lnTo>
                    <a:pt x="238" y="12"/>
                  </a:lnTo>
                  <a:lnTo>
                    <a:pt x="238" y="11"/>
                  </a:lnTo>
                  <a:lnTo>
                    <a:pt x="239" y="9"/>
                  </a:lnTo>
                  <a:lnTo>
                    <a:pt x="240" y="8"/>
                  </a:lnTo>
                  <a:lnTo>
                    <a:pt x="240" y="9"/>
                  </a:lnTo>
                  <a:lnTo>
                    <a:pt x="241" y="5"/>
                  </a:lnTo>
                  <a:lnTo>
                    <a:pt x="242" y="9"/>
                  </a:lnTo>
                  <a:lnTo>
                    <a:pt x="242" y="7"/>
                  </a:lnTo>
                  <a:lnTo>
                    <a:pt x="243" y="8"/>
                  </a:lnTo>
                  <a:lnTo>
                    <a:pt x="244" y="9"/>
                  </a:lnTo>
                  <a:lnTo>
                    <a:pt x="245" y="7"/>
                  </a:lnTo>
                  <a:lnTo>
                    <a:pt x="245" y="9"/>
                  </a:lnTo>
                  <a:lnTo>
                    <a:pt x="245" y="7"/>
                  </a:lnTo>
                  <a:lnTo>
                    <a:pt x="246" y="7"/>
                  </a:lnTo>
                  <a:lnTo>
                    <a:pt x="247" y="9"/>
                  </a:lnTo>
                  <a:lnTo>
                    <a:pt x="247" y="5"/>
                  </a:lnTo>
                  <a:lnTo>
                    <a:pt x="248" y="9"/>
                  </a:lnTo>
                  <a:lnTo>
                    <a:pt x="249" y="5"/>
                  </a:lnTo>
                  <a:lnTo>
                    <a:pt x="249" y="7"/>
                  </a:lnTo>
                  <a:lnTo>
                    <a:pt x="250" y="12"/>
                  </a:lnTo>
                  <a:lnTo>
                    <a:pt x="250" y="11"/>
                  </a:lnTo>
                  <a:lnTo>
                    <a:pt x="251" y="11"/>
                  </a:lnTo>
                  <a:lnTo>
                    <a:pt x="252" y="907"/>
                  </a:lnTo>
                  <a:lnTo>
                    <a:pt x="252" y="751"/>
                  </a:lnTo>
                  <a:lnTo>
                    <a:pt x="252" y="458"/>
                  </a:lnTo>
                  <a:lnTo>
                    <a:pt x="253" y="304"/>
                  </a:lnTo>
                  <a:lnTo>
                    <a:pt x="254" y="220"/>
                  </a:lnTo>
                  <a:lnTo>
                    <a:pt x="255" y="175"/>
                  </a:lnTo>
                  <a:lnTo>
                    <a:pt x="255" y="149"/>
                  </a:lnTo>
                  <a:lnTo>
                    <a:pt x="256" y="134"/>
                  </a:lnTo>
                  <a:lnTo>
                    <a:pt x="256" y="128"/>
                  </a:lnTo>
                  <a:lnTo>
                    <a:pt x="257" y="118"/>
                  </a:lnTo>
                  <a:lnTo>
                    <a:pt x="257" y="113"/>
                  </a:lnTo>
                  <a:lnTo>
                    <a:pt x="258" y="111"/>
                  </a:lnTo>
                  <a:lnTo>
                    <a:pt x="259" y="110"/>
                  </a:lnTo>
                  <a:lnTo>
                    <a:pt x="260" y="109"/>
                  </a:lnTo>
                  <a:lnTo>
                    <a:pt x="260" y="100"/>
                  </a:lnTo>
                  <a:lnTo>
                    <a:pt x="260" y="102"/>
                  </a:lnTo>
                  <a:lnTo>
                    <a:pt x="261" y="94"/>
                  </a:lnTo>
                  <a:lnTo>
                    <a:pt x="262" y="97"/>
                  </a:lnTo>
                  <a:lnTo>
                    <a:pt x="262" y="98"/>
                  </a:lnTo>
                  <a:lnTo>
                    <a:pt x="263" y="99"/>
                  </a:lnTo>
                  <a:lnTo>
                    <a:pt x="264" y="95"/>
                  </a:lnTo>
                  <a:lnTo>
                    <a:pt x="264" y="93"/>
                  </a:lnTo>
                  <a:lnTo>
                    <a:pt x="265" y="96"/>
                  </a:lnTo>
                  <a:lnTo>
                    <a:pt x="265" y="95"/>
                  </a:lnTo>
                  <a:lnTo>
                    <a:pt x="266" y="100"/>
                  </a:lnTo>
                  <a:lnTo>
                    <a:pt x="267" y="96"/>
                  </a:lnTo>
                  <a:lnTo>
                    <a:pt x="267" y="93"/>
                  </a:lnTo>
                  <a:lnTo>
                    <a:pt x="267" y="92"/>
                  </a:lnTo>
                  <a:lnTo>
                    <a:pt x="268" y="95"/>
                  </a:lnTo>
                  <a:lnTo>
                    <a:pt x="269" y="93"/>
                  </a:lnTo>
                  <a:lnTo>
                    <a:pt x="269" y="99"/>
                  </a:lnTo>
                  <a:lnTo>
                    <a:pt x="270" y="97"/>
                  </a:lnTo>
                  <a:lnTo>
                    <a:pt x="271" y="95"/>
                  </a:lnTo>
                  <a:lnTo>
                    <a:pt x="271" y="97"/>
                  </a:lnTo>
                  <a:lnTo>
                    <a:pt x="272" y="100"/>
                  </a:lnTo>
                  <a:lnTo>
                    <a:pt x="272" y="94"/>
                  </a:lnTo>
                  <a:lnTo>
                    <a:pt x="273" y="91"/>
                  </a:lnTo>
                  <a:lnTo>
                    <a:pt x="274" y="90"/>
                  </a:lnTo>
                  <a:lnTo>
                    <a:pt x="274" y="87"/>
                  </a:lnTo>
                  <a:lnTo>
                    <a:pt x="275" y="84"/>
                  </a:lnTo>
                  <a:lnTo>
                    <a:pt x="276" y="86"/>
                  </a:lnTo>
                  <a:lnTo>
                    <a:pt x="277" y="86"/>
                  </a:lnTo>
                  <a:lnTo>
                    <a:pt x="278" y="86"/>
                  </a:lnTo>
                  <a:lnTo>
                    <a:pt x="279" y="87"/>
                  </a:lnTo>
                  <a:lnTo>
                    <a:pt x="279" y="89"/>
                  </a:lnTo>
                  <a:lnTo>
                    <a:pt x="279" y="86"/>
                  </a:lnTo>
                  <a:lnTo>
                    <a:pt x="280" y="84"/>
                  </a:lnTo>
                  <a:lnTo>
                    <a:pt x="281" y="87"/>
                  </a:lnTo>
                  <a:lnTo>
                    <a:pt x="282" y="86"/>
                  </a:lnTo>
                  <a:lnTo>
                    <a:pt x="282" y="84"/>
                  </a:lnTo>
                  <a:lnTo>
                    <a:pt x="282" y="83"/>
                  </a:lnTo>
                  <a:lnTo>
                    <a:pt x="283" y="74"/>
                  </a:lnTo>
                  <a:lnTo>
                    <a:pt x="284" y="83"/>
                  </a:lnTo>
                  <a:lnTo>
                    <a:pt x="284" y="81"/>
                  </a:lnTo>
                  <a:lnTo>
                    <a:pt x="285" y="80"/>
                  </a:lnTo>
                  <a:lnTo>
                    <a:pt x="286" y="76"/>
                  </a:lnTo>
                  <a:lnTo>
                    <a:pt x="287" y="77"/>
                  </a:lnTo>
                  <a:lnTo>
                    <a:pt x="287" y="78"/>
                  </a:lnTo>
                  <a:lnTo>
                    <a:pt x="287" y="77"/>
                  </a:lnTo>
                  <a:lnTo>
                    <a:pt x="288" y="77"/>
                  </a:lnTo>
                  <a:lnTo>
                    <a:pt x="289" y="77"/>
                  </a:lnTo>
                  <a:lnTo>
                    <a:pt x="290" y="71"/>
                  </a:lnTo>
                  <a:lnTo>
                    <a:pt x="290" y="72"/>
                  </a:lnTo>
                  <a:lnTo>
                    <a:pt x="291" y="76"/>
                  </a:lnTo>
                  <a:lnTo>
                    <a:pt x="291" y="73"/>
                  </a:lnTo>
                  <a:lnTo>
                    <a:pt x="292" y="76"/>
                  </a:lnTo>
                  <a:lnTo>
                    <a:pt x="293" y="74"/>
                  </a:lnTo>
                  <a:lnTo>
                    <a:pt x="294" y="74"/>
                  </a:lnTo>
                  <a:lnTo>
                    <a:pt x="294" y="73"/>
                  </a:lnTo>
                  <a:lnTo>
                    <a:pt x="294" y="76"/>
                  </a:lnTo>
                  <a:lnTo>
                    <a:pt x="295" y="74"/>
                  </a:lnTo>
                  <a:lnTo>
                    <a:pt x="296" y="73"/>
                  </a:lnTo>
                  <a:lnTo>
                    <a:pt x="296" y="72"/>
                  </a:lnTo>
                  <a:lnTo>
                    <a:pt x="297" y="72"/>
                  </a:lnTo>
                  <a:lnTo>
                    <a:pt x="297" y="71"/>
                  </a:lnTo>
                  <a:lnTo>
                    <a:pt x="298" y="69"/>
                  </a:lnTo>
                  <a:lnTo>
                    <a:pt x="299" y="66"/>
                  </a:lnTo>
                  <a:lnTo>
                    <a:pt x="299" y="65"/>
                  </a:lnTo>
                  <a:lnTo>
                    <a:pt x="300" y="66"/>
                  </a:lnTo>
                  <a:lnTo>
                    <a:pt x="301" y="67"/>
                  </a:lnTo>
                  <a:lnTo>
                    <a:pt x="301" y="66"/>
                  </a:lnTo>
                  <a:lnTo>
                    <a:pt x="302" y="66"/>
                  </a:lnTo>
                  <a:lnTo>
                    <a:pt x="303" y="60"/>
                  </a:lnTo>
                  <a:lnTo>
                    <a:pt x="304" y="63"/>
                  </a:lnTo>
                  <a:lnTo>
                    <a:pt x="304" y="64"/>
                  </a:lnTo>
                  <a:lnTo>
                    <a:pt x="305" y="63"/>
                  </a:lnTo>
                  <a:lnTo>
                    <a:pt x="305" y="65"/>
                  </a:lnTo>
                  <a:lnTo>
                    <a:pt x="306" y="66"/>
                  </a:lnTo>
                  <a:lnTo>
                    <a:pt x="306" y="69"/>
                  </a:lnTo>
                  <a:lnTo>
                    <a:pt x="307" y="69"/>
                  </a:lnTo>
                  <a:lnTo>
                    <a:pt x="308" y="62"/>
                  </a:lnTo>
                  <a:lnTo>
                    <a:pt x="309" y="61"/>
                  </a:lnTo>
                  <a:lnTo>
                    <a:pt x="309" y="60"/>
                  </a:lnTo>
                  <a:lnTo>
                    <a:pt x="310" y="64"/>
                  </a:lnTo>
                  <a:lnTo>
                    <a:pt x="311" y="59"/>
                  </a:lnTo>
                  <a:lnTo>
                    <a:pt x="311" y="60"/>
                  </a:lnTo>
                  <a:lnTo>
                    <a:pt x="312" y="59"/>
                  </a:lnTo>
                  <a:lnTo>
                    <a:pt x="313" y="60"/>
                  </a:lnTo>
                  <a:lnTo>
                    <a:pt x="313" y="59"/>
                  </a:lnTo>
                  <a:lnTo>
                    <a:pt x="314" y="63"/>
                  </a:lnTo>
                  <a:lnTo>
                    <a:pt x="315" y="60"/>
                  </a:lnTo>
                  <a:lnTo>
                    <a:pt x="316" y="60"/>
                  </a:lnTo>
                  <a:lnTo>
                    <a:pt x="316" y="59"/>
                  </a:lnTo>
                  <a:lnTo>
                    <a:pt x="317" y="59"/>
                  </a:lnTo>
                  <a:lnTo>
                    <a:pt x="318" y="60"/>
                  </a:lnTo>
                  <a:lnTo>
                    <a:pt x="318" y="63"/>
                  </a:lnTo>
                  <a:lnTo>
                    <a:pt x="319" y="58"/>
                  </a:lnTo>
                  <a:lnTo>
                    <a:pt x="320" y="56"/>
                  </a:lnTo>
                  <a:lnTo>
                    <a:pt x="320" y="57"/>
                  </a:lnTo>
                  <a:lnTo>
                    <a:pt x="321" y="57"/>
                  </a:lnTo>
                  <a:lnTo>
                    <a:pt x="321" y="55"/>
                  </a:lnTo>
                  <a:lnTo>
                    <a:pt x="322" y="54"/>
                  </a:lnTo>
                  <a:lnTo>
                    <a:pt x="323" y="51"/>
                  </a:lnTo>
                  <a:lnTo>
                    <a:pt x="323" y="53"/>
                  </a:lnTo>
                  <a:lnTo>
                    <a:pt x="323" y="56"/>
                  </a:lnTo>
                  <a:lnTo>
                    <a:pt x="324" y="55"/>
                  </a:lnTo>
                  <a:lnTo>
                    <a:pt x="325" y="51"/>
                  </a:lnTo>
                  <a:lnTo>
                    <a:pt x="326" y="55"/>
                  </a:lnTo>
                  <a:lnTo>
                    <a:pt x="326" y="56"/>
                  </a:lnTo>
                  <a:lnTo>
                    <a:pt x="327" y="56"/>
                  </a:lnTo>
                  <a:lnTo>
                    <a:pt x="328" y="51"/>
                  </a:lnTo>
                  <a:lnTo>
                    <a:pt x="328" y="52"/>
                  </a:lnTo>
                  <a:lnTo>
                    <a:pt x="328" y="53"/>
                  </a:lnTo>
                  <a:lnTo>
                    <a:pt x="329" y="53"/>
                  </a:lnTo>
                  <a:lnTo>
                    <a:pt x="330" y="57"/>
                  </a:lnTo>
                  <a:lnTo>
                    <a:pt x="331" y="51"/>
                  </a:lnTo>
                  <a:lnTo>
                    <a:pt x="331" y="53"/>
                  </a:lnTo>
                  <a:lnTo>
                    <a:pt x="332" y="49"/>
                  </a:lnTo>
                  <a:lnTo>
                    <a:pt x="333" y="51"/>
                  </a:lnTo>
                  <a:lnTo>
                    <a:pt x="333" y="52"/>
                  </a:lnTo>
                  <a:lnTo>
                    <a:pt x="334" y="49"/>
                  </a:lnTo>
                  <a:lnTo>
                    <a:pt x="335" y="49"/>
                  </a:lnTo>
                  <a:lnTo>
                    <a:pt x="335" y="50"/>
                  </a:lnTo>
                  <a:lnTo>
                    <a:pt x="335" y="51"/>
                  </a:lnTo>
                  <a:lnTo>
                    <a:pt x="336" y="44"/>
                  </a:lnTo>
                  <a:lnTo>
                    <a:pt x="337" y="46"/>
                  </a:lnTo>
                  <a:lnTo>
                    <a:pt x="338" y="49"/>
                  </a:lnTo>
                  <a:lnTo>
                    <a:pt x="338" y="53"/>
                  </a:lnTo>
                  <a:lnTo>
                    <a:pt x="338" y="49"/>
                  </a:lnTo>
                  <a:lnTo>
                    <a:pt x="339" y="47"/>
                  </a:lnTo>
                  <a:lnTo>
                    <a:pt x="340" y="48"/>
                  </a:lnTo>
                  <a:lnTo>
                    <a:pt x="341" y="51"/>
                  </a:lnTo>
                  <a:lnTo>
                    <a:pt x="342" y="49"/>
                  </a:lnTo>
                  <a:lnTo>
                    <a:pt x="343" y="47"/>
                  </a:lnTo>
                  <a:lnTo>
                    <a:pt x="343" y="48"/>
                  </a:lnTo>
                  <a:lnTo>
                    <a:pt x="343" y="49"/>
                  </a:lnTo>
                  <a:lnTo>
                    <a:pt x="344" y="49"/>
                  </a:lnTo>
                  <a:lnTo>
                    <a:pt x="345" y="49"/>
                  </a:lnTo>
                  <a:lnTo>
                    <a:pt x="345" y="53"/>
                  </a:lnTo>
                  <a:lnTo>
                    <a:pt x="346" y="48"/>
                  </a:lnTo>
                  <a:lnTo>
                    <a:pt x="346" y="46"/>
                  </a:lnTo>
                  <a:lnTo>
                    <a:pt x="347" y="45"/>
                  </a:lnTo>
                  <a:lnTo>
                    <a:pt x="348" y="50"/>
                  </a:lnTo>
                  <a:lnTo>
                    <a:pt x="348" y="47"/>
                  </a:lnTo>
                  <a:lnTo>
                    <a:pt x="349" y="47"/>
                  </a:lnTo>
                  <a:lnTo>
                    <a:pt x="350" y="48"/>
                  </a:lnTo>
                  <a:lnTo>
                    <a:pt x="350" y="44"/>
                  </a:lnTo>
                  <a:lnTo>
                    <a:pt x="351" y="45"/>
                  </a:lnTo>
                  <a:lnTo>
                    <a:pt x="352" y="45"/>
                  </a:lnTo>
                  <a:lnTo>
                    <a:pt x="353" y="42"/>
                  </a:lnTo>
                  <a:lnTo>
                    <a:pt x="353" y="43"/>
                  </a:lnTo>
                  <a:lnTo>
                    <a:pt x="354" y="44"/>
                  </a:lnTo>
                  <a:lnTo>
                    <a:pt x="354" y="43"/>
                  </a:lnTo>
                  <a:lnTo>
                    <a:pt x="355" y="45"/>
                  </a:lnTo>
                  <a:lnTo>
                    <a:pt x="355" y="44"/>
                  </a:lnTo>
                  <a:lnTo>
                    <a:pt x="356" y="45"/>
                  </a:lnTo>
                  <a:lnTo>
                    <a:pt x="357" y="45"/>
                  </a:lnTo>
                  <a:lnTo>
                    <a:pt x="357" y="43"/>
                  </a:lnTo>
                  <a:lnTo>
                    <a:pt x="358" y="49"/>
                  </a:lnTo>
                  <a:lnTo>
                    <a:pt x="359" y="49"/>
                  </a:lnTo>
                  <a:lnTo>
                    <a:pt x="360" y="47"/>
                  </a:lnTo>
                  <a:lnTo>
                    <a:pt x="361" y="49"/>
                  </a:lnTo>
                  <a:lnTo>
                    <a:pt x="361" y="44"/>
                  </a:lnTo>
                  <a:lnTo>
                    <a:pt x="362" y="44"/>
                  </a:lnTo>
                  <a:lnTo>
                    <a:pt x="363" y="40"/>
                  </a:lnTo>
                  <a:lnTo>
                    <a:pt x="364" y="42"/>
                  </a:lnTo>
                  <a:lnTo>
                    <a:pt x="365" y="40"/>
                  </a:lnTo>
                  <a:lnTo>
                    <a:pt x="365" y="41"/>
                  </a:lnTo>
                  <a:lnTo>
                    <a:pt x="365" y="38"/>
                  </a:lnTo>
                  <a:lnTo>
                    <a:pt x="366" y="40"/>
                  </a:lnTo>
                  <a:lnTo>
                    <a:pt x="367" y="42"/>
                  </a:lnTo>
                  <a:lnTo>
                    <a:pt x="368" y="42"/>
                  </a:lnTo>
                  <a:lnTo>
                    <a:pt x="369" y="38"/>
                  </a:lnTo>
                  <a:lnTo>
                    <a:pt x="369" y="42"/>
                  </a:lnTo>
                  <a:lnTo>
                    <a:pt x="370" y="44"/>
                  </a:lnTo>
                  <a:lnTo>
                    <a:pt x="370" y="42"/>
                  </a:lnTo>
                  <a:lnTo>
                    <a:pt x="371" y="43"/>
                  </a:lnTo>
                  <a:lnTo>
                    <a:pt x="372" y="43"/>
                  </a:lnTo>
                  <a:lnTo>
                    <a:pt x="372" y="46"/>
                  </a:lnTo>
                  <a:lnTo>
                    <a:pt x="372" y="45"/>
                  </a:lnTo>
                  <a:lnTo>
                    <a:pt x="373" y="43"/>
                  </a:lnTo>
                  <a:lnTo>
                    <a:pt x="374" y="42"/>
                  </a:lnTo>
                  <a:lnTo>
                    <a:pt x="375" y="44"/>
                  </a:lnTo>
                  <a:lnTo>
                    <a:pt x="376" y="44"/>
                  </a:lnTo>
                  <a:lnTo>
                    <a:pt x="376" y="39"/>
                  </a:lnTo>
                  <a:lnTo>
                    <a:pt x="377" y="42"/>
                  </a:lnTo>
                  <a:lnTo>
                    <a:pt x="377" y="43"/>
                  </a:lnTo>
                  <a:lnTo>
                    <a:pt x="378" y="43"/>
                  </a:lnTo>
                  <a:lnTo>
                    <a:pt x="379" y="41"/>
                  </a:lnTo>
                  <a:lnTo>
                    <a:pt x="380" y="41"/>
                  </a:lnTo>
                  <a:lnTo>
                    <a:pt x="380" y="39"/>
                  </a:lnTo>
                  <a:lnTo>
                    <a:pt x="381" y="42"/>
                  </a:lnTo>
                  <a:lnTo>
                    <a:pt x="382" y="41"/>
                  </a:lnTo>
                  <a:lnTo>
                    <a:pt x="383" y="37"/>
                  </a:lnTo>
                  <a:lnTo>
                    <a:pt x="384" y="41"/>
                  </a:lnTo>
                  <a:lnTo>
                    <a:pt x="384" y="35"/>
                  </a:lnTo>
                  <a:lnTo>
                    <a:pt x="385" y="33"/>
                  </a:lnTo>
                  <a:lnTo>
                    <a:pt x="386" y="35"/>
                  </a:lnTo>
                  <a:lnTo>
                    <a:pt x="387" y="37"/>
                  </a:lnTo>
                  <a:lnTo>
                    <a:pt x="387" y="39"/>
                  </a:lnTo>
                  <a:lnTo>
                    <a:pt x="388" y="41"/>
                  </a:lnTo>
                  <a:lnTo>
                    <a:pt x="389" y="39"/>
                  </a:lnTo>
                  <a:lnTo>
                    <a:pt x="389" y="43"/>
                  </a:lnTo>
                  <a:lnTo>
                    <a:pt x="390" y="41"/>
                  </a:lnTo>
                  <a:lnTo>
                    <a:pt x="391" y="40"/>
                  </a:lnTo>
                  <a:lnTo>
                    <a:pt x="391" y="39"/>
                  </a:lnTo>
                  <a:lnTo>
                    <a:pt x="392" y="48"/>
                  </a:lnTo>
                  <a:lnTo>
                    <a:pt x="392" y="46"/>
                  </a:lnTo>
                  <a:lnTo>
                    <a:pt x="393" y="43"/>
                  </a:lnTo>
                  <a:lnTo>
                    <a:pt x="394" y="42"/>
                  </a:lnTo>
                  <a:lnTo>
                    <a:pt x="394" y="37"/>
                  </a:lnTo>
                  <a:lnTo>
                    <a:pt x="395" y="38"/>
                  </a:lnTo>
                  <a:lnTo>
                    <a:pt x="395" y="39"/>
                  </a:lnTo>
                  <a:lnTo>
                    <a:pt x="396" y="44"/>
                  </a:lnTo>
                  <a:lnTo>
                    <a:pt x="397" y="44"/>
                  </a:lnTo>
                  <a:lnTo>
                    <a:pt x="397" y="43"/>
                  </a:lnTo>
                  <a:lnTo>
                    <a:pt x="398" y="42"/>
                  </a:lnTo>
                  <a:lnTo>
                    <a:pt x="399" y="39"/>
                  </a:lnTo>
                  <a:lnTo>
                    <a:pt x="399" y="38"/>
                  </a:lnTo>
                  <a:lnTo>
                    <a:pt x="399" y="39"/>
                  </a:lnTo>
                  <a:lnTo>
                    <a:pt x="400" y="42"/>
                  </a:lnTo>
                  <a:lnTo>
                    <a:pt x="401" y="38"/>
                  </a:lnTo>
                  <a:lnTo>
                    <a:pt x="402" y="38"/>
                  </a:lnTo>
                  <a:lnTo>
                    <a:pt x="402" y="39"/>
                  </a:lnTo>
                  <a:lnTo>
                    <a:pt x="403" y="45"/>
                  </a:lnTo>
                  <a:lnTo>
                    <a:pt x="404" y="37"/>
                  </a:lnTo>
                  <a:lnTo>
                    <a:pt x="405" y="37"/>
                  </a:lnTo>
                  <a:lnTo>
                    <a:pt x="406" y="40"/>
                  </a:lnTo>
                  <a:lnTo>
                    <a:pt x="406" y="39"/>
                  </a:lnTo>
                  <a:lnTo>
                    <a:pt x="407" y="39"/>
                  </a:lnTo>
                  <a:lnTo>
                    <a:pt x="408" y="32"/>
                  </a:lnTo>
                  <a:lnTo>
                    <a:pt x="409" y="37"/>
                  </a:lnTo>
                  <a:lnTo>
                    <a:pt x="410" y="37"/>
                  </a:lnTo>
                  <a:lnTo>
                    <a:pt x="410" y="38"/>
                  </a:lnTo>
                  <a:lnTo>
                    <a:pt x="411" y="39"/>
                  </a:lnTo>
                  <a:lnTo>
                    <a:pt x="411" y="43"/>
                  </a:lnTo>
                  <a:lnTo>
                    <a:pt x="412" y="42"/>
                  </a:lnTo>
                  <a:lnTo>
                    <a:pt x="413" y="39"/>
                  </a:lnTo>
                  <a:lnTo>
                    <a:pt x="414" y="37"/>
                  </a:lnTo>
                  <a:lnTo>
                    <a:pt x="414" y="32"/>
                  </a:lnTo>
                  <a:lnTo>
                    <a:pt x="414" y="36"/>
                  </a:lnTo>
                  <a:lnTo>
                    <a:pt x="415" y="35"/>
                  </a:lnTo>
                  <a:lnTo>
                    <a:pt x="416" y="35"/>
                  </a:lnTo>
                  <a:lnTo>
                    <a:pt x="416" y="43"/>
                  </a:lnTo>
                  <a:lnTo>
                    <a:pt x="417" y="41"/>
                  </a:lnTo>
                  <a:lnTo>
                    <a:pt x="417" y="39"/>
                  </a:lnTo>
                  <a:lnTo>
                    <a:pt x="418" y="38"/>
                  </a:lnTo>
                  <a:lnTo>
                    <a:pt x="419" y="42"/>
                  </a:lnTo>
                  <a:lnTo>
                    <a:pt x="419" y="40"/>
                  </a:lnTo>
                  <a:lnTo>
                    <a:pt x="420" y="42"/>
                  </a:lnTo>
                  <a:lnTo>
                    <a:pt x="421" y="38"/>
                  </a:lnTo>
                  <a:lnTo>
                    <a:pt x="421" y="35"/>
                  </a:lnTo>
                  <a:lnTo>
                    <a:pt x="422" y="36"/>
                  </a:lnTo>
                  <a:lnTo>
                    <a:pt x="423" y="35"/>
                  </a:lnTo>
                  <a:lnTo>
                    <a:pt x="424" y="32"/>
                  </a:lnTo>
                  <a:lnTo>
                    <a:pt x="424" y="33"/>
                  </a:lnTo>
                  <a:lnTo>
                    <a:pt x="425" y="35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528" name="Freeform 869"/>
            <p:cNvSpPr>
              <a:spLocks/>
            </p:cNvSpPr>
            <p:nvPr/>
          </p:nvSpPr>
          <p:spPr bwMode="auto">
            <a:xfrm>
              <a:off x="2225675" y="5365750"/>
              <a:ext cx="606425" cy="34925"/>
            </a:xfrm>
            <a:custGeom>
              <a:avLst/>
              <a:gdLst>
                <a:gd name="T0" fmla="*/ 2147483647 w 382"/>
                <a:gd name="T1" fmla="*/ 2147483647 h 22"/>
                <a:gd name="T2" fmla="*/ 2147483647 w 382"/>
                <a:gd name="T3" fmla="*/ 2147483647 h 22"/>
                <a:gd name="T4" fmla="*/ 2147483647 w 382"/>
                <a:gd name="T5" fmla="*/ 2147483647 h 22"/>
                <a:gd name="T6" fmla="*/ 2147483647 w 382"/>
                <a:gd name="T7" fmla="*/ 2147483647 h 22"/>
                <a:gd name="T8" fmla="*/ 2147483647 w 382"/>
                <a:gd name="T9" fmla="*/ 2147483647 h 22"/>
                <a:gd name="T10" fmla="*/ 2147483647 w 382"/>
                <a:gd name="T11" fmla="*/ 2147483647 h 22"/>
                <a:gd name="T12" fmla="*/ 2147483647 w 382"/>
                <a:gd name="T13" fmla="*/ 2147483647 h 22"/>
                <a:gd name="T14" fmla="*/ 2147483647 w 382"/>
                <a:gd name="T15" fmla="*/ 2147483647 h 22"/>
                <a:gd name="T16" fmla="*/ 2147483647 w 382"/>
                <a:gd name="T17" fmla="*/ 2147483647 h 22"/>
                <a:gd name="T18" fmla="*/ 2147483647 w 382"/>
                <a:gd name="T19" fmla="*/ 2147483647 h 22"/>
                <a:gd name="T20" fmla="*/ 2147483647 w 382"/>
                <a:gd name="T21" fmla="*/ 2147483647 h 22"/>
                <a:gd name="T22" fmla="*/ 2147483647 w 382"/>
                <a:gd name="T23" fmla="*/ 2147483647 h 22"/>
                <a:gd name="T24" fmla="*/ 2147483647 w 382"/>
                <a:gd name="T25" fmla="*/ 2147483647 h 22"/>
                <a:gd name="T26" fmla="*/ 2147483647 w 382"/>
                <a:gd name="T27" fmla="*/ 2147483647 h 22"/>
                <a:gd name="T28" fmla="*/ 2147483647 w 382"/>
                <a:gd name="T29" fmla="*/ 2147483647 h 22"/>
                <a:gd name="T30" fmla="*/ 2147483647 w 382"/>
                <a:gd name="T31" fmla="*/ 2147483647 h 22"/>
                <a:gd name="T32" fmla="*/ 2147483647 w 382"/>
                <a:gd name="T33" fmla="*/ 2147483647 h 22"/>
                <a:gd name="T34" fmla="*/ 2147483647 w 382"/>
                <a:gd name="T35" fmla="*/ 2147483647 h 22"/>
                <a:gd name="T36" fmla="*/ 2147483647 w 382"/>
                <a:gd name="T37" fmla="*/ 2147483647 h 22"/>
                <a:gd name="T38" fmla="*/ 2147483647 w 382"/>
                <a:gd name="T39" fmla="*/ 2147483647 h 22"/>
                <a:gd name="T40" fmla="*/ 2147483647 w 382"/>
                <a:gd name="T41" fmla="*/ 2147483647 h 22"/>
                <a:gd name="T42" fmla="*/ 2147483647 w 382"/>
                <a:gd name="T43" fmla="*/ 2147483647 h 22"/>
                <a:gd name="T44" fmla="*/ 2147483647 w 382"/>
                <a:gd name="T45" fmla="*/ 2147483647 h 22"/>
                <a:gd name="T46" fmla="*/ 2147483647 w 382"/>
                <a:gd name="T47" fmla="*/ 2147483647 h 22"/>
                <a:gd name="T48" fmla="*/ 2147483647 w 382"/>
                <a:gd name="T49" fmla="*/ 2147483647 h 22"/>
                <a:gd name="T50" fmla="*/ 2147483647 w 382"/>
                <a:gd name="T51" fmla="*/ 2147483647 h 22"/>
                <a:gd name="T52" fmla="*/ 2147483647 w 382"/>
                <a:gd name="T53" fmla="*/ 2147483647 h 22"/>
                <a:gd name="T54" fmla="*/ 2147483647 w 382"/>
                <a:gd name="T55" fmla="*/ 2147483647 h 22"/>
                <a:gd name="T56" fmla="*/ 2147483647 w 382"/>
                <a:gd name="T57" fmla="*/ 2147483647 h 22"/>
                <a:gd name="T58" fmla="*/ 2147483647 w 382"/>
                <a:gd name="T59" fmla="*/ 2147483647 h 22"/>
                <a:gd name="T60" fmla="*/ 2147483647 w 382"/>
                <a:gd name="T61" fmla="*/ 2147483647 h 22"/>
                <a:gd name="T62" fmla="*/ 2147483647 w 382"/>
                <a:gd name="T63" fmla="*/ 2147483647 h 22"/>
                <a:gd name="T64" fmla="*/ 2147483647 w 382"/>
                <a:gd name="T65" fmla="*/ 2147483647 h 22"/>
                <a:gd name="T66" fmla="*/ 2147483647 w 382"/>
                <a:gd name="T67" fmla="*/ 2147483647 h 22"/>
                <a:gd name="T68" fmla="*/ 2147483647 w 382"/>
                <a:gd name="T69" fmla="*/ 2147483647 h 22"/>
                <a:gd name="T70" fmla="*/ 2147483647 w 382"/>
                <a:gd name="T71" fmla="*/ 2147483647 h 22"/>
                <a:gd name="T72" fmla="*/ 2147483647 w 382"/>
                <a:gd name="T73" fmla="*/ 2147483647 h 22"/>
                <a:gd name="T74" fmla="*/ 2147483647 w 382"/>
                <a:gd name="T75" fmla="*/ 2147483647 h 22"/>
                <a:gd name="T76" fmla="*/ 2147483647 w 382"/>
                <a:gd name="T77" fmla="*/ 2147483647 h 22"/>
                <a:gd name="T78" fmla="*/ 2147483647 w 382"/>
                <a:gd name="T79" fmla="*/ 2147483647 h 22"/>
                <a:gd name="T80" fmla="*/ 2147483647 w 382"/>
                <a:gd name="T81" fmla="*/ 2147483647 h 22"/>
                <a:gd name="T82" fmla="*/ 2147483647 w 382"/>
                <a:gd name="T83" fmla="*/ 2147483647 h 22"/>
                <a:gd name="T84" fmla="*/ 2147483647 w 382"/>
                <a:gd name="T85" fmla="*/ 2147483647 h 22"/>
                <a:gd name="T86" fmla="*/ 2147483647 w 382"/>
                <a:gd name="T87" fmla="*/ 2147483647 h 22"/>
                <a:gd name="T88" fmla="*/ 2147483647 w 382"/>
                <a:gd name="T89" fmla="*/ 2147483647 h 22"/>
                <a:gd name="T90" fmla="*/ 2147483647 w 382"/>
                <a:gd name="T91" fmla="*/ 2147483647 h 22"/>
                <a:gd name="T92" fmla="*/ 2147483647 w 382"/>
                <a:gd name="T93" fmla="*/ 2147483647 h 22"/>
                <a:gd name="T94" fmla="*/ 2147483647 w 382"/>
                <a:gd name="T95" fmla="*/ 2147483647 h 22"/>
                <a:gd name="T96" fmla="*/ 2147483647 w 382"/>
                <a:gd name="T97" fmla="*/ 2147483647 h 22"/>
                <a:gd name="T98" fmla="*/ 2147483647 w 382"/>
                <a:gd name="T99" fmla="*/ 2147483647 h 22"/>
                <a:gd name="T100" fmla="*/ 2147483647 w 382"/>
                <a:gd name="T101" fmla="*/ 2147483647 h 22"/>
                <a:gd name="T102" fmla="*/ 2147483647 w 382"/>
                <a:gd name="T103" fmla="*/ 2147483647 h 22"/>
                <a:gd name="T104" fmla="*/ 2147483647 w 382"/>
                <a:gd name="T105" fmla="*/ 2147483647 h 22"/>
                <a:gd name="T106" fmla="*/ 2147483647 w 382"/>
                <a:gd name="T107" fmla="*/ 2147483647 h 22"/>
                <a:gd name="T108" fmla="*/ 2147483647 w 382"/>
                <a:gd name="T109" fmla="*/ 2147483647 h 22"/>
                <a:gd name="T110" fmla="*/ 2147483647 w 382"/>
                <a:gd name="T111" fmla="*/ 2147483647 h 22"/>
                <a:gd name="T112" fmla="*/ 2147483647 w 382"/>
                <a:gd name="T113" fmla="*/ 2147483647 h 22"/>
                <a:gd name="T114" fmla="*/ 2147483647 w 382"/>
                <a:gd name="T115" fmla="*/ 2147483647 h 22"/>
                <a:gd name="T116" fmla="*/ 2147483647 w 382"/>
                <a:gd name="T117" fmla="*/ 2147483647 h 22"/>
                <a:gd name="T118" fmla="*/ 2147483647 w 382"/>
                <a:gd name="T119" fmla="*/ 2147483647 h 22"/>
                <a:gd name="T120" fmla="*/ 2147483647 w 382"/>
                <a:gd name="T121" fmla="*/ 2147483647 h 22"/>
                <a:gd name="T122" fmla="*/ 2147483647 w 382"/>
                <a:gd name="T123" fmla="*/ 2147483647 h 2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2"/>
                <a:gd name="T187" fmla="*/ 0 h 22"/>
                <a:gd name="T188" fmla="*/ 382 w 382"/>
                <a:gd name="T189" fmla="*/ 22 h 2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2" h="22">
                  <a:moveTo>
                    <a:pt x="0" y="13"/>
                  </a:moveTo>
                  <a:lnTo>
                    <a:pt x="0" y="6"/>
                  </a:lnTo>
                  <a:lnTo>
                    <a:pt x="1" y="9"/>
                  </a:lnTo>
                  <a:lnTo>
                    <a:pt x="1" y="11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5" y="15"/>
                  </a:lnTo>
                  <a:lnTo>
                    <a:pt x="6" y="11"/>
                  </a:lnTo>
                  <a:lnTo>
                    <a:pt x="6" y="8"/>
                  </a:lnTo>
                  <a:lnTo>
                    <a:pt x="7" y="10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8" y="17"/>
                  </a:lnTo>
                  <a:lnTo>
                    <a:pt x="9" y="16"/>
                  </a:lnTo>
                  <a:lnTo>
                    <a:pt x="10" y="19"/>
                  </a:lnTo>
                  <a:lnTo>
                    <a:pt x="11" y="17"/>
                  </a:lnTo>
                  <a:lnTo>
                    <a:pt x="11" y="22"/>
                  </a:lnTo>
                  <a:lnTo>
                    <a:pt x="11" y="17"/>
                  </a:lnTo>
                  <a:lnTo>
                    <a:pt x="12" y="17"/>
                  </a:lnTo>
                  <a:lnTo>
                    <a:pt x="13" y="15"/>
                  </a:lnTo>
                  <a:lnTo>
                    <a:pt x="13" y="10"/>
                  </a:lnTo>
                  <a:lnTo>
                    <a:pt x="14" y="15"/>
                  </a:lnTo>
                  <a:lnTo>
                    <a:pt x="15" y="15"/>
                  </a:lnTo>
                  <a:lnTo>
                    <a:pt x="15" y="14"/>
                  </a:lnTo>
                  <a:lnTo>
                    <a:pt x="16" y="10"/>
                  </a:lnTo>
                  <a:lnTo>
                    <a:pt x="16" y="11"/>
                  </a:lnTo>
                  <a:lnTo>
                    <a:pt x="17" y="12"/>
                  </a:lnTo>
                  <a:lnTo>
                    <a:pt x="18" y="10"/>
                  </a:lnTo>
                  <a:lnTo>
                    <a:pt x="19" y="13"/>
                  </a:lnTo>
                  <a:lnTo>
                    <a:pt x="20" y="10"/>
                  </a:lnTo>
                  <a:lnTo>
                    <a:pt x="21" y="10"/>
                  </a:lnTo>
                  <a:lnTo>
                    <a:pt x="21" y="12"/>
                  </a:lnTo>
                  <a:lnTo>
                    <a:pt x="22" y="13"/>
                  </a:lnTo>
                  <a:lnTo>
                    <a:pt x="23" y="9"/>
                  </a:lnTo>
                  <a:lnTo>
                    <a:pt x="23" y="10"/>
                  </a:lnTo>
                  <a:lnTo>
                    <a:pt x="23" y="12"/>
                  </a:lnTo>
                  <a:lnTo>
                    <a:pt x="24" y="13"/>
                  </a:lnTo>
                  <a:lnTo>
                    <a:pt x="25" y="9"/>
                  </a:lnTo>
                  <a:lnTo>
                    <a:pt x="25" y="15"/>
                  </a:lnTo>
                  <a:lnTo>
                    <a:pt x="26" y="14"/>
                  </a:lnTo>
                  <a:lnTo>
                    <a:pt x="26" y="15"/>
                  </a:lnTo>
                  <a:lnTo>
                    <a:pt x="27" y="10"/>
                  </a:lnTo>
                  <a:lnTo>
                    <a:pt x="28" y="11"/>
                  </a:lnTo>
                  <a:lnTo>
                    <a:pt x="28" y="12"/>
                  </a:lnTo>
                  <a:lnTo>
                    <a:pt x="29" y="10"/>
                  </a:lnTo>
                  <a:lnTo>
                    <a:pt x="30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31" y="12"/>
                  </a:lnTo>
                  <a:lnTo>
                    <a:pt x="32" y="12"/>
                  </a:lnTo>
                  <a:lnTo>
                    <a:pt x="33" y="12"/>
                  </a:lnTo>
                  <a:lnTo>
                    <a:pt x="33" y="14"/>
                  </a:lnTo>
                  <a:lnTo>
                    <a:pt x="33" y="8"/>
                  </a:lnTo>
                  <a:lnTo>
                    <a:pt x="34" y="10"/>
                  </a:lnTo>
                  <a:lnTo>
                    <a:pt x="35" y="11"/>
                  </a:lnTo>
                  <a:lnTo>
                    <a:pt x="36" y="19"/>
                  </a:lnTo>
                  <a:lnTo>
                    <a:pt x="37" y="20"/>
                  </a:lnTo>
                  <a:lnTo>
                    <a:pt x="38" y="19"/>
                  </a:lnTo>
                  <a:lnTo>
                    <a:pt x="38" y="15"/>
                  </a:lnTo>
                  <a:lnTo>
                    <a:pt x="38" y="16"/>
                  </a:lnTo>
                  <a:lnTo>
                    <a:pt x="39" y="14"/>
                  </a:lnTo>
                  <a:lnTo>
                    <a:pt x="40" y="13"/>
                  </a:lnTo>
                  <a:lnTo>
                    <a:pt x="40" y="10"/>
                  </a:lnTo>
                  <a:lnTo>
                    <a:pt x="41" y="7"/>
                  </a:lnTo>
                  <a:lnTo>
                    <a:pt x="41" y="9"/>
                  </a:lnTo>
                  <a:lnTo>
                    <a:pt x="42" y="10"/>
                  </a:lnTo>
                  <a:lnTo>
                    <a:pt x="43" y="12"/>
                  </a:lnTo>
                  <a:lnTo>
                    <a:pt x="43" y="11"/>
                  </a:lnTo>
                  <a:lnTo>
                    <a:pt x="44" y="12"/>
                  </a:lnTo>
                  <a:lnTo>
                    <a:pt x="45" y="1"/>
                  </a:lnTo>
                  <a:lnTo>
                    <a:pt x="45" y="3"/>
                  </a:lnTo>
                  <a:lnTo>
                    <a:pt x="45" y="8"/>
                  </a:lnTo>
                  <a:lnTo>
                    <a:pt x="46" y="10"/>
                  </a:lnTo>
                  <a:lnTo>
                    <a:pt x="47" y="7"/>
                  </a:lnTo>
                  <a:lnTo>
                    <a:pt x="47" y="10"/>
                  </a:lnTo>
                  <a:lnTo>
                    <a:pt x="48" y="13"/>
                  </a:lnTo>
                  <a:lnTo>
                    <a:pt x="49" y="19"/>
                  </a:lnTo>
                  <a:lnTo>
                    <a:pt x="49" y="20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1" y="13"/>
                  </a:lnTo>
                  <a:lnTo>
                    <a:pt x="52" y="14"/>
                  </a:lnTo>
                  <a:lnTo>
                    <a:pt x="52" y="10"/>
                  </a:lnTo>
                  <a:lnTo>
                    <a:pt x="53" y="16"/>
                  </a:lnTo>
                  <a:lnTo>
                    <a:pt x="54" y="15"/>
                  </a:lnTo>
                  <a:lnTo>
                    <a:pt x="55" y="13"/>
                  </a:lnTo>
                  <a:lnTo>
                    <a:pt x="56" y="14"/>
                  </a:lnTo>
                  <a:lnTo>
                    <a:pt x="56" y="19"/>
                  </a:lnTo>
                  <a:lnTo>
                    <a:pt x="57" y="15"/>
                  </a:lnTo>
                  <a:lnTo>
                    <a:pt x="57" y="13"/>
                  </a:lnTo>
                  <a:lnTo>
                    <a:pt x="58" y="15"/>
                  </a:lnTo>
                  <a:lnTo>
                    <a:pt x="59" y="13"/>
                  </a:lnTo>
                  <a:lnTo>
                    <a:pt x="60" y="13"/>
                  </a:lnTo>
                  <a:lnTo>
                    <a:pt x="60" y="6"/>
                  </a:lnTo>
                  <a:lnTo>
                    <a:pt x="61" y="9"/>
                  </a:lnTo>
                  <a:lnTo>
                    <a:pt x="62" y="8"/>
                  </a:lnTo>
                  <a:lnTo>
                    <a:pt x="62" y="10"/>
                  </a:lnTo>
                  <a:lnTo>
                    <a:pt x="63" y="10"/>
                  </a:lnTo>
                  <a:lnTo>
                    <a:pt x="64" y="12"/>
                  </a:lnTo>
                  <a:lnTo>
                    <a:pt x="64" y="0"/>
                  </a:lnTo>
                  <a:lnTo>
                    <a:pt x="65" y="3"/>
                  </a:lnTo>
                  <a:lnTo>
                    <a:pt x="65" y="8"/>
                  </a:lnTo>
                  <a:lnTo>
                    <a:pt x="66" y="10"/>
                  </a:lnTo>
                  <a:lnTo>
                    <a:pt x="67" y="18"/>
                  </a:lnTo>
                  <a:lnTo>
                    <a:pt x="67" y="15"/>
                  </a:lnTo>
                  <a:lnTo>
                    <a:pt x="67" y="14"/>
                  </a:lnTo>
                  <a:lnTo>
                    <a:pt x="68" y="13"/>
                  </a:lnTo>
                  <a:lnTo>
                    <a:pt x="69" y="15"/>
                  </a:lnTo>
                  <a:lnTo>
                    <a:pt x="70" y="13"/>
                  </a:lnTo>
                  <a:lnTo>
                    <a:pt x="71" y="13"/>
                  </a:lnTo>
                  <a:lnTo>
                    <a:pt x="71" y="16"/>
                  </a:lnTo>
                  <a:lnTo>
                    <a:pt x="72" y="15"/>
                  </a:lnTo>
                  <a:lnTo>
                    <a:pt x="72" y="13"/>
                  </a:lnTo>
                  <a:lnTo>
                    <a:pt x="73" y="13"/>
                  </a:lnTo>
                  <a:lnTo>
                    <a:pt x="74" y="10"/>
                  </a:lnTo>
                  <a:lnTo>
                    <a:pt x="74" y="11"/>
                  </a:lnTo>
                  <a:lnTo>
                    <a:pt x="75" y="12"/>
                  </a:lnTo>
                  <a:lnTo>
                    <a:pt x="75" y="7"/>
                  </a:lnTo>
                  <a:lnTo>
                    <a:pt x="76" y="11"/>
                  </a:lnTo>
                  <a:lnTo>
                    <a:pt x="77" y="12"/>
                  </a:lnTo>
                  <a:lnTo>
                    <a:pt x="77" y="10"/>
                  </a:lnTo>
                  <a:lnTo>
                    <a:pt x="78" y="12"/>
                  </a:lnTo>
                  <a:lnTo>
                    <a:pt x="79" y="13"/>
                  </a:lnTo>
                  <a:lnTo>
                    <a:pt x="80" y="17"/>
                  </a:lnTo>
                  <a:lnTo>
                    <a:pt x="81" y="13"/>
                  </a:lnTo>
                  <a:lnTo>
                    <a:pt x="82" y="11"/>
                  </a:lnTo>
                  <a:lnTo>
                    <a:pt x="82" y="12"/>
                  </a:lnTo>
                  <a:lnTo>
                    <a:pt x="82" y="11"/>
                  </a:lnTo>
                  <a:lnTo>
                    <a:pt x="83" y="8"/>
                  </a:lnTo>
                  <a:lnTo>
                    <a:pt x="84" y="10"/>
                  </a:lnTo>
                  <a:lnTo>
                    <a:pt x="84" y="9"/>
                  </a:lnTo>
                  <a:lnTo>
                    <a:pt x="85" y="12"/>
                  </a:lnTo>
                  <a:lnTo>
                    <a:pt x="86" y="13"/>
                  </a:lnTo>
                  <a:lnTo>
                    <a:pt x="86" y="12"/>
                  </a:lnTo>
                  <a:lnTo>
                    <a:pt x="87" y="9"/>
                  </a:lnTo>
                  <a:lnTo>
                    <a:pt x="87" y="8"/>
                  </a:lnTo>
                  <a:lnTo>
                    <a:pt x="88" y="11"/>
                  </a:lnTo>
                  <a:lnTo>
                    <a:pt x="89" y="11"/>
                  </a:lnTo>
                  <a:lnTo>
                    <a:pt x="89" y="13"/>
                  </a:lnTo>
                  <a:lnTo>
                    <a:pt x="90" y="13"/>
                  </a:lnTo>
                  <a:lnTo>
                    <a:pt x="91" y="15"/>
                  </a:lnTo>
                  <a:lnTo>
                    <a:pt x="91" y="19"/>
                  </a:lnTo>
                  <a:lnTo>
                    <a:pt x="92" y="15"/>
                  </a:lnTo>
                  <a:lnTo>
                    <a:pt x="93" y="12"/>
                  </a:lnTo>
                  <a:lnTo>
                    <a:pt x="94" y="12"/>
                  </a:lnTo>
                  <a:lnTo>
                    <a:pt x="94" y="7"/>
                  </a:lnTo>
                  <a:lnTo>
                    <a:pt x="94" y="10"/>
                  </a:lnTo>
                  <a:lnTo>
                    <a:pt x="95" y="6"/>
                  </a:lnTo>
                  <a:lnTo>
                    <a:pt x="96" y="8"/>
                  </a:lnTo>
                  <a:lnTo>
                    <a:pt x="96" y="10"/>
                  </a:lnTo>
                  <a:lnTo>
                    <a:pt x="97" y="10"/>
                  </a:lnTo>
                  <a:lnTo>
                    <a:pt x="97" y="8"/>
                  </a:lnTo>
                  <a:lnTo>
                    <a:pt x="98" y="9"/>
                  </a:lnTo>
                  <a:lnTo>
                    <a:pt x="99" y="11"/>
                  </a:lnTo>
                  <a:lnTo>
                    <a:pt x="99" y="13"/>
                  </a:lnTo>
                  <a:lnTo>
                    <a:pt x="100" y="9"/>
                  </a:lnTo>
                  <a:lnTo>
                    <a:pt x="101" y="11"/>
                  </a:lnTo>
                  <a:lnTo>
                    <a:pt x="101" y="10"/>
                  </a:lnTo>
                  <a:lnTo>
                    <a:pt x="102" y="16"/>
                  </a:lnTo>
                  <a:lnTo>
                    <a:pt x="103" y="8"/>
                  </a:lnTo>
                  <a:lnTo>
                    <a:pt x="104" y="8"/>
                  </a:lnTo>
                  <a:lnTo>
                    <a:pt x="104" y="10"/>
                  </a:lnTo>
                  <a:lnTo>
                    <a:pt x="105" y="10"/>
                  </a:lnTo>
                  <a:lnTo>
                    <a:pt x="105" y="9"/>
                  </a:lnTo>
                  <a:lnTo>
                    <a:pt x="106" y="10"/>
                  </a:lnTo>
                  <a:lnTo>
                    <a:pt x="107" y="11"/>
                  </a:lnTo>
                  <a:lnTo>
                    <a:pt x="108" y="9"/>
                  </a:lnTo>
                  <a:lnTo>
                    <a:pt x="109" y="9"/>
                  </a:lnTo>
                  <a:lnTo>
                    <a:pt x="109" y="10"/>
                  </a:lnTo>
                  <a:lnTo>
                    <a:pt x="110" y="9"/>
                  </a:lnTo>
                  <a:lnTo>
                    <a:pt x="111" y="8"/>
                  </a:lnTo>
                  <a:lnTo>
                    <a:pt x="111" y="11"/>
                  </a:lnTo>
                  <a:lnTo>
                    <a:pt x="112" y="10"/>
                  </a:lnTo>
                  <a:lnTo>
                    <a:pt x="113" y="10"/>
                  </a:lnTo>
                  <a:lnTo>
                    <a:pt x="113" y="9"/>
                  </a:lnTo>
                  <a:lnTo>
                    <a:pt x="114" y="9"/>
                  </a:lnTo>
                  <a:lnTo>
                    <a:pt x="115" y="4"/>
                  </a:lnTo>
                  <a:lnTo>
                    <a:pt x="116" y="8"/>
                  </a:lnTo>
                  <a:lnTo>
                    <a:pt x="116" y="10"/>
                  </a:lnTo>
                  <a:lnTo>
                    <a:pt x="117" y="10"/>
                  </a:lnTo>
                  <a:lnTo>
                    <a:pt x="118" y="10"/>
                  </a:lnTo>
                  <a:lnTo>
                    <a:pt x="119" y="10"/>
                  </a:lnTo>
                  <a:lnTo>
                    <a:pt x="120" y="15"/>
                  </a:lnTo>
                  <a:lnTo>
                    <a:pt x="120" y="13"/>
                  </a:lnTo>
                  <a:lnTo>
                    <a:pt x="121" y="11"/>
                  </a:lnTo>
                  <a:lnTo>
                    <a:pt x="121" y="10"/>
                  </a:lnTo>
                  <a:lnTo>
                    <a:pt x="122" y="8"/>
                  </a:lnTo>
                  <a:lnTo>
                    <a:pt x="123" y="8"/>
                  </a:lnTo>
                  <a:lnTo>
                    <a:pt x="123" y="10"/>
                  </a:lnTo>
                  <a:lnTo>
                    <a:pt x="124" y="13"/>
                  </a:lnTo>
                  <a:lnTo>
                    <a:pt x="125" y="12"/>
                  </a:lnTo>
                  <a:lnTo>
                    <a:pt x="126" y="10"/>
                  </a:lnTo>
                  <a:lnTo>
                    <a:pt x="127" y="10"/>
                  </a:lnTo>
                  <a:lnTo>
                    <a:pt x="127" y="9"/>
                  </a:lnTo>
                  <a:lnTo>
                    <a:pt x="128" y="9"/>
                  </a:lnTo>
                  <a:lnTo>
                    <a:pt x="129" y="15"/>
                  </a:lnTo>
                  <a:lnTo>
                    <a:pt x="130" y="12"/>
                  </a:lnTo>
                  <a:lnTo>
                    <a:pt x="131" y="13"/>
                  </a:lnTo>
                  <a:lnTo>
                    <a:pt x="131" y="9"/>
                  </a:lnTo>
                  <a:lnTo>
                    <a:pt x="131" y="10"/>
                  </a:lnTo>
                  <a:lnTo>
                    <a:pt x="132" y="10"/>
                  </a:lnTo>
                  <a:lnTo>
                    <a:pt x="133" y="9"/>
                  </a:lnTo>
                  <a:lnTo>
                    <a:pt x="133" y="15"/>
                  </a:lnTo>
                  <a:lnTo>
                    <a:pt x="134" y="11"/>
                  </a:lnTo>
                  <a:lnTo>
                    <a:pt x="135" y="10"/>
                  </a:lnTo>
                  <a:lnTo>
                    <a:pt x="136" y="15"/>
                  </a:lnTo>
                  <a:lnTo>
                    <a:pt x="136" y="14"/>
                  </a:lnTo>
                  <a:lnTo>
                    <a:pt x="137" y="11"/>
                  </a:lnTo>
                  <a:lnTo>
                    <a:pt x="138" y="10"/>
                  </a:lnTo>
                  <a:lnTo>
                    <a:pt x="138" y="1"/>
                  </a:lnTo>
                  <a:lnTo>
                    <a:pt x="138" y="6"/>
                  </a:lnTo>
                  <a:lnTo>
                    <a:pt x="139" y="8"/>
                  </a:lnTo>
                  <a:lnTo>
                    <a:pt x="140" y="8"/>
                  </a:lnTo>
                  <a:lnTo>
                    <a:pt x="140" y="6"/>
                  </a:lnTo>
                  <a:lnTo>
                    <a:pt x="141" y="7"/>
                  </a:lnTo>
                  <a:lnTo>
                    <a:pt x="142" y="14"/>
                  </a:lnTo>
                  <a:lnTo>
                    <a:pt x="143" y="12"/>
                  </a:lnTo>
                  <a:lnTo>
                    <a:pt x="143" y="11"/>
                  </a:lnTo>
                  <a:lnTo>
                    <a:pt x="143" y="10"/>
                  </a:lnTo>
                  <a:lnTo>
                    <a:pt x="144" y="10"/>
                  </a:lnTo>
                  <a:lnTo>
                    <a:pt x="145" y="8"/>
                  </a:lnTo>
                  <a:lnTo>
                    <a:pt x="145" y="6"/>
                  </a:lnTo>
                  <a:lnTo>
                    <a:pt x="146" y="4"/>
                  </a:lnTo>
                  <a:lnTo>
                    <a:pt x="146" y="7"/>
                  </a:lnTo>
                  <a:lnTo>
                    <a:pt x="147" y="12"/>
                  </a:lnTo>
                  <a:lnTo>
                    <a:pt x="148" y="11"/>
                  </a:lnTo>
                  <a:lnTo>
                    <a:pt x="148" y="10"/>
                  </a:lnTo>
                  <a:lnTo>
                    <a:pt x="149" y="9"/>
                  </a:lnTo>
                  <a:lnTo>
                    <a:pt x="150" y="13"/>
                  </a:lnTo>
                  <a:lnTo>
                    <a:pt x="150" y="11"/>
                  </a:lnTo>
                  <a:lnTo>
                    <a:pt x="151" y="10"/>
                  </a:lnTo>
                  <a:lnTo>
                    <a:pt x="152" y="10"/>
                  </a:lnTo>
                  <a:lnTo>
                    <a:pt x="153" y="10"/>
                  </a:lnTo>
                  <a:lnTo>
                    <a:pt x="153" y="15"/>
                  </a:lnTo>
                  <a:lnTo>
                    <a:pt x="153" y="10"/>
                  </a:lnTo>
                  <a:lnTo>
                    <a:pt x="154" y="10"/>
                  </a:lnTo>
                  <a:lnTo>
                    <a:pt x="155" y="10"/>
                  </a:lnTo>
                  <a:lnTo>
                    <a:pt x="155" y="3"/>
                  </a:lnTo>
                  <a:lnTo>
                    <a:pt x="156" y="8"/>
                  </a:lnTo>
                  <a:lnTo>
                    <a:pt x="157" y="9"/>
                  </a:lnTo>
                  <a:lnTo>
                    <a:pt x="158" y="13"/>
                  </a:lnTo>
                  <a:lnTo>
                    <a:pt x="158" y="6"/>
                  </a:lnTo>
                  <a:lnTo>
                    <a:pt x="159" y="7"/>
                  </a:lnTo>
                  <a:lnTo>
                    <a:pt x="160" y="8"/>
                  </a:lnTo>
                  <a:lnTo>
                    <a:pt x="160" y="3"/>
                  </a:lnTo>
                  <a:lnTo>
                    <a:pt x="161" y="1"/>
                  </a:lnTo>
                  <a:lnTo>
                    <a:pt x="161" y="6"/>
                  </a:lnTo>
                  <a:lnTo>
                    <a:pt x="162" y="9"/>
                  </a:lnTo>
                  <a:lnTo>
                    <a:pt x="162" y="10"/>
                  </a:lnTo>
                  <a:lnTo>
                    <a:pt x="163" y="11"/>
                  </a:lnTo>
                  <a:lnTo>
                    <a:pt x="164" y="10"/>
                  </a:lnTo>
                  <a:lnTo>
                    <a:pt x="165" y="14"/>
                  </a:lnTo>
                  <a:lnTo>
                    <a:pt x="165" y="8"/>
                  </a:lnTo>
                  <a:lnTo>
                    <a:pt x="165" y="5"/>
                  </a:lnTo>
                  <a:lnTo>
                    <a:pt x="166" y="8"/>
                  </a:lnTo>
                  <a:lnTo>
                    <a:pt x="167" y="13"/>
                  </a:lnTo>
                  <a:lnTo>
                    <a:pt x="167" y="10"/>
                  </a:lnTo>
                  <a:lnTo>
                    <a:pt x="168" y="10"/>
                  </a:lnTo>
                  <a:lnTo>
                    <a:pt x="169" y="10"/>
                  </a:lnTo>
                  <a:lnTo>
                    <a:pt x="169" y="3"/>
                  </a:lnTo>
                  <a:lnTo>
                    <a:pt x="170" y="6"/>
                  </a:lnTo>
                  <a:lnTo>
                    <a:pt x="170" y="8"/>
                  </a:lnTo>
                  <a:lnTo>
                    <a:pt x="171" y="9"/>
                  </a:lnTo>
                  <a:lnTo>
                    <a:pt x="172" y="12"/>
                  </a:lnTo>
                  <a:lnTo>
                    <a:pt x="172" y="10"/>
                  </a:lnTo>
                  <a:lnTo>
                    <a:pt x="172" y="6"/>
                  </a:lnTo>
                  <a:lnTo>
                    <a:pt x="173" y="5"/>
                  </a:lnTo>
                  <a:lnTo>
                    <a:pt x="174" y="9"/>
                  </a:lnTo>
                  <a:lnTo>
                    <a:pt x="175" y="10"/>
                  </a:lnTo>
                  <a:lnTo>
                    <a:pt x="175" y="9"/>
                  </a:lnTo>
                  <a:lnTo>
                    <a:pt x="176" y="8"/>
                  </a:lnTo>
                  <a:lnTo>
                    <a:pt x="177" y="7"/>
                  </a:lnTo>
                  <a:lnTo>
                    <a:pt x="177" y="11"/>
                  </a:lnTo>
                  <a:lnTo>
                    <a:pt x="178" y="13"/>
                  </a:lnTo>
                  <a:lnTo>
                    <a:pt x="179" y="11"/>
                  </a:lnTo>
                  <a:lnTo>
                    <a:pt x="180" y="10"/>
                  </a:lnTo>
                  <a:lnTo>
                    <a:pt x="180" y="17"/>
                  </a:lnTo>
                  <a:lnTo>
                    <a:pt x="180" y="13"/>
                  </a:lnTo>
                  <a:lnTo>
                    <a:pt x="181" y="10"/>
                  </a:lnTo>
                  <a:lnTo>
                    <a:pt x="182" y="11"/>
                  </a:lnTo>
                  <a:lnTo>
                    <a:pt x="182" y="10"/>
                  </a:lnTo>
                  <a:lnTo>
                    <a:pt x="183" y="9"/>
                  </a:lnTo>
                  <a:lnTo>
                    <a:pt x="184" y="10"/>
                  </a:lnTo>
                  <a:lnTo>
                    <a:pt x="184" y="15"/>
                  </a:lnTo>
                  <a:lnTo>
                    <a:pt x="185" y="14"/>
                  </a:lnTo>
                  <a:lnTo>
                    <a:pt x="186" y="11"/>
                  </a:lnTo>
                  <a:lnTo>
                    <a:pt x="187" y="10"/>
                  </a:lnTo>
                  <a:lnTo>
                    <a:pt x="187" y="9"/>
                  </a:lnTo>
                  <a:lnTo>
                    <a:pt x="188" y="6"/>
                  </a:lnTo>
                  <a:lnTo>
                    <a:pt x="189" y="7"/>
                  </a:lnTo>
                  <a:lnTo>
                    <a:pt x="189" y="11"/>
                  </a:lnTo>
                  <a:lnTo>
                    <a:pt x="190" y="11"/>
                  </a:lnTo>
                  <a:lnTo>
                    <a:pt x="191" y="11"/>
                  </a:lnTo>
                  <a:lnTo>
                    <a:pt x="191" y="14"/>
                  </a:lnTo>
                  <a:lnTo>
                    <a:pt x="192" y="8"/>
                  </a:lnTo>
                  <a:lnTo>
                    <a:pt x="193" y="9"/>
                  </a:lnTo>
                  <a:lnTo>
                    <a:pt x="194" y="6"/>
                  </a:lnTo>
                  <a:lnTo>
                    <a:pt x="195" y="8"/>
                  </a:lnTo>
                  <a:lnTo>
                    <a:pt x="196" y="6"/>
                  </a:lnTo>
                  <a:lnTo>
                    <a:pt x="197" y="10"/>
                  </a:lnTo>
                  <a:lnTo>
                    <a:pt x="197" y="8"/>
                  </a:lnTo>
                  <a:lnTo>
                    <a:pt x="198" y="7"/>
                  </a:lnTo>
                  <a:lnTo>
                    <a:pt x="199" y="9"/>
                  </a:lnTo>
                  <a:lnTo>
                    <a:pt x="199" y="6"/>
                  </a:lnTo>
                  <a:lnTo>
                    <a:pt x="200" y="8"/>
                  </a:lnTo>
                  <a:lnTo>
                    <a:pt x="201" y="8"/>
                  </a:lnTo>
                  <a:lnTo>
                    <a:pt x="202" y="9"/>
                  </a:lnTo>
                  <a:lnTo>
                    <a:pt x="202" y="5"/>
                  </a:lnTo>
                  <a:lnTo>
                    <a:pt x="203" y="8"/>
                  </a:lnTo>
                  <a:lnTo>
                    <a:pt x="204" y="9"/>
                  </a:lnTo>
                  <a:lnTo>
                    <a:pt x="204" y="11"/>
                  </a:lnTo>
                  <a:lnTo>
                    <a:pt x="205" y="9"/>
                  </a:lnTo>
                  <a:lnTo>
                    <a:pt x="206" y="9"/>
                  </a:lnTo>
                  <a:lnTo>
                    <a:pt x="206" y="10"/>
                  </a:lnTo>
                  <a:lnTo>
                    <a:pt x="206" y="9"/>
                  </a:lnTo>
                  <a:lnTo>
                    <a:pt x="207" y="8"/>
                  </a:lnTo>
                  <a:lnTo>
                    <a:pt x="208" y="10"/>
                  </a:lnTo>
                  <a:lnTo>
                    <a:pt x="209" y="10"/>
                  </a:lnTo>
                  <a:lnTo>
                    <a:pt x="209" y="8"/>
                  </a:lnTo>
                  <a:lnTo>
                    <a:pt x="210" y="8"/>
                  </a:lnTo>
                  <a:lnTo>
                    <a:pt x="211" y="3"/>
                  </a:lnTo>
                  <a:lnTo>
                    <a:pt x="211" y="7"/>
                  </a:lnTo>
                  <a:lnTo>
                    <a:pt x="212" y="6"/>
                  </a:lnTo>
                  <a:lnTo>
                    <a:pt x="213" y="8"/>
                  </a:lnTo>
                  <a:lnTo>
                    <a:pt x="214" y="13"/>
                  </a:lnTo>
                  <a:lnTo>
                    <a:pt x="214" y="8"/>
                  </a:lnTo>
                  <a:lnTo>
                    <a:pt x="215" y="10"/>
                  </a:lnTo>
                  <a:lnTo>
                    <a:pt x="216" y="12"/>
                  </a:lnTo>
                  <a:lnTo>
                    <a:pt x="217" y="10"/>
                  </a:lnTo>
                  <a:lnTo>
                    <a:pt x="217" y="9"/>
                  </a:lnTo>
                  <a:lnTo>
                    <a:pt x="218" y="7"/>
                  </a:lnTo>
                  <a:lnTo>
                    <a:pt x="219" y="8"/>
                  </a:lnTo>
                  <a:lnTo>
                    <a:pt x="219" y="7"/>
                  </a:lnTo>
                  <a:lnTo>
                    <a:pt x="220" y="6"/>
                  </a:lnTo>
                  <a:lnTo>
                    <a:pt x="221" y="8"/>
                  </a:lnTo>
                  <a:lnTo>
                    <a:pt x="221" y="9"/>
                  </a:lnTo>
                  <a:lnTo>
                    <a:pt x="222" y="16"/>
                  </a:lnTo>
                  <a:lnTo>
                    <a:pt x="223" y="13"/>
                  </a:lnTo>
                  <a:lnTo>
                    <a:pt x="224" y="10"/>
                  </a:lnTo>
                  <a:lnTo>
                    <a:pt x="225" y="13"/>
                  </a:lnTo>
                  <a:lnTo>
                    <a:pt x="225" y="12"/>
                  </a:lnTo>
                  <a:lnTo>
                    <a:pt x="226" y="10"/>
                  </a:lnTo>
                  <a:lnTo>
                    <a:pt x="227" y="15"/>
                  </a:lnTo>
                  <a:lnTo>
                    <a:pt x="228" y="13"/>
                  </a:lnTo>
                  <a:lnTo>
                    <a:pt x="228" y="11"/>
                  </a:lnTo>
                  <a:lnTo>
                    <a:pt x="228" y="10"/>
                  </a:lnTo>
                  <a:lnTo>
                    <a:pt x="229" y="12"/>
                  </a:lnTo>
                  <a:lnTo>
                    <a:pt x="230" y="12"/>
                  </a:lnTo>
                  <a:lnTo>
                    <a:pt x="231" y="8"/>
                  </a:lnTo>
                  <a:lnTo>
                    <a:pt x="231" y="6"/>
                  </a:lnTo>
                  <a:lnTo>
                    <a:pt x="232" y="5"/>
                  </a:lnTo>
                  <a:lnTo>
                    <a:pt x="232" y="8"/>
                  </a:lnTo>
                  <a:lnTo>
                    <a:pt x="233" y="8"/>
                  </a:lnTo>
                  <a:lnTo>
                    <a:pt x="233" y="13"/>
                  </a:lnTo>
                  <a:lnTo>
                    <a:pt x="234" y="13"/>
                  </a:lnTo>
                  <a:lnTo>
                    <a:pt x="235" y="12"/>
                  </a:lnTo>
                  <a:lnTo>
                    <a:pt x="236" y="10"/>
                  </a:lnTo>
                  <a:lnTo>
                    <a:pt x="236" y="6"/>
                  </a:lnTo>
                  <a:lnTo>
                    <a:pt x="237" y="8"/>
                  </a:lnTo>
                  <a:lnTo>
                    <a:pt x="238" y="13"/>
                  </a:lnTo>
                  <a:lnTo>
                    <a:pt x="238" y="10"/>
                  </a:lnTo>
                  <a:lnTo>
                    <a:pt x="239" y="5"/>
                  </a:lnTo>
                  <a:lnTo>
                    <a:pt x="240" y="6"/>
                  </a:lnTo>
                  <a:lnTo>
                    <a:pt x="240" y="5"/>
                  </a:lnTo>
                  <a:lnTo>
                    <a:pt x="241" y="8"/>
                  </a:lnTo>
                  <a:lnTo>
                    <a:pt x="242" y="11"/>
                  </a:lnTo>
                  <a:lnTo>
                    <a:pt x="243" y="13"/>
                  </a:lnTo>
                  <a:lnTo>
                    <a:pt x="243" y="11"/>
                  </a:lnTo>
                  <a:lnTo>
                    <a:pt x="244" y="13"/>
                  </a:lnTo>
                  <a:lnTo>
                    <a:pt x="245" y="13"/>
                  </a:lnTo>
                  <a:lnTo>
                    <a:pt x="246" y="11"/>
                  </a:lnTo>
                  <a:lnTo>
                    <a:pt x="246" y="7"/>
                  </a:lnTo>
                  <a:lnTo>
                    <a:pt x="247" y="6"/>
                  </a:lnTo>
                  <a:lnTo>
                    <a:pt x="248" y="9"/>
                  </a:lnTo>
                  <a:lnTo>
                    <a:pt x="249" y="12"/>
                  </a:lnTo>
                  <a:lnTo>
                    <a:pt x="250" y="11"/>
                  </a:lnTo>
                  <a:lnTo>
                    <a:pt x="250" y="14"/>
                  </a:lnTo>
                  <a:lnTo>
                    <a:pt x="251" y="13"/>
                  </a:lnTo>
                  <a:lnTo>
                    <a:pt x="252" y="12"/>
                  </a:lnTo>
                  <a:lnTo>
                    <a:pt x="253" y="10"/>
                  </a:lnTo>
                  <a:lnTo>
                    <a:pt x="253" y="11"/>
                  </a:lnTo>
                  <a:lnTo>
                    <a:pt x="254" y="10"/>
                  </a:lnTo>
                  <a:lnTo>
                    <a:pt x="255" y="11"/>
                  </a:lnTo>
                  <a:lnTo>
                    <a:pt x="255" y="12"/>
                  </a:lnTo>
                  <a:lnTo>
                    <a:pt x="255" y="16"/>
                  </a:lnTo>
                  <a:lnTo>
                    <a:pt x="256" y="13"/>
                  </a:lnTo>
                  <a:lnTo>
                    <a:pt x="257" y="15"/>
                  </a:lnTo>
                  <a:lnTo>
                    <a:pt x="258" y="13"/>
                  </a:lnTo>
                  <a:lnTo>
                    <a:pt x="258" y="11"/>
                  </a:lnTo>
                  <a:lnTo>
                    <a:pt x="258" y="12"/>
                  </a:lnTo>
                  <a:lnTo>
                    <a:pt x="259" y="10"/>
                  </a:lnTo>
                  <a:lnTo>
                    <a:pt x="260" y="8"/>
                  </a:lnTo>
                  <a:lnTo>
                    <a:pt x="261" y="9"/>
                  </a:lnTo>
                  <a:lnTo>
                    <a:pt x="262" y="9"/>
                  </a:lnTo>
                  <a:lnTo>
                    <a:pt x="263" y="9"/>
                  </a:lnTo>
                  <a:lnTo>
                    <a:pt x="263" y="8"/>
                  </a:lnTo>
                  <a:lnTo>
                    <a:pt x="264" y="7"/>
                  </a:lnTo>
                  <a:lnTo>
                    <a:pt x="265" y="7"/>
                  </a:lnTo>
                  <a:lnTo>
                    <a:pt x="265" y="8"/>
                  </a:lnTo>
                  <a:lnTo>
                    <a:pt x="266" y="10"/>
                  </a:lnTo>
                  <a:lnTo>
                    <a:pt x="266" y="9"/>
                  </a:lnTo>
                  <a:lnTo>
                    <a:pt x="267" y="11"/>
                  </a:lnTo>
                  <a:lnTo>
                    <a:pt x="268" y="10"/>
                  </a:lnTo>
                  <a:lnTo>
                    <a:pt x="269" y="5"/>
                  </a:lnTo>
                  <a:lnTo>
                    <a:pt x="270" y="6"/>
                  </a:lnTo>
                  <a:lnTo>
                    <a:pt x="270" y="5"/>
                  </a:lnTo>
                  <a:lnTo>
                    <a:pt x="271" y="4"/>
                  </a:lnTo>
                  <a:lnTo>
                    <a:pt x="272" y="6"/>
                  </a:lnTo>
                  <a:lnTo>
                    <a:pt x="273" y="8"/>
                  </a:lnTo>
                  <a:lnTo>
                    <a:pt x="273" y="10"/>
                  </a:lnTo>
                  <a:lnTo>
                    <a:pt x="274" y="8"/>
                  </a:lnTo>
                  <a:lnTo>
                    <a:pt x="275" y="6"/>
                  </a:lnTo>
                  <a:lnTo>
                    <a:pt x="275" y="8"/>
                  </a:lnTo>
                  <a:lnTo>
                    <a:pt x="276" y="6"/>
                  </a:lnTo>
                  <a:lnTo>
                    <a:pt x="277" y="8"/>
                  </a:lnTo>
                  <a:lnTo>
                    <a:pt x="278" y="6"/>
                  </a:lnTo>
                  <a:lnTo>
                    <a:pt x="279" y="7"/>
                  </a:lnTo>
                  <a:lnTo>
                    <a:pt x="280" y="9"/>
                  </a:lnTo>
                  <a:lnTo>
                    <a:pt x="280" y="8"/>
                  </a:lnTo>
                  <a:lnTo>
                    <a:pt x="281" y="9"/>
                  </a:lnTo>
                  <a:lnTo>
                    <a:pt x="282" y="10"/>
                  </a:lnTo>
                  <a:lnTo>
                    <a:pt x="283" y="10"/>
                  </a:lnTo>
                  <a:lnTo>
                    <a:pt x="284" y="9"/>
                  </a:lnTo>
                  <a:lnTo>
                    <a:pt x="285" y="8"/>
                  </a:lnTo>
                  <a:lnTo>
                    <a:pt x="285" y="14"/>
                  </a:lnTo>
                  <a:lnTo>
                    <a:pt x="285" y="10"/>
                  </a:lnTo>
                  <a:lnTo>
                    <a:pt x="286" y="8"/>
                  </a:lnTo>
                  <a:lnTo>
                    <a:pt x="287" y="7"/>
                  </a:lnTo>
                  <a:lnTo>
                    <a:pt x="287" y="8"/>
                  </a:lnTo>
                  <a:lnTo>
                    <a:pt x="288" y="8"/>
                  </a:lnTo>
                  <a:lnTo>
                    <a:pt x="289" y="13"/>
                  </a:lnTo>
                  <a:lnTo>
                    <a:pt x="289" y="15"/>
                  </a:lnTo>
                  <a:lnTo>
                    <a:pt x="290" y="15"/>
                  </a:lnTo>
                  <a:lnTo>
                    <a:pt x="291" y="18"/>
                  </a:lnTo>
                  <a:lnTo>
                    <a:pt x="292" y="11"/>
                  </a:lnTo>
                  <a:lnTo>
                    <a:pt x="292" y="10"/>
                  </a:lnTo>
                  <a:lnTo>
                    <a:pt x="293" y="10"/>
                  </a:lnTo>
                  <a:lnTo>
                    <a:pt x="294" y="9"/>
                  </a:lnTo>
                  <a:lnTo>
                    <a:pt x="295" y="10"/>
                  </a:lnTo>
                  <a:lnTo>
                    <a:pt x="296" y="6"/>
                  </a:lnTo>
                  <a:lnTo>
                    <a:pt x="296" y="8"/>
                  </a:lnTo>
                  <a:lnTo>
                    <a:pt x="297" y="8"/>
                  </a:lnTo>
                  <a:lnTo>
                    <a:pt x="297" y="10"/>
                  </a:lnTo>
                  <a:lnTo>
                    <a:pt x="298" y="9"/>
                  </a:lnTo>
                  <a:lnTo>
                    <a:pt x="299" y="8"/>
                  </a:lnTo>
                  <a:lnTo>
                    <a:pt x="299" y="9"/>
                  </a:lnTo>
                  <a:lnTo>
                    <a:pt x="299" y="6"/>
                  </a:lnTo>
                  <a:lnTo>
                    <a:pt x="300" y="7"/>
                  </a:lnTo>
                  <a:lnTo>
                    <a:pt x="301" y="6"/>
                  </a:lnTo>
                  <a:lnTo>
                    <a:pt x="302" y="6"/>
                  </a:lnTo>
                  <a:lnTo>
                    <a:pt x="302" y="2"/>
                  </a:lnTo>
                  <a:lnTo>
                    <a:pt x="303" y="3"/>
                  </a:lnTo>
                  <a:lnTo>
                    <a:pt x="304" y="5"/>
                  </a:lnTo>
                  <a:lnTo>
                    <a:pt x="304" y="6"/>
                  </a:lnTo>
                  <a:lnTo>
                    <a:pt x="304" y="11"/>
                  </a:lnTo>
                  <a:lnTo>
                    <a:pt x="305" y="9"/>
                  </a:lnTo>
                  <a:lnTo>
                    <a:pt x="306" y="8"/>
                  </a:lnTo>
                  <a:lnTo>
                    <a:pt x="307" y="6"/>
                  </a:lnTo>
                  <a:lnTo>
                    <a:pt x="307" y="8"/>
                  </a:lnTo>
                  <a:lnTo>
                    <a:pt x="308" y="7"/>
                  </a:lnTo>
                  <a:lnTo>
                    <a:pt x="309" y="8"/>
                  </a:lnTo>
                  <a:lnTo>
                    <a:pt x="310" y="10"/>
                  </a:lnTo>
                  <a:lnTo>
                    <a:pt x="311" y="10"/>
                  </a:lnTo>
                  <a:lnTo>
                    <a:pt x="311" y="6"/>
                  </a:lnTo>
                  <a:lnTo>
                    <a:pt x="312" y="7"/>
                  </a:lnTo>
                  <a:lnTo>
                    <a:pt x="312" y="8"/>
                  </a:lnTo>
                  <a:lnTo>
                    <a:pt x="313" y="7"/>
                  </a:lnTo>
                  <a:lnTo>
                    <a:pt x="314" y="7"/>
                  </a:lnTo>
                  <a:lnTo>
                    <a:pt x="314" y="9"/>
                  </a:lnTo>
                  <a:lnTo>
                    <a:pt x="314" y="8"/>
                  </a:lnTo>
                  <a:lnTo>
                    <a:pt x="315" y="8"/>
                  </a:lnTo>
                  <a:lnTo>
                    <a:pt x="316" y="13"/>
                  </a:lnTo>
                  <a:lnTo>
                    <a:pt x="317" y="10"/>
                  </a:lnTo>
                  <a:lnTo>
                    <a:pt x="317" y="8"/>
                  </a:lnTo>
                  <a:lnTo>
                    <a:pt x="318" y="5"/>
                  </a:lnTo>
                  <a:lnTo>
                    <a:pt x="319" y="6"/>
                  </a:lnTo>
                  <a:lnTo>
                    <a:pt x="319" y="7"/>
                  </a:lnTo>
                  <a:lnTo>
                    <a:pt x="319" y="6"/>
                  </a:lnTo>
                  <a:lnTo>
                    <a:pt x="320" y="7"/>
                  </a:lnTo>
                  <a:lnTo>
                    <a:pt x="321" y="7"/>
                  </a:lnTo>
                  <a:lnTo>
                    <a:pt x="321" y="6"/>
                  </a:lnTo>
                  <a:lnTo>
                    <a:pt x="322" y="5"/>
                  </a:lnTo>
                  <a:lnTo>
                    <a:pt x="322" y="8"/>
                  </a:lnTo>
                  <a:lnTo>
                    <a:pt x="323" y="9"/>
                  </a:lnTo>
                  <a:lnTo>
                    <a:pt x="324" y="8"/>
                  </a:lnTo>
                  <a:lnTo>
                    <a:pt x="324" y="3"/>
                  </a:lnTo>
                  <a:lnTo>
                    <a:pt x="325" y="1"/>
                  </a:lnTo>
                  <a:lnTo>
                    <a:pt x="326" y="3"/>
                  </a:lnTo>
                  <a:lnTo>
                    <a:pt x="326" y="6"/>
                  </a:lnTo>
                  <a:lnTo>
                    <a:pt x="327" y="8"/>
                  </a:lnTo>
                  <a:lnTo>
                    <a:pt x="328" y="9"/>
                  </a:lnTo>
                  <a:lnTo>
                    <a:pt x="329" y="8"/>
                  </a:lnTo>
                  <a:lnTo>
                    <a:pt x="330" y="8"/>
                  </a:lnTo>
                  <a:lnTo>
                    <a:pt x="331" y="8"/>
                  </a:lnTo>
                  <a:lnTo>
                    <a:pt x="332" y="8"/>
                  </a:lnTo>
                  <a:lnTo>
                    <a:pt x="333" y="8"/>
                  </a:lnTo>
                  <a:lnTo>
                    <a:pt x="334" y="9"/>
                  </a:lnTo>
                  <a:lnTo>
                    <a:pt x="334" y="10"/>
                  </a:lnTo>
                  <a:lnTo>
                    <a:pt x="334" y="9"/>
                  </a:lnTo>
                  <a:lnTo>
                    <a:pt x="335" y="8"/>
                  </a:lnTo>
                  <a:lnTo>
                    <a:pt x="336" y="6"/>
                  </a:lnTo>
                  <a:lnTo>
                    <a:pt x="336" y="10"/>
                  </a:lnTo>
                  <a:lnTo>
                    <a:pt x="337" y="13"/>
                  </a:lnTo>
                  <a:lnTo>
                    <a:pt x="337" y="10"/>
                  </a:lnTo>
                  <a:lnTo>
                    <a:pt x="338" y="14"/>
                  </a:lnTo>
                  <a:lnTo>
                    <a:pt x="339" y="11"/>
                  </a:lnTo>
                  <a:lnTo>
                    <a:pt x="339" y="9"/>
                  </a:lnTo>
                  <a:lnTo>
                    <a:pt x="340" y="8"/>
                  </a:lnTo>
                  <a:lnTo>
                    <a:pt x="341" y="10"/>
                  </a:lnTo>
                  <a:lnTo>
                    <a:pt x="342" y="10"/>
                  </a:lnTo>
                  <a:lnTo>
                    <a:pt x="343" y="7"/>
                  </a:lnTo>
                  <a:lnTo>
                    <a:pt x="343" y="8"/>
                  </a:lnTo>
                  <a:lnTo>
                    <a:pt x="344" y="5"/>
                  </a:lnTo>
                  <a:lnTo>
                    <a:pt x="345" y="5"/>
                  </a:lnTo>
                  <a:lnTo>
                    <a:pt x="345" y="8"/>
                  </a:lnTo>
                  <a:lnTo>
                    <a:pt x="346" y="8"/>
                  </a:lnTo>
                  <a:lnTo>
                    <a:pt x="346" y="2"/>
                  </a:lnTo>
                  <a:lnTo>
                    <a:pt x="347" y="3"/>
                  </a:lnTo>
                  <a:lnTo>
                    <a:pt x="348" y="9"/>
                  </a:lnTo>
                  <a:lnTo>
                    <a:pt x="348" y="15"/>
                  </a:lnTo>
                  <a:lnTo>
                    <a:pt x="348" y="8"/>
                  </a:lnTo>
                  <a:lnTo>
                    <a:pt x="349" y="10"/>
                  </a:lnTo>
                  <a:lnTo>
                    <a:pt x="350" y="10"/>
                  </a:lnTo>
                  <a:lnTo>
                    <a:pt x="351" y="9"/>
                  </a:lnTo>
                  <a:lnTo>
                    <a:pt x="351" y="13"/>
                  </a:lnTo>
                  <a:lnTo>
                    <a:pt x="352" y="8"/>
                  </a:lnTo>
                  <a:lnTo>
                    <a:pt x="352" y="7"/>
                  </a:lnTo>
                  <a:lnTo>
                    <a:pt x="353" y="8"/>
                  </a:lnTo>
                  <a:lnTo>
                    <a:pt x="353" y="10"/>
                  </a:lnTo>
                  <a:lnTo>
                    <a:pt x="354" y="10"/>
                  </a:lnTo>
                  <a:lnTo>
                    <a:pt x="355" y="10"/>
                  </a:lnTo>
                  <a:lnTo>
                    <a:pt x="356" y="13"/>
                  </a:lnTo>
                  <a:lnTo>
                    <a:pt x="356" y="18"/>
                  </a:lnTo>
                  <a:lnTo>
                    <a:pt x="356" y="15"/>
                  </a:lnTo>
                  <a:lnTo>
                    <a:pt x="357" y="10"/>
                  </a:lnTo>
                  <a:lnTo>
                    <a:pt x="358" y="10"/>
                  </a:lnTo>
                  <a:lnTo>
                    <a:pt x="359" y="10"/>
                  </a:lnTo>
                  <a:lnTo>
                    <a:pt x="360" y="8"/>
                  </a:lnTo>
                  <a:lnTo>
                    <a:pt x="361" y="9"/>
                  </a:lnTo>
                  <a:lnTo>
                    <a:pt x="361" y="8"/>
                  </a:lnTo>
                  <a:lnTo>
                    <a:pt x="362" y="10"/>
                  </a:lnTo>
                  <a:lnTo>
                    <a:pt x="363" y="7"/>
                  </a:lnTo>
                  <a:lnTo>
                    <a:pt x="363" y="8"/>
                  </a:lnTo>
                  <a:lnTo>
                    <a:pt x="363" y="5"/>
                  </a:lnTo>
                  <a:lnTo>
                    <a:pt x="364" y="3"/>
                  </a:lnTo>
                  <a:lnTo>
                    <a:pt x="365" y="7"/>
                  </a:lnTo>
                  <a:lnTo>
                    <a:pt x="365" y="8"/>
                  </a:lnTo>
                  <a:lnTo>
                    <a:pt x="366" y="9"/>
                  </a:lnTo>
                  <a:lnTo>
                    <a:pt x="367" y="4"/>
                  </a:lnTo>
                  <a:lnTo>
                    <a:pt x="367" y="5"/>
                  </a:lnTo>
                  <a:lnTo>
                    <a:pt x="368" y="2"/>
                  </a:lnTo>
                  <a:lnTo>
                    <a:pt x="368" y="6"/>
                  </a:lnTo>
                  <a:lnTo>
                    <a:pt x="369" y="11"/>
                  </a:lnTo>
                  <a:lnTo>
                    <a:pt x="370" y="10"/>
                  </a:lnTo>
                  <a:lnTo>
                    <a:pt x="371" y="10"/>
                  </a:lnTo>
                  <a:lnTo>
                    <a:pt x="371" y="9"/>
                  </a:lnTo>
                  <a:lnTo>
                    <a:pt x="372" y="10"/>
                  </a:lnTo>
                  <a:lnTo>
                    <a:pt x="373" y="10"/>
                  </a:lnTo>
                  <a:lnTo>
                    <a:pt x="373" y="9"/>
                  </a:lnTo>
                  <a:lnTo>
                    <a:pt x="374" y="7"/>
                  </a:lnTo>
                  <a:lnTo>
                    <a:pt x="375" y="8"/>
                  </a:lnTo>
                  <a:lnTo>
                    <a:pt x="375" y="11"/>
                  </a:lnTo>
                  <a:lnTo>
                    <a:pt x="376" y="9"/>
                  </a:lnTo>
                  <a:lnTo>
                    <a:pt x="377" y="9"/>
                  </a:lnTo>
                  <a:lnTo>
                    <a:pt x="378" y="8"/>
                  </a:lnTo>
                  <a:lnTo>
                    <a:pt x="378" y="10"/>
                  </a:lnTo>
                  <a:lnTo>
                    <a:pt x="379" y="10"/>
                  </a:lnTo>
                  <a:lnTo>
                    <a:pt x="380" y="6"/>
                  </a:lnTo>
                  <a:lnTo>
                    <a:pt x="380" y="8"/>
                  </a:lnTo>
                  <a:lnTo>
                    <a:pt x="381" y="8"/>
                  </a:lnTo>
                  <a:lnTo>
                    <a:pt x="382" y="8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529" name="Freeform 870"/>
            <p:cNvSpPr>
              <a:spLocks/>
            </p:cNvSpPr>
            <p:nvPr/>
          </p:nvSpPr>
          <p:spPr bwMode="auto">
            <a:xfrm>
              <a:off x="876300" y="3784600"/>
              <a:ext cx="674687" cy="1884363"/>
            </a:xfrm>
            <a:custGeom>
              <a:avLst/>
              <a:gdLst>
                <a:gd name="T0" fmla="*/ 2147483647 w 425"/>
                <a:gd name="T1" fmla="*/ 2147483647 h 1187"/>
                <a:gd name="T2" fmla="*/ 2147483647 w 425"/>
                <a:gd name="T3" fmla="*/ 2147483647 h 1187"/>
                <a:gd name="T4" fmla="*/ 2147483647 w 425"/>
                <a:gd name="T5" fmla="*/ 2147483647 h 1187"/>
                <a:gd name="T6" fmla="*/ 2147483647 w 425"/>
                <a:gd name="T7" fmla="*/ 2147483647 h 1187"/>
                <a:gd name="T8" fmla="*/ 2147483647 w 425"/>
                <a:gd name="T9" fmla="*/ 2147483647 h 1187"/>
                <a:gd name="T10" fmla="*/ 2147483647 w 425"/>
                <a:gd name="T11" fmla="*/ 2147483647 h 1187"/>
                <a:gd name="T12" fmla="*/ 2147483647 w 425"/>
                <a:gd name="T13" fmla="*/ 2147483647 h 1187"/>
                <a:gd name="T14" fmla="*/ 2147483647 w 425"/>
                <a:gd name="T15" fmla="*/ 2147483647 h 1187"/>
                <a:gd name="T16" fmla="*/ 2147483647 w 425"/>
                <a:gd name="T17" fmla="*/ 2147483647 h 1187"/>
                <a:gd name="T18" fmla="*/ 2147483647 w 425"/>
                <a:gd name="T19" fmla="*/ 2147483647 h 1187"/>
                <a:gd name="T20" fmla="*/ 2147483647 w 425"/>
                <a:gd name="T21" fmla="*/ 2147483647 h 1187"/>
                <a:gd name="T22" fmla="*/ 2147483647 w 425"/>
                <a:gd name="T23" fmla="*/ 2147483647 h 1187"/>
                <a:gd name="T24" fmla="*/ 2147483647 w 425"/>
                <a:gd name="T25" fmla="*/ 2147483647 h 1187"/>
                <a:gd name="T26" fmla="*/ 2147483647 w 425"/>
                <a:gd name="T27" fmla="*/ 2147483647 h 1187"/>
                <a:gd name="T28" fmla="*/ 2147483647 w 425"/>
                <a:gd name="T29" fmla="*/ 2147483647 h 1187"/>
                <a:gd name="T30" fmla="*/ 2147483647 w 425"/>
                <a:gd name="T31" fmla="*/ 2147483647 h 1187"/>
                <a:gd name="T32" fmla="*/ 2147483647 w 425"/>
                <a:gd name="T33" fmla="*/ 2147483647 h 1187"/>
                <a:gd name="T34" fmla="*/ 2147483647 w 425"/>
                <a:gd name="T35" fmla="*/ 2147483647 h 1187"/>
                <a:gd name="T36" fmla="*/ 2147483647 w 425"/>
                <a:gd name="T37" fmla="*/ 2147483647 h 1187"/>
                <a:gd name="T38" fmla="*/ 2147483647 w 425"/>
                <a:gd name="T39" fmla="*/ 2147483647 h 1187"/>
                <a:gd name="T40" fmla="*/ 2147483647 w 425"/>
                <a:gd name="T41" fmla="*/ 2147483647 h 1187"/>
                <a:gd name="T42" fmla="*/ 2147483647 w 425"/>
                <a:gd name="T43" fmla="*/ 2147483647 h 1187"/>
                <a:gd name="T44" fmla="*/ 2147483647 w 425"/>
                <a:gd name="T45" fmla="*/ 2147483647 h 1187"/>
                <a:gd name="T46" fmla="*/ 2147483647 w 425"/>
                <a:gd name="T47" fmla="*/ 2147483647 h 1187"/>
                <a:gd name="T48" fmla="*/ 2147483647 w 425"/>
                <a:gd name="T49" fmla="*/ 2147483647 h 1187"/>
                <a:gd name="T50" fmla="*/ 2147483647 w 425"/>
                <a:gd name="T51" fmla="*/ 2147483647 h 1187"/>
                <a:gd name="T52" fmla="*/ 2147483647 w 425"/>
                <a:gd name="T53" fmla="*/ 2147483647 h 1187"/>
                <a:gd name="T54" fmla="*/ 2147483647 w 425"/>
                <a:gd name="T55" fmla="*/ 2147483647 h 1187"/>
                <a:gd name="T56" fmla="*/ 2147483647 w 425"/>
                <a:gd name="T57" fmla="*/ 2147483647 h 1187"/>
                <a:gd name="T58" fmla="*/ 2147483647 w 425"/>
                <a:gd name="T59" fmla="*/ 2147483647 h 1187"/>
                <a:gd name="T60" fmla="*/ 2147483647 w 425"/>
                <a:gd name="T61" fmla="*/ 2147483647 h 1187"/>
                <a:gd name="T62" fmla="*/ 2147483647 w 425"/>
                <a:gd name="T63" fmla="*/ 2147483647 h 1187"/>
                <a:gd name="T64" fmla="*/ 2147483647 w 425"/>
                <a:gd name="T65" fmla="*/ 2147483647 h 1187"/>
                <a:gd name="T66" fmla="*/ 2147483647 w 425"/>
                <a:gd name="T67" fmla="*/ 2147483647 h 1187"/>
                <a:gd name="T68" fmla="*/ 2147483647 w 425"/>
                <a:gd name="T69" fmla="*/ 2147483647 h 1187"/>
                <a:gd name="T70" fmla="*/ 2147483647 w 425"/>
                <a:gd name="T71" fmla="*/ 2147483647 h 1187"/>
                <a:gd name="T72" fmla="*/ 2147483647 w 425"/>
                <a:gd name="T73" fmla="*/ 2147483647 h 1187"/>
                <a:gd name="T74" fmla="*/ 2147483647 w 425"/>
                <a:gd name="T75" fmla="*/ 2147483647 h 1187"/>
                <a:gd name="T76" fmla="*/ 2147483647 w 425"/>
                <a:gd name="T77" fmla="*/ 2147483647 h 1187"/>
                <a:gd name="T78" fmla="*/ 2147483647 w 425"/>
                <a:gd name="T79" fmla="*/ 2147483647 h 1187"/>
                <a:gd name="T80" fmla="*/ 2147483647 w 425"/>
                <a:gd name="T81" fmla="*/ 2147483647 h 1187"/>
                <a:gd name="T82" fmla="*/ 2147483647 w 425"/>
                <a:gd name="T83" fmla="*/ 2147483647 h 1187"/>
                <a:gd name="T84" fmla="*/ 2147483647 w 425"/>
                <a:gd name="T85" fmla="*/ 2147483647 h 1187"/>
                <a:gd name="T86" fmla="*/ 2147483647 w 425"/>
                <a:gd name="T87" fmla="*/ 2147483647 h 1187"/>
                <a:gd name="T88" fmla="*/ 2147483647 w 425"/>
                <a:gd name="T89" fmla="*/ 2147483647 h 1187"/>
                <a:gd name="T90" fmla="*/ 2147483647 w 425"/>
                <a:gd name="T91" fmla="*/ 2147483647 h 1187"/>
                <a:gd name="T92" fmla="*/ 2147483647 w 425"/>
                <a:gd name="T93" fmla="*/ 2147483647 h 1187"/>
                <a:gd name="T94" fmla="*/ 2147483647 w 425"/>
                <a:gd name="T95" fmla="*/ 2147483647 h 1187"/>
                <a:gd name="T96" fmla="*/ 2147483647 w 425"/>
                <a:gd name="T97" fmla="*/ 2147483647 h 1187"/>
                <a:gd name="T98" fmla="*/ 2147483647 w 425"/>
                <a:gd name="T99" fmla="*/ 2147483647 h 1187"/>
                <a:gd name="T100" fmla="*/ 2147483647 w 425"/>
                <a:gd name="T101" fmla="*/ 2147483647 h 1187"/>
                <a:gd name="T102" fmla="*/ 2147483647 w 425"/>
                <a:gd name="T103" fmla="*/ 2147483647 h 1187"/>
                <a:gd name="T104" fmla="*/ 2147483647 w 425"/>
                <a:gd name="T105" fmla="*/ 2147483647 h 1187"/>
                <a:gd name="T106" fmla="*/ 2147483647 w 425"/>
                <a:gd name="T107" fmla="*/ 2147483647 h 1187"/>
                <a:gd name="T108" fmla="*/ 2147483647 w 425"/>
                <a:gd name="T109" fmla="*/ 2147483647 h 1187"/>
                <a:gd name="T110" fmla="*/ 2147483647 w 425"/>
                <a:gd name="T111" fmla="*/ 2147483647 h 1187"/>
                <a:gd name="T112" fmla="*/ 2147483647 w 425"/>
                <a:gd name="T113" fmla="*/ 2147483647 h 1187"/>
                <a:gd name="T114" fmla="*/ 2147483647 w 425"/>
                <a:gd name="T115" fmla="*/ 2147483647 h 1187"/>
                <a:gd name="T116" fmla="*/ 2147483647 w 425"/>
                <a:gd name="T117" fmla="*/ 2147483647 h 1187"/>
                <a:gd name="T118" fmla="*/ 2147483647 w 425"/>
                <a:gd name="T119" fmla="*/ 2147483647 h 1187"/>
                <a:gd name="T120" fmla="*/ 2147483647 w 425"/>
                <a:gd name="T121" fmla="*/ 2147483647 h 1187"/>
                <a:gd name="T122" fmla="*/ 2147483647 w 425"/>
                <a:gd name="T123" fmla="*/ 2147483647 h 1187"/>
                <a:gd name="T124" fmla="*/ 2147483647 w 425"/>
                <a:gd name="T125" fmla="*/ 2147483647 h 11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25"/>
                <a:gd name="T190" fmla="*/ 0 h 1187"/>
                <a:gd name="T191" fmla="*/ 425 w 425"/>
                <a:gd name="T192" fmla="*/ 1187 h 11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25" h="1187">
                  <a:moveTo>
                    <a:pt x="0" y="1004"/>
                  </a:moveTo>
                  <a:lnTo>
                    <a:pt x="1" y="1001"/>
                  </a:lnTo>
                  <a:lnTo>
                    <a:pt x="2" y="999"/>
                  </a:lnTo>
                  <a:lnTo>
                    <a:pt x="3" y="1004"/>
                  </a:lnTo>
                  <a:lnTo>
                    <a:pt x="3" y="1002"/>
                  </a:lnTo>
                  <a:lnTo>
                    <a:pt x="4" y="1001"/>
                  </a:lnTo>
                  <a:lnTo>
                    <a:pt x="5" y="1000"/>
                  </a:lnTo>
                  <a:lnTo>
                    <a:pt x="5" y="999"/>
                  </a:lnTo>
                  <a:lnTo>
                    <a:pt x="6" y="1001"/>
                  </a:lnTo>
                  <a:lnTo>
                    <a:pt x="7" y="1001"/>
                  </a:lnTo>
                  <a:lnTo>
                    <a:pt x="7" y="1000"/>
                  </a:lnTo>
                  <a:lnTo>
                    <a:pt x="8" y="1000"/>
                  </a:lnTo>
                  <a:lnTo>
                    <a:pt x="9" y="1000"/>
                  </a:lnTo>
                  <a:lnTo>
                    <a:pt x="9" y="1005"/>
                  </a:lnTo>
                  <a:lnTo>
                    <a:pt x="10" y="1002"/>
                  </a:lnTo>
                  <a:lnTo>
                    <a:pt x="10" y="1001"/>
                  </a:lnTo>
                  <a:lnTo>
                    <a:pt x="11" y="1002"/>
                  </a:lnTo>
                  <a:lnTo>
                    <a:pt x="12" y="1002"/>
                  </a:lnTo>
                  <a:lnTo>
                    <a:pt x="13" y="997"/>
                  </a:lnTo>
                  <a:lnTo>
                    <a:pt x="14" y="999"/>
                  </a:lnTo>
                  <a:lnTo>
                    <a:pt x="14" y="1000"/>
                  </a:lnTo>
                  <a:lnTo>
                    <a:pt x="14" y="999"/>
                  </a:lnTo>
                  <a:lnTo>
                    <a:pt x="15" y="999"/>
                  </a:lnTo>
                  <a:lnTo>
                    <a:pt x="16" y="999"/>
                  </a:lnTo>
                  <a:lnTo>
                    <a:pt x="17" y="1000"/>
                  </a:lnTo>
                  <a:lnTo>
                    <a:pt x="17" y="1001"/>
                  </a:lnTo>
                  <a:lnTo>
                    <a:pt x="18" y="1001"/>
                  </a:lnTo>
                  <a:lnTo>
                    <a:pt x="18" y="1000"/>
                  </a:lnTo>
                  <a:lnTo>
                    <a:pt x="19" y="1001"/>
                  </a:lnTo>
                  <a:lnTo>
                    <a:pt x="19" y="1000"/>
                  </a:lnTo>
                  <a:lnTo>
                    <a:pt x="20" y="1187"/>
                  </a:lnTo>
                  <a:lnTo>
                    <a:pt x="21" y="1130"/>
                  </a:lnTo>
                  <a:lnTo>
                    <a:pt x="22" y="1079"/>
                  </a:lnTo>
                  <a:lnTo>
                    <a:pt x="22" y="1050"/>
                  </a:lnTo>
                  <a:lnTo>
                    <a:pt x="22" y="1030"/>
                  </a:lnTo>
                  <a:lnTo>
                    <a:pt x="23" y="1025"/>
                  </a:lnTo>
                  <a:lnTo>
                    <a:pt x="24" y="1021"/>
                  </a:lnTo>
                  <a:lnTo>
                    <a:pt x="24" y="1016"/>
                  </a:lnTo>
                  <a:lnTo>
                    <a:pt x="25" y="1010"/>
                  </a:lnTo>
                  <a:lnTo>
                    <a:pt x="25" y="1012"/>
                  </a:lnTo>
                  <a:lnTo>
                    <a:pt x="26" y="1015"/>
                  </a:lnTo>
                  <a:lnTo>
                    <a:pt x="27" y="1013"/>
                  </a:lnTo>
                  <a:lnTo>
                    <a:pt x="27" y="1014"/>
                  </a:lnTo>
                  <a:lnTo>
                    <a:pt x="28" y="1014"/>
                  </a:lnTo>
                  <a:lnTo>
                    <a:pt x="29" y="1014"/>
                  </a:lnTo>
                  <a:lnTo>
                    <a:pt x="29" y="1012"/>
                  </a:lnTo>
                  <a:lnTo>
                    <a:pt x="29" y="1011"/>
                  </a:lnTo>
                  <a:lnTo>
                    <a:pt x="30" y="1011"/>
                  </a:lnTo>
                  <a:lnTo>
                    <a:pt x="31" y="1012"/>
                  </a:lnTo>
                  <a:lnTo>
                    <a:pt x="31" y="1016"/>
                  </a:lnTo>
                  <a:lnTo>
                    <a:pt x="32" y="1015"/>
                  </a:lnTo>
                  <a:lnTo>
                    <a:pt x="33" y="1021"/>
                  </a:lnTo>
                  <a:lnTo>
                    <a:pt x="33" y="1018"/>
                  </a:lnTo>
                  <a:lnTo>
                    <a:pt x="34" y="1017"/>
                  </a:lnTo>
                  <a:lnTo>
                    <a:pt x="34" y="1015"/>
                  </a:lnTo>
                  <a:lnTo>
                    <a:pt x="35" y="1013"/>
                  </a:lnTo>
                  <a:lnTo>
                    <a:pt x="36" y="1012"/>
                  </a:lnTo>
                  <a:lnTo>
                    <a:pt x="36" y="1011"/>
                  </a:lnTo>
                  <a:lnTo>
                    <a:pt x="36" y="1009"/>
                  </a:lnTo>
                  <a:lnTo>
                    <a:pt x="37" y="1011"/>
                  </a:lnTo>
                  <a:lnTo>
                    <a:pt x="38" y="1011"/>
                  </a:lnTo>
                  <a:lnTo>
                    <a:pt x="39" y="1011"/>
                  </a:lnTo>
                  <a:lnTo>
                    <a:pt x="40" y="1011"/>
                  </a:lnTo>
                  <a:lnTo>
                    <a:pt x="40" y="1006"/>
                  </a:lnTo>
                  <a:lnTo>
                    <a:pt x="41" y="1007"/>
                  </a:lnTo>
                  <a:lnTo>
                    <a:pt x="41" y="1010"/>
                  </a:lnTo>
                  <a:lnTo>
                    <a:pt x="42" y="1009"/>
                  </a:lnTo>
                  <a:lnTo>
                    <a:pt x="43" y="1009"/>
                  </a:lnTo>
                  <a:lnTo>
                    <a:pt x="44" y="1010"/>
                  </a:lnTo>
                  <a:lnTo>
                    <a:pt x="44" y="1011"/>
                  </a:lnTo>
                  <a:lnTo>
                    <a:pt x="44" y="1006"/>
                  </a:lnTo>
                  <a:lnTo>
                    <a:pt x="45" y="1007"/>
                  </a:lnTo>
                  <a:lnTo>
                    <a:pt x="46" y="1007"/>
                  </a:lnTo>
                  <a:lnTo>
                    <a:pt x="46" y="1009"/>
                  </a:lnTo>
                  <a:lnTo>
                    <a:pt x="47" y="1009"/>
                  </a:lnTo>
                  <a:lnTo>
                    <a:pt x="48" y="1007"/>
                  </a:lnTo>
                  <a:lnTo>
                    <a:pt x="48" y="1005"/>
                  </a:lnTo>
                  <a:lnTo>
                    <a:pt x="49" y="1006"/>
                  </a:lnTo>
                  <a:lnTo>
                    <a:pt x="49" y="1008"/>
                  </a:lnTo>
                  <a:lnTo>
                    <a:pt x="50" y="1009"/>
                  </a:lnTo>
                  <a:lnTo>
                    <a:pt x="51" y="1009"/>
                  </a:lnTo>
                  <a:lnTo>
                    <a:pt x="51" y="1011"/>
                  </a:lnTo>
                  <a:lnTo>
                    <a:pt x="51" y="1005"/>
                  </a:lnTo>
                  <a:lnTo>
                    <a:pt x="52" y="1007"/>
                  </a:lnTo>
                  <a:lnTo>
                    <a:pt x="53" y="1008"/>
                  </a:lnTo>
                  <a:lnTo>
                    <a:pt x="54" y="1009"/>
                  </a:lnTo>
                  <a:lnTo>
                    <a:pt x="55" y="1009"/>
                  </a:lnTo>
                  <a:lnTo>
                    <a:pt x="56" y="1011"/>
                  </a:lnTo>
                  <a:lnTo>
                    <a:pt x="56" y="1006"/>
                  </a:lnTo>
                  <a:lnTo>
                    <a:pt x="56" y="1009"/>
                  </a:lnTo>
                  <a:lnTo>
                    <a:pt x="57" y="1009"/>
                  </a:lnTo>
                  <a:lnTo>
                    <a:pt x="58" y="1008"/>
                  </a:lnTo>
                  <a:lnTo>
                    <a:pt x="58" y="1010"/>
                  </a:lnTo>
                  <a:lnTo>
                    <a:pt x="59" y="1009"/>
                  </a:lnTo>
                  <a:lnTo>
                    <a:pt x="59" y="1013"/>
                  </a:lnTo>
                  <a:lnTo>
                    <a:pt x="60" y="1013"/>
                  </a:lnTo>
                  <a:lnTo>
                    <a:pt x="61" y="1011"/>
                  </a:lnTo>
                  <a:lnTo>
                    <a:pt x="61" y="1010"/>
                  </a:lnTo>
                  <a:lnTo>
                    <a:pt x="62" y="1009"/>
                  </a:lnTo>
                  <a:lnTo>
                    <a:pt x="63" y="1009"/>
                  </a:lnTo>
                  <a:lnTo>
                    <a:pt x="63" y="1004"/>
                  </a:lnTo>
                  <a:lnTo>
                    <a:pt x="63" y="1002"/>
                  </a:lnTo>
                  <a:lnTo>
                    <a:pt x="64" y="1005"/>
                  </a:lnTo>
                  <a:lnTo>
                    <a:pt x="65" y="1008"/>
                  </a:lnTo>
                  <a:lnTo>
                    <a:pt x="66" y="1008"/>
                  </a:lnTo>
                  <a:lnTo>
                    <a:pt x="66" y="1009"/>
                  </a:lnTo>
                  <a:lnTo>
                    <a:pt x="67" y="1013"/>
                  </a:lnTo>
                  <a:lnTo>
                    <a:pt x="68" y="1013"/>
                  </a:lnTo>
                  <a:lnTo>
                    <a:pt x="68" y="1010"/>
                  </a:lnTo>
                  <a:lnTo>
                    <a:pt x="69" y="1009"/>
                  </a:lnTo>
                  <a:lnTo>
                    <a:pt x="70" y="1007"/>
                  </a:lnTo>
                  <a:lnTo>
                    <a:pt x="71" y="1008"/>
                  </a:lnTo>
                  <a:lnTo>
                    <a:pt x="71" y="1011"/>
                  </a:lnTo>
                  <a:lnTo>
                    <a:pt x="71" y="1009"/>
                  </a:lnTo>
                  <a:lnTo>
                    <a:pt x="72" y="1008"/>
                  </a:lnTo>
                  <a:lnTo>
                    <a:pt x="73" y="1009"/>
                  </a:lnTo>
                  <a:lnTo>
                    <a:pt x="73" y="1006"/>
                  </a:lnTo>
                  <a:lnTo>
                    <a:pt x="74" y="1007"/>
                  </a:lnTo>
                  <a:lnTo>
                    <a:pt x="74" y="1008"/>
                  </a:lnTo>
                  <a:lnTo>
                    <a:pt x="75" y="1007"/>
                  </a:lnTo>
                  <a:lnTo>
                    <a:pt x="75" y="1009"/>
                  </a:lnTo>
                  <a:lnTo>
                    <a:pt x="76" y="1009"/>
                  </a:lnTo>
                  <a:lnTo>
                    <a:pt x="77" y="1007"/>
                  </a:lnTo>
                  <a:lnTo>
                    <a:pt x="78" y="1007"/>
                  </a:lnTo>
                  <a:lnTo>
                    <a:pt x="78" y="1005"/>
                  </a:lnTo>
                  <a:lnTo>
                    <a:pt x="78" y="1004"/>
                  </a:lnTo>
                  <a:lnTo>
                    <a:pt x="79" y="1007"/>
                  </a:lnTo>
                  <a:lnTo>
                    <a:pt x="80" y="0"/>
                  </a:lnTo>
                  <a:lnTo>
                    <a:pt x="80" y="16"/>
                  </a:lnTo>
                  <a:lnTo>
                    <a:pt x="81" y="406"/>
                  </a:lnTo>
                  <a:lnTo>
                    <a:pt x="81" y="617"/>
                  </a:lnTo>
                  <a:lnTo>
                    <a:pt x="82" y="733"/>
                  </a:lnTo>
                  <a:lnTo>
                    <a:pt x="83" y="792"/>
                  </a:lnTo>
                  <a:lnTo>
                    <a:pt x="83" y="823"/>
                  </a:lnTo>
                  <a:lnTo>
                    <a:pt x="84" y="845"/>
                  </a:lnTo>
                  <a:lnTo>
                    <a:pt x="85" y="858"/>
                  </a:lnTo>
                  <a:lnTo>
                    <a:pt x="85" y="866"/>
                  </a:lnTo>
                  <a:lnTo>
                    <a:pt x="85" y="870"/>
                  </a:lnTo>
                  <a:lnTo>
                    <a:pt x="86" y="874"/>
                  </a:lnTo>
                  <a:lnTo>
                    <a:pt x="87" y="879"/>
                  </a:lnTo>
                  <a:lnTo>
                    <a:pt x="88" y="880"/>
                  </a:lnTo>
                  <a:lnTo>
                    <a:pt x="89" y="881"/>
                  </a:lnTo>
                  <a:lnTo>
                    <a:pt x="89" y="882"/>
                  </a:lnTo>
                  <a:lnTo>
                    <a:pt x="90" y="886"/>
                  </a:lnTo>
                  <a:lnTo>
                    <a:pt x="90" y="881"/>
                  </a:lnTo>
                  <a:lnTo>
                    <a:pt x="91" y="881"/>
                  </a:lnTo>
                  <a:lnTo>
                    <a:pt x="92" y="885"/>
                  </a:lnTo>
                  <a:lnTo>
                    <a:pt x="93" y="886"/>
                  </a:lnTo>
                  <a:lnTo>
                    <a:pt x="93" y="888"/>
                  </a:lnTo>
                  <a:lnTo>
                    <a:pt x="94" y="887"/>
                  </a:lnTo>
                  <a:lnTo>
                    <a:pt x="95" y="888"/>
                  </a:lnTo>
                  <a:lnTo>
                    <a:pt x="95" y="891"/>
                  </a:lnTo>
                  <a:lnTo>
                    <a:pt x="96" y="893"/>
                  </a:lnTo>
                  <a:lnTo>
                    <a:pt x="97" y="894"/>
                  </a:lnTo>
                  <a:lnTo>
                    <a:pt x="97" y="895"/>
                  </a:lnTo>
                  <a:lnTo>
                    <a:pt x="98" y="897"/>
                  </a:lnTo>
                  <a:lnTo>
                    <a:pt x="98" y="896"/>
                  </a:lnTo>
                  <a:lnTo>
                    <a:pt x="99" y="898"/>
                  </a:lnTo>
                  <a:lnTo>
                    <a:pt x="100" y="900"/>
                  </a:lnTo>
                  <a:lnTo>
                    <a:pt x="100" y="901"/>
                  </a:lnTo>
                  <a:lnTo>
                    <a:pt x="101" y="901"/>
                  </a:lnTo>
                  <a:lnTo>
                    <a:pt x="102" y="901"/>
                  </a:lnTo>
                  <a:lnTo>
                    <a:pt x="102" y="905"/>
                  </a:lnTo>
                  <a:lnTo>
                    <a:pt x="103" y="903"/>
                  </a:lnTo>
                  <a:lnTo>
                    <a:pt x="104" y="903"/>
                  </a:lnTo>
                  <a:lnTo>
                    <a:pt x="104" y="905"/>
                  </a:lnTo>
                  <a:lnTo>
                    <a:pt x="105" y="905"/>
                  </a:lnTo>
                  <a:lnTo>
                    <a:pt x="105" y="907"/>
                  </a:lnTo>
                  <a:lnTo>
                    <a:pt x="106" y="909"/>
                  </a:lnTo>
                  <a:lnTo>
                    <a:pt x="107" y="914"/>
                  </a:lnTo>
                  <a:lnTo>
                    <a:pt x="107" y="913"/>
                  </a:lnTo>
                  <a:lnTo>
                    <a:pt x="108" y="911"/>
                  </a:lnTo>
                  <a:lnTo>
                    <a:pt x="109" y="918"/>
                  </a:lnTo>
                  <a:lnTo>
                    <a:pt x="110" y="911"/>
                  </a:lnTo>
                  <a:lnTo>
                    <a:pt x="110" y="912"/>
                  </a:lnTo>
                  <a:lnTo>
                    <a:pt x="111" y="911"/>
                  </a:lnTo>
                  <a:lnTo>
                    <a:pt x="112" y="907"/>
                  </a:lnTo>
                  <a:lnTo>
                    <a:pt x="112" y="913"/>
                  </a:lnTo>
                  <a:lnTo>
                    <a:pt x="112" y="914"/>
                  </a:lnTo>
                  <a:lnTo>
                    <a:pt x="113" y="914"/>
                  </a:lnTo>
                  <a:lnTo>
                    <a:pt x="114" y="911"/>
                  </a:lnTo>
                  <a:lnTo>
                    <a:pt x="115" y="913"/>
                  </a:lnTo>
                  <a:lnTo>
                    <a:pt x="115" y="915"/>
                  </a:lnTo>
                  <a:lnTo>
                    <a:pt x="115" y="916"/>
                  </a:lnTo>
                  <a:lnTo>
                    <a:pt x="116" y="914"/>
                  </a:lnTo>
                  <a:lnTo>
                    <a:pt x="117" y="916"/>
                  </a:lnTo>
                  <a:lnTo>
                    <a:pt x="117" y="918"/>
                  </a:lnTo>
                  <a:lnTo>
                    <a:pt x="118" y="921"/>
                  </a:lnTo>
                  <a:lnTo>
                    <a:pt x="119" y="921"/>
                  </a:lnTo>
                  <a:lnTo>
                    <a:pt x="120" y="921"/>
                  </a:lnTo>
                  <a:lnTo>
                    <a:pt x="120" y="923"/>
                  </a:lnTo>
                  <a:lnTo>
                    <a:pt x="121" y="923"/>
                  </a:lnTo>
                  <a:lnTo>
                    <a:pt x="122" y="922"/>
                  </a:lnTo>
                  <a:lnTo>
                    <a:pt x="123" y="927"/>
                  </a:lnTo>
                  <a:lnTo>
                    <a:pt x="123" y="926"/>
                  </a:lnTo>
                  <a:lnTo>
                    <a:pt x="124" y="923"/>
                  </a:lnTo>
                  <a:lnTo>
                    <a:pt x="124" y="925"/>
                  </a:lnTo>
                  <a:lnTo>
                    <a:pt x="125" y="925"/>
                  </a:lnTo>
                  <a:lnTo>
                    <a:pt x="126" y="923"/>
                  </a:lnTo>
                  <a:lnTo>
                    <a:pt x="127" y="928"/>
                  </a:lnTo>
                  <a:lnTo>
                    <a:pt x="127" y="930"/>
                  </a:lnTo>
                  <a:lnTo>
                    <a:pt x="128" y="931"/>
                  </a:lnTo>
                  <a:lnTo>
                    <a:pt x="129" y="932"/>
                  </a:lnTo>
                  <a:lnTo>
                    <a:pt x="129" y="930"/>
                  </a:lnTo>
                  <a:lnTo>
                    <a:pt x="130" y="930"/>
                  </a:lnTo>
                  <a:lnTo>
                    <a:pt x="131" y="925"/>
                  </a:lnTo>
                  <a:lnTo>
                    <a:pt x="132" y="926"/>
                  </a:lnTo>
                  <a:lnTo>
                    <a:pt x="132" y="930"/>
                  </a:lnTo>
                  <a:lnTo>
                    <a:pt x="133" y="932"/>
                  </a:lnTo>
                  <a:lnTo>
                    <a:pt x="134" y="937"/>
                  </a:lnTo>
                  <a:lnTo>
                    <a:pt x="134" y="939"/>
                  </a:lnTo>
                  <a:lnTo>
                    <a:pt x="134" y="935"/>
                  </a:lnTo>
                  <a:lnTo>
                    <a:pt x="135" y="935"/>
                  </a:lnTo>
                  <a:lnTo>
                    <a:pt x="136" y="936"/>
                  </a:lnTo>
                  <a:lnTo>
                    <a:pt x="137" y="936"/>
                  </a:lnTo>
                  <a:lnTo>
                    <a:pt x="137" y="937"/>
                  </a:lnTo>
                  <a:lnTo>
                    <a:pt x="138" y="932"/>
                  </a:lnTo>
                  <a:lnTo>
                    <a:pt x="138" y="933"/>
                  </a:lnTo>
                  <a:lnTo>
                    <a:pt x="139" y="937"/>
                  </a:lnTo>
                  <a:lnTo>
                    <a:pt x="139" y="939"/>
                  </a:lnTo>
                  <a:lnTo>
                    <a:pt x="140" y="942"/>
                  </a:lnTo>
                  <a:lnTo>
                    <a:pt x="141" y="940"/>
                  </a:lnTo>
                  <a:lnTo>
                    <a:pt x="142" y="935"/>
                  </a:lnTo>
                  <a:lnTo>
                    <a:pt x="142" y="937"/>
                  </a:lnTo>
                  <a:lnTo>
                    <a:pt x="142" y="942"/>
                  </a:lnTo>
                  <a:lnTo>
                    <a:pt x="143" y="944"/>
                  </a:lnTo>
                  <a:lnTo>
                    <a:pt x="144" y="943"/>
                  </a:lnTo>
                  <a:lnTo>
                    <a:pt x="145" y="945"/>
                  </a:lnTo>
                  <a:lnTo>
                    <a:pt x="145" y="946"/>
                  </a:lnTo>
                  <a:lnTo>
                    <a:pt x="146" y="943"/>
                  </a:lnTo>
                  <a:lnTo>
                    <a:pt x="146" y="944"/>
                  </a:lnTo>
                  <a:lnTo>
                    <a:pt x="147" y="942"/>
                  </a:lnTo>
                  <a:lnTo>
                    <a:pt x="148" y="941"/>
                  </a:lnTo>
                  <a:lnTo>
                    <a:pt x="149" y="941"/>
                  </a:lnTo>
                  <a:lnTo>
                    <a:pt x="149" y="937"/>
                  </a:lnTo>
                  <a:lnTo>
                    <a:pt x="149" y="940"/>
                  </a:lnTo>
                  <a:lnTo>
                    <a:pt x="150" y="942"/>
                  </a:lnTo>
                  <a:lnTo>
                    <a:pt x="151" y="944"/>
                  </a:lnTo>
                  <a:lnTo>
                    <a:pt x="151" y="946"/>
                  </a:lnTo>
                  <a:lnTo>
                    <a:pt x="152" y="946"/>
                  </a:lnTo>
                  <a:lnTo>
                    <a:pt x="153" y="945"/>
                  </a:lnTo>
                  <a:lnTo>
                    <a:pt x="153" y="944"/>
                  </a:lnTo>
                  <a:lnTo>
                    <a:pt x="154" y="944"/>
                  </a:lnTo>
                  <a:lnTo>
                    <a:pt x="154" y="946"/>
                  </a:lnTo>
                  <a:lnTo>
                    <a:pt x="155" y="947"/>
                  </a:lnTo>
                  <a:lnTo>
                    <a:pt x="156" y="946"/>
                  </a:lnTo>
                  <a:lnTo>
                    <a:pt x="156" y="951"/>
                  </a:lnTo>
                  <a:lnTo>
                    <a:pt x="156" y="956"/>
                  </a:lnTo>
                  <a:lnTo>
                    <a:pt x="157" y="953"/>
                  </a:lnTo>
                  <a:lnTo>
                    <a:pt x="158" y="952"/>
                  </a:lnTo>
                  <a:lnTo>
                    <a:pt x="159" y="954"/>
                  </a:lnTo>
                  <a:lnTo>
                    <a:pt x="160" y="954"/>
                  </a:lnTo>
                  <a:lnTo>
                    <a:pt x="160" y="951"/>
                  </a:lnTo>
                  <a:lnTo>
                    <a:pt x="161" y="951"/>
                  </a:lnTo>
                  <a:lnTo>
                    <a:pt x="161" y="953"/>
                  </a:lnTo>
                  <a:lnTo>
                    <a:pt x="162" y="952"/>
                  </a:lnTo>
                  <a:lnTo>
                    <a:pt x="163" y="953"/>
                  </a:lnTo>
                  <a:lnTo>
                    <a:pt x="164" y="953"/>
                  </a:lnTo>
                  <a:lnTo>
                    <a:pt x="164" y="951"/>
                  </a:lnTo>
                  <a:lnTo>
                    <a:pt x="164" y="953"/>
                  </a:lnTo>
                  <a:lnTo>
                    <a:pt x="165" y="952"/>
                  </a:lnTo>
                  <a:lnTo>
                    <a:pt x="166" y="953"/>
                  </a:lnTo>
                  <a:lnTo>
                    <a:pt x="166" y="955"/>
                  </a:lnTo>
                  <a:lnTo>
                    <a:pt x="167" y="954"/>
                  </a:lnTo>
                  <a:lnTo>
                    <a:pt x="168" y="956"/>
                  </a:lnTo>
                  <a:lnTo>
                    <a:pt x="168" y="955"/>
                  </a:lnTo>
                  <a:lnTo>
                    <a:pt x="169" y="956"/>
                  </a:lnTo>
                  <a:lnTo>
                    <a:pt x="170" y="956"/>
                  </a:lnTo>
                  <a:lnTo>
                    <a:pt x="171" y="956"/>
                  </a:lnTo>
                  <a:lnTo>
                    <a:pt x="171" y="957"/>
                  </a:lnTo>
                  <a:lnTo>
                    <a:pt x="171" y="955"/>
                  </a:lnTo>
                  <a:lnTo>
                    <a:pt x="172" y="960"/>
                  </a:lnTo>
                  <a:lnTo>
                    <a:pt x="173" y="961"/>
                  </a:lnTo>
                  <a:lnTo>
                    <a:pt x="173" y="958"/>
                  </a:lnTo>
                  <a:lnTo>
                    <a:pt x="174" y="958"/>
                  </a:lnTo>
                  <a:lnTo>
                    <a:pt x="175" y="958"/>
                  </a:lnTo>
                  <a:lnTo>
                    <a:pt x="176" y="950"/>
                  </a:lnTo>
                  <a:lnTo>
                    <a:pt x="177" y="953"/>
                  </a:lnTo>
                  <a:lnTo>
                    <a:pt x="178" y="954"/>
                  </a:lnTo>
                  <a:lnTo>
                    <a:pt x="178" y="958"/>
                  </a:lnTo>
                  <a:lnTo>
                    <a:pt x="179" y="957"/>
                  </a:lnTo>
                  <a:lnTo>
                    <a:pt x="179" y="958"/>
                  </a:lnTo>
                  <a:lnTo>
                    <a:pt x="180" y="957"/>
                  </a:lnTo>
                  <a:lnTo>
                    <a:pt x="181" y="959"/>
                  </a:lnTo>
                  <a:lnTo>
                    <a:pt x="182" y="960"/>
                  </a:lnTo>
                  <a:lnTo>
                    <a:pt x="183" y="958"/>
                  </a:lnTo>
                  <a:lnTo>
                    <a:pt x="183" y="957"/>
                  </a:lnTo>
                  <a:lnTo>
                    <a:pt x="183" y="958"/>
                  </a:lnTo>
                  <a:lnTo>
                    <a:pt x="184" y="959"/>
                  </a:lnTo>
                  <a:lnTo>
                    <a:pt x="185" y="958"/>
                  </a:lnTo>
                  <a:lnTo>
                    <a:pt x="186" y="957"/>
                  </a:lnTo>
                  <a:lnTo>
                    <a:pt x="186" y="956"/>
                  </a:lnTo>
                  <a:lnTo>
                    <a:pt x="186" y="960"/>
                  </a:lnTo>
                  <a:lnTo>
                    <a:pt x="187" y="957"/>
                  </a:lnTo>
                  <a:lnTo>
                    <a:pt x="188" y="958"/>
                  </a:lnTo>
                  <a:lnTo>
                    <a:pt x="188" y="961"/>
                  </a:lnTo>
                  <a:lnTo>
                    <a:pt x="189" y="955"/>
                  </a:lnTo>
                  <a:lnTo>
                    <a:pt x="190" y="956"/>
                  </a:lnTo>
                  <a:lnTo>
                    <a:pt x="190" y="955"/>
                  </a:lnTo>
                  <a:lnTo>
                    <a:pt x="191" y="954"/>
                  </a:lnTo>
                  <a:lnTo>
                    <a:pt x="192" y="957"/>
                  </a:lnTo>
                  <a:lnTo>
                    <a:pt x="193" y="957"/>
                  </a:lnTo>
                  <a:lnTo>
                    <a:pt x="193" y="955"/>
                  </a:lnTo>
                  <a:lnTo>
                    <a:pt x="194" y="951"/>
                  </a:lnTo>
                  <a:lnTo>
                    <a:pt x="194" y="953"/>
                  </a:lnTo>
                  <a:lnTo>
                    <a:pt x="195" y="955"/>
                  </a:lnTo>
                  <a:lnTo>
                    <a:pt x="195" y="958"/>
                  </a:lnTo>
                  <a:lnTo>
                    <a:pt x="196" y="958"/>
                  </a:lnTo>
                  <a:lnTo>
                    <a:pt x="197" y="957"/>
                  </a:lnTo>
                  <a:lnTo>
                    <a:pt x="198" y="956"/>
                  </a:lnTo>
                  <a:lnTo>
                    <a:pt x="198" y="951"/>
                  </a:lnTo>
                  <a:lnTo>
                    <a:pt x="198" y="952"/>
                  </a:lnTo>
                  <a:lnTo>
                    <a:pt x="199" y="953"/>
                  </a:lnTo>
                  <a:lnTo>
                    <a:pt x="200" y="951"/>
                  </a:lnTo>
                  <a:lnTo>
                    <a:pt x="200" y="958"/>
                  </a:lnTo>
                  <a:lnTo>
                    <a:pt x="201" y="959"/>
                  </a:lnTo>
                  <a:lnTo>
                    <a:pt x="201" y="958"/>
                  </a:lnTo>
                  <a:lnTo>
                    <a:pt x="202" y="958"/>
                  </a:lnTo>
                  <a:lnTo>
                    <a:pt x="203" y="962"/>
                  </a:lnTo>
                  <a:lnTo>
                    <a:pt x="203" y="964"/>
                  </a:lnTo>
                  <a:lnTo>
                    <a:pt x="204" y="963"/>
                  </a:lnTo>
                  <a:lnTo>
                    <a:pt x="205" y="960"/>
                  </a:lnTo>
                  <a:lnTo>
                    <a:pt x="205" y="956"/>
                  </a:lnTo>
                  <a:lnTo>
                    <a:pt x="205" y="958"/>
                  </a:lnTo>
                  <a:lnTo>
                    <a:pt x="206" y="958"/>
                  </a:lnTo>
                  <a:lnTo>
                    <a:pt x="207" y="956"/>
                  </a:lnTo>
                  <a:lnTo>
                    <a:pt x="208" y="951"/>
                  </a:lnTo>
                  <a:lnTo>
                    <a:pt x="208" y="954"/>
                  </a:lnTo>
                  <a:lnTo>
                    <a:pt x="209" y="957"/>
                  </a:lnTo>
                  <a:lnTo>
                    <a:pt x="209" y="953"/>
                  </a:lnTo>
                  <a:lnTo>
                    <a:pt x="210" y="955"/>
                  </a:lnTo>
                  <a:lnTo>
                    <a:pt x="210" y="956"/>
                  </a:lnTo>
                  <a:lnTo>
                    <a:pt x="211" y="957"/>
                  </a:lnTo>
                  <a:lnTo>
                    <a:pt x="212" y="955"/>
                  </a:lnTo>
                  <a:lnTo>
                    <a:pt x="212" y="957"/>
                  </a:lnTo>
                  <a:lnTo>
                    <a:pt x="213" y="958"/>
                  </a:lnTo>
                  <a:lnTo>
                    <a:pt x="214" y="958"/>
                  </a:lnTo>
                  <a:lnTo>
                    <a:pt x="215" y="958"/>
                  </a:lnTo>
                  <a:lnTo>
                    <a:pt x="215" y="957"/>
                  </a:lnTo>
                  <a:lnTo>
                    <a:pt x="216" y="956"/>
                  </a:lnTo>
                  <a:lnTo>
                    <a:pt x="217" y="957"/>
                  </a:lnTo>
                  <a:lnTo>
                    <a:pt x="217" y="960"/>
                  </a:lnTo>
                  <a:lnTo>
                    <a:pt x="218" y="959"/>
                  </a:lnTo>
                  <a:lnTo>
                    <a:pt x="219" y="959"/>
                  </a:lnTo>
                  <a:lnTo>
                    <a:pt x="220" y="959"/>
                  </a:lnTo>
                  <a:lnTo>
                    <a:pt x="220" y="962"/>
                  </a:lnTo>
                  <a:lnTo>
                    <a:pt x="220" y="960"/>
                  </a:lnTo>
                  <a:lnTo>
                    <a:pt x="221" y="959"/>
                  </a:lnTo>
                  <a:lnTo>
                    <a:pt x="222" y="958"/>
                  </a:lnTo>
                  <a:lnTo>
                    <a:pt x="222" y="957"/>
                  </a:lnTo>
                  <a:lnTo>
                    <a:pt x="223" y="951"/>
                  </a:lnTo>
                  <a:lnTo>
                    <a:pt x="224" y="953"/>
                  </a:lnTo>
                  <a:lnTo>
                    <a:pt x="224" y="955"/>
                  </a:lnTo>
                  <a:lnTo>
                    <a:pt x="225" y="958"/>
                  </a:lnTo>
                  <a:lnTo>
                    <a:pt x="225" y="957"/>
                  </a:lnTo>
                  <a:lnTo>
                    <a:pt x="226" y="958"/>
                  </a:lnTo>
                  <a:lnTo>
                    <a:pt x="227" y="957"/>
                  </a:lnTo>
                  <a:lnTo>
                    <a:pt x="227" y="960"/>
                  </a:lnTo>
                  <a:lnTo>
                    <a:pt x="227" y="958"/>
                  </a:lnTo>
                  <a:lnTo>
                    <a:pt x="228" y="959"/>
                  </a:lnTo>
                  <a:lnTo>
                    <a:pt x="229" y="957"/>
                  </a:lnTo>
                  <a:lnTo>
                    <a:pt x="230" y="958"/>
                  </a:lnTo>
                  <a:lnTo>
                    <a:pt x="231" y="958"/>
                  </a:lnTo>
                  <a:lnTo>
                    <a:pt x="232" y="960"/>
                  </a:lnTo>
                  <a:lnTo>
                    <a:pt x="232" y="959"/>
                  </a:lnTo>
                  <a:lnTo>
                    <a:pt x="233" y="958"/>
                  </a:lnTo>
                  <a:lnTo>
                    <a:pt x="234" y="958"/>
                  </a:lnTo>
                  <a:lnTo>
                    <a:pt x="235" y="959"/>
                  </a:lnTo>
                  <a:lnTo>
                    <a:pt x="235" y="954"/>
                  </a:lnTo>
                  <a:lnTo>
                    <a:pt x="235" y="956"/>
                  </a:lnTo>
                  <a:lnTo>
                    <a:pt x="236" y="960"/>
                  </a:lnTo>
                  <a:lnTo>
                    <a:pt x="237" y="960"/>
                  </a:lnTo>
                  <a:lnTo>
                    <a:pt x="238" y="961"/>
                  </a:lnTo>
                  <a:lnTo>
                    <a:pt x="239" y="962"/>
                  </a:lnTo>
                  <a:lnTo>
                    <a:pt x="239" y="960"/>
                  </a:lnTo>
                  <a:lnTo>
                    <a:pt x="240" y="961"/>
                  </a:lnTo>
                  <a:lnTo>
                    <a:pt x="241" y="960"/>
                  </a:lnTo>
                  <a:lnTo>
                    <a:pt x="242" y="960"/>
                  </a:lnTo>
                  <a:lnTo>
                    <a:pt x="242" y="959"/>
                  </a:lnTo>
                  <a:lnTo>
                    <a:pt x="243" y="962"/>
                  </a:lnTo>
                  <a:lnTo>
                    <a:pt x="244" y="963"/>
                  </a:lnTo>
                  <a:lnTo>
                    <a:pt x="244" y="955"/>
                  </a:lnTo>
                  <a:lnTo>
                    <a:pt x="245" y="958"/>
                  </a:lnTo>
                  <a:lnTo>
                    <a:pt x="246" y="958"/>
                  </a:lnTo>
                  <a:lnTo>
                    <a:pt x="247" y="958"/>
                  </a:lnTo>
                  <a:lnTo>
                    <a:pt x="247" y="959"/>
                  </a:lnTo>
                  <a:lnTo>
                    <a:pt x="247" y="960"/>
                  </a:lnTo>
                  <a:lnTo>
                    <a:pt x="248" y="962"/>
                  </a:lnTo>
                  <a:lnTo>
                    <a:pt x="249" y="962"/>
                  </a:lnTo>
                  <a:lnTo>
                    <a:pt x="250" y="960"/>
                  </a:lnTo>
                  <a:lnTo>
                    <a:pt x="250" y="961"/>
                  </a:lnTo>
                  <a:lnTo>
                    <a:pt x="251" y="965"/>
                  </a:lnTo>
                  <a:lnTo>
                    <a:pt x="252" y="965"/>
                  </a:lnTo>
                  <a:lnTo>
                    <a:pt x="252" y="964"/>
                  </a:lnTo>
                  <a:lnTo>
                    <a:pt x="253" y="964"/>
                  </a:lnTo>
                  <a:lnTo>
                    <a:pt x="254" y="961"/>
                  </a:lnTo>
                  <a:lnTo>
                    <a:pt x="254" y="965"/>
                  </a:lnTo>
                  <a:lnTo>
                    <a:pt x="254" y="966"/>
                  </a:lnTo>
                  <a:lnTo>
                    <a:pt x="255" y="965"/>
                  </a:lnTo>
                  <a:lnTo>
                    <a:pt x="256" y="958"/>
                  </a:lnTo>
                  <a:lnTo>
                    <a:pt x="257" y="962"/>
                  </a:lnTo>
                  <a:lnTo>
                    <a:pt x="258" y="964"/>
                  </a:lnTo>
                  <a:lnTo>
                    <a:pt x="258" y="968"/>
                  </a:lnTo>
                  <a:lnTo>
                    <a:pt x="259" y="963"/>
                  </a:lnTo>
                  <a:lnTo>
                    <a:pt x="259" y="962"/>
                  </a:lnTo>
                  <a:lnTo>
                    <a:pt x="260" y="963"/>
                  </a:lnTo>
                  <a:lnTo>
                    <a:pt x="261" y="965"/>
                  </a:lnTo>
                  <a:lnTo>
                    <a:pt x="261" y="967"/>
                  </a:lnTo>
                  <a:lnTo>
                    <a:pt x="261" y="964"/>
                  </a:lnTo>
                  <a:lnTo>
                    <a:pt x="262" y="966"/>
                  </a:lnTo>
                  <a:lnTo>
                    <a:pt x="263" y="964"/>
                  </a:lnTo>
                  <a:lnTo>
                    <a:pt x="264" y="964"/>
                  </a:lnTo>
                  <a:lnTo>
                    <a:pt x="265" y="964"/>
                  </a:lnTo>
                  <a:lnTo>
                    <a:pt x="265" y="965"/>
                  </a:lnTo>
                  <a:lnTo>
                    <a:pt x="266" y="968"/>
                  </a:lnTo>
                  <a:lnTo>
                    <a:pt x="266" y="967"/>
                  </a:lnTo>
                  <a:lnTo>
                    <a:pt x="267" y="964"/>
                  </a:lnTo>
                  <a:lnTo>
                    <a:pt x="268" y="965"/>
                  </a:lnTo>
                  <a:lnTo>
                    <a:pt x="269" y="965"/>
                  </a:lnTo>
                  <a:lnTo>
                    <a:pt x="269" y="968"/>
                  </a:lnTo>
                  <a:lnTo>
                    <a:pt x="270" y="967"/>
                  </a:lnTo>
                  <a:lnTo>
                    <a:pt x="271" y="966"/>
                  </a:lnTo>
                  <a:lnTo>
                    <a:pt x="271" y="965"/>
                  </a:lnTo>
                  <a:lnTo>
                    <a:pt x="272" y="967"/>
                  </a:lnTo>
                  <a:lnTo>
                    <a:pt x="273" y="969"/>
                  </a:lnTo>
                  <a:lnTo>
                    <a:pt x="273" y="963"/>
                  </a:lnTo>
                  <a:lnTo>
                    <a:pt x="274" y="967"/>
                  </a:lnTo>
                  <a:lnTo>
                    <a:pt x="274" y="966"/>
                  </a:lnTo>
                  <a:lnTo>
                    <a:pt x="275" y="965"/>
                  </a:lnTo>
                  <a:lnTo>
                    <a:pt x="276" y="972"/>
                  </a:lnTo>
                  <a:lnTo>
                    <a:pt x="276" y="969"/>
                  </a:lnTo>
                  <a:lnTo>
                    <a:pt x="276" y="965"/>
                  </a:lnTo>
                  <a:lnTo>
                    <a:pt x="277" y="962"/>
                  </a:lnTo>
                  <a:lnTo>
                    <a:pt x="278" y="969"/>
                  </a:lnTo>
                  <a:lnTo>
                    <a:pt x="279" y="968"/>
                  </a:lnTo>
                  <a:lnTo>
                    <a:pt x="279" y="967"/>
                  </a:lnTo>
                  <a:lnTo>
                    <a:pt x="280" y="966"/>
                  </a:lnTo>
                  <a:lnTo>
                    <a:pt x="280" y="963"/>
                  </a:lnTo>
                  <a:lnTo>
                    <a:pt x="281" y="962"/>
                  </a:lnTo>
                  <a:lnTo>
                    <a:pt x="282" y="966"/>
                  </a:lnTo>
                  <a:lnTo>
                    <a:pt x="283" y="966"/>
                  </a:lnTo>
                  <a:lnTo>
                    <a:pt x="283" y="967"/>
                  </a:lnTo>
                  <a:lnTo>
                    <a:pt x="284" y="967"/>
                  </a:lnTo>
                  <a:lnTo>
                    <a:pt x="284" y="961"/>
                  </a:lnTo>
                  <a:lnTo>
                    <a:pt x="285" y="961"/>
                  </a:lnTo>
                  <a:lnTo>
                    <a:pt x="286" y="960"/>
                  </a:lnTo>
                  <a:lnTo>
                    <a:pt x="286" y="964"/>
                  </a:lnTo>
                  <a:lnTo>
                    <a:pt x="287" y="968"/>
                  </a:lnTo>
                  <a:lnTo>
                    <a:pt x="288" y="967"/>
                  </a:lnTo>
                  <a:lnTo>
                    <a:pt x="288" y="965"/>
                  </a:lnTo>
                  <a:lnTo>
                    <a:pt x="289" y="968"/>
                  </a:lnTo>
                  <a:lnTo>
                    <a:pt x="290" y="968"/>
                  </a:lnTo>
                  <a:lnTo>
                    <a:pt x="291" y="967"/>
                  </a:lnTo>
                  <a:lnTo>
                    <a:pt x="291" y="962"/>
                  </a:lnTo>
                  <a:lnTo>
                    <a:pt x="292" y="965"/>
                  </a:lnTo>
                  <a:lnTo>
                    <a:pt x="293" y="961"/>
                  </a:lnTo>
                  <a:lnTo>
                    <a:pt x="293" y="964"/>
                  </a:lnTo>
                  <a:lnTo>
                    <a:pt x="294" y="969"/>
                  </a:lnTo>
                  <a:lnTo>
                    <a:pt x="295" y="969"/>
                  </a:lnTo>
                  <a:lnTo>
                    <a:pt x="296" y="966"/>
                  </a:lnTo>
                  <a:lnTo>
                    <a:pt x="296" y="971"/>
                  </a:lnTo>
                  <a:lnTo>
                    <a:pt x="297" y="972"/>
                  </a:lnTo>
                  <a:lnTo>
                    <a:pt x="298" y="972"/>
                  </a:lnTo>
                  <a:lnTo>
                    <a:pt x="299" y="970"/>
                  </a:lnTo>
                  <a:lnTo>
                    <a:pt x="299" y="969"/>
                  </a:lnTo>
                  <a:lnTo>
                    <a:pt x="300" y="976"/>
                  </a:lnTo>
                  <a:lnTo>
                    <a:pt x="301" y="968"/>
                  </a:lnTo>
                  <a:lnTo>
                    <a:pt x="302" y="969"/>
                  </a:lnTo>
                  <a:lnTo>
                    <a:pt x="303" y="962"/>
                  </a:lnTo>
                  <a:lnTo>
                    <a:pt x="303" y="964"/>
                  </a:lnTo>
                  <a:lnTo>
                    <a:pt x="303" y="967"/>
                  </a:lnTo>
                  <a:lnTo>
                    <a:pt x="304" y="969"/>
                  </a:lnTo>
                  <a:lnTo>
                    <a:pt x="305" y="966"/>
                  </a:lnTo>
                  <a:lnTo>
                    <a:pt x="305" y="969"/>
                  </a:lnTo>
                  <a:lnTo>
                    <a:pt x="306" y="969"/>
                  </a:lnTo>
                  <a:lnTo>
                    <a:pt x="306" y="967"/>
                  </a:lnTo>
                  <a:lnTo>
                    <a:pt x="307" y="969"/>
                  </a:lnTo>
                  <a:lnTo>
                    <a:pt x="308" y="970"/>
                  </a:lnTo>
                  <a:lnTo>
                    <a:pt x="308" y="967"/>
                  </a:lnTo>
                  <a:lnTo>
                    <a:pt x="309" y="965"/>
                  </a:lnTo>
                  <a:lnTo>
                    <a:pt x="310" y="968"/>
                  </a:lnTo>
                  <a:lnTo>
                    <a:pt x="310" y="969"/>
                  </a:lnTo>
                  <a:lnTo>
                    <a:pt x="311" y="976"/>
                  </a:lnTo>
                  <a:lnTo>
                    <a:pt x="312" y="972"/>
                  </a:lnTo>
                  <a:lnTo>
                    <a:pt x="313" y="968"/>
                  </a:lnTo>
                  <a:lnTo>
                    <a:pt x="313" y="970"/>
                  </a:lnTo>
                  <a:lnTo>
                    <a:pt x="314" y="975"/>
                  </a:lnTo>
                  <a:lnTo>
                    <a:pt x="314" y="972"/>
                  </a:lnTo>
                  <a:lnTo>
                    <a:pt x="315" y="970"/>
                  </a:lnTo>
                  <a:lnTo>
                    <a:pt x="316" y="966"/>
                  </a:lnTo>
                  <a:lnTo>
                    <a:pt x="317" y="969"/>
                  </a:lnTo>
                  <a:lnTo>
                    <a:pt x="318" y="968"/>
                  </a:lnTo>
                  <a:lnTo>
                    <a:pt x="318" y="969"/>
                  </a:lnTo>
                  <a:lnTo>
                    <a:pt x="319" y="969"/>
                  </a:lnTo>
                  <a:lnTo>
                    <a:pt x="320" y="967"/>
                  </a:lnTo>
                  <a:lnTo>
                    <a:pt x="320" y="968"/>
                  </a:lnTo>
                  <a:lnTo>
                    <a:pt x="321" y="968"/>
                  </a:lnTo>
                  <a:lnTo>
                    <a:pt x="322" y="970"/>
                  </a:lnTo>
                  <a:lnTo>
                    <a:pt x="323" y="967"/>
                  </a:lnTo>
                  <a:lnTo>
                    <a:pt x="324" y="963"/>
                  </a:lnTo>
                  <a:lnTo>
                    <a:pt x="325" y="963"/>
                  </a:lnTo>
                  <a:lnTo>
                    <a:pt x="325" y="967"/>
                  </a:lnTo>
                  <a:lnTo>
                    <a:pt x="325" y="969"/>
                  </a:lnTo>
                  <a:lnTo>
                    <a:pt x="326" y="969"/>
                  </a:lnTo>
                  <a:lnTo>
                    <a:pt x="327" y="970"/>
                  </a:lnTo>
                  <a:lnTo>
                    <a:pt x="327" y="973"/>
                  </a:lnTo>
                  <a:lnTo>
                    <a:pt x="328" y="973"/>
                  </a:lnTo>
                  <a:lnTo>
                    <a:pt x="329" y="979"/>
                  </a:lnTo>
                  <a:lnTo>
                    <a:pt x="329" y="974"/>
                  </a:lnTo>
                  <a:lnTo>
                    <a:pt x="330" y="972"/>
                  </a:lnTo>
                  <a:lnTo>
                    <a:pt x="331" y="974"/>
                  </a:lnTo>
                  <a:lnTo>
                    <a:pt x="332" y="972"/>
                  </a:lnTo>
                  <a:lnTo>
                    <a:pt x="332" y="977"/>
                  </a:lnTo>
                  <a:lnTo>
                    <a:pt x="332" y="974"/>
                  </a:lnTo>
                  <a:lnTo>
                    <a:pt x="333" y="967"/>
                  </a:lnTo>
                  <a:lnTo>
                    <a:pt x="334" y="969"/>
                  </a:lnTo>
                  <a:lnTo>
                    <a:pt x="335" y="969"/>
                  </a:lnTo>
                  <a:lnTo>
                    <a:pt x="335" y="970"/>
                  </a:lnTo>
                  <a:lnTo>
                    <a:pt x="336" y="969"/>
                  </a:lnTo>
                  <a:lnTo>
                    <a:pt x="337" y="969"/>
                  </a:lnTo>
                  <a:lnTo>
                    <a:pt x="337" y="972"/>
                  </a:lnTo>
                  <a:lnTo>
                    <a:pt x="337" y="971"/>
                  </a:lnTo>
                  <a:lnTo>
                    <a:pt x="338" y="973"/>
                  </a:lnTo>
                  <a:lnTo>
                    <a:pt x="339" y="974"/>
                  </a:lnTo>
                  <a:lnTo>
                    <a:pt x="340" y="972"/>
                  </a:lnTo>
                  <a:lnTo>
                    <a:pt x="340" y="968"/>
                  </a:lnTo>
                  <a:lnTo>
                    <a:pt x="340" y="971"/>
                  </a:lnTo>
                  <a:lnTo>
                    <a:pt x="341" y="972"/>
                  </a:lnTo>
                  <a:lnTo>
                    <a:pt x="342" y="972"/>
                  </a:lnTo>
                  <a:lnTo>
                    <a:pt x="342" y="980"/>
                  </a:lnTo>
                  <a:lnTo>
                    <a:pt x="343" y="976"/>
                  </a:lnTo>
                  <a:lnTo>
                    <a:pt x="344" y="973"/>
                  </a:lnTo>
                  <a:lnTo>
                    <a:pt x="345" y="979"/>
                  </a:lnTo>
                  <a:lnTo>
                    <a:pt x="345" y="976"/>
                  </a:lnTo>
                  <a:lnTo>
                    <a:pt x="346" y="974"/>
                  </a:lnTo>
                  <a:lnTo>
                    <a:pt x="347" y="974"/>
                  </a:lnTo>
                  <a:lnTo>
                    <a:pt x="347" y="964"/>
                  </a:lnTo>
                  <a:lnTo>
                    <a:pt x="347" y="967"/>
                  </a:lnTo>
                  <a:lnTo>
                    <a:pt x="348" y="972"/>
                  </a:lnTo>
                  <a:lnTo>
                    <a:pt x="349" y="972"/>
                  </a:lnTo>
                  <a:lnTo>
                    <a:pt x="349" y="970"/>
                  </a:lnTo>
                  <a:lnTo>
                    <a:pt x="350" y="972"/>
                  </a:lnTo>
                  <a:lnTo>
                    <a:pt x="351" y="970"/>
                  </a:lnTo>
                  <a:lnTo>
                    <a:pt x="352" y="969"/>
                  </a:lnTo>
                  <a:lnTo>
                    <a:pt x="352" y="972"/>
                  </a:lnTo>
                  <a:lnTo>
                    <a:pt x="353" y="966"/>
                  </a:lnTo>
                  <a:lnTo>
                    <a:pt x="354" y="971"/>
                  </a:lnTo>
                  <a:lnTo>
                    <a:pt x="354" y="972"/>
                  </a:lnTo>
                  <a:lnTo>
                    <a:pt x="355" y="972"/>
                  </a:lnTo>
                  <a:lnTo>
                    <a:pt x="355" y="979"/>
                  </a:lnTo>
                  <a:lnTo>
                    <a:pt x="356" y="974"/>
                  </a:lnTo>
                  <a:lnTo>
                    <a:pt x="357" y="973"/>
                  </a:lnTo>
                  <a:lnTo>
                    <a:pt x="357" y="972"/>
                  </a:lnTo>
                  <a:lnTo>
                    <a:pt x="358" y="976"/>
                  </a:lnTo>
                  <a:lnTo>
                    <a:pt x="359" y="976"/>
                  </a:lnTo>
                  <a:lnTo>
                    <a:pt x="359" y="973"/>
                  </a:lnTo>
                  <a:lnTo>
                    <a:pt x="360" y="969"/>
                  </a:lnTo>
                  <a:lnTo>
                    <a:pt x="361" y="972"/>
                  </a:lnTo>
                  <a:lnTo>
                    <a:pt x="362" y="972"/>
                  </a:lnTo>
                  <a:lnTo>
                    <a:pt x="363" y="970"/>
                  </a:lnTo>
                  <a:lnTo>
                    <a:pt x="363" y="971"/>
                  </a:lnTo>
                  <a:lnTo>
                    <a:pt x="364" y="972"/>
                  </a:lnTo>
                  <a:lnTo>
                    <a:pt x="364" y="966"/>
                  </a:lnTo>
                  <a:lnTo>
                    <a:pt x="365" y="970"/>
                  </a:lnTo>
                  <a:lnTo>
                    <a:pt x="366" y="972"/>
                  </a:lnTo>
                  <a:lnTo>
                    <a:pt x="367" y="976"/>
                  </a:lnTo>
                  <a:lnTo>
                    <a:pt x="367" y="970"/>
                  </a:lnTo>
                  <a:lnTo>
                    <a:pt x="367" y="972"/>
                  </a:lnTo>
                  <a:lnTo>
                    <a:pt x="368" y="972"/>
                  </a:lnTo>
                  <a:lnTo>
                    <a:pt x="369" y="972"/>
                  </a:lnTo>
                  <a:lnTo>
                    <a:pt x="369" y="976"/>
                  </a:lnTo>
                  <a:lnTo>
                    <a:pt x="370" y="972"/>
                  </a:lnTo>
                  <a:lnTo>
                    <a:pt x="370" y="966"/>
                  </a:lnTo>
                  <a:lnTo>
                    <a:pt x="371" y="969"/>
                  </a:lnTo>
                  <a:lnTo>
                    <a:pt x="371" y="973"/>
                  </a:lnTo>
                  <a:lnTo>
                    <a:pt x="372" y="976"/>
                  </a:lnTo>
                  <a:lnTo>
                    <a:pt x="373" y="974"/>
                  </a:lnTo>
                  <a:lnTo>
                    <a:pt x="374" y="977"/>
                  </a:lnTo>
                  <a:lnTo>
                    <a:pt x="374" y="978"/>
                  </a:lnTo>
                  <a:lnTo>
                    <a:pt x="375" y="975"/>
                  </a:lnTo>
                  <a:lnTo>
                    <a:pt x="376" y="981"/>
                  </a:lnTo>
                  <a:lnTo>
                    <a:pt x="376" y="977"/>
                  </a:lnTo>
                  <a:lnTo>
                    <a:pt x="377" y="975"/>
                  </a:lnTo>
                  <a:lnTo>
                    <a:pt x="378" y="974"/>
                  </a:lnTo>
                  <a:lnTo>
                    <a:pt x="378" y="972"/>
                  </a:lnTo>
                  <a:lnTo>
                    <a:pt x="379" y="974"/>
                  </a:lnTo>
                  <a:lnTo>
                    <a:pt x="380" y="973"/>
                  </a:lnTo>
                  <a:lnTo>
                    <a:pt x="381" y="970"/>
                  </a:lnTo>
                  <a:lnTo>
                    <a:pt x="381" y="972"/>
                  </a:lnTo>
                  <a:lnTo>
                    <a:pt x="381" y="971"/>
                  </a:lnTo>
                  <a:lnTo>
                    <a:pt x="382" y="974"/>
                  </a:lnTo>
                  <a:lnTo>
                    <a:pt x="383" y="974"/>
                  </a:lnTo>
                  <a:lnTo>
                    <a:pt x="384" y="973"/>
                  </a:lnTo>
                  <a:lnTo>
                    <a:pt x="384" y="970"/>
                  </a:lnTo>
                  <a:lnTo>
                    <a:pt x="385" y="969"/>
                  </a:lnTo>
                  <a:lnTo>
                    <a:pt x="385" y="971"/>
                  </a:lnTo>
                  <a:lnTo>
                    <a:pt x="386" y="968"/>
                  </a:lnTo>
                  <a:lnTo>
                    <a:pt x="386" y="962"/>
                  </a:lnTo>
                  <a:lnTo>
                    <a:pt x="387" y="967"/>
                  </a:lnTo>
                  <a:lnTo>
                    <a:pt x="388" y="971"/>
                  </a:lnTo>
                  <a:lnTo>
                    <a:pt x="389" y="972"/>
                  </a:lnTo>
                  <a:lnTo>
                    <a:pt x="389" y="979"/>
                  </a:lnTo>
                  <a:lnTo>
                    <a:pt x="389" y="975"/>
                  </a:lnTo>
                  <a:lnTo>
                    <a:pt x="390" y="967"/>
                  </a:lnTo>
                  <a:lnTo>
                    <a:pt x="391" y="969"/>
                  </a:lnTo>
                  <a:lnTo>
                    <a:pt x="392" y="970"/>
                  </a:lnTo>
                  <a:lnTo>
                    <a:pt x="393" y="972"/>
                  </a:lnTo>
                  <a:lnTo>
                    <a:pt x="394" y="972"/>
                  </a:lnTo>
                  <a:lnTo>
                    <a:pt x="395" y="973"/>
                  </a:lnTo>
                  <a:lnTo>
                    <a:pt x="396" y="973"/>
                  </a:lnTo>
                  <a:lnTo>
                    <a:pt x="396" y="972"/>
                  </a:lnTo>
                  <a:lnTo>
                    <a:pt x="397" y="970"/>
                  </a:lnTo>
                  <a:lnTo>
                    <a:pt x="398" y="977"/>
                  </a:lnTo>
                  <a:lnTo>
                    <a:pt x="398" y="975"/>
                  </a:lnTo>
                  <a:lnTo>
                    <a:pt x="399" y="974"/>
                  </a:lnTo>
                  <a:lnTo>
                    <a:pt x="400" y="974"/>
                  </a:lnTo>
                  <a:lnTo>
                    <a:pt x="400" y="967"/>
                  </a:lnTo>
                  <a:lnTo>
                    <a:pt x="401" y="969"/>
                  </a:lnTo>
                  <a:lnTo>
                    <a:pt x="402" y="972"/>
                  </a:lnTo>
                  <a:lnTo>
                    <a:pt x="403" y="969"/>
                  </a:lnTo>
                  <a:lnTo>
                    <a:pt x="403" y="970"/>
                  </a:lnTo>
                  <a:lnTo>
                    <a:pt x="404" y="971"/>
                  </a:lnTo>
                  <a:lnTo>
                    <a:pt x="404" y="972"/>
                  </a:lnTo>
                  <a:lnTo>
                    <a:pt x="405" y="971"/>
                  </a:lnTo>
                  <a:lnTo>
                    <a:pt x="406" y="972"/>
                  </a:lnTo>
                  <a:lnTo>
                    <a:pt x="407" y="971"/>
                  </a:lnTo>
                  <a:lnTo>
                    <a:pt x="408" y="972"/>
                  </a:lnTo>
                  <a:lnTo>
                    <a:pt x="408" y="974"/>
                  </a:lnTo>
                  <a:lnTo>
                    <a:pt x="409" y="976"/>
                  </a:lnTo>
                  <a:lnTo>
                    <a:pt x="410" y="976"/>
                  </a:lnTo>
                  <a:lnTo>
                    <a:pt x="411" y="974"/>
                  </a:lnTo>
                  <a:lnTo>
                    <a:pt x="411" y="972"/>
                  </a:lnTo>
                  <a:lnTo>
                    <a:pt x="411" y="973"/>
                  </a:lnTo>
                  <a:lnTo>
                    <a:pt x="412" y="972"/>
                  </a:lnTo>
                  <a:lnTo>
                    <a:pt x="413" y="968"/>
                  </a:lnTo>
                  <a:lnTo>
                    <a:pt x="413" y="969"/>
                  </a:lnTo>
                  <a:lnTo>
                    <a:pt x="414" y="968"/>
                  </a:lnTo>
                  <a:lnTo>
                    <a:pt x="415" y="971"/>
                  </a:lnTo>
                  <a:lnTo>
                    <a:pt x="415" y="970"/>
                  </a:lnTo>
                  <a:lnTo>
                    <a:pt x="416" y="972"/>
                  </a:lnTo>
                  <a:lnTo>
                    <a:pt x="417" y="974"/>
                  </a:lnTo>
                  <a:lnTo>
                    <a:pt x="418" y="979"/>
                  </a:lnTo>
                  <a:lnTo>
                    <a:pt x="418" y="976"/>
                  </a:lnTo>
                  <a:lnTo>
                    <a:pt x="419" y="974"/>
                  </a:lnTo>
                  <a:lnTo>
                    <a:pt x="419" y="972"/>
                  </a:lnTo>
                  <a:lnTo>
                    <a:pt x="420" y="975"/>
                  </a:lnTo>
                  <a:lnTo>
                    <a:pt x="420" y="974"/>
                  </a:lnTo>
                  <a:lnTo>
                    <a:pt x="421" y="974"/>
                  </a:lnTo>
                  <a:lnTo>
                    <a:pt x="422" y="971"/>
                  </a:lnTo>
                  <a:lnTo>
                    <a:pt x="423" y="966"/>
                  </a:lnTo>
                  <a:lnTo>
                    <a:pt x="423" y="970"/>
                  </a:lnTo>
                  <a:lnTo>
                    <a:pt x="423" y="971"/>
                  </a:lnTo>
                  <a:lnTo>
                    <a:pt x="424" y="972"/>
                  </a:lnTo>
                  <a:lnTo>
                    <a:pt x="425" y="974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530" name="Freeform 871"/>
            <p:cNvSpPr>
              <a:spLocks/>
            </p:cNvSpPr>
            <p:nvPr/>
          </p:nvSpPr>
          <p:spPr bwMode="auto">
            <a:xfrm>
              <a:off x="1550988" y="5299075"/>
              <a:ext cx="673100" cy="1570038"/>
            </a:xfrm>
            <a:custGeom>
              <a:avLst/>
              <a:gdLst>
                <a:gd name="T0" fmla="*/ 2147483647 w 424"/>
                <a:gd name="T1" fmla="*/ 2147483647 h 989"/>
                <a:gd name="T2" fmla="*/ 2147483647 w 424"/>
                <a:gd name="T3" fmla="*/ 2147483647 h 989"/>
                <a:gd name="T4" fmla="*/ 2147483647 w 424"/>
                <a:gd name="T5" fmla="*/ 2147483647 h 989"/>
                <a:gd name="T6" fmla="*/ 2147483647 w 424"/>
                <a:gd name="T7" fmla="*/ 2147483647 h 989"/>
                <a:gd name="T8" fmla="*/ 2147483647 w 424"/>
                <a:gd name="T9" fmla="*/ 2147483647 h 989"/>
                <a:gd name="T10" fmla="*/ 2147483647 w 424"/>
                <a:gd name="T11" fmla="*/ 2147483647 h 989"/>
                <a:gd name="T12" fmla="*/ 2147483647 w 424"/>
                <a:gd name="T13" fmla="*/ 2147483647 h 989"/>
                <a:gd name="T14" fmla="*/ 2147483647 w 424"/>
                <a:gd name="T15" fmla="*/ 2147483647 h 989"/>
                <a:gd name="T16" fmla="*/ 2147483647 w 424"/>
                <a:gd name="T17" fmla="*/ 2147483647 h 989"/>
                <a:gd name="T18" fmla="*/ 2147483647 w 424"/>
                <a:gd name="T19" fmla="*/ 2147483647 h 989"/>
                <a:gd name="T20" fmla="*/ 2147483647 w 424"/>
                <a:gd name="T21" fmla="*/ 2147483647 h 989"/>
                <a:gd name="T22" fmla="*/ 2147483647 w 424"/>
                <a:gd name="T23" fmla="*/ 2147483647 h 989"/>
                <a:gd name="T24" fmla="*/ 2147483647 w 424"/>
                <a:gd name="T25" fmla="*/ 2147483647 h 989"/>
                <a:gd name="T26" fmla="*/ 2147483647 w 424"/>
                <a:gd name="T27" fmla="*/ 2147483647 h 989"/>
                <a:gd name="T28" fmla="*/ 2147483647 w 424"/>
                <a:gd name="T29" fmla="*/ 2147483647 h 989"/>
                <a:gd name="T30" fmla="*/ 2147483647 w 424"/>
                <a:gd name="T31" fmla="*/ 2147483647 h 989"/>
                <a:gd name="T32" fmla="*/ 2147483647 w 424"/>
                <a:gd name="T33" fmla="*/ 2147483647 h 989"/>
                <a:gd name="T34" fmla="*/ 2147483647 w 424"/>
                <a:gd name="T35" fmla="*/ 2147483647 h 989"/>
                <a:gd name="T36" fmla="*/ 2147483647 w 424"/>
                <a:gd name="T37" fmla="*/ 2147483647 h 989"/>
                <a:gd name="T38" fmla="*/ 2147483647 w 424"/>
                <a:gd name="T39" fmla="*/ 2147483647 h 989"/>
                <a:gd name="T40" fmla="*/ 2147483647 w 424"/>
                <a:gd name="T41" fmla="*/ 2147483647 h 989"/>
                <a:gd name="T42" fmla="*/ 2147483647 w 424"/>
                <a:gd name="T43" fmla="*/ 2147483647 h 989"/>
                <a:gd name="T44" fmla="*/ 2147483647 w 424"/>
                <a:gd name="T45" fmla="*/ 2147483647 h 989"/>
                <a:gd name="T46" fmla="*/ 2147483647 w 424"/>
                <a:gd name="T47" fmla="*/ 2147483647 h 989"/>
                <a:gd name="T48" fmla="*/ 2147483647 w 424"/>
                <a:gd name="T49" fmla="*/ 2147483647 h 989"/>
                <a:gd name="T50" fmla="*/ 2147483647 w 424"/>
                <a:gd name="T51" fmla="*/ 2147483647 h 989"/>
                <a:gd name="T52" fmla="*/ 2147483647 w 424"/>
                <a:gd name="T53" fmla="*/ 2147483647 h 989"/>
                <a:gd name="T54" fmla="*/ 2147483647 w 424"/>
                <a:gd name="T55" fmla="*/ 2147483647 h 989"/>
                <a:gd name="T56" fmla="*/ 2147483647 w 424"/>
                <a:gd name="T57" fmla="*/ 2147483647 h 989"/>
                <a:gd name="T58" fmla="*/ 2147483647 w 424"/>
                <a:gd name="T59" fmla="*/ 2147483647 h 989"/>
                <a:gd name="T60" fmla="*/ 2147483647 w 424"/>
                <a:gd name="T61" fmla="*/ 2147483647 h 989"/>
                <a:gd name="T62" fmla="*/ 2147483647 w 424"/>
                <a:gd name="T63" fmla="*/ 2147483647 h 989"/>
                <a:gd name="T64" fmla="*/ 2147483647 w 424"/>
                <a:gd name="T65" fmla="*/ 2147483647 h 989"/>
                <a:gd name="T66" fmla="*/ 2147483647 w 424"/>
                <a:gd name="T67" fmla="*/ 2147483647 h 989"/>
                <a:gd name="T68" fmla="*/ 2147483647 w 424"/>
                <a:gd name="T69" fmla="*/ 2147483647 h 989"/>
                <a:gd name="T70" fmla="*/ 2147483647 w 424"/>
                <a:gd name="T71" fmla="*/ 2147483647 h 989"/>
                <a:gd name="T72" fmla="*/ 2147483647 w 424"/>
                <a:gd name="T73" fmla="*/ 2147483647 h 989"/>
                <a:gd name="T74" fmla="*/ 2147483647 w 424"/>
                <a:gd name="T75" fmla="*/ 2147483647 h 989"/>
                <a:gd name="T76" fmla="*/ 2147483647 w 424"/>
                <a:gd name="T77" fmla="*/ 2147483647 h 989"/>
                <a:gd name="T78" fmla="*/ 2147483647 w 424"/>
                <a:gd name="T79" fmla="*/ 2147483647 h 989"/>
                <a:gd name="T80" fmla="*/ 2147483647 w 424"/>
                <a:gd name="T81" fmla="*/ 2147483647 h 989"/>
                <a:gd name="T82" fmla="*/ 2147483647 w 424"/>
                <a:gd name="T83" fmla="*/ 2147483647 h 989"/>
                <a:gd name="T84" fmla="*/ 2147483647 w 424"/>
                <a:gd name="T85" fmla="*/ 2147483647 h 989"/>
                <a:gd name="T86" fmla="*/ 2147483647 w 424"/>
                <a:gd name="T87" fmla="*/ 2147483647 h 989"/>
                <a:gd name="T88" fmla="*/ 2147483647 w 424"/>
                <a:gd name="T89" fmla="*/ 2147483647 h 989"/>
                <a:gd name="T90" fmla="*/ 2147483647 w 424"/>
                <a:gd name="T91" fmla="*/ 2147483647 h 989"/>
                <a:gd name="T92" fmla="*/ 2147483647 w 424"/>
                <a:gd name="T93" fmla="*/ 2147483647 h 989"/>
                <a:gd name="T94" fmla="*/ 2147483647 w 424"/>
                <a:gd name="T95" fmla="*/ 2147483647 h 989"/>
                <a:gd name="T96" fmla="*/ 2147483647 w 424"/>
                <a:gd name="T97" fmla="*/ 2147483647 h 989"/>
                <a:gd name="T98" fmla="*/ 2147483647 w 424"/>
                <a:gd name="T99" fmla="*/ 2147483647 h 989"/>
                <a:gd name="T100" fmla="*/ 2147483647 w 424"/>
                <a:gd name="T101" fmla="*/ 2147483647 h 989"/>
                <a:gd name="T102" fmla="*/ 2147483647 w 424"/>
                <a:gd name="T103" fmla="*/ 2147483647 h 989"/>
                <a:gd name="T104" fmla="*/ 2147483647 w 424"/>
                <a:gd name="T105" fmla="*/ 2147483647 h 989"/>
                <a:gd name="T106" fmla="*/ 2147483647 w 424"/>
                <a:gd name="T107" fmla="*/ 2147483647 h 989"/>
                <a:gd name="T108" fmla="*/ 2147483647 w 424"/>
                <a:gd name="T109" fmla="*/ 2147483647 h 989"/>
                <a:gd name="T110" fmla="*/ 2147483647 w 424"/>
                <a:gd name="T111" fmla="*/ 2147483647 h 989"/>
                <a:gd name="T112" fmla="*/ 2147483647 w 424"/>
                <a:gd name="T113" fmla="*/ 2147483647 h 989"/>
                <a:gd name="T114" fmla="*/ 2147483647 w 424"/>
                <a:gd name="T115" fmla="*/ 2147483647 h 989"/>
                <a:gd name="T116" fmla="*/ 2147483647 w 424"/>
                <a:gd name="T117" fmla="*/ 2147483647 h 989"/>
                <a:gd name="T118" fmla="*/ 2147483647 w 424"/>
                <a:gd name="T119" fmla="*/ 2147483647 h 989"/>
                <a:gd name="T120" fmla="*/ 2147483647 w 424"/>
                <a:gd name="T121" fmla="*/ 2147483647 h 989"/>
                <a:gd name="T122" fmla="*/ 2147483647 w 424"/>
                <a:gd name="T123" fmla="*/ 2147483647 h 989"/>
                <a:gd name="T124" fmla="*/ 2147483647 w 424"/>
                <a:gd name="T125" fmla="*/ 2147483647 h 98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24"/>
                <a:gd name="T190" fmla="*/ 0 h 989"/>
                <a:gd name="T191" fmla="*/ 424 w 424"/>
                <a:gd name="T192" fmla="*/ 989 h 98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24" h="989">
                  <a:moveTo>
                    <a:pt x="0" y="20"/>
                  </a:moveTo>
                  <a:lnTo>
                    <a:pt x="0" y="18"/>
                  </a:lnTo>
                  <a:lnTo>
                    <a:pt x="1" y="18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4" y="11"/>
                  </a:lnTo>
                  <a:lnTo>
                    <a:pt x="5" y="16"/>
                  </a:lnTo>
                  <a:lnTo>
                    <a:pt x="6" y="20"/>
                  </a:lnTo>
                  <a:lnTo>
                    <a:pt x="7" y="18"/>
                  </a:lnTo>
                  <a:lnTo>
                    <a:pt x="8" y="15"/>
                  </a:lnTo>
                  <a:lnTo>
                    <a:pt x="8" y="16"/>
                  </a:lnTo>
                  <a:lnTo>
                    <a:pt x="9" y="19"/>
                  </a:lnTo>
                  <a:lnTo>
                    <a:pt x="9" y="18"/>
                  </a:lnTo>
                  <a:lnTo>
                    <a:pt x="10" y="17"/>
                  </a:lnTo>
                  <a:lnTo>
                    <a:pt x="10" y="18"/>
                  </a:lnTo>
                  <a:lnTo>
                    <a:pt x="11" y="17"/>
                  </a:lnTo>
                  <a:lnTo>
                    <a:pt x="12" y="17"/>
                  </a:lnTo>
                  <a:lnTo>
                    <a:pt x="13" y="19"/>
                  </a:lnTo>
                  <a:lnTo>
                    <a:pt x="13" y="20"/>
                  </a:lnTo>
                  <a:lnTo>
                    <a:pt x="13" y="18"/>
                  </a:lnTo>
                  <a:lnTo>
                    <a:pt x="14" y="17"/>
                  </a:lnTo>
                  <a:lnTo>
                    <a:pt x="15" y="16"/>
                  </a:lnTo>
                  <a:lnTo>
                    <a:pt x="15" y="17"/>
                  </a:lnTo>
                  <a:lnTo>
                    <a:pt x="16" y="15"/>
                  </a:lnTo>
                  <a:lnTo>
                    <a:pt x="16" y="17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19" y="13"/>
                  </a:lnTo>
                  <a:lnTo>
                    <a:pt x="20" y="18"/>
                  </a:lnTo>
                  <a:lnTo>
                    <a:pt x="20" y="17"/>
                  </a:lnTo>
                  <a:lnTo>
                    <a:pt x="20" y="16"/>
                  </a:lnTo>
                  <a:lnTo>
                    <a:pt x="21" y="16"/>
                  </a:lnTo>
                  <a:lnTo>
                    <a:pt x="22" y="18"/>
                  </a:lnTo>
                  <a:lnTo>
                    <a:pt x="22" y="15"/>
                  </a:lnTo>
                  <a:lnTo>
                    <a:pt x="23" y="14"/>
                  </a:lnTo>
                  <a:lnTo>
                    <a:pt x="24" y="14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6" y="13"/>
                  </a:lnTo>
                  <a:lnTo>
                    <a:pt x="27" y="20"/>
                  </a:lnTo>
                  <a:lnTo>
                    <a:pt x="27" y="18"/>
                  </a:lnTo>
                  <a:lnTo>
                    <a:pt x="27" y="15"/>
                  </a:lnTo>
                  <a:lnTo>
                    <a:pt x="28" y="20"/>
                  </a:lnTo>
                  <a:lnTo>
                    <a:pt x="29" y="18"/>
                  </a:lnTo>
                  <a:lnTo>
                    <a:pt x="30" y="17"/>
                  </a:lnTo>
                  <a:lnTo>
                    <a:pt x="30" y="15"/>
                  </a:lnTo>
                  <a:lnTo>
                    <a:pt x="31" y="20"/>
                  </a:lnTo>
                  <a:lnTo>
                    <a:pt x="32" y="17"/>
                  </a:lnTo>
                  <a:lnTo>
                    <a:pt x="32" y="15"/>
                  </a:lnTo>
                  <a:lnTo>
                    <a:pt x="33" y="13"/>
                  </a:lnTo>
                  <a:lnTo>
                    <a:pt x="34" y="15"/>
                  </a:lnTo>
                  <a:lnTo>
                    <a:pt x="35" y="13"/>
                  </a:lnTo>
                  <a:lnTo>
                    <a:pt x="35" y="15"/>
                  </a:lnTo>
                  <a:lnTo>
                    <a:pt x="36" y="15"/>
                  </a:lnTo>
                  <a:lnTo>
                    <a:pt x="37" y="16"/>
                  </a:lnTo>
                  <a:lnTo>
                    <a:pt x="38" y="15"/>
                  </a:lnTo>
                  <a:lnTo>
                    <a:pt x="39" y="17"/>
                  </a:lnTo>
                  <a:lnTo>
                    <a:pt x="39" y="19"/>
                  </a:lnTo>
                  <a:lnTo>
                    <a:pt x="39" y="16"/>
                  </a:lnTo>
                  <a:lnTo>
                    <a:pt x="40" y="18"/>
                  </a:lnTo>
                  <a:lnTo>
                    <a:pt x="41" y="16"/>
                  </a:lnTo>
                  <a:lnTo>
                    <a:pt x="42" y="15"/>
                  </a:lnTo>
                  <a:lnTo>
                    <a:pt x="43" y="16"/>
                  </a:lnTo>
                  <a:lnTo>
                    <a:pt x="44" y="13"/>
                  </a:lnTo>
                  <a:lnTo>
                    <a:pt x="44" y="14"/>
                  </a:lnTo>
                  <a:lnTo>
                    <a:pt x="45" y="15"/>
                  </a:lnTo>
                  <a:lnTo>
                    <a:pt x="46" y="12"/>
                  </a:lnTo>
                  <a:lnTo>
                    <a:pt x="47" y="19"/>
                  </a:lnTo>
                  <a:lnTo>
                    <a:pt x="47" y="18"/>
                  </a:lnTo>
                  <a:lnTo>
                    <a:pt x="47" y="15"/>
                  </a:lnTo>
                  <a:lnTo>
                    <a:pt x="48" y="13"/>
                  </a:lnTo>
                  <a:lnTo>
                    <a:pt x="49" y="13"/>
                  </a:lnTo>
                  <a:lnTo>
                    <a:pt x="49" y="14"/>
                  </a:lnTo>
                  <a:lnTo>
                    <a:pt x="50" y="13"/>
                  </a:lnTo>
                  <a:lnTo>
                    <a:pt x="50" y="17"/>
                  </a:lnTo>
                  <a:lnTo>
                    <a:pt x="51" y="15"/>
                  </a:lnTo>
                  <a:lnTo>
                    <a:pt x="52" y="16"/>
                  </a:lnTo>
                  <a:lnTo>
                    <a:pt x="52" y="15"/>
                  </a:lnTo>
                  <a:lnTo>
                    <a:pt x="53" y="17"/>
                  </a:lnTo>
                  <a:lnTo>
                    <a:pt x="54" y="18"/>
                  </a:lnTo>
                  <a:lnTo>
                    <a:pt x="54" y="15"/>
                  </a:lnTo>
                  <a:lnTo>
                    <a:pt x="54" y="14"/>
                  </a:lnTo>
                  <a:lnTo>
                    <a:pt x="55" y="12"/>
                  </a:lnTo>
                  <a:lnTo>
                    <a:pt x="56" y="13"/>
                  </a:lnTo>
                  <a:lnTo>
                    <a:pt x="57" y="13"/>
                  </a:lnTo>
                  <a:lnTo>
                    <a:pt x="57" y="15"/>
                  </a:lnTo>
                  <a:lnTo>
                    <a:pt x="57" y="14"/>
                  </a:lnTo>
                  <a:lnTo>
                    <a:pt x="58" y="18"/>
                  </a:lnTo>
                  <a:lnTo>
                    <a:pt x="59" y="15"/>
                  </a:lnTo>
                  <a:lnTo>
                    <a:pt x="59" y="16"/>
                  </a:lnTo>
                  <a:lnTo>
                    <a:pt x="60" y="16"/>
                  </a:lnTo>
                  <a:lnTo>
                    <a:pt x="61" y="15"/>
                  </a:lnTo>
                  <a:lnTo>
                    <a:pt x="61" y="14"/>
                  </a:lnTo>
                  <a:lnTo>
                    <a:pt x="61" y="10"/>
                  </a:lnTo>
                  <a:lnTo>
                    <a:pt x="62" y="8"/>
                  </a:lnTo>
                  <a:lnTo>
                    <a:pt x="63" y="11"/>
                  </a:lnTo>
                  <a:lnTo>
                    <a:pt x="64" y="13"/>
                  </a:lnTo>
                  <a:lnTo>
                    <a:pt x="64" y="19"/>
                  </a:lnTo>
                  <a:lnTo>
                    <a:pt x="65" y="15"/>
                  </a:lnTo>
                  <a:lnTo>
                    <a:pt x="65" y="12"/>
                  </a:lnTo>
                  <a:lnTo>
                    <a:pt x="66" y="11"/>
                  </a:lnTo>
                  <a:lnTo>
                    <a:pt x="67" y="11"/>
                  </a:lnTo>
                  <a:lnTo>
                    <a:pt x="68" y="11"/>
                  </a:lnTo>
                  <a:lnTo>
                    <a:pt x="69" y="12"/>
                  </a:lnTo>
                  <a:lnTo>
                    <a:pt x="69" y="13"/>
                  </a:lnTo>
                  <a:lnTo>
                    <a:pt x="69" y="8"/>
                  </a:lnTo>
                  <a:lnTo>
                    <a:pt x="70" y="10"/>
                  </a:lnTo>
                  <a:lnTo>
                    <a:pt x="71" y="10"/>
                  </a:lnTo>
                  <a:lnTo>
                    <a:pt x="71" y="11"/>
                  </a:lnTo>
                  <a:lnTo>
                    <a:pt x="72" y="11"/>
                  </a:lnTo>
                  <a:lnTo>
                    <a:pt x="73" y="10"/>
                  </a:lnTo>
                  <a:lnTo>
                    <a:pt x="73" y="13"/>
                  </a:lnTo>
                  <a:lnTo>
                    <a:pt x="74" y="16"/>
                  </a:lnTo>
                  <a:lnTo>
                    <a:pt x="74" y="15"/>
                  </a:lnTo>
                  <a:lnTo>
                    <a:pt x="75" y="15"/>
                  </a:lnTo>
                  <a:lnTo>
                    <a:pt x="76" y="13"/>
                  </a:lnTo>
                  <a:lnTo>
                    <a:pt x="76" y="12"/>
                  </a:lnTo>
                  <a:lnTo>
                    <a:pt x="76" y="11"/>
                  </a:lnTo>
                  <a:lnTo>
                    <a:pt x="77" y="8"/>
                  </a:lnTo>
                  <a:lnTo>
                    <a:pt x="78" y="8"/>
                  </a:lnTo>
                  <a:lnTo>
                    <a:pt x="79" y="9"/>
                  </a:lnTo>
                  <a:lnTo>
                    <a:pt x="79" y="11"/>
                  </a:lnTo>
                  <a:lnTo>
                    <a:pt x="80" y="7"/>
                  </a:lnTo>
                  <a:lnTo>
                    <a:pt x="80" y="9"/>
                  </a:lnTo>
                  <a:lnTo>
                    <a:pt x="81" y="6"/>
                  </a:lnTo>
                  <a:lnTo>
                    <a:pt x="81" y="0"/>
                  </a:lnTo>
                  <a:lnTo>
                    <a:pt x="82" y="6"/>
                  </a:lnTo>
                  <a:lnTo>
                    <a:pt x="83" y="8"/>
                  </a:lnTo>
                  <a:lnTo>
                    <a:pt x="83" y="6"/>
                  </a:lnTo>
                  <a:lnTo>
                    <a:pt x="84" y="5"/>
                  </a:lnTo>
                  <a:lnTo>
                    <a:pt x="85" y="13"/>
                  </a:lnTo>
                  <a:lnTo>
                    <a:pt x="86" y="12"/>
                  </a:lnTo>
                  <a:lnTo>
                    <a:pt x="86" y="15"/>
                  </a:lnTo>
                  <a:lnTo>
                    <a:pt x="87" y="12"/>
                  </a:lnTo>
                  <a:lnTo>
                    <a:pt x="88" y="10"/>
                  </a:lnTo>
                  <a:lnTo>
                    <a:pt x="88" y="8"/>
                  </a:lnTo>
                  <a:lnTo>
                    <a:pt x="89" y="6"/>
                  </a:lnTo>
                  <a:lnTo>
                    <a:pt x="90" y="8"/>
                  </a:lnTo>
                  <a:lnTo>
                    <a:pt x="91" y="8"/>
                  </a:lnTo>
                  <a:lnTo>
                    <a:pt x="91" y="7"/>
                  </a:lnTo>
                  <a:lnTo>
                    <a:pt x="91" y="8"/>
                  </a:lnTo>
                  <a:lnTo>
                    <a:pt x="92" y="9"/>
                  </a:lnTo>
                  <a:lnTo>
                    <a:pt x="93" y="7"/>
                  </a:lnTo>
                  <a:lnTo>
                    <a:pt x="93" y="9"/>
                  </a:lnTo>
                  <a:lnTo>
                    <a:pt x="94" y="7"/>
                  </a:lnTo>
                  <a:lnTo>
                    <a:pt x="95" y="1"/>
                  </a:lnTo>
                  <a:lnTo>
                    <a:pt x="95" y="7"/>
                  </a:lnTo>
                  <a:lnTo>
                    <a:pt x="96" y="8"/>
                  </a:lnTo>
                  <a:lnTo>
                    <a:pt x="96" y="5"/>
                  </a:lnTo>
                  <a:lnTo>
                    <a:pt x="97" y="0"/>
                  </a:lnTo>
                  <a:lnTo>
                    <a:pt x="98" y="5"/>
                  </a:lnTo>
                  <a:lnTo>
                    <a:pt x="98" y="7"/>
                  </a:lnTo>
                  <a:lnTo>
                    <a:pt x="99" y="8"/>
                  </a:lnTo>
                  <a:lnTo>
                    <a:pt x="99" y="9"/>
                  </a:lnTo>
                  <a:lnTo>
                    <a:pt x="100" y="8"/>
                  </a:lnTo>
                  <a:lnTo>
                    <a:pt x="101" y="8"/>
                  </a:lnTo>
                  <a:lnTo>
                    <a:pt x="101" y="5"/>
                  </a:lnTo>
                  <a:lnTo>
                    <a:pt x="102" y="8"/>
                  </a:lnTo>
                  <a:lnTo>
                    <a:pt x="103" y="9"/>
                  </a:lnTo>
                  <a:lnTo>
                    <a:pt x="103" y="11"/>
                  </a:lnTo>
                  <a:lnTo>
                    <a:pt x="104" y="10"/>
                  </a:lnTo>
                  <a:lnTo>
                    <a:pt x="105" y="15"/>
                  </a:lnTo>
                  <a:lnTo>
                    <a:pt x="106" y="13"/>
                  </a:lnTo>
                  <a:lnTo>
                    <a:pt x="106" y="15"/>
                  </a:lnTo>
                  <a:lnTo>
                    <a:pt x="106" y="14"/>
                  </a:lnTo>
                  <a:lnTo>
                    <a:pt x="107" y="12"/>
                  </a:lnTo>
                  <a:lnTo>
                    <a:pt x="108" y="10"/>
                  </a:lnTo>
                  <a:lnTo>
                    <a:pt x="108" y="9"/>
                  </a:lnTo>
                  <a:lnTo>
                    <a:pt x="109" y="8"/>
                  </a:lnTo>
                  <a:lnTo>
                    <a:pt x="110" y="8"/>
                  </a:lnTo>
                  <a:lnTo>
                    <a:pt x="110" y="9"/>
                  </a:lnTo>
                  <a:lnTo>
                    <a:pt x="110" y="11"/>
                  </a:lnTo>
                  <a:lnTo>
                    <a:pt x="111" y="9"/>
                  </a:lnTo>
                  <a:lnTo>
                    <a:pt x="112" y="9"/>
                  </a:lnTo>
                  <a:lnTo>
                    <a:pt x="113" y="9"/>
                  </a:lnTo>
                  <a:lnTo>
                    <a:pt x="113" y="13"/>
                  </a:lnTo>
                  <a:lnTo>
                    <a:pt x="114" y="11"/>
                  </a:lnTo>
                  <a:lnTo>
                    <a:pt x="114" y="9"/>
                  </a:lnTo>
                  <a:lnTo>
                    <a:pt x="115" y="7"/>
                  </a:lnTo>
                  <a:lnTo>
                    <a:pt x="115" y="10"/>
                  </a:lnTo>
                  <a:lnTo>
                    <a:pt x="116" y="11"/>
                  </a:lnTo>
                  <a:lnTo>
                    <a:pt x="117" y="11"/>
                  </a:lnTo>
                  <a:lnTo>
                    <a:pt x="118" y="15"/>
                  </a:lnTo>
                  <a:lnTo>
                    <a:pt x="118" y="11"/>
                  </a:lnTo>
                  <a:lnTo>
                    <a:pt x="118" y="10"/>
                  </a:lnTo>
                  <a:lnTo>
                    <a:pt x="119" y="10"/>
                  </a:lnTo>
                  <a:lnTo>
                    <a:pt x="120" y="15"/>
                  </a:lnTo>
                  <a:lnTo>
                    <a:pt x="121" y="12"/>
                  </a:lnTo>
                  <a:lnTo>
                    <a:pt x="121" y="10"/>
                  </a:lnTo>
                  <a:lnTo>
                    <a:pt x="122" y="5"/>
                  </a:lnTo>
                  <a:lnTo>
                    <a:pt x="123" y="8"/>
                  </a:lnTo>
                  <a:lnTo>
                    <a:pt x="123" y="11"/>
                  </a:lnTo>
                  <a:lnTo>
                    <a:pt x="124" y="15"/>
                  </a:lnTo>
                  <a:lnTo>
                    <a:pt x="125" y="15"/>
                  </a:lnTo>
                  <a:lnTo>
                    <a:pt x="125" y="11"/>
                  </a:lnTo>
                  <a:lnTo>
                    <a:pt x="125" y="8"/>
                  </a:lnTo>
                  <a:lnTo>
                    <a:pt x="126" y="9"/>
                  </a:lnTo>
                  <a:lnTo>
                    <a:pt x="127" y="11"/>
                  </a:lnTo>
                  <a:lnTo>
                    <a:pt x="128" y="8"/>
                  </a:lnTo>
                  <a:lnTo>
                    <a:pt x="128" y="7"/>
                  </a:lnTo>
                  <a:lnTo>
                    <a:pt x="129" y="10"/>
                  </a:lnTo>
                  <a:lnTo>
                    <a:pt x="129" y="11"/>
                  </a:lnTo>
                  <a:lnTo>
                    <a:pt x="130" y="11"/>
                  </a:lnTo>
                  <a:lnTo>
                    <a:pt x="130" y="14"/>
                  </a:lnTo>
                  <a:lnTo>
                    <a:pt x="131" y="8"/>
                  </a:lnTo>
                  <a:lnTo>
                    <a:pt x="132" y="9"/>
                  </a:lnTo>
                  <a:lnTo>
                    <a:pt x="132" y="10"/>
                  </a:lnTo>
                  <a:lnTo>
                    <a:pt x="132" y="16"/>
                  </a:lnTo>
                  <a:lnTo>
                    <a:pt x="133" y="13"/>
                  </a:lnTo>
                  <a:lnTo>
                    <a:pt x="134" y="12"/>
                  </a:lnTo>
                  <a:lnTo>
                    <a:pt x="135" y="11"/>
                  </a:lnTo>
                  <a:lnTo>
                    <a:pt x="135" y="8"/>
                  </a:lnTo>
                  <a:lnTo>
                    <a:pt x="136" y="11"/>
                  </a:lnTo>
                  <a:lnTo>
                    <a:pt x="136" y="9"/>
                  </a:lnTo>
                  <a:lnTo>
                    <a:pt x="137" y="8"/>
                  </a:lnTo>
                  <a:lnTo>
                    <a:pt x="137" y="9"/>
                  </a:lnTo>
                  <a:lnTo>
                    <a:pt x="138" y="8"/>
                  </a:lnTo>
                  <a:lnTo>
                    <a:pt x="139" y="10"/>
                  </a:lnTo>
                  <a:lnTo>
                    <a:pt x="140" y="11"/>
                  </a:lnTo>
                  <a:lnTo>
                    <a:pt x="140" y="8"/>
                  </a:lnTo>
                  <a:lnTo>
                    <a:pt x="141" y="8"/>
                  </a:lnTo>
                  <a:lnTo>
                    <a:pt x="142" y="4"/>
                  </a:lnTo>
                  <a:lnTo>
                    <a:pt x="142" y="8"/>
                  </a:lnTo>
                  <a:lnTo>
                    <a:pt x="143" y="3"/>
                  </a:lnTo>
                  <a:lnTo>
                    <a:pt x="144" y="7"/>
                  </a:lnTo>
                  <a:lnTo>
                    <a:pt x="144" y="9"/>
                  </a:lnTo>
                  <a:lnTo>
                    <a:pt x="145" y="8"/>
                  </a:lnTo>
                  <a:lnTo>
                    <a:pt x="145" y="10"/>
                  </a:lnTo>
                  <a:lnTo>
                    <a:pt x="146" y="13"/>
                  </a:lnTo>
                  <a:lnTo>
                    <a:pt x="147" y="13"/>
                  </a:lnTo>
                  <a:lnTo>
                    <a:pt x="147" y="12"/>
                  </a:lnTo>
                  <a:lnTo>
                    <a:pt x="147" y="15"/>
                  </a:lnTo>
                  <a:lnTo>
                    <a:pt x="148" y="13"/>
                  </a:lnTo>
                  <a:lnTo>
                    <a:pt x="149" y="11"/>
                  </a:lnTo>
                  <a:lnTo>
                    <a:pt x="150" y="11"/>
                  </a:lnTo>
                  <a:lnTo>
                    <a:pt x="150" y="12"/>
                  </a:lnTo>
                  <a:lnTo>
                    <a:pt x="151" y="17"/>
                  </a:lnTo>
                  <a:lnTo>
                    <a:pt x="151" y="14"/>
                  </a:lnTo>
                  <a:lnTo>
                    <a:pt x="152" y="12"/>
                  </a:lnTo>
                  <a:lnTo>
                    <a:pt x="152" y="8"/>
                  </a:lnTo>
                  <a:lnTo>
                    <a:pt x="153" y="6"/>
                  </a:lnTo>
                  <a:lnTo>
                    <a:pt x="154" y="8"/>
                  </a:lnTo>
                  <a:lnTo>
                    <a:pt x="154" y="9"/>
                  </a:lnTo>
                  <a:lnTo>
                    <a:pt x="155" y="3"/>
                  </a:lnTo>
                  <a:lnTo>
                    <a:pt x="155" y="6"/>
                  </a:lnTo>
                  <a:lnTo>
                    <a:pt x="156" y="8"/>
                  </a:lnTo>
                  <a:lnTo>
                    <a:pt x="157" y="8"/>
                  </a:lnTo>
                  <a:lnTo>
                    <a:pt x="157" y="7"/>
                  </a:lnTo>
                  <a:lnTo>
                    <a:pt x="158" y="9"/>
                  </a:lnTo>
                  <a:lnTo>
                    <a:pt x="159" y="7"/>
                  </a:lnTo>
                  <a:lnTo>
                    <a:pt x="159" y="11"/>
                  </a:lnTo>
                  <a:lnTo>
                    <a:pt x="159" y="8"/>
                  </a:lnTo>
                  <a:lnTo>
                    <a:pt x="160" y="9"/>
                  </a:lnTo>
                  <a:lnTo>
                    <a:pt x="161" y="10"/>
                  </a:lnTo>
                  <a:lnTo>
                    <a:pt x="162" y="11"/>
                  </a:lnTo>
                  <a:lnTo>
                    <a:pt x="162" y="13"/>
                  </a:lnTo>
                  <a:lnTo>
                    <a:pt x="162" y="8"/>
                  </a:lnTo>
                  <a:lnTo>
                    <a:pt x="163" y="10"/>
                  </a:lnTo>
                  <a:lnTo>
                    <a:pt x="164" y="15"/>
                  </a:lnTo>
                  <a:lnTo>
                    <a:pt x="164" y="11"/>
                  </a:lnTo>
                  <a:lnTo>
                    <a:pt x="165" y="11"/>
                  </a:lnTo>
                  <a:lnTo>
                    <a:pt x="166" y="11"/>
                  </a:lnTo>
                  <a:lnTo>
                    <a:pt x="167" y="14"/>
                  </a:lnTo>
                  <a:lnTo>
                    <a:pt x="167" y="10"/>
                  </a:lnTo>
                  <a:lnTo>
                    <a:pt x="167" y="11"/>
                  </a:lnTo>
                  <a:lnTo>
                    <a:pt x="168" y="12"/>
                  </a:lnTo>
                  <a:lnTo>
                    <a:pt x="169" y="13"/>
                  </a:lnTo>
                  <a:lnTo>
                    <a:pt x="170" y="10"/>
                  </a:lnTo>
                  <a:lnTo>
                    <a:pt x="170" y="11"/>
                  </a:lnTo>
                  <a:lnTo>
                    <a:pt x="171" y="9"/>
                  </a:lnTo>
                  <a:lnTo>
                    <a:pt x="172" y="9"/>
                  </a:lnTo>
                  <a:lnTo>
                    <a:pt x="172" y="11"/>
                  </a:lnTo>
                  <a:lnTo>
                    <a:pt x="173" y="15"/>
                  </a:lnTo>
                  <a:lnTo>
                    <a:pt x="174" y="14"/>
                  </a:lnTo>
                  <a:lnTo>
                    <a:pt x="175" y="8"/>
                  </a:lnTo>
                  <a:lnTo>
                    <a:pt x="176" y="9"/>
                  </a:lnTo>
                  <a:lnTo>
                    <a:pt x="177" y="11"/>
                  </a:lnTo>
                  <a:lnTo>
                    <a:pt x="177" y="5"/>
                  </a:lnTo>
                  <a:lnTo>
                    <a:pt x="178" y="6"/>
                  </a:lnTo>
                  <a:lnTo>
                    <a:pt x="179" y="8"/>
                  </a:lnTo>
                  <a:lnTo>
                    <a:pt x="179" y="11"/>
                  </a:lnTo>
                  <a:lnTo>
                    <a:pt x="180" y="14"/>
                  </a:lnTo>
                  <a:lnTo>
                    <a:pt x="181" y="13"/>
                  </a:lnTo>
                  <a:lnTo>
                    <a:pt x="181" y="14"/>
                  </a:lnTo>
                  <a:lnTo>
                    <a:pt x="181" y="13"/>
                  </a:lnTo>
                  <a:lnTo>
                    <a:pt x="182" y="18"/>
                  </a:lnTo>
                  <a:lnTo>
                    <a:pt x="183" y="16"/>
                  </a:lnTo>
                  <a:lnTo>
                    <a:pt x="184" y="20"/>
                  </a:lnTo>
                  <a:lnTo>
                    <a:pt x="184" y="18"/>
                  </a:lnTo>
                  <a:lnTo>
                    <a:pt x="185" y="15"/>
                  </a:lnTo>
                  <a:lnTo>
                    <a:pt x="185" y="13"/>
                  </a:lnTo>
                  <a:lnTo>
                    <a:pt x="186" y="22"/>
                  </a:lnTo>
                  <a:lnTo>
                    <a:pt x="186" y="15"/>
                  </a:lnTo>
                  <a:lnTo>
                    <a:pt x="187" y="13"/>
                  </a:lnTo>
                  <a:lnTo>
                    <a:pt x="188" y="13"/>
                  </a:lnTo>
                  <a:lnTo>
                    <a:pt x="189" y="8"/>
                  </a:lnTo>
                  <a:lnTo>
                    <a:pt x="189" y="11"/>
                  </a:lnTo>
                  <a:lnTo>
                    <a:pt x="189" y="8"/>
                  </a:lnTo>
                  <a:lnTo>
                    <a:pt x="190" y="11"/>
                  </a:lnTo>
                  <a:lnTo>
                    <a:pt x="191" y="13"/>
                  </a:lnTo>
                  <a:lnTo>
                    <a:pt x="192" y="13"/>
                  </a:lnTo>
                  <a:lnTo>
                    <a:pt x="193" y="12"/>
                  </a:lnTo>
                  <a:lnTo>
                    <a:pt x="193" y="13"/>
                  </a:lnTo>
                  <a:lnTo>
                    <a:pt x="194" y="13"/>
                  </a:lnTo>
                  <a:lnTo>
                    <a:pt x="195" y="13"/>
                  </a:lnTo>
                  <a:lnTo>
                    <a:pt x="196" y="14"/>
                  </a:lnTo>
                  <a:lnTo>
                    <a:pt x="196" y="12"/>
                  </a:lnTo>
                  <a:lnTo>
                    <a:pt x="196" y="13"/>
                  </a:lnTo>
                  <a:lnTo>
                    <a:pt x="197" y="14"/>
                  </a:lnTo>
                  <a:lnTo>
                    <a:pt x="198" y="17"/>
                  </a:lnTo>
                  <a:lnTo>
                    <a:pt x="198" y="14"/>
                  </a:lnTo>
                  <a:lnTo>
                    <a:pt x="199" y="14"/>
                  </a:lnTo>
                  <a:lnTo>
                    <a:pt x="200" y="16"/>
                  </a:lnTo>
                  <a:lnTo>
                    <a:pt x="201" y="16"/>
                  </a:lnTo>
                  <a:lnTo>
                    <a:pt x="201" y="13"/>
                  </a:lnTo>
                  <a:lnTo>
                    <a:pt x="202" y="14"/>
                  </a:lnTo>
                  <a:lnTo>
                    <a:pt x="203" y="15"/>
                  </a:lnTo>
                  <a:lnTo>
                    <a:pt x="203" y="18"/>
                  </a:lnTo>
                  <a:lnTo>
                    <a:pt x="203" y="15"/>
                  </a:lnTo>
                  <a:lnTo>
                    <a:pt x="204" y="15"/>
                  </a:lnTo>
                  <a:lnTo>
                    <a:pt x="205" y="13"/>
                  </a:lnTo>
                  <a:lnTo>
                    <a:pt x="206" y="6"/>
                  </a:lnTo>
                  <a:lnTo>
                    <a:pt x="206" y="12"/>
                  </a:lnTo>
                  <a:lnTo>
                    <a:pt x="207" y="14"/>
                  </a:lnTo>
                  <a:lnTo>
                    <a:pt x="208" y="15"/>
                  </a:lnTo>
                  <a:lnTo>
                    <a:pt x="208" y="13"/>
                  </a:lnTo>
                  <a:lnTo>
                    <a:pt x="208" y="14"/>
                  </a:lnTo>
                  <a:lnTo>
                    <a:pt x="209" y="17"/>
                  </a:lnTo>
                  <a:lnTo>
                    <a:pt x="210" y="17"/>
                  </a:lnTo>
                  <a:lnTo>
                    <a:pt x="211" y="16"/>
                  </a:lnTo>
                  <a:lnTo>
                    <a:pt x="211" y="18"/>
                  </a:lnTo>
                  <a:lnTo>
                    <a:pt x="211" y="19"/>
                  </a:lnTo>
                  <a:lnTo>
                    <a:pt x="212" y="19"/>
                  </a:lnTo>
                  <a:lnTo>
                    <a:pt x="213" y="21"/>
                  </a:lnTo>
                  <a:lnTo>
                    <a:pt x="213" y="18"/>
                  </a:lnTo>
                  <a:lnTo>
                    <a:pt x="214" y="18"/>
                  </a:lnTo>
                  <a:lnTo>
                    <a:pt x="215" y="19"/>
                  </a:lnTo>
                  <a:lnTo>
                    <a:pt x="215" y="16"/>
                  </a:lnTo>
                  <a:lnTo>
                    <a:pt x="216" y="17"/>
                  </a:lnTo>
                  <a:lnTo>
                    <a:pt x="216" y="18"/>
                  </a:lnTo>
                  <a:lnTo>
                    <a:pt x="217" y="17"/>
                  </a:lnTo>
                  <a:lnTo>
                    <a:pt x="218" y="18"/>
                  </a:lnTo>
                  <a:lnTo>
                    <a:pt x="219" y="19"/>
                  </a:lnTo>
                  <a:lnTo>
                    <a:pt x="219" y="15"/>
                  </a:lnTo>
                  <a:lnTo>
                    <a:pt x="220" y="16"/>
                  </a:lnTo>
                  <a:lnTo>
                    <a:pt x="220" y="17"/>
                  </a:lnTo>
                  <a:lnTo>
                    <a:pt x="221" y="19"/>
                  </a:lnTo>
                  <a:lnTo>
                    <a:pt x="222" y="15"/>
                  </a:lnTo>
                  <a:lnTo>
                    <a:pt x="223" y="17"/>
                  </a:lnTo>
                  <a:lnTo>
                    <a:pt x="223" y="18"/>
                  </a:lnTo>
                  <a:lnTo>
                    <a:pt x="224" y="25"/>
                  </a:lnTo>
                  <a:lnTo>
                    <a:pt x="225" y="25"/>
                  </a:lnTo>
                  <a:lnTo>
                    <a:pt x="225" y="22"/>
                  </a:lnTo>
                  <a:lnTo>
                    <a:pt x="226" y="20"/>
                  </a:lnTo>
                  <a:lnTo>
                    <a:pt x="226" y="22"/>
                  </a:lnTo>
                  <a:lnTo>
                    <a:pt x="227" y="21"/>
                  </a:lnTo>
                  <a:lnTo>
                    <a:pt x="228" y="21"/>
                  </a:lnTo>
                  <a:lnTo>
                    <a:pt x="228" y="26"/>
                  </a:lnTo>
                  <a:lnTo>
                    <a:pt x="229" y="26"/>
                  </a:lnTo>
                  <a:lnTo>
                    <a:pt x="230" y="23"/>
                  </a:lnTo>
                  <a:lnTo>
                    <a:pt x="230" y="25"/>
                  </a:lnTo>
                  <a:lnTo>
                    <a:pt x="231" y="23"/>
                  </a:lnTo>
                  <a:lnTo>
                    <a:pt x="232" y="20"/>
                  </a:lnTo>
                  <a:lnTo>
                    <a:pt x="233" y="16"/>
                  </a:lnTo>
                  <a:lnTo>
                    <a:pt x="233" y="14"/>
                  </a:lnTo>
                  <a:lnTo>
                    <a:pt x="234" y="18"/>
                  </a:lnTo>
                  <a:lnTo>
                    <a:pt x="235" y="18"/>
                  </a:lnTo>
                  <a:lnTo>
                    <a:pt x="236" y="20"/>
                  </a:lnTo>
                  <a:lnTo>
                    <a:pt x="237" y="18"/>
                  </a:lnTo>
                  <a:lnTo>
                    <a:pt x="238" y="17"/>
                  </a:lnTo>
                  <a:lnTo>
                    <a:pt x="238" y="18"/>
                  </a:lnTo>
                  <a:lnTo>
                    <a:pt x="238" y="17"/>
                  </a:lnTo>
                  <a:lnTo>
                    <a:pt x="239" y="13"/>
                  </a:lnTo>
                  <a:lnTo>
                    <a:pt x="240" y="18"/>
                  </a:lnTo>
                  <a:lnTo>
                    <a:pt x="240" y="14"/>
                  </a:lnTo>
                  <a:lnTo>
                    <a:pt x="241" y="17"/>
                  </a:lnTo>
                  <a:lnTo>
                    <a:pt x="241" y="25"/>
                  </a:lnTo>
                  <a:lnTo>
                    <a:pt x="242" y="19"/>
                  </a:lnTo>
                  <a:lnTo>
                    <a:pt x="242" y="18"/>
                  </a:lnTo>
                  <a:lnTo>
                    <a:pt x="243" y="17"/>
                  </a:lnTo>
                  <a:lnTo>
                    <a:pt x="244" y="20"/>
                  </a:lnTo>
                  <a:lnTo>
                    <a:pt x="245" y="19"/>
                  </a:lnTo>
                  <a:lnTo>
                    <a:pt x="245" y="18"/>
                  </a:lnTo>
                  <a:lnTo>
                    <a:pt x="246" y="15"/>
                  </a:lnTo>
                  <a:lnTo>
                    <a:pt x="247" y="17"/>
                  </a:lnTo>
                  <a:lnTo>
                    <a:pt x="247" y="14"/>
                  </a:lnTo>
                  <a:lnTo>
                    <a:pt x="248" y="11"/>
                  </a:lnTo>
                  <a:lnTo>
                    <a:pt x="249" y="13"/>
                  </a:lnTo>
                  <a:lnTo>
                    <a:pt x="249" y="14"/>
                  </a:lnTo>
                  <a:lnTo>
                    <a:pt x="250" y="15"/>
                  </a:lnTo>
                  <a:lnTo>
                    <a:pt x="250" y="23"/>
                  </a:lnTo>
                  <a:lnTo>
                    <a:pt x="251" y="21"/>
                  </a:lnTo>
                  <a:lnTo>
                    <a:pt x="252" y="989"/>
                  </a:lnTo>
                  <a:lnTo>
                    <a:pt x="252" y="858"/>
                  </a:lnTo>
                  <a:lnTo>
                    <a:pt x="252" y="527"/>
                  </a:lnTo>
                  <a:lnTo>
                    <a:pt x="253" y="352"/>
                  </a:lnTo>
                  <a:lnTo>
                    <a:pt x="254" y="256"/>
                  </a:lnTo>
                  <a:lnTo>
                    <a:pt x="255" y="204"/>
                  </a:lnTo>
                  <a:lnTo>
                    <a:pt x="255" y="178"/>
                  </a:lnTo>
                  <a:lnTo>
                    <a:pt x="256" y="159"/>
                  </a:lnTo>
                  <a:lnTo>
                    <a:pt x="256" y="149"/>
                  </a:lnTo>
                  <a:lnTo>
                    <a:pt x="257" y="142"/>
                  </a:lnTo>
                  <a:lnTo>
                    <a:pt x="257" y="138"/>
                  </a:lnTo>
                  <a:lnTo>
                    <a:pt x="258" y="133"/>
                  </a:lnTo>
                  <a:lnTo>
                    <a:pt x="259" y="129"/>
                  </a:lnTo>
                  <a:lnTo>
                    <a:pt x="260" y="125"/>
                  </a:lnTo>
                  <a:lnTo>
                    <a:pt x="260" y="126"/>
                  </a:lnTo>
                  <a:lnTo>
                    <a:pt x="260" y="124"/>
                  </a:lnTo>
                  <a:lnTo>
                    <a:pt x="261" y="122"/>
                  </a:lnTo>
                  <a:lnTo>
                    <a:pt x="262" y="122"/>
                  </a:lnTo>
                  <a:lnTo>
                    <a:pt x="262" y="120"/>
                  </a:lnTo>
                  <a:lnTo>
                    <a:pt x="263" y="118"/>
                  </a:lnTo>
                  <a:lnTo>
                    <a:pt x="264" y="107"/>
                  </a:lnTo>
                  <a:lnTo>
                    <a:pt x="264" y="108"/>
                  </a:lnTo>
                  <a:lnTo>
                    <a:pt x="265" y="108"/>
                  </a:lnTo>
                  <a:lnTo>
                    <a:pt x="265" y="109"/>
                  </a:lnTo>
                  <a:lnTo>
                    <a:pt x="266" y="106"/>
                  </a:lnTo>
                  <a:lnTo>
                    <a:pt x="267" y="108"/>
                  </a:lnTo>
                  <a:lnTo>
                    <a:pt x="267" y="113"/>
                  </a:lnTo>
                  <a:lnTo>
                    <a:pt x="267" y="110"/>
                  </a:lnTo>
                  <a:lnTo>
                    <a:pt x="268" y="111"/>
                  </a:lnTo>
                  <a:lnTo>
                    <a:pt x="269" y="110"/>
                  </a:lnTo>
                  <a:lnTo>
                    <a:pt x="269" y="106"/>
                  </a:lnTo>
                  <a:lnTo>
                    <a:pt x="270" y="106"/>
                  </a:lnTo>
                  <a:lnTo>
                    <a:pt x="271" y="106"/>
                  </a:lnTo>
                  <a:lnTo>
                    <a:pt x="272" y="103"/>
                  </a:lnTo>
                  <a:lnTo>
                    <a:pt x="272" y="107"/>
                  </a:lnTo>
                  <a:lnTo>
                    <a:pt x="273" y="106"/>
                  </a:lnTo>
                  <a:lnTo>
                    <a:pt x="274" y="104"/>
                  </a:lnTo>
                  <a:lnTo>
                    <a:pt x="274" y="103"/>
                  </a:lnTo>
                  <a:lnTo>
                    <a:pt x="275" y="103"/>
                  </a:lnTo>
                  <a:lnTo>
                    <a:pt x="275" y="101"/>
                  </a:lnTo>
                  <a:lnTo>
                    <a:pt x="276" y="102"/>
                  </a:lnTo>
                  <a:lnTo>
                    <a:pt x="277" y="101"/>
                  </a:lnTo>
                  <a:lnTo>
                    <a:pt x="278" y="102"/>
                  </a:lnTo>
                  <a:lnTo>
                    <a:pt x="279" y="100"/>
                  </a:lnTo>
                  <a:lnTo>
                    <a:pt x="279" y="103"/>
                  </a:lnTo>
                  <a:lnTo>
                    <a:pt x="279" y="101"/>
                  </a:lnTo>
                  <a:lnTo>
                    <a:pt x="280" y="101"/>
                  </a:lnTo>
                  <a:lnTo>
                    <a:pt x="281" y="98"/>
                  </a:lnTo>
                  <a:lnTo>
                    <a:pt x="282" y="96"/>
                  </a:lnTo>
                  <a:lnTo>
                    <a:pt x="282" y="94"/>
                  </a:lnTo>
                  <a:lnTo>
                    <a:pt x="283" y="94"/>
                  </a:lnTo>
                  <a:lnTo>
                    <a:pt x="284" y="94"/>
                  </a:lnTo>
                  <a:lnTo>
                    <a:pt x="285" y="93"/>
                  </a:lnTo>
                  <a:lnTo>
                    <a:pt x="286" y="93"/>
                  </a:lnTo>
                  <a:lnTo>
                    <a:pt x="287" y="86"/>
                  </a:lnTo>
                  <a:lnTo>
                    <a:pt x="287" y="85"/>
                  </a:lnTo>
                  <a:lnTo>
                    <a:pt x="287" y="88"/>
                  </a:lnTo>
                  <a:lnTo>
                    <a:pt x="288" y="89"/>
                  </a:lnTo>
                  <a:lnTo>
                    <a:pt x="289" y="89"/>
                  </a:lnTo>
                  <a:lnTo>
                    <a:pt x="290" y="89"/>
                  </a:lnTo>
                  <a:lnTo>
                    <a:pt x="290" y="87"/>
                  </a:lnTo>
                  <a:lnTo>
                    <a:pt x="291" y="92"/>
                  </a:lnTo>
                  <a:lnTo>
                    <a:pt x="291" y="90"/>
                  </a:lnTo>
                  <a:lnTo>
                    <a:pt x="292" y="89"/>
                  </a:lnTo>
                  <a:lnTo>
                    <a:pt x="293" y="89"/>
                  </a:lnTo>
                  <a:lnTo>
                    <a:pt x="294" y="89"/>
                  </a:lnTo>
                  <a:lnTo>
                    <a:pt x="294" y="87"/>
                  </a:lnTo>
                  <a:lnTo>
                    <a:pt x="294" y="90"/>
                  </a:lnTo>
                  <a:lnTo>
                    <a:pt x="295" y="87"/>
                  </a:lnTo>
                  <a:lnTo>
                    <a:pt x="296" y="86"/>
                  </a:lnTo>
                  <a:lnTo>
                    <a:pt x="297" y="85"/>
                  </a:lnTo>
                  <a:lnTo>
                    <a:pt x="297" y="84"/>
                  </a:lnTo>
                  <a:lnTo>
                    <a:pt x="298" y="85"/>
                  </a:lnTo>
                  <a:lnTo>
                    <a:pt x="299" y="83"/>
                  </a:lnTo>
                  <a:lnTo>
                    <a:pt x="300" y="85"/>
                  </a:lnTo>
                  <a:lnTo>
                    <a:pt x="301" y="84"/>
                  </a:lnTo>
                  <a:lnTo>
                    <a:pt x="301" y="85"/>
                  </a:lnTo>
                  <a:lnTo>
                    <a:pt x="301" y="83"/>
                  </a:lnTo>
                  <a:lnTo>
                    <a:pt x="302" y="82"/>
                  </a:lnTo>
                  <a:lnTo>
                    <a:pt x="303" y="80"/>
                  </a:lnTo>
                  <a:lnTo>
                    <a:pt x="304" y="81"/>
                  </a:lnTo>
                  <a:lnTo>
                    <a:pt x="305" y="81"/>
                  </a:lnTo>
                  <a:lnTo>
                    <a:pt x="305" y="83"/>
                  </a:lnTo>
                  <a:lnTo>
                    <a:pt x="306" y="77"/>
                  </a:lnTo>
                  <a:lnTo>
                    <a:pt x="306" y="84"/>
                  </a:lnTo>
                  <a:lnTo>
                    <a:pt x="307" y="83"/>
                  </a:lnTo>
                  <a:lnTo>
                    <a:pt x="308" y="80"/>
                  </a:lnTo>
                  <a:lnTo>
                    <a:pt x="309" y="83"/>
                  </a:lnTo>
                  <a:lnTo>
                    <a:pt x="309" y="80"/>
                  </a:lnTo>
                  <a:lnTo>
                    <a:pt x="310" y="80"/>
                  </a:lnTo>
                  <a:lnTo>
                    <a:pt x="311" y="80"/>
                  </a:lnTo>
                  <a:lnTo>
                    <a:pt x="312" y="79"/>
                  </a:lnTo>
                  <a:lnTo>
                    <a:pt x="313" y="78"/>
                  </a:lnTo>
                  <a:lnTo>
                    <a:pt x="313" y="73"/>
                  </a:lnTo>
                  <a:lnTo>
                    <a:pt x="313" y="79"/>
                  </a:lnTo>
                  <a:lnTo>
                    <a:pt x="314" y="81"/>
                  </a:lnTo>
                  <a:lnTo>
                    <a:pt x="315" y="80"/>
                  </a:lnTo>
                  <a:lnTo>
                    <a:pt x="316" y="78"/>
                  </a:lnTo>
                  <a:lnTo>
                    <a:pt x="316" y="77"/>
                  </a:lnTo>
                  <a:lnTo>
                    <a:pt x="316" y="76"/>
                  </a:lnTo>
                  <a:lnTo>
                    <a:pt x="317" y="74"/>
                  </a:lnTo>
                  <a:lnTo>
                    <a:pt x="318" y="82"/>
                  </a:lnTo>
                  <a:lnTo>
                    <a:pt x="318" y="78"/>
                  </a:lnTo>
                  <a:lnTo>
                    <a:pt x="319" y="69"/>
                  </a:lnTo>
                  <a:lnTo>
                    <a:pt x="320" y="72"/>
                  </a:lnTo>
                  <a:lnTo>
                    <a:pt x="320" y="73"/>
                  </a:lnTo>
                  <a:lnTo>
                    <a:pt x="321" y="75"/>
                  </a:lnTo>
                  <a:lnTo>
                    <a:pt x="321" y="81"/>
                  </a:lnTo>
                  <a:lnTo>
                    <a:pt x="322" y="82"/>
                  </a:lnTo>
                  <a:lnTo>
                    <a:pt x="323" y="77"/>
                  </a:lnTo>
                  <a:lnTo>
                    <a:pt x="323" y="75"/>
                  </a:lnTo>
                  <a:lnTo>
                    <a:pt x="323" y="80"/>
                  </a:lnTo>
                  <a:lnTo>
                    <a:pt x="324" y="76"/>
                  </a:lnTo>
                  <a:lnTo>
                    <a:pt x="325" y="71"/>
                  </a:lnTo>
                  <a:lnTo>
                    <a:pt x="326" y="67"/>
                  </a:lnTo>
                  <a:lnTo>
                    <a:pt x="326" y="65"/>
                  </a:lnTo>
                  <a:lnTo>
                    <a:pt x="327" y="69"/>
                  </a:lnTo>
                  <a:lnTo>
                    <a:pt x="328" y="70"/>
                  </a:lnTo>
                  <a:lnTo>
                    <a:pt x="328" y="73"/>
                  </a:lnTo>
                  <a:lnTo>
                    <a:pt x="328" y="71"/>
                  </a:lnTo>
                  <a:lnTo>
                    <a:pt x="329" y="75"/>
                  </a:lnTo>
                  <a:lnTo>
                    <a:pt x="330" y="73"/>
                  </a:lnTo>
                  <a:lnTo>
                    <a:pt x="331" y="65"/>
                  </a:lnTo>
                  <a:lnTo>
                    <a:pt x="331" y="66"/>
                  </a:lnTo>
                  <a:lnTo>
                    <a:pt x="331" y="68"/>
                  </a:lnTo>
                  <a:lnTo>
                    <a:pt x="332" y="69"/>
                  </a:lnTo>
                  <a:lnTo>
                    <a:pt x="333" y="66"/>
                  </a:lnTo>
                  <a:lnTo>
                    <a:pt x="333" y="71"/>
                  </a:lnTo>
                  <a:lnTo>
                    <a:pt x="334" y="69"/>
                  </a:lnTo>
                  <a:lnTo>
                    <a:pt x="335" y="69"/>
                  </a:lnTo>
                  <a:lnTo>
                    <a:pt x="335" y="74"/>
                  </a:lnTo>
                  <a:lnTo>
                    <a:pt x="335" y="71"/>
                  </a:lnTo>
                  <a:lnTo>
                    <a:pt x="336" y="69"/>
                  </a:lnTo>
                  <a:lnTo>
                    <a:pt x="337" y="63"/>
                  </a:lnTo>
                  <a:lnTo>
                    <a:pt x="338" y="67"/>
                  </a:lnTo>
                  <a:lnTo>
                    <a:pt x="338" y="68"/>
                  </a:lnTo>
                  <a:lnTo>
                    <a:pt x="339" y="73"/>
                  </a:lnTo>
                  <a:lnTo>
                    <a:pt x="340" y="71"/>
                  </a:lnTo>
                  <a:lnTo>
                    <a:pt x="340" y="72"/>
                  </a:lnTo>
                  <a:lnTo>
                    <a:pt x="341" y="72"/>
                  </a:lnTo>
                  <a:lnTo>
                    <a:pt x="342" y="73"/>
                  </a:lnTo>
                  <a:lnTo>
                    <a:pt x="343" y="71"/>
                  </a:lnTo>
                  <a:lnTo>
                    <a:pt x="343" y="70"/>
                  </a:lnTo>
                  <a:lnTo>
                    <a:pt x="343" y="68"/>
                  </a:lnTo>
                  <a:lnTo>
                    <a:pt x="344" y="66"/>
                  </a:lnTo>
                  <a:lnTo>
                    <a:pt x="345" y="64"/>
                  </a:lnTo>
                  <a:lnTo>
                    <a:pt x="345" y="66"/>
                  </a:lnTo>
                  <a:lnTo>
                    <a:pt x="346" y="68"/>
                  </a:lnTo>
                  <a:lnTo>
                    <a:pt x="346" y="64"/>
                  </a:lnTo>
                  <a:lnTo>
                    <a:pt x="347" y="64"/>
                  </a:lnTo>
                  <a:lnTo>
                    <a:pt x="348" y="63"/>
                  </a:lnTo>
                  <a:lnTo>
                    <a:pt x="349" y="61"/>
                  </a:lnTo>
                  <a:lnTo>
                    <a:pt x="350" y="62"/>
                  </a:lnTo>
                  <a:lnTo>
                    <a:pt x="350" y="57"/>
                  </a:lnTo>
                  <a:lnTo>
                    <a:pt x="350" y="59"/>
                  </a:lnTo>
                  <a:lnTo>
                    <a:pt x="351" y="60"/>
                  </a:lnTo>
                  <a:lnTo>
                    <a:pt x="352" y="62"/>
                  </a:lnTo>
                  <a:lnTo>
                    <a:pt x="353" y="73"/>
                  </a:lnTo>
                  <a:lnTo>
                    <a:pt x="353" y="69"/>
                  </a:lnTo>
                  <a:lnTo>
                    <a:pt x="354" y="66"/>
                  </a:lnTo>
                  <a:lnTo>
                    <a:pt x="355" y="70"/>
                  </a:lnTo>
                  <a:lnTo>
                    <a:pt x="355" y="68"/>
                  </a:lnTo>
                  <a:lnTo>
                    <a:pt x="356" y="66"/>
                  </a:lnTo>
                  <a:lnTo>
                    <a:pt x="357" y="64"/>
                  </a:lnTo>
                  <a:lnTo>
                    <a:pt x="357" y="63"/>
                  </a:lnTo>
                  <a:lnTo>
                    <a:pt x="358" y="63"/>
                  </a:lnTo>
                  <a:lnTo>
                    <a:pt x="359" y="64"/>
                  </a:lnTo>
                  <a:lnTo>
                    <a:pt x="360" y="64"/>
                  </a:lnTo>
                  <a:lnTo>
                    <a:pt x="360" y="62"/>
                  </a:lnTo>
                  <a:lnTo>
                    <a:pt x="361" y="61"/>
                  </a:lnTo>
                  <a:lnTo>
                    <a:pt x="361" y="67"/>
                  </a:lnTo>
                  <a:lnTo>
                    <a:pt x="362" y="64"/>
                  </a:lnTo>
                  <a:lnTo>
                    <a:pt x="362" y="63"/>
                  </a:lnTo>
                  <a:lnTo>
                    <a:pt x="363" y="63"/>
                  </a:lnTo>
                  <a:lnTo>
                    <a:pt x="364" y="57"/>
                  </a:lnTo>
                  <a:lnTo>
                    <a:pt x="365" y="57"/>
                  </a:lnTo>
                  <a:lnTo>
                    <a:pt x="365" y="59"/>
                  </a:lnTo>
                  <a:lnTo>
                    <a:pt x="365" y="61"/>
                  </a:lnTo>
                  <a:lnTo>
                    <a:pt x="366" y="68"/>
                  </a:lnTo>
                  <a:lnTo>
                    <a:pt x="367" y="66"/>
                  </a:lnTo>
                  <a:lnTo>
                    <a:pt x="367" y="64"/>
                  </a:lnTo>
                  <a:lnTo>
                    <a:pt x="368" y="62"/>
                  </a:lnTo>
                  <a:lnTo>
                    <a:pt x="369" y="62"/>
                  </a:lnTo>
                  <a:lnTo>
                    <a:pt x="369" y="63"/>
                  </a:lnTo>
                  <a:lnTo>
                    <a:pt x="370" y="62"/>
                  </a:lnTo>
                  <a:lnTo>
                    <a:pt x="371" y="59"/>
                  </a:lnTo>
                  <a:lnTo>
                    <a:pt x="372" y="59"/>
                  </a:lnTo>
                  <a:lnTo>
                    <a:pt x="372" y="65"/>
                  </a:lnTo>
                  <a:lnTo>
                    <a:pt x="372" y="64"/>
                  </a:lnTo>
                  <a:lnTo>
                    <a:pt x="373" y="61"/>
                  </a:lnTo>
                  <a:lnTo>
                    <a:pt x="374" y="61"/>
                  </a:lnTo>
                  <a:lnTo>
                    <a:pt x="375" y="55"/>
                  </a:lnTo>
                  <a:lnTo>
                    <a:pt x="375" y="56"/>
                  </a:lnTo>
                  <a:lnTo>
                    <a:pt x="376" y="58"/>
                  </a:lnTo>
                  <a:lnTo>
                    <a:pt x="376" y="59"/>
                  </a:lnTo>
                  <a:lnTo>
                    <a:pt x="377" y="55"/>
                  </a:lnTo>
                  <a:lnTo>
                    <a:pt x="377" y="59"/>
                  </a:lnTo>
                  <a:lnTo>
                    <a:pt x="378" y="60"/>
                  </a:lnTo>
                  <a:lnTo>
                    <a:pt x="379" y="59"/>
                  </a:lnTo>
                  <a:lnTo>
                    <a:pt x="379" y="62"/>
                  </a:lnTo>
                  <a:lnTo>
                    <a:pt x="380" y="61"/>
                  </a:lnTo>
                  <a:lnTo>
                    <a:pt x="380" y="60"/>
                  </a:lnTo>
                  <a:lnTo>
                    <a:pt x="381" y="59"/>
                  </a:lnTo>
                  <a:lnTo>
                    <a:pt x="382" y="61"/>
                  </a:lnTo>
                  <a:lnTo>
                    <a:pt x="382" y="60"/>
                  </a:lnTo>
                  <a:lnTo>
                    <a:pt x="383" y="60"/>
                  </a:lnTo>
                  <a:lnTo>
                    <a:pt x="384" y="69"/>
                  </a:lnTo>
                  <a:lnTo>
                    <a:pt x="384" y="66"/>
                  </a:lnTo>
                  <a:lnTo>
                    <a:pt x="384" y="62"/>
                  </a:lnTo>
                  <a:lnTo>
                    <a:pt x="385" y="61"/>
                  </a:lnTo>
                  <a:lnTo>
                    <a:pt x="386" y="65"/>
                  </a:lnTo>
                  <a:lnTo>
                    <a:pt x="387" y="62"/>
                  </a:lnTo>
                  <a:lnTo>
                    <a:pt x="387" y="58"/>
                  </a:lnTo>
                  <a:lnTo>
                    <a:pt x="387" y="57"/>
                  </a:lnTo>
                  <a:lnTo>
                    <a:pt x="388" y="52"/>
                  </a:lnTo>
                  <a:lnTo>
                    <a:pt x="389" y="57"/>
                  </a:lnTo>
                  <a:lnTo>
                    <a:pt x="390" y="58"/>
                  </a:lnTo>
                  <a:lnTo>
                    <a:pt x="391" y="56"/>
                  </a:lnTo>
                  <a:lnTo>
                    <a:pt x="391" y="58"/>
                  </a:lnTo>
                  <a:lnTo>
                    <a:pt x="392" y="57"/>
                  </a:lnTo>
                  <a:lnTo>
                    <a:pt x="392" y="56"/>
                  </a:lnTo>
                  <a:lnTo>
                    <a:pt x="393" y="57"/>
                  </a:lnTo>
                  <a:lnTo>
                    <a:pt x="394" y="56"/>
                  </a:lnTo>
                  <a:lnTo>
                    <a:pt x="394" y="57"/>
                  </a:lnTo>
                  <a:lnTo>
                    <a:pt x="395" y="51"/>
                  </a:lnTo>
                  <a:lnTo>
                    <a:pt x="395" y="53"/>
                  </a:lnTo>
                  <a:lnTo>
                    <a:pt x="396" y="57"/>
                  </a:lnTo>
                  <a:lnTo>
                    <a:pt x="397" y="56"/>
                  </a:lnTo>
                  <a:lnTo>
                    <a:pt x="397" y="57"/>
                  </a:lnTo>
                  <a:lnTo>
                    <a:pt x="398" y="57"/>
                  </a:lnTo>
                  <a:lnTo>
                    <a:pt x="399" y="57"/>
                  </a:lnTo>
                  <a:lnTo>
                    <a:pt x="399" y="55"/>
                  </a:lnTo>
                  <a:lnTo>
                    <a:pt x="399" y="57"/>
                  </a:lnTo>
                  <a:lnTo>
                    <a:pt x="400" y="56"/>
                  </a:lnTo>
                  <a:lnTo>
                    <a:pt x="401" y="56"/>
                  </a:lnTo>
                  <a:lnTo>
                    <a:pt x="402" y="56"/>
                  </a:lnTo>
                  <a:lnTo>
                    <a:pt x="402" y="55"/>
                  </a:lnTo>
                  <a:lnTo>
                    <a:pt x="403" y="59"/>
                  </a:lnTo>
                  <a:lnTo>
                    <a:pt x="404" y="56"/>
                  </a:lnTo>
                  <a:lnTo>
                    <a:pt x="404" y="55"/>
                  </a:lnTo>
                  <a:lnTo>
                    <a:pt x="405" y="56"/>
                  </a:lnTo>
                  <a:lnTo>
                    <a:pt x="406" y="52"/>
                  </a:lnTo>
                  <a:lnTo>
                    <a:pt x="406" y="53"/>
                  </a:lnTo>
                  <a:lnTo>
                    <a:pt x="406" y="55"/>
                  </a:lnTo>
                  <a:lnTo>
                    <a:pt x="407" y="56"/>
                  </a:lnTo>
                  <a:lnTo>
                    <a:pt x="408" y="63"/>
                  </a:lnTo>
                  <a:lnTo>
                    <a:pt x="409" y="57"/>
                  </a:lnTo>
                  <a:lnTo>
                    <a:pt x="409" y="56"/>
                  </a:lnTo>
                  <a:lnTo>
                    <a:pt x="410" y="55"/>
                  </a:lnTo>
                  <a:lnTo>
                    <a:pt x="410" y="60"/>
                  </a:lnTo>
                  <a:lnTo>
                    <a:pt x="411" y="60"/>
                  </a:lnTo>
                  <a:lnTo>
                    <a:pt x="411" y="55"/>
                  </a:lnTo>
                  <a:lnTo>
                    <a:pt x="412" y="56"/>
                  </a:lnTo>
                  <a:lnTo>
                    <a:pt x="413" y="57"/>
                  </a:lnTo>
                  <a:lnTo>
                    <a:pt x="414" y="55"/>
                  </a:lnTo>
                  <a:lnTo>
                    <a:pt x="414" y="53"/>
                  </a:lnTo>
                  <a:lnTo>
                    <a:pt x="414" y="54"/>
                  </a:lnTo>
                  <a:lnTo>
                    <a:pt x="415" y="57"/>
                  </a:lnTo>
                  <a:lnTo>
                    <a:pt x="416" y="55"/>
                  </a:lnTo>
                  <a:lnTo>
                    <a:pt x="417" y="55"/>
                  </a:lnTo>
                  <a:lnTo>
                    <a:pt x="417" y="53"/>
                  </a:lnTo>
                  <a:lnTo>
                    <a:pt x="418" y="52"/>
                  </a:lnTo>
                  <a:lnTo>
                    <a:pt x="419" y="52"/>
                  </a:lnTo>
                  <a:lnTo>
                    <a:pt x="419" y="53"/>
                  </a:lnTo>
                  <a:lnTo>
                    <a:pt x="420" y="53"/>
                  </a:lnTo>
                  <a:lnTo>
                    <a:pt x="421" y="53"/>
                  </a:lnTo>
                  <a:lnTo>
                    <a:pt x="421" y="52"/>
                  </a:lnTo>
                  <a:lnTo>
                    <a:pt x="422" y="55"/>
                  </a:lnTo>
                  <a:lnTo>
                    <a:pt x="423" y="59"/>
                  </a:lnTo>
                  <a:lnTo>
                    <a:pt x="424" y="55"/>
                  </a:lnTo>
                  <a:lnTo>
                    <a:pt x="424" y="54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531" name="Freeform 872"/>
            <p:cNvSpPr>
              <a:spLocks/>
            </p:cNvSpPr>
            <p:nvPr/>
          </p:nvSpPr>
          <p:spPr bwMode="auto">
            <a:xfrm>
              <a:off x="2224088" y="5354638"/>
              <a:ext cx="608012" cy="33338"/>
            </a:xfrm>
            <a:custGeom>
              <a:avLst/>
              <a:gdLst>
                <a:gd name="T0" fmla="*/ 2147483647 w 383"/>
                <a:gd name="T1" fmla="*/ 2147483647 h 21"/>
                <a:gd name="T2" fmla="*/ 2147483647 w 383"/>
                <a:gd name="T3" fmla="*/ 2147483647 h 21"/>
                <a:gd name="T4" fmla="*/ 2147483647 w 383"/>
                <a:gd name="T5" fmla="*/ 2147483647 h 21"/>
                <a:gd name="T6" fmla="*/ 2147483647 w 383"/>
                <a:gd name="T7" fmla="*/ 2147483647 h 21"/>
                <a:gd name="T8" fmla="*/ 2147483647 w 383"/>
                <a:gd name="T9" fmla="*/ 2147483647 h 21"/>
                <a:gd name="T10" fmla="*/ 2147483647 w 383"/>
                <a:gd name="T11" fmla="*/ 2147483647 h 21"/>
                <a:gd name="T12" fmla="*/ 2147483647 w 383"/>
                <a:gd name="T13" fmla="*/ 2147483647 h 21"/>
                <a:gd name="T14" fmla="*/ 2147483647 w 383"/>
                <a:gd name="T15" fmla="*/ 2147483647 h 21"/>
                <a:gd name="T16" fmla="*/ 2147483647 w 383"/>
                <a:gd name="T17" fmla="*/ 2147483647 h 21"/>
                <a:gd name="T18" fmla="*/ 2147483647 w 383"/>
                <a:gd name="T19" fmla="*/ 2147483647 h 21"/>
                <a:gd name="T20" fmla="*/ 2147483647 w 383"/>
                <a:gd name="T21" fmla="*/ 2147483647 h 21"/>
                <a:gd name="T22" fmla="*/ 2147483647 w 383"/>
                <a:gd name="T23" fmla="*/ 2147483647 h 21"/>
                <a:gd name="T24" fmla="*/ 2147483647 w 383"/>
                <a:gd name="T25" fmla="*/ 2147483647 h 21"/>
                <a:gd name="T26" fmla="*/ 2147483647 w 383"/>
                <a:gd name="T27" fmla="*/ 2147483647 h 21"/>
                <a:gd name="T28" fmla="*/ 2147483647 w 383"/>
                <a:gd name="T29" fmla="*/ 2147483647 h 21"/>
                <a:gd name="T30" fmla="*/ 2147483647 w 383"/>
                <a:gd name="T31" fmla="*/ 2147483647 h 21"/>
                <a:gd name="T32" fmla="*/ 2147483647 w 383"/>
                <a:gd name="T33" fmla="*/ 2147483647 h 21"/>
                <a:gd name="T34" fmla="*/ 2147483647 w 383"/>
                <a:gd name="T35" fmla="*/ 2147483647 h 21"/>
                <a:gd name="T36" fmla="*/ 2147483647 w 383"/>
                <a:gd name="T37" fmla="*/ 2147483647 h 21"/>
                <a:gd name="T38" fmla="*/ 2147483647 w 383"/>
                <a:gd name="T39" fmla="*/ 2147483647 h 21"/>
                <a:gd name="T40" fmla="*/ 2147483647 w 383"/>
                <a:gd name="T41" fmla="*/ 2147483647 h 21"/>
                <a:gd name="T42" fmla="*/ 2147483647 w 383"/>
                <a:gd name="T43" fmla="*/ 2147483647 h 21"/>
                <a:gd name="T44" fmla="*/ 2147483647 w 383"/>
                <a:gd name="T45" fmla="*/ 2147483647 h 21"/>
                <a:gd name="T46" fmla="*/ 2147483647 w 383"/>
                <a:gd name="T47" fmla="*/ 2147483647 h 21"/>
                <a:gd name="T48" fmla="*/ 2147483647 w 383"/>
                <a:gd name="T49" fmla="*/ 2147483647 h 21"/>
                <a:gd name="T50" fmla="*/ 2147483647 w 383"/>
                <a:gd name="T51" fmla="*/ 2147483647 h 21"/>
                <a:gd name="T52" fmla="*/ 2147483647 w 383"/>
                <a:gd name="T53" fmla="*/ 2147483647 h 21"/>
                <a:gd name="T54" fmla="*/ 2147483647 w 383"/>
                <a:gd name="T55" fmla="*/ 2147483647 h 21"/>
                <a:gd name="T56" fmla="*/ 2147483647 w 383"/>
                <a:gd name="T57" fmla="*/ 2147483647 h 21"/>
                <a:gd name="T58" fmla="*/ 2147483647 w 383"/>
                <a:gd name="T59" fmla="*/ 2147483647 h 21"/>
                <a:gd name="T60" fmla="*/ 2147483647 w 383"/>
                <a:gd name="T61" fmla="*/ 2147483647 h 21"/>
                <a:gd name="T62" fmla="*/ 2147483647 w 383"/>
                <a:gd name="T63" fmla="*/ 2147483647 h 21"/>
                <a:gd name="T64" fmla="*/ 2147483647 w 383"/>
                <a:gd name="T65" fmla="*/ 2147483647 h 21"/>
                <a:gd name="T66" fmla="*/ 2147483647 w 383"/>
                <a:gd name="T67" fmla="*/ 2147483647 h 21"/>
                <a:gd name="T68" fmla="*/ 2147483647 w 383"/>
                <a:gd name="T69" fmla="*/ 2147483647 h 21"/>
                <a:gd name="T70" fmla="*/ 2147483647 w 383"/>
                <a:gd name="T71" fmla="*/ 2147483647 h 21"/>
                <a:gd name="T72" fmla="*/ 2147483647 w 383"/>
                <a:gd name="T73" fmla="*/ 2147483647 h 21"/>
                <a:gd name="T74" fmla="*/ 2147483647 w 383"/>
                <a:gd name="T75" fmla="*/ 2147483647 h 21"/>
                <a:gd name="T76" fmla="*/ 2147483647 w 383"/>
                <a:gd name="T77" fmla="*/ 2147483647 h 21"/>
                <a:gd name="T78" fmla="*/ 2147483647 w 383"/>
                <a:gd name="T79" fmla="*/ 2147483647 h 21"/>
                <a:gd name="T80" fmla="*/ 2147483647 w 383"/>
                <a:gd name="T81" fmla="*/ 2147483647 h 21"/>
                <a:gd name="T82" fmla="*/ 2147483647 w 383"/>
                <a:gd name="T83" fmla="*/ 2147483647 h 21"/>
                <a:gd name="T84" fmla="*/ 2147483647 w 383"/>
                <a:gd name="T85" fmla="*/ 2147483647 h 21"/>
                <a:gd name="T86" fmla="*/ 2147483647 w 383"/>
                <a:gd name="T87" fmla="*/ 2147483647 h 21"/>
                <a:gd name="T88" fmla="*/ 2147483647 w 383"/>
                <a:gd name="T89" fmla="*/ 2147483647 h 21"/>
                <a:gd name="T90" fmla="*/ 2147483647 w 383"/>
                <a:gd name="T91" fmla="*/ 2147483647 h 21"/>
                <a:gd name="T92" fmla="*/ 2147483647 w 383"/>
                <a:gd name="T93" fmla="*/ 2147483647 h 21"/>
                <a:gd name="T94" fmla="*/ 2147483647 w 383"/>
                <a:gd name="T95" fmla="*/ 2147483647 h 21"/>
                <a:gd name="T96" fmla="*/ 2147483647 w 383"/>
                <a:gd name="T97" fmla="*/ 2147483647 h 21"/>
                <a:gd name="T98" fmla="*/ 2147483647 w 383"/>
                <a:gd name="T99" fmla="*/ 2147483647 h 21"/>
                <a:gd name="T100" fmla="*/ 2147483647 w 383"/>
                <a:gd name="T101" fmla="*/ 2147483647 h 21"/>
                <a:gd name="T102" fmla="*/ 2147483647 w 383"/>
                <a:gd name="T103" fmla="*/ 2147483647 h 21"/>
                <a:gd name="T104" fmla="*/ 2147483647 w 383"/>
                <a:gd name="T105" fmla="*/ 2147483647 h 21"/>
                <a:gd name="T106" fmla="*/ 2147483647 w 383"/>
                <a:gd name="T107" fmla="*/ 2147483647 h 21"/>
                <a:gd name="T108" fmla="*/ 2147483647 w 383"/>
                <a:gd name="T109" fmla="*/ 2147483647 h 21"/>
                <a:gd name="T110" fmla="*/ 2147483647 w 383"/>
                <a:gd name="T111" fmla="*/ 2147483647 h 21"/>
                <a:gd name="T112" fmla="*/ 2147483647 w 383"/>
                <a:gd name="T113" fmla="*/ 2147483647 h 21"/>
                <a:gd name="T114" fmla="*/ 2147483647 w 383"/>
                <a:gd name="T115" fmla="*/ 2147483647 h 21"/>
                <a:gd name="T116" fmla="*/ 2147483647 w 383"/>
                <a:gd name="T117" fmla="*/ 2147483647 h 21"/>
                <a:gd name="T118" fmla="*/ 2147483647 w 383"/>
                <a:gd name="T119" fmla="*/ 2147483647 h 21"/>
                <a:gd name="T120" fmla="*/ 2147483647 w 383"/>
                <a:gd name="T121" fmla="*/ 2147483647 h 21"/>
                <a:gd name="T122" fmla="*/ 2147483647 w 383"/>
                <a:gd name="T123" fmla="*/ 2147483647 h 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3"/>
                <a:gd name="T187" fmla="*/ 0 h 21"/>
                <a:gd name="T188" fmla="*/ 383 w 383"/>
                <a:gd name="T189" fmla="*/ 21 h 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3" h="21">
                  <a:moveTo>
                    <a:pt x="0" y="19"/>
                  </a:moveTo>
                  <a:lnTo>
                    <a:pt x="1" y="18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2" y="20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6" y="20"/>
                  </a:lnTo>
                  <a:lnTo>
                    <a:pt x="7" y="16"/>
                  </a:lnTo>
                  <a:lnTo>
                    <a:pt x="7" y="15"/>
                  </a:lnTo>
                  <a:lnTo>
                    <a:pt x="8" y="17"/>
                  </a:lnTo>
                  <a:lnTo>
                    <a:pt x="8" y="13"/>
                  </a:lnTo>
                  <a:lnTo>
                    <a:pt x="9" y="16"/>
                  </a:lnTo>
                  <a:lnTo>
                    <a:pt x="9" y="15"/>
                  </a:lnTo>
                  <a:lnTo>
                    <a:pt x="10" y="16"/>
                  </a:lnTo>
                  <a:lnTo>
                    <a:pt x="11" y="13"/>
                  </a:lnTo>
                  <a:lnTo>
                    <a:pt x="12" y="15"/>
                  </a:lnTo>
                  <a:lnTo>
                    <a:pt x="12" y="14"/>
                  </a:lnTo>
                  <a:lnTo>
                    <a:pt x="13" y="16"/>
                  </a:lnTo>
                  <a:lnTo>
                    <a:pt x="14" y="18"/>
                  </a:lnTo>
                  <a:lnTo>
                    <a:pt x="15" y="11"/>
                  </a:lnTo>
                  <a:lnTo>
                    <a:pt x="16" y="15"/>
                  </a:lnTo>
                  <a:lnTo>
                    <a:pt x="17" y="16"/>
                  </a:lnTo>
                  <a:lnTo>
                    <a:pt x="17" y="21"/>
                  </a:lnTo>
                  <a:lnTo>
                    <a:pt x="18" y="15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19" y="20"/>
                  </a:lnTo>
                  <a:lnTo>
                    <a:pt x="20" y="20"/>
                  </a:lnTo>
                  <a:lnTo>
                    <a:pt x="21" y="18"/>
                  </a:lnTo>
                  <a:lnTo>
                    <a:pt x="22" y="16"/>
                  </a:lnTo>
                  <a:lnTo>
                    <a:pt x="22" y="12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5" y="13"/>
                  </a:lnTo>
                  <a:lnTo>
                    <a:pt x="26" y="19"/>
                  </a:lnTo>
                  <a:lnTo>
                    <a:pt x="26" y="15"/>
                  </a:lnTo>
                  <a:lnTo>
                    <a:pt x="27" y="14"/>
                  </a:lnTo>
                  <a:lnTo>
                    <a:pt x="28" y="15"/>
                  </a:lnTo>
                  <a:lnTo>
                    <a:pt x="29" y="8"/>
                  </a:lnTo>
                  <a:lnTo>
                    <a:pt x="29" y="13"/>
                  </a:lnTo>
                  <a:lnTo>
                    <a:pt x="30" y="13"/>
                  </a:lnTo>
                  <a:lnTo>
                    <a:pt x="31" y="13"/>
                  </a:lnTo>
                  <a:lnTo>
                    <a:pt x="31" y="15"/>
                  </a:lnTo>
                  <a:lnTo>
                    <a:pt x="32" y="15"/>
                  </a:lnTo>
                  <a:lnTo>
                    <a:pt x="33" y="15"/>
                  </a:lnTo>
                  <a:lnTo>
                    <a:pt x="34" y="13"/>
                  </a:lnTo>
                  <a:lnTo>
                    <a:pt x="34" y="16"/>
                  </a:lnTo>
                  <a:lnTo>
                    <a:pt x="35" y="15"/>
                  </a:lnTo>
                  <a:lnTo>
                    <a:pt x="36" y="13"/>
                  </a:lnTo>
                  <a:lnTo>
                    <a:pt x="37" y="10"/>
                  </a:lnTo>
                  <a:lnTo>
                    <a:pt x="38" y="15"/>
                  </a:lnTo>
                  <a:lnTo>
                    <a:pt x="39" y="15"/>
                  </a:lnTo>
                  <a:lnTo>
                    <a:pt x="39" y="14"/>
                  </a:lnTo>
                  <a:lnTo>
                    <a:pt x="39" y="5"/>
                  </a:lnTo>
                  <a:lnTo>
                    <a:pt x="40" y="8"/>
                  </a:lnTo>
                  <a:lnTo>
                    <a:pt x="41" y="11"/>
                  </a:lnTo>
                  <a:lnTo>
                    <a:pt x="41" y="13"/>
                  </a:lnTo>
                  <a:lnTo>
                    <a:pt x="42" y="11"/>
                  </a:lnTo>
                  <a:lnTo>
                    <a:pt x="42" y="12"/>
                  </a:lnTo>
                  <a:lnTo>
                    <a:pt x="43" y="13"/>
                  </a:lnTo>
                  <a:lnTo>
                    <a:pt x="44" y="13"/>
                  </a:lnTo>
                  <a:lnTo>
                    <a:pt x="44" y="17"/>
                  </a:lnTo>
                  <a:lnTo>
                    <a:pt x="45" y="16"/>
                  </a:lnTo>
                  <a:lnTo>
                    <a:pt x="46" y="12"/>
                  </a:lnTo>
                  <a:lnTo>
                    <a:pt x="46" y="10"/>
                  </a:lnTo>
                  <a:lnTo>
                    <a:pt x="46" y="13"/>
                  </a:lnTo>
                  <a:lnTo>
                    <a:pt x="47" y="13"/>
                  </a:lnTo>
                  <a:lnTo>
                    <a:pt x="48" y="13"/>
                  </a:lnTo>
                  <a:lnTo>
                    <a:pt x="49" y="15"/>
                  </a:lnTo>
                  <a:lnTo>
                    <a:pt x="50" y="15"/>
                  </a:lnTo>
                  <a:lnTo>
                    <a:pt x="51" y="13"/>
                  </a:lnTo>
                  <a:lnTo>
                    <a:pt x="52" y="13"/>
                  </a:lnTo>
                  <a:lnTo>
                    <a:pt x="53" y="13"/>
                  </a:lnTo>
                  <a:lnTo>
                    <a:pt x="53" y="17"/>
                  </a:lnTo>
                  <a:lnTo>
                    <a:pt x="53" y="14"/>
                  </a:lnTo>
                  <a:lnTo>
                    <a:pt x="54" y="15"/>
                  </a:lnTo>
                  <a:lnTo>
                    <a:pt x="55" y="14"/>
                  </a:lnTo>
                  <a:lnTo>
                    <a:pt x="56" y="15"/>
                  </a:lnTo>
                  <a:lnTo>
                    <a:pt x="57" y="8"/>
                  </a:lnTo>
                  <a:lnTo>
                    <a:pt x="57" y="10"/>
                  </a:lnTo>
                  <a:lnTo>
                    <a:pt x="58" y="10"/>
                  </a:lnTo>
                  <a:lnTo>
                    <a:pt x="59" y="10"/>
                  </a:lnTo>
                  <a:lnTo>
                    <a:pt x="60" y="12"/>
                  </a:lnTo>
                  <a:lnTo>
                    <a:pt x="61" y="15"/>
                  </a:lnTo>
                  <a:lnTo>
                    <a:pt x="61" y="16"/>
                  </a:lnTo>
                  <a:lnTo>
                    <a:pt x="61" y="12"/>
                  </a:lnTo>
                  <a:lnTo>
                    <a:pt x="62" y="9"/>
                  </a:lnTo>
                  <a:lnTo>
                    <a:pt x="63" y="11"/>
                  </a:lnTo>
                  <a:lnTo>
                    <a:pt x="63" y="12"/>
                  </a:lnTo>
                  <a:lnTo>
                    <a:pt x="64" y="15"/>
                  </a:lnTo>
                  <a:lnTo>
                    <a:pt x="65" y="9"/>
                  </a:lnTo>
                  <a:lnTo>
                    <a:pt x="65" y="11"/>
                  </a:lnTo>
                  <a:lnTo>
                    <a:pt x="66" y="13"/>
                  </a:lnTo>
                  <a:lnTo>
                    <a:pt x="66" y="14"/>
                  </a:lnTo>
                  <a:lnTo>
                    <a:pt x="67" y="14"/>
                  </a:lnTo>
                  <a:lnTo>
                    <a:pt x="68" y="12"/>
                  </a:lnTo>
                  <a:lnTo>
                    <a:pt x="68" y="11"/>
                  </a:lnTo>
                  <a:lnTo>
                    <a:pt x="68" y="15"/>
                  </a:lnTo>
                  <a:lnTo>
                    <a:pt x="69" y="13"/>
                  </a:lnTo>
                  <a:lnTo>
                    <a:pt x="70" y="12"/>
                  </a:lnTo>
                  <a:lnTo>
                    <a:pt x="70" y="8"/>
                  </a:lnTo>
                  <a:lnTo>
                    <a:pt x="71" y="12"/>
                  </a:lnTo>
                  <a:lnTo>
                    <a:pt x="72" y="12"/>
                  </a:lnTo>
                  <a:lnTo>
                    <a:pt x="72" y="15"/>
                  </a:lnTo>
                  <a:lnTo>
                    <a:pt x="73" y="11"/>
                  </a:lnTo>
                  <a:lnTo>
                    <a:pt x="74" y="11"/>
                  </a:lnTo>
                  <a:lnTo>
                    <a:pt x="75" y="12"/>
                  </a:lnTo>
                  <a:lnTo>
                    <a:pt x="75" y="13"/>
                  </a:lnTo>
                  <a:lnTo>
                    <a:pt x="76" y="12"/>
                  </a:lnTo>
                  <a:lnTo>
                    <a:pt x="76" y="5"/>
                  </a:lnTo>
                  <a:lnTo>
                    <a:pt x="77" y="10"/>
                  </a:lnTo>
                  <a:lnTo>
                    <a:pt x="78" y="10"/>
                  </a:lnTo>
                  <a:lnTo>
                    <a:pt x="79" y="10"/>
                  </a:lnTo>
                  <a:lnTo>
                    <a:pt x="80" y="10"/>
                  </a:lnTo>
                  <a:lnTo>
                    <a:pt x="80" y="13"/>
                  </a:lnTo>
                  <a:lnTo>
                    <a:pt x="80" y="14"/>
                  </a:lnTo>
                  <a:lnTo>
                    <a:pt x="81" y="13"/>
                  </a:lnTo>
                  <a:lnTo>
                    <a:pt x="82" y="13"/>
                  </a:lnTo>
                  <a:lnTo>
                    <a:pt x="83" y="13"/>
                  </a:lnTo>
                  <a:lnTo>
                    <a:pt x="84" y="8"/>
                  </a:lnTo>
                  <a:lnTo>
                    <a:pt x="85" y="10"/>
                  </a:lnTo>
                  <a:lnTo>
                    <a:pt x="85" y="11"/>
                  </a:lnTo>
                  <a:lnTo>
                    <a:pt x="86" y="13"/>
                  </a:lnTo>
                  <a:lnTo>
                    <a:pt x="87" y="10"/>
                  </a:lnTo>
                  <a:lnTo>
                    <a:pt x="87" y="11"/>
                  </a:lnTo>
                  <a:lnTo>
                    <a:pt x="88" y="9"/>
                  </a:lnTo>
                  <a:lnTo>
                    <a:pt x="88" y="10"/>
                  </a:lnTo>
                  <a:lnTo>
                    <a:pt x="89" y="9"/>
                  </a:lnTo>
                  <a:lnTo>
                    <a:pt x="90" y="10"/>
                  </a:lnTo>
                  <a:lnTo>
                    <a:pt x="90" y="12"/>
                  </a:lnTo>
                  <a:lnTo>
                    <a:pt x="91" y="12"/>
                  </a:lnTo>
                  <a:lnTo>
                    <a:pt x="91" y="6"/>
                  </a:lnTo>
                  <a:lnTo>
                    <a:pt x="92" y="8"/>
                  </a:lnTo>
                  <a:lnTo>
                    <a:pt x="92" y="7"/>
                  </a:lnTo>
                  <a:lnTo>
                    <a:pt x="93" y="10"/>
                  </a:lnTo>
                  <a:lnTo>
                    <a:pt x="94" y="11"/>
                  </a:lnTo>
                  <a:lnTo>
                    <a:pt x="95" y="12"/>
                  </a:lnTo>
                  <a:lnTo>
                    <a:pt x="95" y="6"/>
                  </a:lnTo>
                  <a:lnTo>
                    <a:pt x="95" y="4"/>
                  </a:lnTo>
                  <a:lnTo>
                    <a:pt x="96" y="6"/>
                  </a:lnTo>
                  <a:lnTo>
                    <a:pt x="97" y="9"/>
                  </a:lnTo>
                  <a:lnTo>
                    <a:pt x="97" y="12"/>
                  </a:lnTo>
                  <a:lnTo>
                    <a:pt x="98" y="13"/>
                  </a:lnTo>
                  <a:lnTo>
                    <a:pt x="99" y="12"/>
                  </a:lnTo>
                  <a:lnTo>
                    <a:pt x="100" y="13"/>
                  </a:lnTo>
                  <a:lnTo>
                    <a:pt x="100" y="14"/>
                  </a:lnTo>
                  <a:lnTo>
                    <a:pt x="101" y="13"/>
                  </a:lnTo>
                  <a:lnTo>
                    <a:pt x="102" y="12"/>
                  </a:lnTo>
                  <a:lnTo>
                    <a:pt x="102" y="9"/>
                  </a:lnTo>
                  <a:lnTo>
                    <a:pt x="102" y="8"/>
                  </a:lnTo>
                  <a:lnTo>
                    <a:pt x="103" y="17"/>
                  </a:lnTo>
                  <a:lnTo>
                    <a:pt x="104" y="17"/>
                  </a:lnTo>
                  <a:lnTo>
                    <a:pt x="105" y="14"/>
                  </a:lnTo>
                  <a:lnTo>
                    <a:pt x="105" y="13"/>
                  </a:lnTo>
                  <a:lnTo>
                    <a:pt x="106" y="13"/>
                  </a:lnTo>
                  <a:lnTo>
                    <a:pt x="106" y="5"/>
                  </a:lnTo>
                  <a:lnTo>
                    <a:pt x="107" y="6"/>
                  </a:lnTo>
                  <a:lnTo>
                    <a:pt x="107" y="7"/>
                  </a:lnTo>
                  <a:lnTo>
                    <a:pt x="108" y="11"/>
                  </a:lnTo>
                  <a:lnTo>
                    <a:pt x="109" y="10"/>
                  </a:lnTo>
                  <a:lnTo>
                    <a:pt x="110" y="10"/>
                  </a:lnTo>
                  <a:lnTo>
                    <a:pt x="110" y="11"/>
                  </a:lnTo>
                  <a:lnTo>
                    <a:pt x="110" y="10"/>
                  </a:lnTo>
                  <a:lnTo>
                    <a:pt x="111" y="16"/>
                  </a:lnTo>
                  <a:lnTo>
                    <a:pt x="112" y="14"/>
                  </a:lnTo>
                  <a:lnTo>
                    <a:pt x="112" y="12"/>
                  </a:lnTo>
                  <a:lnTo>
                    <a:pt x="113" y="11"/>
                  </a:lnTo>
                  <a:lnTo>
                    <a:pt x="113" y="13"/>
                  </a:lnTo>
                  <a:lnTo>
                    <a:pt x="114" y="13"/>
                  </a:lnTo>
                  <a:lnTo>
                    <a:pt x="114" y="19"/>
                  </a:lnTo>
                  <a:lnTo>
                    <a:pt x="115" y="18"/>
                  </a:lnTo>
                  <a:lnTo>
                    <a:pt x="116" y="16"/>
                  </a:lnTo>
                  <a:lnTo>
                    <a:pt x="117" y="15"/>
                  </a:lnTo>
                  <a:lnTo>
                    <a:pt x="117" y="19"/>
                  </a:lnTo>
                  <a:lnTo>
                    <a:pt x="117" y="14"/>
                  </a:lnTo>
                  <a:lnTo>
                    <a:pt x="118" y="15"/>
                  </a:lnTo>
                  <a:lnTo>
                    <a:pt x="119" y="15"/>
                  </a:lnTo>
                  <a:lnTo>
                    <a:pt x="119" y="13"/>
                  </a:lnTo>
                  <a:lnTo>
                    <a:pt x="120" y="15"/>
                  </a:lnTo>
                  <a:lnTo>
                    <a:pt x="121" y="13"/>
                  </a:lnTo>
                  <a:lnTo>
                    <a:pt x="122" y="9"/>
                  </a:lnTo>
                  <a:lnTo>
                    <a:pt x="122" y="10"/>
                  </a:lnTo>
                  <a:lnTo>
                    <a:pt x="123" y="7"/>
                  </a:lnTo>
                  <a:lnTo>
                    <a:pt x="124" y="7"/>
                  </a:lnTo>
                  <a:lnTo>
                    <a:pt x="124" y="10"/>
                  </a:lnTo>
                  <a:lnTo>
                    <a:pt x="125" y="11"/>
                  </a:lnTo>
                  <a:lnTo>
                    <a:pt x="126" y="10"/>
                  </a:lnTo>
                  <a:lnTo>
                    <a:pt x="127" y="10"/>
                  </a:lnTo>
                  <a:lnTo>
                    <a:pt x="128" y="13"/>
                  </a:lnTo>
                  <a:lnTo>
                    <a:pt x="128" y="17"/>
                  </a:lnTo>
                  <a:lnTo>
                    <a:pt x="129" y="14"/>
                  </a:lnTo>
                  <a:lnTo>
                    <a:pt x="130" y="13"/>
                  </a:lnTo>
                  <a:lnTo>
                    <a:pt x="131" y="18"/>
                  </a:lnTo>
                  <a:lnTo>
                    <a:pt x="132" y="16"/>
                  </a:lnTo>
                  <a:lnTo>
                    <a:pt x="132" y="14"/>
                  </a:lnTo>
                  <a:lnTo>
                    <a:pt x="132" y="13"/>
                  </a:lnTo>
                  <a:lnTo>
                    <a:pt x="133" y="13"/>
                  </a:lnTo>
                  <a:lnTo>
                    <a:pt x="134" y="15"/>
                  </a:lnTo>
                  <a:lnTo>
                    <a:pt x="134" y="13"/>
                  </a:lnTo>
                  <a:lnTo>
                    <a:pt x="135" y="9"/>
                  </a:lnTo>
                  <a:lnTo>
                    <a:pt x="136" y="11"/>
                  </a:lnTo>
                  <a:lnTo>
                    <a:pt x="136" y="12"/>
                  </a:lnTo>
                  <a:lnTo>
                    <a:pt x="137" y="13"/>
                  </a:lnTo>
                  <a:lnTo>
                    <a:pt x="138" y="10"/>
                  </a:lnTo>
                  <a:lnTo>
                    <a:pt x="139" y="9"/>
                  </a:lnTo>
                  <a:lnTo>
                    <a:pt x="139" y="11"/>
                  </a:lnTo>
                  <a:lnTo>
                    <a:pt x="139" y="6"/>
                  </a:lnTo>
                  <a:lnTo>
                    <a:pt x="140" y="8"/>
                  </a:lnTo>
                  <a:lnTo>
                    <a:pt x="141" y="10"/>
                  </a:lnTo>
                  <a:lnTo>
                    <a:pt x="141" y="11"/>
                  </a:lnTo>
                  <a:lnTo>
                    <a:pt x="142" y="15"/>
                  </a:lnTo>
                  <a:lnTo>
                    <a:pt x="143" y="15"/>
                  </a:lnTo>
                  <a:lnTo>
                    <a:pt x="144" y="15"/>
                  </a:lnTo>
                  <a:lnTo>
                    <a:pt x="144" y="14"/>
                  </a:lnTo>
                  <a:lnTo>
                    <a:pt x="144" y="17"/>
                  </a:lnTo>
                  <a:lnTo>
                    <a:pt x="145" y="14"/>
                  </a:lnTo>
                  <a:lnTo>
                    <a:pt x="146" y="15"/>
                  </a:lnTo>
                  <a:lnTo>
                    <a:pt x="146" y="14"/>
                  </a:lnTo>
                  <a:lnTo>
                    <a:pt x="147" y="10"/>
                  </a:lnTo>
                  <a:lnTo>
                    <a:pt x="147" y="12"/>
                  </a:lnTo>
                  <a:lnTo>
                    <a:pt x="148" y="13"/>
                  </a:lnTo>
                  <a:lnTo>
                    <a:pt x="149" y="14"/>
                  </a:lnTo>
                  <a:lnTo>
                    <a:pt x="149" y="13"/>
                  </a:lnTo>
                  <a:lnTo>
                    <a:pt x="150" y="7"/>
                  </a:lnTo>
                  <a:lnTo>
                    <a:pt x="151" y="0"/>
                  </a:lnTo>
                  <a:lnTo>
                    <a:pt x="151" y="4"/>
                  </a:lnTo>
                  <a:lnTo>
                    <a:pt x="151" y="6"/>
                  </a:lnTo>
                  <a:lnTo>
                    <a:pt x="152" y="10"/>
                  </a:lnTo>
                  <a:lnTo>
                    <a:pt x="153" y="5"/>
                  </a:lnTo>
                  <a:lnTo>
                    <a:pt x="154" y="10"/>
                  </a:lnTo>
                  <a:lnTo>
                    <a:pt x="154" y="15"/>
                  </a:lnTo>
                  <a:lnTo>
                    <a:pt x="154" y="13"/>
                  </a:lnTo>
                  <a:lnTo>
                    <a:pt x="155" y="17"/>
                  </a:lnTo>
                  <a:lnTo>
                    <a:pt x="156" y="15"/>
                  </a:lnTo>
                  <a:lnTo>
                    <a:pt x="156" y="13"/>
                  </a:lnTo>
                  <a:lnTo>
                    <a:pt x="157" y="11"/>
                  </a:lnTo>
                  <a:lnTo>
                    <a:pt x="158" y="15"/>
                  </a:lnTo>
                  <a:lnTo>
                    <a:pt x="159" y="15"/>
                  </a:lnTo>
                  <a:lnTo>
                    <a:pt x="159" y="13"/>
                  </a:lnTo>
                  <a:lnTo>
                    <a:pt x="159" y="18"/>
                  </a:lnTo>
                  <a:lnTo>
                    <a:pt x="160" y="15"/>
                  </a:lnTo>
                  <a:lnTo>
                    <a:pt x="161" y="13"/>
                  </a:lnTo>
                  <a:lnTo>
                    <a:pt x="162" y="6"/>
                  </a:lnTo>
                  <a:lnTo>
                    <a:pt x="162" y="10"/>
                  </a:lnTo>
                  <a:lnTo>
                    <a:pt x="163" y="10"/>
                  </a:lnTo>
                  <a:lnTo>
                    <a:pt x="164" y="8"/>
                  </a:lnTo>
                  <a:lnTo>
                    <a:pt x="165" y="10"/>
                  </a:lnTo>
                  <a:lnTo>
                    <a:pt x="166" y="14"/>
                  </a:lnTo>
                  <a:lnTo>
                    <a:pt x="166" y="13"/>
                  </a:lnTo>
                  <a:lnTo>
                    <a:pt x="166" y="12"/>
                  </a:lnTo>
                  <a:lnTo>
                    <a:pt x="167" y="11"/>
                  </a:lnTo>
                  <a:lnTo>
                    <a:pt x="168" y="9"/>
                  </a:lnTo>
                  <a:lnTo>
                    <a:pt x="168" y="10"/>
                  </a:lnTo>
                  <a:lnTo>
                    <a:pt x="169" y="8"/>
                  </a:lnTo>
                  <a:lnTo>
                    <a:pt x="170" y="10"/>
                  </a:lnTo>
                  <a:lnTo>
                    <a:pt x="170" y="9"/>
                  </a:lnTo>
                  <a:lnTo>
                    <a:pt x="171" y="12"/>
                  </a:lnTo>
                  <a:lnTo>
                    <a:pt x="171" y="11"/>
                  </a:lnTo>
                  <a:lnTo>
                    <a:pt x="172" y="12"/>
                  </a:lnTo>
                  <a:lnTo>
                    <a:pt x="173" y="13"/>
                  </a:lnTo>
                  <a:lnTo>
                    <a:pt x="173" y="8"/>
                  </a:lnTo>
                  <a:lnTo>
                    <a:pt x="173" y="7"/>
                  </a:lnTo>
                  <a:lnTo>
                    <a:pt x="174" y="9"/>
                  </a:lnTo>
                  <a:lnTo>
                    <a:pt x="175" y="13"/>
                  </a:lnTo>
                  <a:lnTo>
                    <a:pt x="176" y="11"/>
                  </a:lnTo>
                  <a:lnTo>
                    <a:pt x="176" y="12"/>
                  </a:lnTo>
                  <a:lnTo>
                    <a:pt x="177" y="13"/>
                  </a:lnTo>
                  <a:lnTo>
                    <a:pt x="177" y="10"/>
                  </a:lnTo>
                  <a:lnTo>
                    <a:pt x="178" y="13"/>
                  </a:lnTo>
                  <a:lnTo>
                    <a:pt x="179" y="13"/>
                  </a:lnTo>
                  <a:lnTo>
                    <a:pt x="180" y="11"/>
                  </a:lnTo>
                  <a:lnTo>
                    <a:pt x="181" y="11"/>
                  </a:lnTo>
                  <a:lnTo>
                    <a:pt x="181" y="10"/>
                  </a:lnTo>
                  <a:lnTo>
                    <a:pt x="181" y="6"/>
                  </a:lnTo>
                  <a:lnTo>
                    <a:pt x="182" y="10"/>
                  </a:lnTo>
                  <a:lnTo>
                    <a:pt x="183" y="10"/>
                  </a:lnTo>
                  <a:lnTo>
                    <a:pt x="184" y="8"/>
                  </a:lnTo>
                  <a:lnTo>
                    <a:pt x="185" y="11"/>
                  </a:lnTo>
                  <a:lnTo>
                    <a:pt x="185" y="14"/>
                  </a:lnTo>
                  <a:lnTo>
                    <a:pt x="185" y="15"/>
                  </a:lnTo>
                  <a:lnTo>
                    <a:pt x="186" y="10"/>
                  </a:lnTo>
                  <a:lnTo>
                    <a:pt x="187" y="10"/>
                  </a:lnTo>
                  <a:lnTo>
                    <a:pt x="188" y="11"/>
                  </a:lnTo>
                  <a:lnTo>
                    <a:pt x="188" y="12"/>
                  </a:lnTo>
                  <a:lnTo>
                    <a:pt x="188" y="19"/>
                  </a:lnTo>
                  <a:lnTo>
                    <a:pt x="189" y="16"/>
                  </a:lnTo>
                  <a:lnTo>
                    <a:pt x="190" y="15"/>
                  </a:lnTo>
                  <a:lnTo>
                    <a:pt x="190" y="12"/>
                  </a:lnTo>
                  <a:lnTo>
                    <a:pt x="191" y="9"/>
                  </a:lnTo>
                  <a:lnTo>
                    <a:pt x="192" y="10"/>
                  </a:lnTo>
                  <a:lnTo>
                    <a:pt x="192" y="13"/>
                  </a:lnTo>
                  <a:lnTo>
                    <a:pt x="193" y="20"/>
                  </a:lnTo>
                  <a:lnTo>
                    <a:pt x="193" y="16"/>
                  </a:lnTo>
                  <a:lnTo>
                    <a:pt x="194" y="13"/>
                  </a:lnTo>
                  <a:lnTo>
                    <a:pt x="195" y="13"/>
                  </a:lnTo>
                  <a:lnTo>
                    <a:pt x="195" y="3"/>
                  </a:lnTo>
                  <a:lnTo>
                    <a:pt x="196" y="7"/>
                  </a:lnTo>
                  <a:lnTo>
                    <a:pt x="196" y="10"/>
                  </a:lnTo>
                  <a:lnTo>
                    <a:pt x="197" y="13"/>
                  </a:lnTo>
                  <a:lnTo>
                    <a:pt x="198" y="6"/>
                  </a:lnTo>
                  <a:lnTo>
                    <a:pt x="198" y="8"/>
                  </a:lnTo>
                  <a:lnTo>
                    <a:pt x="199" y="9"/>
                  </a:lnTo>
                  <a:lnTo>
                    <a:pt x="200" y="10"/>
                  </a:lnTo>
                  <a:lnTo>
                    <a:pt x="200" y="12"/>
                  </a:lnTo>
                  <a:lnTo>
                    <a:pt x="200" y="9"/>
                  </a:lnTo>
                  <a:lnTo>
                    <a:pt x="201" y="10"/>
                  </a:lnTo>
                  <a:lnTo>
                    <a:pt x="202" y="9"/>
                  </a:lnTo>
                  <a:lnTo>
                    <a:pt x="203" y="11"/>
                  </a:lnTo>
                  <a:lnTo>
                    <a:pt x="203" y="16"/>
                  </a:lnTo>
                  <a:lnTo>
                    <a:pt x="204" y="14"/>
                  </a:lnTo>
                  <a:lnTo>
                    <a:pt x="205" y="13"/>
                  </a:lnTo>
                  <a:lnTo>
                    <a:pt x="206" y="18"/>
                  </a:lnTo>
                  <a:lnTo>
                    <a:pt x="207" y="13"/>
                  </a:lnTo>
                  <a:lnTo>
                    <a:pt x="207" y="17"/>
                  </a:lnTo>
                  <a:lnTo>
                    <a:pt x="208" y="9"/>
                  </a:lnTo>
                  <a:lnTo>
                    <a:pt x="209" y="12"/>
                  </a:lnTo>
                  <a:lnTo>
                    <a:pt x="210" y="12"/>
                  </a:lnTo>
                  <a:lnTo>
                    <a:pt x="210" y="13"/>
                  </a:lnTo>
                  <a:lnTo>
                    <a:pt x="211" y="9"/>
                  </a:lnTo>
                  <a:lnTo>
                    <a:pt x="212" y="9"/>
                  </a:lnTo>
                  <a:lnTo>
                    <a:pt x="213" y="12"/>
                  </a:lnTo>
                  <a:lnTo>
                    <a:pt x="214" y="11"/>
                  </a:lnTo>
                  <a:lnTo>
                    <a:pt x="215" y="12"/>
                  </a:lnTo>
                  <a:lnTo>
                    <a:pt x="215" y="10"/>
                  </a:lnTo>
                  <a:lnTo>
                    <a:pt x="215" y="14"/>
                  </a:lnTo>
                  <a:lnTo>
                    <a:pt x="216" y="13"/>
                  </a:lnTo>
                  <a:lnTo>
                    <a:pt x="217" y="12"/>
                  </a:lnTo>
                  <a:lnTo>
                    <a:pt x="217" y="13"/>
                  </a:lnTo>
                  <a:lnTo>
                    <a:pt x="218" y="13"/>
                  </a:lnTo>
                  <a:lnTo>
                    <a:pt x="219" y="15"/>
                  </a:lnTo>
                  <a:lnTo>
                    <a:pt x="220" y="16"/>
                  </a:lnTo>
                  <a:lnTo>
                    <a:pt x="220" y="15"/>
                  </a:lnTo>
                  <a:lnTo>
                    <a:pt x="221" y="13"/>
                  </a:lnTo>
                  <a:lnTo>
                    <a:pt x="222" y="13"/>
                  </a:lnTo>
                  <a:lnTo>
                    <a:pt x="222" y="11"/>
                  </a:lnTo>
                  <a:lnTo>
                    <a:pt x="222" y="13"/>
                  </a:lnTo>
                  <a:lnTo>
                    <a:pt x="223" y="11"/>
                  </a:lnTo>
                  <a:lnTo>
                    <a:pt x="224" y="9"/>
                  </a:lnTo>
                  <a:lnTo>
                    <a:pt x="225" y="10"/>
                  </a:lnTo>
                  <a:lnTo>
                    <a:pt x="225" y="11"/>
                  </a:lnTo>
                  <a:lnTo>
                    <a:pt x="226" y="3"/>
                  </a:lnTo>
                  <a:lnTo>
                    <a:pt x="226" y="8"/>
                  </a:lnTo>
                  <a:lnTo>
                    <a:pt x="227" y="9"/>
                  </a:lnTo>
                  <a:lnTo>
                    <a:pt x="227" y="15"/>
                  </a:lnTo>
                  <a:lnTo>
                    <a:pt x="228" y="6"/>
                  </a:lnTo>
                  <a:lnTo>
                    <a:pt x="229" y="8"/>
                  </a:lnTo>
                  <a:lnTo>
                    <a:pt x="229" y="9"/>
                  </a:lnTo>
                  <a:lnTo>
                    <a:pt x="229" y="10"/>
                  </a:lnTo>
                  <a:lnTo>
                    <a:pt x="230" y="14"/>
                  </a:lnTo>
                  <a:lnTo>
                    <a:pt x="231" y="13"/>
                  </a:lnTo>
                  <a:lnTo>
                    <a:pt x="232" y="15"/>
                  </a:lnTo>
                  <a:lnTo>
                    <a:pt x="232" y="14"/>
                  </a:lnTo>
                  <a:lnTo>
                    <a:pt x="233" y="10"/>
                  </a:lnTo>
                  <a:lnTo>
                    <a:pt x="233" y="11"/>
                  </a:lnTo>
                  <a:lnTo>
                    <a:pt x="234" y="11"/>
                  </a:lnTo>
                  <a:lnTo>
                    <a:pt x="234" y="10"/>
                  </a:lnTo>
                  <a:lnTo>
                    <a:pt x="235" y="8"/>
                  </a:lnTo>
                  <a:lnTo>
                    <a:pt x="236" y="6"/>
                  </a:lnTo>
                  <a:lnTo>
                    <a:pt x="237" y="8"/>
                  </a:lnTo>
                  <a:lnTo>
                    <a:pt x="237" y="12"/>
                  </a:lnTo>
                  <a:lnTo>
                    <a:pt x="237" y="13"/>
                  </a:lnTo>
                  <a:lnTo>
                    <a:pt x="238" y="12"/>
                  </a:lnTo>
                  <a:lnTo>
                    <a:pt x="239" y="12"/>
                  </a:lnTo>
                  <a:lnTo>
                    <a:pt x="239" y="3"/>
                  </a:lnTo>
                  <a:lnTo>
                    <a:pt x="240" y="4"/>
                  </a:lnTo>
                  <a:lnTo>
                    <a:pt x="241" y="7"/>
                  </a:lnTo>
                  <a:lnTo>
                    <a:pt x="241" y="8"/>
                  </a:lnTo>
                  <a:lnTo>
                    <a:pt x="242" y="4"/>
                  </a:lnTo>
                  <a:lnTo>
                    <a:pt x="242" y="8"/>
                  </a:lnTo>
                  <a:lnTo>
                    <a:pt x="243" y="10"/>
                  </a:lnTo>
                  <a:lnTo>
                    <a:pt x="244" y="9"/>
                  </a:lnTo>
                  <a:lnTo>
                    <a:pt x="244" y="13"/>
                  </a:lnTo>
                  <a:lnTo>
                    <a:pt x="245" y="11"/>
                  </a:lnTo>
                  <a:lnTo>
                    <a:pt x="246" y="10"/>
                  </a:lnTo>
                  <a:lnTo>
                    <a:pt x="247" y="12"/>
                  </a:lnTo>
                  <a:lnTo>
                    <a:pt x="247" y="13"/>
                  </a:lnTo>
                  <a:lnTo>
                    <a:pt x="248" y="13"/>
                  </a:lnTo>
                  <a:lnTo>
                    <a:pt x="248" y="16"/>
                  </a:lnTo>
                  <a:lnTo>
                    <a:pt x="249" y="14"/>
                  </a:lnTo>
                  <a:lnTo>
                    <a:pt x="249" y="12"/>
                  </a:lnTo>
                  <a:lnTo>
                    <a:pt x="250" y="11"/>
                  </a:lnTo>
                  <a:lnTo>
                    <a:pt x="251" y="7"/>
                  </a:lnTo>
                  <a:lnTo>
                    <a:pt x="251" y="6"/>
                  </a:lnTo>
                  <a:lnTo>
                    <a:pt x="252" y="10"/>
                  </a:lnTo>
                  <a:lnTo>
                    <a:pt x="253" y="10"/>
                  </a:lnTo>
                  <a:lnTo>
                    <a:pt x="254" y="11"/>
                  </a:lnTo>
                  <a:lnTo>
                    <a:pt x="255" y="15"/>
                  </a:lnTo>
                  <a:lnTo>
                    <a:pt x="256" y="15"/>
                  </a:lnTo>
                  <a:lnTo>
                    <a:pt x="256" y="13"/>
                  </a:lnTo>
                  <a:lnTo>
                    <a:pt x="256" y="12"/>
                  </a:lnTo>
                  <a:lnTo>
                    <a:pt x="257" y="12"/>
                  </a:lnTo>
                  <a:lnTo>
                    <a:pt x="258" y="11"/>
                  </a:lnTo>
                  <a:lnTo>
                    <a:pt x="259" y="10"/>
                  </a:lnTo>
                  <a:lnTo>
                    <a:pt x="259" y="3"/>
                  </a:lnTo>
                  <a:lnTo>
                    <a:pt x="259" y="9"/>
                  </a:lnTo>
                  <a:lnTo>
                    <a:pt x="260" y="10"/>
                  </a:lnTo>
                  <a:lnTo>
                    <a:pt x="261" y="11"/>
                  </a:lnTo>
                  <a:lnTo>
                    <a:pt x="261" y="15"/>
                  </a:lnTo>
                  <a:lnTo>
                    <a:pt x="262" y="9"/>
                  </a:lnTo>
                  <a:lnTo>
                    <a:pt x="263" y="12"/>
                  </a:lnTo>
                  <a:lnTo>
                    <a:pt x="264" y="13"/>
                  </a:lnTo>
                  <a:lnTo>
                    <a:pt x="264" y="11"/>
                  </a:lnTo>
                  <a:lnTo>
                    <a:pt x="265" y="11"/>
                  </a:lnTo>
                  <a:lnTo>
                    <a:pt x="266" y="10"/>
                  </a:lnTo>
                  <a:lnTo>
                    <a:pt x="267" y="8"/>
                  </a:lnTo>
                  <a:lnTo>
                    <a:pt x="267" y="9"/>
                  </a:lnTo>
                  <a:lnTo>
                    <a:pt x="268" y="10"/>
                  </a:lnTo>
                  <a:lnTo>
                    <a:pt x="269" y="10"/>
                  </a:lnTo>
                  <a:lnTo>
                    <a:pt x="269" y="9"/>
                  </a:lnTo>
                  <a:lnTo>
                    <a:pt x="270" y="11"/>
                  </a:lnTo>
                  <a:lnTo>
                    <a:pt x="271" y="13"/>
                  </a:lnTo>
                  <a:lnTo>
                    <a:pt x="271" y="12"/>
                  </a:lnTo>
                  <a:lnTo>
                    <a:pt x="272" y="12"/>
                  </a:lnTo>
                  <a:lnTo>
                    <a:pt x="273" y="6"/>
                  </a:lnTo>
                  <a:lnTo>
                    <a:pt x="274" y="8"/>
                  </a:lnTo>
                  <a:lnTo>
                    <a:pt x="274" y="10"/>
                  </a:lnTo>
                  <a:lnTo>
                    <a:pt x="275" y="13"/>
                  </a:lnTo>
                  <a:lnTo>
                    <a:pt x="276" y="10"/>
                  </a:lnTo>
                  <a:lnTo>
                    <a:pt x="276" y="11"/>
                  </a:lnTo>
                  <a:lnTo>
                    <a:pt x="277" y="11"/>
                  </a:lnTo>
                  <a:lnTo>
                    <a:pt x="278" y="13"/>
                  </a:lnTo>
                  <a:lnTo>
                    <a:pt x="278" y="11"/>
                  </a:lnTo>
                  <a:lnTo>
                    <a:pt x="278" y="13"/>
                  </a:lnTo>
                  <a:lnTo>
                    <a:pt x="279" y="13"/>
                  </a:lnTo>
                  <a:lnTo>
                    <a:pt x="280" y="12"/>
                  </a:lnTo>
                  <a:lnTo>
                    <a:pt x="281" y="11"/>
                  </a:lnTo>
                  <a:lnTo>
                    <a:pt x="281" y="10"/>
                  </a:lnTo>
                  <a:lnTo>
                    <a:pt x="282" y="13"/>
                  </a:lnTo>
                  <a:lnTo>
                    <a:pt x="283" y="14"/>
                  </a:lnTo>
                  <a:lnTo>
                    <a:pt x="284" y="10"/>
                  </a:lnTo>
                  <a:lnTo>
                    <a:pt x="285" y="10"/>
                  </a:lnTo>
                  <a:lnTo>
                    <a:pt x="286" y="12"/>
                  </a:lnTo>
                  <a:lnTo>
                    <a:pt x="286" y="1"/>
                  </a:lnTo>
                  <a:lnTo>
                    <a:pt x="286" y="8"/>
                  </a:lnTo>
                  <a:lnTo>
                    <a:pt x="287" y="10"/>
                  </a:lnTo>
                  <a:lnTo>
                    <a:pt x="288" y="11"/>
                  </a:lnTo>
                  <a:lnTo>
                    <a:pt x="288" y="6"/>
                  </a:lnTo>
                  <a:lnTo>
                    <a:pt x="289" y="9"/>
                  </a:lnTo>
                  <a:lnTo>
                    <a:pt x="290" y="7"/>
                  </a:lnTo>
                  <a:lnTo>
                    <a:pt x="290" y="8"/>
                  </a:lnTo>
                  <a:lnTo>
                    <a:pt x="291" y="9"/>
                  </a:lnTo>
                  <a:lnTo>
                    <a:pt x="291" y="10"/>
                  </a:lnTo>
                  <a:lnTo>
                    <a:pt x="292" y="10"/>
                  </a:lnTo>
                  <a:lnTo>
                    <a:pt x="293" y="9"/>
                  </a:lnTo>
                  <a:lnTo>
                    <a:pt x="293" y="10"/>
                  </a:lnTo>
                  <a:lnTo>
                    <a:pt x="293" y="15"/>
                  </a:lnTo>
                  <a:lnTo>
                    <a:pt x="294" y="14"/>
                  </a:lnTo>
                  <a:lnTo>
                    <a:pt x="295" y="15"/>
                  </a:lnTo>
                  <a:lnTo>
                    <a:pt x="296" y="10"/>
                  </a:lnTo>
                  <a:lnTo>
                    <a:pt x="296" y="11"/>
                  </a:lnTo>
                  <a:lnTo>
                    <a:pt x="297" y="11"/>
                  </a:lnTo>
                  <a:lnTo>
                    <a:pt x="297" y="15"/>
                  </a:lnTo>
                  <a:lnTo>
                    <a:pt x="298" y="16"/>
                  </a:lnTo>
                  <a:lnTo>
                    <a:pt x="298" y="13"/>
                  </a:lnTo>
                  <a:lnTo>
                    <a:pt x="299" y="13"/>
                  </a:lnTo>
                  <a:lnTo>
                    <a:pt x="300" y="13"/>
                  </a:lnTo>
                  <a:lnTo>
                    <a:pt x="301" y="13"/>
                  </a:lnTo>
                  <a:lnTo>
                    <a:pt x="302" y="9"/>
                  </a:lnTo>
                  <a:lnTo>
                    <a:pt x="303" y="10"/>
                  </a:lnTo>
                  <a:lnTo>
                    <a:pt x="303" y="12"/>
                  </a:lnTo>
                  <a:lnTo>
                    <a:pt x="304" y="13"/>
                  </a:lnTo>
                  <a:lnTo>
                    <a:pt x="305" y="11"/>
                  </a:lnTo>
                  <a:lnTo>
                    <a:pt x="305" y="6"/>
                  </a:lnTo>
                  <a:lnTo>
                    <a:pt x="305" y="9"/>
                  </a:lnTo>
                  <a:lnTo>
                    <a:pt x="306" y="10"/>
                  </a:lnTo>
                  <a:lnTo>
                    <a:pt x="307" y="10"/>
                  </a:lnTo>
                  <a:lnTo>
                    <a:pt x="308" y="11"/>
                  </a:lnTo>
                  <a:lnTo>
                    <a:pt x="308" y="14"/>
                  </a:lnTo>
                  <a:lnTo>
                    <a:pt x="309" y="15"/>
                  </a:lnTo>
                  <a:lnTo>
                    <a:pt x="310" y="12"/>
                  </a:lnTo>
                  <a:lnTo>
                    <a:pt x="310" y="11"/>
                  </a:lnTo>
                  <a:lnTo>
                    <a:pt x="311" y="11"/>
                  </a:lnTo>
                  <a:lnTo>
                    <a:pt x="312" y="10"/>
                  </a:lnTo>
                  <a:lnTo>
                    <a:pt x="312" y="12"/>
                  </a:lnTo>
                  <a:lnTo>
                    <a:pt x="313" y="7"/>
                  </a:lnTo>
                  <a:lnTo>
                    <a:pt x="313" y="8"/>
                  </a:lnTo>
                  <a:lnTo>
                    <a:pt x="314" y="11"/>
                  </a:lnTo>
                  <a:lnTo>
                    <a:pt x="315" y="10"/>
                  </a:lnTo>
                  <a:lnTo>
                    <a:pt x="315" y="12"/>
                  </a:lnTo>
                  <a:lnTo>
                    <a:pt x="315" y="11"/>
                  </a:lnTo>
                  <a:lnTo>
                    <a:pt x="316" y="13"/>
                  </a:lnTo>
                  <a:lnTo>
                    <a:pt x="317" y="16"/>
                  </a:lnTo>
                  <a:lnTo>
                    <a:pt x="318" y="13"/>
                  </a:lnTo>
                  <a:lnTo>
                    <a:pt x="319" y="13"/>
                  </a:lnTo>
                  <a:lnTo>
                    <a:pt x="320" y="13"/>
                  </a:lnTo>
                  <a:lnTo>
                    <a:pt x="320" y="6"/>
                  </a:lnTo>
                  <a:lnTo>
                    <a:pt x="321" y="8"/>
                  </a:lnTo>
                  <a:lnTo>
                    <a:pt x="322" y="13"/>
                  </a:lnTo>
                  <a:lnTo>
                    <a:pt x="322" y="12"/>
                  </a:lnTo>
                  <a:lnTo>
                    <a:pt x="323" y="10"/>
                  </a:lnTo>
                  <a:lnTo>
                    <a:pt x="323" y="11"/>
                  </a:lnTo>
                  <a:lnTo>
                    <a:pt x="324" y="12"/>
                  </a:lnTo>
                  <a:lnTo>
                    <a:pt x="325" y="13"/>
                  </a:lnTo>
                  <a:lnTo>
                    <a:pt x="325" y="12"/>
                  </a:lnTo>
                  <a:lnTo>
                    <a:pt x="326" y="18"/>
                  </a:lnTo>
                  <a:lnTo>
                    <a:pt x="327" y="16"/>
                  </a:lnTo>
                  <a:lnTo>
                    <a:pt x="327" y="13"/>
                  </a:lnTo>
                  <a:lnTo>
                    <a:pt x="328" y="9"/>
                  </a:lnTo>
                  <a:lnTo>
                    <a:pt x="329" y="12"/>
                  </a:lnTo>
                  <a:lnTo>
                    <a:pt x="330" y="10"/>
                  </a:lnTo>
                  <a:lnTo>
                    <a:pt x="330" y="11"/>
                  </a:lnTo>
                  <a:lnTo>
                    <a:pt x="331" y="13"/>
                  </a:lnTo>
                  <a:lnTo>
                    <a:pt x="331" y="12"/>
                  </a:lnTo>
                  <a:lnTo>
                    <a:pt x="332" y="12"/>
                  </a:lnTo>
                  <a:lnTo>
                    <a:pt x="332" y="10"/>
                  </a:lnTo>
                  <a:lnTo>
                    <a:pt x="333" y="13"/>
                  </a:lnTo>
                  <a:lnTo>
                    <a:pt x="334" y="13"/>
                  </a:lnTo>
                  <a:lnTo>
                    <a:pt x="335" y="11"/>
                  </a:lnTo>
                  <a:lnTo>
                    <a:pt x="335" y="10"/>
                  </a:lnTo>
                  <a:lnTo>
                    <a:pt x="335" y="11"/>
                  </a:lnTo>
                  <a:lnTo>
                    <a:pt x="336" y="12"/>
                  </a:lnTo>
                  <a:lnTo>
                    <a:pt x="337" y="12"/>
                  </a:lnTo>
                  <a:lnTo>
                    <a:pt x="337" y="15"/>
                  </a:lnTo>
                  <a:lnTo>
                    <a:pt x="338" y="13"/>
                  </a:lnTo>
                  <a:lnTo>
                    <a:pt x="338" y="12"/>
                  </a:lnTo>
                  <a:lnTo>
                    <a:pt x="339" y="5"/>
                  </a:lnTo>
                  <a:lnTo>
                    <a:pt x="340" y="6"/>
                  </a:lnTo>
                  <a:lnTo>
                    <a:pt x="340" y="11"/>
                  </a:lnTo>
                  <a:lnTo>
                    <a:pt x="341" y="13"/>
                  </a:lnTo>
                  <a:lnTo>
                    <a:pt x="342" y="15"/>
                  </a:lnTo>
                  <a:lnTo>
                    <a:pt x="342" y="14"/>
                  </a:lnTo>
                  <a:lnTo>
                    <a:pt x="343" y="13"/>
                  </a:lnTo>
                  <a:lnTo>
                    <a:pt x="344" y="15"/>
                  </a:lnTo>
                  <a:lnTo>
                    <a:pt x="344" y="14"/>
                  </a:lnTo>
                  <a:lnTo>
                    <a:pt x="345" y="13"/>
                  </a:lnTo>
                  <a:lnTo>
                    <a:pt x="346" y="13"/>
                  </a:lnTo>
                  <a:lnTo>
                    <a:pt x="346" y="9"/>
                  </a:lnTo>
                  <a:lnTo>
                    <a:pt x="347" y="9"/>
                  </a:lnTo>
                  <a:lnTo>
                    <a:pt x="347" y="10"/>
                  </a:lnTo>
                  <a:lnTo>
                    <a:pt x="348" y="10"/>
                  </a:lnTo>
                  <a:lnTo>
                    <a:pt x="349" y="10"/>
                  </a:lnTo>
                  <a:lnTo>
                    <a:pt x="349" y="11"/>
                  </a:lnTo>
                  <a:lnTo>
                    <a:pt x="350" y="4"/>
                  </a:lnTo>
                  <a:lnTo>
                    <a:pt x="351" y="6"/>
                  </a:lnTo>
                  <a:lnTo>
                    <a:pt x="352" y="13"/>
                  </a:lnTo>
                  <a:lnTo>
                    <a:pt x="353" y="6"/>
                  </a:lnTo>
                  <a:lnTo>
                    <a:pt x="353" y="8"/>
                  </a:lnTo>
                  <a:lnTo>
                    <a:pt x="354" y="10"/>
                  </a:lnTo>
                  <a:lnTo>
                    <a:pt x="355" y="10"/>
                  </a:lnTo>
                  <a:lnTo>
                    <a:pt x="356" y="10"/>
                  </a:lnTo>
                  <a:lnTo>
                    <a:pt x="357" y="10"/>
                  </a:lnTo>
                  <a:lnTo>
                    <a:pt x="357" y="13"/>
                  </a:lnTo>
                  <a:lnTo>
                    <a:pt x="358" y="11"/>
                  </a:lnTo>
                  <a:lnTo>
                    <a:pt x="359" y="11"/>
                  </a:lnTo>
                  <a:lnTo>
                    <a:pt x="359" y="17"/>
                  </a:lnTo>
                  <a:lnTo>
                    <a:pt x="360" y="13"/>
                  </a:lnTo>
                  <a:lnTo>
                    <a:pt x="361" y="13"/>
                  </a:lnTo>
                  <a:lnTo>
                    <a:pt x="361" y="11"/>
                  </a:lnTo>
                  <a:lnTo>
                    <a:pt x="362" y="12"/>
                  </a:lnTo>
                  <a:lnTo>
                    <a:pt x="363" y="10"/>
                  </a:lnTo>
                  <a:lnTo>
                    <a:pt x="364" y="12"/>
                  </a:lnTo>
                  <a:lnTo>
                    <a:pt x="364" y="10"/>
                  </a:lnTo>
                  <a:lnTo>
                    <a:pt x="365" y="11"/>
                  </a:lnTo>
                  <a:lnTo>
                    <a:pt x="366" y="11"/>
                  </a:lnTo>
                  <a:lnTo>
                    <a:pt x="366" y="8"/>
                  </a:lnTo>
                  <a:lnTo>
                    <a:pt x="367" y="11"/>
                  </a:lnTo>
                  <a:lnTo>
                    <a:pt x="368" y="14"/>
                  </a:lnTo>
                  <a:lnTo>
                    <a:pt x="368" y="17"/>
                  </a:lnTo>
                  <a:lnTo>
                    <a:pt x="369" y="13"/>
                  </a:lnTo>
                  <a:lnTo>
                    <a:pt x="370" y="6"/>
                  </a:lnTo>
                  <a:lnTo>
                    <a:pt x="371" y="10"/>
                  </a:lnTo>
                  <a:lnTo>
                    <a:pt x="371" y="13"/>
                  </a:lnTo>
                  <a:lnTo>
                    <a:pt x="372" y="13"/>
                  </a:lnTo>
                  <a:lnTo>
                    <a:pt x="372" y="17"/>
                  </a:lnTo>
                  <a:lnTo>
                    <a:pt x="373" y="12"/>
                  </a:lnTo>
                  <a:lnTo>
                    <a:pt x="374" y="11"/>
                  </a:lnTo>
                  <a:lnTo>
                    <a:pt x="375" y="12"/>
                  </a:lnTo>
                  <a:lnTo>
                    <a:pt x="376" y="11"/>
                  </a:lnTo>
                  <a:lnTo>
                    <a:pt x="376" y="10"/>
                  </a:lnTo>
                  <a:lnTo>
                    <a:pt x="377" y="12"/>
                  </a:lnTo>
                  <a:lnTo>
                    <a:pt x="378" y="12"/>
                  </a:lnTo>
                  <a:lnTo>
                    <a:pt x="379" y="11"/>
                  </a:lnTo>
                  <a:lnTo>
                    <a:pt x="379" y="14"/>
                  </a:lnTo>
                  <a:lnTo>
                    <a:pt x="379" y="13"/>
                  </a:lnTo>
                  <a:lnTo>
                    <a:pt x="380" y="12"/>
                  </a:lnTo>
                  <a:lnTo>
                    <a:pt x="381" y="11"/>
                  </a:lnTo>
                  <a:lnTo>
                    <a:pt x="381" y="16"/>
                  </a:lnTo>
                  <a:lnTo>
                    <a:pt x="382" y="15"/>
                  </a:lnTo>
                  <a:lnTo>
                    <a:pt x="383" y="11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532" name="Freeform 873"/>
            <p:cNvSpPr>
              <a:spLocks/>
            </p:cNvSpPr>
            <p:nvPr/>
          </p:nvSpPr>
          <p:spPr bwMode="auto">
            <a:xfrm>
              <a:off x="876300" y="3670300"/>
              <a:ext cx="674687" cy="1998663"/>
            </a:xfrm>
            <a:custGeom>
              <a:avLst/>
              <a:gdLst>
                <a:gd name="T0" fmla="*/ 2147483647 w 425"/>
                <a:gd name="T1" fmla="*/ 2147483647 h 1259"/>
                <a:gd name="T2" fmla="*/ 2147483647 w 425"/>
                <a:gd name="T3" fmla="*/ 2147483647 h 1259"/>
                <a:gd name="T4" fmla="*/ 2147483647 w 425"/>
                <a:gd name="T5" fmla="*/ 2147483647 h 1259"/>
                <a:gd name="T6" fmla="*/ 2147483647 w 425"/>
                <a:gd name="T7" fmla="*/ 2147483647 h 1259"/>
                <a:gd name="T8" fmla="*/ 2147483647 w 425"/>
                <a:gd name="T9" fmla="*/ 2147483647 h 1259"/>
                <a:gd name="T10" fmla="*/ 2147483647 w 425"/>
                <a:gd name="T11" fmla="*/ 2147483647 h 1259"/>
                <a:gd name="T12" fmla="*/ 2147483647 w 425"/>
                <a:gd name="T13" fmla="*/ 2147483647 h 1259"/>
                <a:gd name="T14" fmla="*/ 2147483647 w 425"/>
                <a:gd name="T15" fmla="*/ 2147483647 h 1259"/>
                <a:gd name="T16" fmla="*/ 2147483647 w 425"/>
                <a:gd name="T17" fmla="*/ 2147483647 h 1259"/>
                <a:gd name="T18" fmla="*/ 2147483647 w 425"/>
                <a:gd name="T19" fmla="*/ 2147483647 h 1259"/>
                <a:gd name="T20" fmla="*/ 2147483647 w 425"/>
                <a:gd name="T21" fmla="*/ 2147483647 h 1259"/>
                <a:gd name="T22" fmla="*/ 2147483647 w 425"/>
                <a:gd name="T23" fmla="*/ 2147483647 h 1259"/>
                <a:gd name="T24" fmla="*/ 2147483647 w 425"/>
                <a:gd name="T25" fmla="*/ 2147483647 h 1259"/>
                <a:gd name="T26" fmla="*/ 2147483647 w 425"/>
                <a:gd name="T27" fmla="*/ 2147483647 h 1259"/>
                <a:gd name="T28" fmla="*/ 2147483647 w 425"/>
                <a:gd name="T29" fmla="*/ 2147483647 h 1259"/>
                <a:gd name="T30" fmla="*/ 2147483647 w 425"/>
                <a:gd name="T31" fmla="*/ 2147483647 h 1259"/>
                <a:gd name="T32" fmla="*/ 2147483647 w 425"/>
                <a:gd name="T33" fmla="*/ 2147483647 h 1259"/>
                <a:gd name="T34" fmla="*/ 2147483647 w 425"/>
                <a:gd name="T35" fmla="*/ 2147483647 h 1259"/>
                <a:gd name="T36" fmla="*/ 2147483647 w 425"/>
                <a:gd name="T37" fmla="*/ 2147483647 h 1259"/>
                <a:gd name="T38" fmla="*/ 2147483647 w 425"/>
                <a:gd name="T39" fmla="*/ 2147483647 h 1259"/>
                <a:gd name="T40" fmla="*/ 2147483647 w 425"/>
                <a:gd name="T41" fmla="*/ 2147483647 h 1259"/>
                <a:gd name="T42" fmla="*/ 2147483647 w 425"/>
                <a:gd name="T43" fmla="*/ 2147483647 h 1259"/>
                <a:gd name="T44" fmla="*/ 2147483647 w 425"/>
                <a:gd name="T45" fmla="*/ 2147483647 h 1259"/>
                <a:gd name="T46" fmla="*/ 2147483647 w 425"/>
                <a:gd name="T47" fmla="*/ 2147483647 h 1259"/>
                <a:gd name="T48" fmla="*/ 2147483647 w 425"/>
                <a:gd name="T49" fmla="*/ 2147483647 h 1259"/>
                <a:gd name="T50" fmla="*/ 2147483647 w 425"/>
                <a:gd name="T51" fmla="*/ 2147483647 h 1259"/>
                <a:gd name="T52" fmla="*/ 2147483647 w 425"/>
                <a:gd name="T53" fmla="*/ 2147483647 h 1259"/>
                <a:gd name="T54" fmla="*/ 2147483647 w 425"/>
                <a:gd name="T55" fmla="*/ 2147483647 h 1259"/>
                <a:gd name="T56" fmla="*/ 2147483647 w 425"/>
                <a:gd name="T57" fmla="*/ 2147483647 h 1259"/>
                <a:gd name="T58" fmla="*/ 2147483647 w 425"/>
                <a:gd name="T59" fmla="*/ 2147483647 h 1259"/>
                <a:gd name="T60" fmla="*/ 2147483647 w 425"/>
                <a:gd name="T61" fmla="*/ 2147483647 h 1259"/>
                <a:gd name="T62" fmla="*/ 2147483647 w 425"/>
                <a:gd name="T63" fmla="*/ 2147483647 h 1259"/>
                <a:gd name="T64" fmla="*/ 2147483647 w 425"/>
                <a:gd name="T65" fmla="*/ 2147483647 h 1259"/>
                <a:gd name="T66" fmla="*/ 2147483647 w 425"/>
                <a:gd name="T67" fmla="*/ 2147483647 h 1259"/>
                <a:gd name="T68" fmla="*/ 2147483647 w 425"/>
                <a:gd name="T69" fmla="*/ 2147483647 h 1259"/>
                <a:gd name="T70" fmla="*/ 2147483647 w 425"/>
                <a:gd name="T71" fmla="*/ 2147483647 h 1259"/>
                <a:gd name="T72" fmla="*/ 2147483647 w 425"/>
                <a:gd name="T73" fmla="*/ 2147483647 h 1259"/>
                <a:gd name="T74" fmla="*/ 2147483647 w 425"/>
                <a:gd name="T75" fmla="*/ 2147483647 h 1259"/>
                <a:gd name="T76" fmla="*/ 2147483647 w 425"/>
                <a:gd name="T77" fmla="*/ 2147483647 h 1259"/>
                <a:gd name="T78" fmla="*/ 2147483647 w 425"/>
                <a:gd name="T79" fmla="*/ 2147483647 h 1259"/>
                <a:gd name="T80" fmla="*/ 2147483647 w 425"/>
                <a:gd name="T81" fmla="*/ 2147483647 h 1259"/>
                <a:gd name="T82" fmla="*/ 2147483647 w 425"/>
                <a:gd name="T83" fmla="*/ 2147483647 h 1259"/>
                <a:gd name="T84" fmla="*/ 2147483647 w 425"/>
                <a:gd name="T85" fmla="*/ 2147483647 h 1259"/>
                <a:gd name="T86" fmla="*/ 2147483647 w 425"/>
                <a:gd name="T87" fmla="*/ 2147483647 h 1259"/>
                <a:gd name="T88" fmla="*/ 2147483647 w 425"/>
                <a:gd name="T89" fmla="*/ 2147483647 h 1259"/>
                <a:gd name="T90" fmla="*/ 2147483647 w 425"/>
                <a:gd name="T91" fmla="*/ 2147483647 h 1259"/>
                <a:gd name="T92" fmla="*/ 2147483647 w 425"/>
                <a:gd name="T93" fmla="*/ 2147483647 h 1259"/>
                <a:gd name="T94" fmla="*/ 2147483647 w 425"/>
                <a:gd name="T95" fmla="*/ 2147483647 h 1259"/>
                <a:gd name="T96" fmla="*/ 2147483647 w 425"/>
                <a:gd name="T97" fmla="*/ 2147483647 h 1259"/>
                <a:gd name="T98" fmla="*/ 2147483647 w 425"/>
                <a:gd name="T99" fmla="*/ 2147483647 h 1259"/>
                <a:gd name="T100" fmla="*/ 2147483647 w 425"/>
                <a:gd name="T101" fmla="*/ 2147483647 h 1259"/>
                <a:gd name="T102" fmla="*/ 2147483647 w 425"/>
                <a:gd name="T103" fmla="*/ 2147483647 h 1259"/>
                <a:gd name="T104" fmla="*/ 2147483647 w 425"/>
                <a:gd name="T105" fmla="*/ 2147483647 h 1259"/>
                <a:gd name="T106" fmla="*/ 2147483647 w 425"/>
                <a:gd name="T107" fmla="*/ 2147483647 h 1259"/>
                <a:gd name="T108" fmla="*/ 2147483647 w 425"/>
                <a:gd name="T109" fmla="*/ 2147483647 h 1259"/>
                <a:gd name="T110" fmla="*/ 2147483647 w 425"/>
                <a:gd name="T111" fmla="*/ 2147483647 h 1259"/>
                <a:gd name="T112" fmla="*/ 2147483647 w 425"/>
                <a:gd name="T113" fmla="*/ 2147483647 h 1259"/>
                <a:gd name="T114" fmla="*/ 2147483647 w 425"/>
                <a:gd name="T115" fmla="*/ 2147483647 h 1259"/>
                <a:gd name="T116" fmla="*/ 2147483647 w 425"/>
                <a:gd name="T117" fmla="*/ 2147483647 h 1259"/>
                <a:gd name="T118" fmla="*/ 2147483647 w 425"/>
                <a:gd name="T119" fmla="*/ 2147483647 h 1259"/>
                <a:gd name="T120" fmla="*/ 2147483647 w 425"/>
                <a:gd name="T121" fmla="*/ 2147483647 h 1259"/>
                <a:gd name="T122" fmla="*/ 2147483647 w 425"/>
                <a:gd name="T123" fmla="*/ 2147483647 h 1259"/>
                <a:gd name="T124" fmla="*/ 2147483647 w 425"/>
                <a:gd name="T125" fmla="*/ 2147483647 h 12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25"/>
                <a:gd name="T190" fmla="*/ 0 h 1259"/>
                <a:gd name="T191" fmla="*/ 425 w 425"/>
                <a:gd name="T192" fmla="*/ 1259 h 125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25" h="1259">
                  <a:moveTo>
                    <a:pt x="0" y="1076"/>
                  </a:moveTo>
                  <a:lnTo>
                    <a:pt x="1" y="1076"/>
                  </a:lnTo>
                  <a:lnTo>
                    <a:pt x="2" y="1074"/>
                  </a:lnTo>
                  <a:lnTo>
                    <a:pt x="3" y="1075"/>
                  </a:lnTo>
                  <a:lnTo>
                    <a:pt x="3" y="1083"/>
                  </a:lnTo>
                  <a:lnTo>
                    <a:pt x="4" y="1082"/>
                  </a:lnTo>
                  <a:lnTo>
                    <a:pt x="5" y="1080"/>
                  </a:lnTo>
                  <a:lnTo>
                    <a:pt x="5" y="1076"/>
                  </a:lnTo>
                  <a:lnTo>
                    <a:pt x="6" y="1076"/>
                  </a:lnTo>
                  <a:lnTo>
                    <a:pt x="7" y="1075"/>
                  </a:lnTo>
                  <a:lnTo>
                    <a:pt x="7" y="1074"/>
                  </a:lnTo>
                  <a:lnTo>
                    <a:pt x="7" y="1078"/>
                  </a:lnTo>
                  <a:lnTo>
                    <a:pt x="8" y="1076"/>
                  </a:lnTo>
                  <a:lnTo>
                    <a:pt x="9" y="1076"/>
                  </a:lnTo>
                  <a:lnTo>
                    <a:pt x="9" y="1075"/>
                  </a:lnTo>
                  <a:lnTo>
                    <a:pt x="10" y="1074"/>
                  </a:lnTo>
                  <a:lnTo>
                    <a:pt x="11" y="1074"/>
                  </a:lnTo>
                  <a:lnTo>
                    <a:pt x="12" y="1078"/>
                  </a:lnTo>
                  <a:lnTo>
                    <a:pt x="12" y="1074"/>
                  </a:lnTo>
                  <a:lnTo>
                    <a:pt x="13" y="1074"/>
                  </a:lnTo>
                  <a:lnTo>
                    <a:pt x="14" y="1074"/>
                  </a:lnTo>
                  <a:lnTo>
                    <a:pt x="14" y="1068"/>
                  </a:lnTo>
                  <a:lnTo>
                    <a:pt x="14" y="1073"/>
                  </a:lnTo>
                  <a:lnTo>
                    <a:pt x="15" y="1068"/>
                  </a:lnTo>
                  <a:lnTo>
                    <a:pt x="16" y="1070"/>
                  </a:lnTo>
                  <a:lnTo>
                    <a:pt x="17" y="1076"/>
                  </a:lnTo>
                  <a:lnTo>
                    <a:pt x="17" y="1075"/>
                  </a:lnTo>
                  <a:lnTo>
                    <a:pt x="18" y="1073"/>
                  </a:lnTo>
                  <a:lnTo>
                    <a:pt x="18" y="1074"/>
                  </a:lnTo>
                  <a:lnTo>
                    <a:pt x="19" y="1075"/>
                  </a:lnTo>
                  <a:lnTo>
                    <a:pt x="19" y="1072"/>
                  </a:lnTo>
                  <a:lnTo>
                    <a:pt x="20" y="1259"/>
                  </a:lnTo>
                  <a:lnTo>
                    <a:pt x="21" y="1203"/>
                  </a:lnTo>
                  <a:lnTo>
                    <a:pt x="22" y="1151"/>
                  </a:lnTo>
                  <a:lnTo>
                    <a:pt x="22" y="1122"/>
                  </a:lnTo>
                  <a:lnTo>
                    <a:pt x="22" y="1110"/>
                  </a:lnTo>
                  <a:lnTo>
                    <a:pt x="23" y="1107"/>
                  </a:lnTo>
                  <a:lnTo>
                    <a:pt x="24" y="1099"/>
                  </a:lnTo>
                  <a:lnTo>
                    <a:pt x="24" y="1094"/>
                  </a:lnTo>
                  <a:lnTo>
                    <a:pt x="25" y="1092"/>
                  </a:lnTo>
                  <a:lnTo>
                    <a:pt x="25" y="1089"/>
                  </a:lnTo>
                  <a:lnTo>
                    <a:pt x="26" y="1091"/>
                  </a:lnTo>
                  <a:lnTo>
                    <a:pt x="27" y="1089"/>
                  </a:lnTo>
                  <a:lnTo>
                    <a:pt x="27" y="1087"/>
                  </a:lnTo>
                  <a:lnTo>
                    <a:pt x="28" y="1086"/>
                  </a:lnTo>
                  <a:lnTo>
                    <a:pt x="29" y="1088"/>
                  </a:lnTo>
                  <a:lnTo>
                    <a:pt x="30" y="1089"/>
                  </a:lnTo>
                  <a:lnTo>
                    <a:pt x="31" y="1090"/>
                  </a:lnTo>
                  <a:lnTo>
                    <a:pt x="31" y="1092"/>
                  </a:lnTo>
                  <a:lnTo>
                    <a:pt x="32" y="1088"/>
                  </a:lnTo>
                  <a:lnTo>
                    <a:pt x="33" y="1088"/>
                  </a:lnTo>
                  <a:lnTo>
                    <a:pt x="34" y="1088"/>
                  </a:lnTo>
                  <a:lnTo>
                    <a:pt x="34" y="1085"/>
                  </a:lnTo>
                  <a:lnTo>
                    <a:pt x="35" y="1085"/>
                  </a:lnTo>
                  <a:lnTo>
                    <a:pt x="36" y="1086"/>
                  </a:lnTo>
                  <a:lnTo>
                    <a:pt x="36" y="1090"/>
                  </a:lnTo>
                  <a:lnTo>
                    <a:pt x="37" y="1088"/>
                  </a:lnTo>
                  <a:lnTo>
                    <a:pt x="38" y="1088"/>
                  </a:lnTo>
                  <a:lnTo>
                    <a:pt x="39" y="1085"/>
                  </a:lnTo>
                  <a:lnTo>
                    <a:pt x="39" y="1087"/>
                  </a:lnTo>
                  <a:lnTo>
                    <a:pt x="40" y="1087"/>
                  </a:lnTo>
                  <a:lnTo>
                    <a:pt x="40" y="1088"/>
                  </a:lnTo>
                  <a:lnTo>
                    <a:pt x="41" y="1087"/>
                  </a:lnTo>
                  <a:lnTo>
                    <a:pt x="41" y="1086"/>
                  </a:lnTo>
                  <a:lnTo>
                    <a:pt x="42" y="1086"/>
                  </a:lnTo>
                  <a:lnTo>
                    <a:pt x="43" y="1080"/>
                  </a:lnTo>
                  <a:lnTo>
                    <a:pt x="44" y="1083"/>
                  </a:lnTo>
                  <a:lnTo>
                    <a:pt x="44" y="1084"/>
                  </a:lnTo>
                  <a:lnTo>
                    <a:pt x="45" y="1080"/>
                  </a:lnTo>
                  <a:lnTo>
                    <a:pt x="46" y="1081"/>
                  </a:lnTo>
                  <a:lnTo>
                    <a:pt x="46" y="1083"/>
                  </a:lnTo>
                  <a:lnTo>
                    <a:pt x="47" y="1084"/>
                  </a:lnTo>
                  <a:lnTo>
                    <a:pt x="48" y="1083"/>
                  </a:lnTo>
                  <a:lnTo>
                    <a:pt x="48" y="1085"/>
                  </a:lnTo>
                  <a:lnTo>
                    <a:pt x="49" y="1085"/>
                  </a:lnTo>
                  <a:lnTo>
                    <a:pt x="50" y="1088"/>
                  </a:lnTo>
                  <a:lnTo>
                    <a:pt x="51" y="1088"/>
                  </a:lnTo>
                  <a:lnTo>
                    <a:pt x="51" y="1085"/>
                  </a:lnTo>
                  <a:lnTo>
                    <a:pt x="52" y="1083"/>
                  </a:lnTo>
                  <a:lnTo>
                    <a:pt x="53" y="1083"/>
                  </a:lnTo>
                  <a:lnTo>
                    <a:pt x="53" y="1084"/>
                  </a:lnTo>
                  <a:lnTo>
                    <a:pt x="54" y="1087"/>
                  </a:lnTo>
                  <a:lnTo>
                    <a:pt x="55" y="1086"/>
                  </a:lnTo>
                  <a:lnTo>
                    <a:pt x="56" y="1085"/>
                  </a:lnTo>
                  <a:lnTo>
                    <a:pt x="56" y="1084"/>
                  </a:lnTo>
                  <a:lnTo>
                    <a:pt x="56" y="1079"/>
                  </a:lnTo>
                  <a:lnTo>
                    <a:pt x="57" y="1082"/>
                  </a:lnTo>
                  <a:lnTo>
                    <a:pt x="58" y="1083"/>
                  </a:lnTo>
                  <a:lnTo>
                    <a:pt x="59" y="1088"/>
                  </a:lnTo>
                  <a:lnTo>
                    <a:pt x="59" y="1087"/>
                  </a:lnTo>
                  <a:lnTo>
                    <a:pt x="60" y="1085"/>
                  </a:lnTo>
                  <a:lnTo>
                    <a:pt x="61" y="1084"/>
                  </a:lnTo>
                  <a:lnTo>
                    <a:pt x="61" y="1081"/>
                  </a:lnTo>
                  <a:lnTo>
                    <a:pt x="62" y="1081"/>
                  </a:lnTo>
                  <a:lnTo>
                    <a:pt x="63" y="1081"/>
                  </a:lnTo>
                  <a:lnTo>
                    <a:pt x="63" y="1083"/>
                  </a:lnTo>
                  <a:lnTo>
                    <a:pt x="63" y="1081"/>
                  </a:lnTo>
                  <a:lnTo>
                    <a:pt x="64" y="1081"/>
                  </a:lnTo>
                  <a:lnTo>
                    <a:pt x="65" y="1081"/>
                  </a:lnTo>
                  <a:lnTo>
                    <a:pt x="66" y="1081"/>
                  </a:lnTo>
                  <a:lnTo>
                    <a:pt x="66" y="1088"/>
                  </a:lnTo>
                  <a:lnTo>
                    <a:pt x="66" y="1085"/>
                  </a:lnTo>
                  <a:lnTo>
                    <a:pt x="67" y="1083"/>
                  </a:lnTo>
                  <a:lnTo>
                    <a:pt x="68" y="1083"/>
                  </a:lnTo>
                  <a:lnTo>
                    <a:pt x="69" y="1083"/>
                  </a:lnTo>
                  <a:lnTo>
                    <a:pt x="70" y="1085"/>
                  </a:lnTo>
                  <a:lnTo>
                    <a:pt x="71" y="1083"/>
                  </a:lnTo>
                  <a:lnTo>
                    <a:pt x="71" y="1084"/>
                  </a:lnTo>
                  <a:lnTo>
                    <a:pt x="71" y="1083"/>
                  </a:lnTo>
                  <a:lnTo>
                    <a:pt x="72" y="1082"/>
                  </a:lnTo>
                  <a:lnTo>
                    <a:pt x="73" y="1082"/>
                  </a:lnTo>
                  <a:lnTo>
                    <a:pt x="73" y="1080"/>
                  </a:lnTo>
                  <a:lnTo>
                    <a:pt x="74" y="1084"/>
                  </a:lnTo>
                  <a:lnTo>
                    <a:pt x="74" y="1081"/>
                  </a:lnTo>
                  <a:lnTo>
                    <a:pt x="75" y="1081"/>
                  </a:lnTo>
                  <a:lnTo>
                    <a:pt x="76" y="1083"/>
                  </a:lnTo>
                  <a:lnTo>
                    <a:pt x="77" y="1083"/>
                  </a:lnTo>
                  <a:lnTo>
                    <a:pt x="78" y="1078"/>
                  </a:lnTo>
                  <a:lnTo>
                    <a:pt x="78" y="1080"/>
                  </a:lnTo>
                  <a:lnTo>
                    <a:pt x="78" y="1077"/>
                  </a:lnTo>
                  <a:lnTo>
                    <a:pt x="79" y="1077"/>
                  </a:lnTo>
                  <a:lnTo>
                    <a:pt x="80" y="71"/>
                  </a:lnTo>
                  <a:lnTo>
                    <a:pt x="80" y="0"/>
                  </a:lnTo>
                  <a:lnTo>
                    <a:pt x="81" y="414"/>
                  </a:lnTo>
                  <a:lnTo>
                    <a:pt x="81" y="641"/>
                  </a:lnTo>
                  <a:lnTo>
                    <a:pt x="82" y="763"/>
                  </a:lnTo>
                  <a:lnTo>
                    <a:pt x="83" y="828"/>
                  </a:lnTo>
                  <a:lnTo>
                    <a:pt x="83" y="868"/>
                  </a:lnTo>
                  <a:lnTo>
                    <a:pt x="84" y="890"/>
                  </a:lnTo>
                  <a:lnTo>
                    <a:pt x="85" y="902"/>
                  </a:lnTo>
                  <a:lnTo>
                    <a:pt x="85" y="912"/>
                  </a:lnTo>
                  <a:lnTo>
                    <a:pt x="85" y="916"/>
                  </a:lnTo>
                  <a:lnTo>
                    <a:pt x="86" y="921"/>
                  </a:lnTo>
                  <a:lnTo>
                    <a:pt x="87" y="925"/>
                  </a:lnTo>
                  <a:lnTo>
                    <a:pt x="88" y="926"/>
                  </a:lnTo>
                  <a:lnTo>
                    <a:pt x="89" y="930"/>
                  </a:lnTo>
                  <a:lnTo>
                    <a:pt x="89" y="931"/>
                  </a:lnTo>
                  <a:lnTo>
                    <a:pt x="90" y="930"/>
                  </a:lnTo>
                  <a:lnTo>
                    <a:pt x="90" y="933"/>
                  </a:lnTo>
                  <a:lnTo>
                    <a:pt x="91" y="935"/>
                  </a:lnTo>
                  <a:lnTo>
                    <a:pt x="92" y="937"/>
                  </a:lnTo>
                  <a:lnTo>
                    <a:pt x="93" y="938"/>
                  </a:lnTo>
                  <a:lnTo>
                    <a:pt x="93" y="937"/>
                  </a:lnTo>
                  <a:lnTo>
                    <a:pt x="93" y="936"/>
                  </a:lnTo>
                  <a:lnTo>
                    <a:pt x="94" y="939"/>
                  </a:lnTo>
                  <a:lnTo>
                    <a:pt x="95" y="939"/>
                  </a:lnTo>
                  <a:lnTo>
                    <a:pt x="95" y="940"/>
                  </a:lnTo>
                  <a:lnTo>
                    <a:pt x="96" y="942"/>
                  </a:lnTo>
                  <a:lnTo>
                    <a:pt x="97" y="944"/>
                  </a:lnTo>
                  <a:lnTo>
                    <a:pt x="97" y="945"/>
                  </a:lnTo>
                  <a:lnTo>
                    <a:pt x="98" y="948"/>
                  </a:lnTo>
                  <a:lnTo>
                    <a:pt x="98" y="943"/>
                  </a:lnTo>
                  <a:lnTo>
                    <a:pt x="99" y="946"/>
                  </a:lnTo>
                  <a:lnTo>
                    <a:pt x="100" y="948"/>
                  </a:lnTo>
                  <a:lnTo>
                    <a:pt x="100" y="950"/>
                  </a:lnTo>
                  <a:lnTo>
                    <a:pt x="100" y="944"/>
                  </a:lnTo>
                  <a:lnTo>
                    <a:pt x="101" y="948"/>
                  </a:lnTo>
                  <a:lnTo>
                    <a:pt x="102" y="951"/>
                  </a:lnTo>
                  <a:lnTo>
                    <a:pt x="102" y="953"/>
                  </a:lnTo>
                  <a:lnTo>
                    <a:pt x="103" y="953"/>
                  </a:lnTo>
                  <a:lnTo>
                    <a:pt x="104" y="956"/>
                  </a:lnTo>
                  <a:lnTo>
                    <a:pt x="104" y="957"/>
                  </a:lnTo>
                  <a:lnTo>
                    <a:pt x="105" y="964"/>
                  </a:lnTo>
                  <a:lnTo>
                    <a:pt x="105" y="958"/>
                  </a:lnTo>
                  <a:lnTo>
                    <a:pt x="106" y="959"/>
                  </a:lnTo>
                  <a:lnTo>
                    <a:pt x="107" y="960"/>
                  </a:lnTo>
                  <a:lnTo>
                    <a:pt x="107" y="962"/>
                  </a:lnTo>
                  <a:lnTo>
                    <a:pt x="107" y="960"/>
                  </a:lnTo>
                  <a:lnTo>
                    <a:pt x="108" y="961"/>
                  </a:lnTo>
                  <a:lnTo>
                    <a:pt x="109" y="965"/>
                  </a:lnTo>
                  <a:lnTo>
                    <a:pt x="110" y="964"/>
                  </a:lnTo>
                  <a:lnTo>
                    <a:pt x="110" y="967"/>
                  </a:lnTo>
                  <a:lnTo>
                    <a:pt x="111" y="968"/>
                  </a:lnTo>
                  <a:lnTo>
                    <a:pt x="112" y="968"/>
                  </a:lnTo>
                  <a:lnTo>
                    <a:pt x="112" y="965"/>
                  </a:lnTo>
                  <a:lnTo>
                    <a:pt x="113" y="967"/>
                  </a:lnTo>
                  <a:lnTo>
                    <a:pt x="114" y="970"/>
                  </a:lnTo>
                  <a:lnTo>
                    <a:pt x="115" y="981"/>
                  </a:lnTo>
                  <a:lnTo>
                    <a:pt x="115" y="979"/>
                  </a:lnTo>
                  <a:lnTo>
                    <a:pt x="115" y="977"/>
                  </a:lnTo>
                  <a:lnTo>
                    <a:pt x="116" y="975"/>
                  </a:lnTo>
                  <a:lnTo>
                    <a:pt x="117" y="979"/>
                  </a:lnTo>
                  <a:lnTo>
                    <a:pt x="117" y="978"/>
                  </a:lnTo>
                  <a:lnTo>
                    <a:pt x="118" y="979"/>
                  </a:lnTo>
                  <a:lnTo>
                    <a:pt x="119" y="979"/>
                  </a:lnTo>
                  <a:lnTo>
                    <a:pt x="119" y="978"/>
                  </a:lnTo>
                  <a:lnTo>
                    <a:pt x="120" y="981"/>
                  </a:lnTo>
                  <a:lnTo>
                    <a:pt x="120" y="980"/>
                  </a:lnTo>
                  <a:lnTo>
                    <a:pt x="121" y="983"/>
                  </a:lnTo>
                  <a:lnTo>
                    <a:pt x="122" y="983"/>
                  </a:lnTo>
                  <a:lnTo>
                    <a:pt x="122" y="984"/>
                  </a:lnTo>
                  <a:lnTo>
                    <a:pt x="123" y="981"/>
                  </a:lnTo>
                  <a:lnTo>
                    <a:pt x="123" y="982"/>
                  </a:lnTo>
                  <a:lnTo>
                    <a:pt x="124" y="990"/>
                  </a:lnTo>
                  <a:lnTo>
                    <a:pt x="124" y="989"/>
                  </a:lnTo>
                  <a:lnTo>
                    <a:pt x="125" y="990"/>
                  </a:lnTo>
                  <a:lnTo>
                    <a:pt x="126" y="990"/>
                  </a:lnTo>
                  <a:lnTo>
                    <a:pt x="127" y="990"/>
                  </a:lnTo>
                  <a:lnTo>
                    <a:pt x="128" y="990"/>
                  </a:lnTo>
                  <a:lnTo>
                    <a:pt x="129" y="992"/>
                  </a:lnTo>
                  <a:lnTo>
                    <a:pt x="129" y="993"/>
                  </a:lnTo>
                  <a:lnTo>
                    <a:pt x="130" y="995"/>
                  </a:lnTo>
                  <a:lnTo>
                    <a:pt x="131" y="995"/>
                  </a:lnTo>
                  <a:lnTo>
                    <a:pt x="132" y="1000"/>
                  </a:lnTo>
                  <a:lnTo>
                    <a:pt x="133" y="998"/>
                  </a:lnTo>
                  <a:lnTo>
                    <a:pt x="134" y="1000"/>
                  </a:lnTo>
                  <a:lnTo>
                    <a:pt x="134" y="1001"/>
                  </a:lnTo>
                  <a:lnTo>
                    <a:pt x="134" y="1002"/>
                  </a:lnTo>
                  <a:lnTo>
                    <a:pt x="135" y="1000"/>
                  </a:lnTo>
                  <a:lnTo>
                    <a:pt x="136" y="1000"/>
                  </a:lnTo>
                  <a:lnTo>
                    <a:pt x="137" y="1001"/>
                  </a:lnTo>
                  <a:lnTo>
                    <a:pt x="137" y="1002"/>
                  </a:lnTo>
                  <a:lnTo>
                    <a:pt x="138" y="1002"/>
                  </a:lnTo>
                  <a:lnTo>
                    <a:pt x="138" y="1004"/>
                  </a:lnTo>
                  <a:lnTo>
                    <a:pt x="139" y="1002"/>
                  </a:lnTo>
                  <a:lnTo>
                    <a:pt x="139" y="998"/>
                  </a:lnTo>
                  <a:lnTo>
                    <a:pt x="140" y="1000"/>
                  </a:lnTo>
                  <a:lnTo>
                    <a:pt x="141" y="1004"/>
                  </a:lnTo>
                  <a:lnTo>
                    <a:pt x="142" y="1005"/>
                  </a:lnTo>
                  <a:lnTo>
                    <a:pt x="142" y="1006"/>
                  </a:lnTo>
                  <a:lnTo>
                    <a:pt x="142" y="1007"/>
                  </a:lnTo>
                  <a:lnTo>
                    <a:pt x="143" y="1011"/>
                  </a:lnTo>
                  <a:lnTo>
                    <a:pt x="144" y="1014"/>
                  </a:lnTo>
                  <a:lnTo>
                    <a:pt x="144" y="1012"/>
                  </a:lnTo>
                  <a:lnTo>
                    <a:pt x="145" y="1011"/>
                  </a:lnTo>
                  <a:lnTo>
                    <a:pt x="145" y="1008"/>
                  </a:lnTo>
                  <a:lnTo>
                    <a:pt x="146" y="1010"/>
                  </a:lnTo>
                  <a:lnTo>
                    <a:pt x="147" y="1011"/>
                  </a:lnTo>
                  <a:lnTo>
                    <a:pt x="148" y="1013"/>
                  </a:lnTo>
                  <a:lnTo>
                    <a:pt x="149" y="1011"/>
                  </a:lnTo>
                  <a:lnTo>
                    <a:pt x="150" y="1015"/>
                  </a:lnTo>
                  <a:lnTo>
                    <a:pt x="151" y="1013"/>
                  </a:lnTo>
                  <a:lnTo>
                    <a:pt x="151" y="1017"/>
                  </a:lnTo>
                  <a:lnTo>
                    <a:pt x="152" y="1015"/>
                  </a:lnTo>
                  <a:lnTo>
                    <a:pt x="153" y="1013"/>
                  </a:lnTo>
                  <a:lnTo>
                    <a:pt x="153" y="1014"/>
                  </a:lnTo>
                  <a:lnTo>
                    <a:pt x="154" y="1015"/>
                  </a:lnTo>
                  <a:lnTo>
                    <a:pt x="154" y="1018"/>
                  </a:lnTo>
                  <a:lnTo>
                    <a:pt x="155" y="1019"/>
                  </a:lnTo>
                  <a:lnTo>
                    <a:pt x="156" y="1020"/>
                  </a:lnTo>
                  <a:lnTo>
                    <a:pt x="156" y="1014"/>
                  </a:lnTo>
                  <a:lnTo>
                    <a:pt x="157" y="1016"/>
                  </a:lnTo>
                  <a:lnTo>
                    <a:pt x="158" y="1016"/>
                  </a:lnTo>
                  <a:lnTo>
                    <a:pt x="159" y="1021"/>
                  </a:lnTo>
                  <a:lnTo>
                    <a:pt x="159" y="1017"/>
                  </a:lnTo>
                  <a:lnTo>
                    <a:pt x="160" y="1018"/>
                  </a:lnTo>
                  <a:lnTo>
                    <a:pt x="160" y="1019"/>
                  </a:lnTo>
                  <a:lnTo>
                    <a:pt x="161" y="1021"/>
                  </a:lnTo>
                  <a:lnTo>
                    <a:pt x="162" y="1019"/>
                  </a:lnTo>
                  <a:lnTo>
                    <a:pt x="163" y="1017"/>
                  </a:lnTo>
                  <a:lnTo>
                    <a:pt x="164" y="1018"/>
                  </a:lnTo>
                  <a:lnTo>
                    <a:pt x="164" y="1020"/>
                  </a:lnTo>
                  <a:lnTo>
                    <a:pt x="165" y="1024"/>
                  </a:lnTo>
                  <a:lnTo>
                    <a:pt x="166" y="1022"/>
                  </a:lnTo>
                  <a:lnTo>
                    <a:pt x="166" y="1025"/>
                  </a:lnTo>
                  <a:lnTo>
                    <a:pt x="167" y="1025"/>
                  </a:lnTo>
                  <a:lnTo>
                    <a:pt x="168" y="1014"/>
                  </a:lnTo>
                  <a:lnTo>
                    <a:pt x="168" y="1018"/>
                  </a:lnTo>
                  <a:lnTo>
                    <a:pt x="168" y="1021"/>
                  </a:lnTo>
                  <a:lnTo>
                    <a:pt x="169" y="1022"/>
                  </a:lnTo>
                  <a:lnTo>
                    <a:pt x="170" y="1016"/>
                  </a:lnTo>
                  <a:lnTo>
                    <a:pt x="171" y="1016"/>
                  </a:lnTo>
                  <a:lnTo>
                    <a:pt x="171" y="1019"/>
                  </a:lnTo>
                  <a:lnTo>
                    <a:pt x="171" y="1021"/>
                  </a:lnTo>
                  <a:lnTo>
                    <a:pt x="172" y="1025"/>
                  </a:lnTo>
                  <a:lnTo>
                    <a:pt x="173" y="1025"/>
                  </a:lnTo>
                  <a:lnTo>
                    <a:pt x="174" y="1025"/>
                  </a:lnTo>
                  <a:lnTo>
                    <a:pt x="175" y="1029"/>
                  </a:lnTo>
                  <a:lnTo>
                    <a:pt x="175" y="1027"/>
                  </a:lnTo>
                  <a:lnTo>
                    <a:pt x="176" y="1033"/>
                  </a:lnTo>
                  <a:lnTo>
                    <a:pt x="176" y="1031"/>
                  </a:lnTo>
                  <a:lnTo>
                    <a:pt x="177" y="1028"/>
                  </a:lnTo>
                  <a:lnTo>
                    <a:pt x="178" y="1027"/>
                  </a:lnTo>
                  <a:lnTo>
                    <a:pt x="178" y="1029"/>
                  </a:lnTo>
                  <a:lnTo>
                    <a:pt x="179" y="1025"/>
                  </a:lnTo>
                  <a:lnTo>
                    <a:pt x="180" y="1026"/>
                  </a:lnTo>
                  <a:lnTo>
                    <a:pt x="181" y="1020"/>
                  </a:lnTo>
                  <a:lnTo>
                    <a:pt x="181" y="1025"/>
                  </a:lnTo>
                  <a:lnTo>
                    <a:pt x="182" y="1026"/>
                  </a:lnTo>
                  <a:lnTo>
                    <a:pt x="183" y="1027"/>
                  </a:lnTo>
                  <a:lnTo>
                    <a:pt x="183" y="1025"/>
                  </a:lnTo>
                  <a:lnTo>
                    <a:pt x="183" y="1026"/>
                  </a:lnTo>
                  <a:lnTo>
                    <a:pt x="184" y="1025"/>
                  </a:lnTo>
                  <a:lnTo>
                    <a:pt x="185" y="1024"/>
                  </a:lnTo>
                  <a:lnTo>
                    <a:pt x="186" y="1028"/>
                  </a:lnTo>
                  <a:lnTo>
                    <a:pt x="186" y="1025"/>
                  </a:lnTo>
                  <a:lnTo>
                    <a:pt x="186" y="1028"/>
                  </a:lnTo>
                  <a:lnTo>
                    <a:pt x="187" y="1025"/>
                  </a:lnTo>
                  <a:lnTo>
                    <a:pt x="188" y="1028"/>
                  </a:lnTo>
                  <a:lnTo>
                    <a:pt x="188" y="1029"/>
                  </a:lnTo>
                  <a:lnTo>
                    <a:pt x="189" y="1030"/>
                  </a:lnTo>
                  <a:lnTo>
                    <a:pt x="190" y="1034"/>
                  </a:lnTo>
                  <a:lnTo>
                    <a:pt x="190" y="1035"/>
                  </a:lnTo>
                  <a:lnTo>
                    <a:pt x="190" y="1033"/>
                  </a:lnTo>
                  <a:lnTo>
                    <a:pt x="191" y="1032"/>
                  </a:lnTo>
                  <a:lnTo>
                    <a:pt x="192" y="1035"/>
                  </a:lnTo>
                  <a:lnTo>
                    <a:pt x="193" y="1033"/>
                  </a:lnTo>
                  <a:lnTo>
                    <a:pt x="193" y="1032"/>
                  </a:lnTo>
                  <a:lnTo>
                    <a:pt x="194" y="1032"/>
                  </a:lnTo>
                  <a:lnTo>
                    <a:pt x="195" y="1033"/>
                  </a:lnTo>
                  <a:lnTo>
                    <a:pt x="195" y="1032"/>
                  </a:lnTo>
                  <a:lnTo>
                    <a:pt x="196" y="1032"/>
                  </a:lnTo>
                  <a:lnTo>
                    <a:pt x="197" y="1032"/>
                  </a:lnTo>
                  <a:lnTo>
                    <a:pt x="198" y="1032"/>
                  </a:lnTo>
                  <a:lnTo>
                    <a:pt x="198" y="1037"/>
                  </a:lnTo>
                  <a:lnTo>
                    <a:pt x="198" y="1041"/>
                  </a:lnTo>
                  <a:lnTo>
                    <a:pt x="199" y="1035"/>
                  </a:lnTo>
                  <a:lnTo>
                    <a:pt x="200" y="1034"/>
                  </a:lnTo>
                  <a:lnTo>
                    <a:pt x="201" y="1035"/>
                  </a:lnTo>
                  <a:lnTo>
                    <a:pt x="201" y="1032"/>
                  </a:lnTo>
                  <a:lnTo>
                    <a:pt x="202" y="1035"/>
                  </a:lnTo>
                  <a:lnTo>
                    <a:pt x="203" y="1034"/>
                  </a:lnTo>
                  <a:lnTo>
                    <a:pt x="203" y="1037"/>
                  </a:lnTo>
                  <a:lnTo>
                    <a:pt x="204" y="1034"/>
                  </a:lnTo>
                  <a:lnTo>
                    <a:pt x="205" y="1033"/>
                  </a:lnTo>
                  <a:lnTo>
                    <a:pt x="205" y="1036"/>
                  </a:lnTo>
                  <a:lnTo>
                    <a:pt x="205" y="1039"/>
                  </a:lnTo>
                  <a:lnTo>
                    <a:pt x="206" y="1036"/>
                  </a:lnTo>
                  <a:lnTo>
                    <a:pt x="207" y="1034"/>
                  </a:lnTo>
                  <a:lnTo>
                    <a:pt x="208" y="1034"/>
                  </a:lnTo>
                  <a:lnTo>
                    <a:pt x="208" y="1033"/>
                  </a:lnTo>
                  <a:lnTo>
                    <a:pt x="209" y="1034"/>
                  </a:lnTo>
                  <a:lnTo>
                    <a:pt x="209" y="1041"/>
                  </a:lnTo>
                  <a:lnTo>
                    <a:pt x="210" y="1039"/>
                  </a:lnTo>
                  <a:lnTo>
                    <a:pt x="210" y="1035"/>
                  </a:lnTo>
                  <a:lnTo>
                    <a:pt x="211" y="1035"/>
                  </a:lnTo>
                  <a:lnTo>
                    <a:pt x="212" y="1030"/>
                  </a:lnTo>
                  <a:lnTo>
                    <a:pt x="212" y="1031"/>
                  </a:lnTo>
                  <a:lnTo>
                    <a:pt x="212" y="1033"/>
                  </a:lnTo>
                  <a:lnTo>
                    <a:pt x="213" y="1035"/>
                  </a:lnTo>
                  <a:lnTo>
                    <a:pt x="214" y="1028"/>
                  </a:lnTo>
                  <a:lnTo>
                    <a:pt x="215" y="1032"/>
                  </a:lnTo>
                  <a:lnTo>
                    <a:pt x="215" y="1034"/>
                  </a:lnTo>
                  <a:lnTo>
                    <a:pt x="216" y="1034"/>
                  </a:lnTo>
                  <a:lnTo>
                    <a:pt x="217" y="1038"/>
                  </a:lnTo>
                  <a:lnTo>
                    <a:pt x="217" y="1034"/>
                  </a:lnTo>
                  <a:lnTo>
                    <a:pt x="218" y="1032"/>
                  </a:lnTo>
                  <a:lnTo>
                    <a:pt x="219" y="1036"/>
                  </a:lnTo>
                  <a:lnTo>
                    <a:pt x="220" y="1035"/>
                  </a:lnTo>
                  <a:lnTo>
                    <a:pt x="220" y="1034"/>
                  </a:lnTo>
                  <a:lnTo>
                    <a:pt x="220" y="1039"/>
                  </a:lnTo>
                  <a:lnTo>
                    <a:pt x="221" y="1037"/>
                  </a:lnTo>
                  <a:lnTo>
                    <a:pt x="222" y="1036"/>
                  </a:lnTo>
                  <a:lnTo>
                    <a:pt x="223" y="1037"/>
                  </a:lnTo>
                  <a:lnTo>
                    <a:pt x="224" y="1037"/>
                  </a:lnTo>
                  <a:lnTo>
                    <a:pt x="224" y="1040"/>
                  </a:lnTo>
                  <a:lnTo>
                    <a:pt x="225" y="1039"/>
                  </a:lnTo>
                  <a:lnTo>
                    <a:pt x="225" y="1032"/>
                  </a:lnTo>
                  <a:lnTo>
                    <a:pt x="226" y="1033"/>
                  </a:lnTo>
                  <a:lnTo>
                    <a:pt x="227" y="1035"/>
                  </a:lnTo>
                  <a:lnTo>
                    <a:pt x="227" y="1036"/>
                  </a:lnTo>
                  <a:lnTo>
                    <a:pt x="227" y="1033"/>
                  </a:lnTo>
                  <a:lnTo>
                    <a:pt x="228" y="1032"/>
                  </a:lnTo>
                  <a:lnTo>
                    <a:pt x="229" y="1031"/>
                  </a:lnTo>
                  <a:lnTo>
                    <a:pt x="230" y="1033"/>
                  </a:lnTo>
                  <a:lnTo>
                    <a:pt x="230" y="1034"/>
                  </a:lnTo>
                  <a:lnTo>
                    <a:pt x="231" y="1034"/>
                  </a:lnTo>
                  <a:lnTo>
                    <a:pt x="232" y="1034"/>
                  </a:lnTo>
                  <a:lnTo>
                    <a:pt x="232" y="1041"/>
                  </a:lnTo>
                  <a:lnTo>
                    <a:pt x="232" y="1040"/>
                  </a:lnTo>
                  <a:lnTo>
                    <a:pt x="233" y="1038"/>
                  </a:lnTo>
                  <a:lnTo>
                    <a:pt x="234" y="1041"/>
                  </a:lnTo>
                  <a:lnTo>
                    <a:pt x="235" y="1038"/>
                  </a:lnTo>
                  <a:lnTo>
                    <a:pt x="235" y="1036"/>
                  </a:lnTo>
                  <a:lnTo>
                    <a:pt x="235" y="1035"/>
                  </a:lnTo>
                  <a:lnTo>
                    <a:pt x="236" y="1031"/>
                  </a:lnTo>
                  <a:lnTo>
                    <a:pt x="237" y="1032"/>
                  </a:lnTo>
                  <a:lnTo>
                    <a:pt x="237" y="1034"/>
                  </a:lnTo>
                  <a:lnTo>
                    <a:pt x="238" y="1034"/>
                  </a:lnTo>
                  <a:lnTo>
                    <a:pt x="239" y="1033"/>
                  </a:lnTo>
                  <a:lnTo>
                    <a:pt x="239" y="1034"/>
                  </a:lnTo>
                  <a:lnTo>
                    <a:pt x="239" y="1033"/>
                  </a:lnTo>
                  <a:lnTo>
                    <a:pt x="240" y="1033"/>
                  </a:lnTo>
                  <a:lnTo>
                    <a:pt x="241" y="1032"/>
                  </a:lnTo>
                  <a:lnTo>
                    <a:pt x="242" y="1032"/>
                  </a:lnTo>
                  <a:lnTo>
                    <a:pt x="242" y="1034"/>
                  </a:lnTo>
                  <a:lnTo>
                    <a:pt x="243" y="1037"/>
                  </a:lnTo>
                  <a:lnTo>
                    <a:pt x="243" y="1036"/>
                  </a:lnTo>
                  <a:lnTo>
                    <a:pt x="244" y="1039"/>
                  </a:lnTo>
                  <a:lnTo>
                    <a:pt x="244" y="1037"/>
                  </a:lnTo>
                  <a:lnTo>
                    <a:pt x="245" y="1038"/>
                  </a:lnTo>
                  <a:lnTo>
                    <a:pt x="246" y="1037"/>
                  </a:lnTo>
                  <a:lnTo>
                    <a:pt x="247" y="1036"/>
                  </a:lnTo>
                  <a:lnTo>
                    <a:pt x="247" y="1035"/>
                  </a:lnTo>
                  <a:lnTo>
                    <a:pt x="247" y="1034"/>
                  </a:lnTo>
                  <a:lnTo>
                    <a:pt x="248" y="1033"/>
                  </a:lnTo>
                  <a:lnTo>
                    <a:pt x="249" y="1036"/>
                  </a:lnTo>
                  <a:lnTo>
                    <a:pt x="250" y="1032"/>
                  </a:lnTo>
                  <a:lnTo>
                    <a:pt x="250" y="1034"/>
                  </a:lnTo>
                  <a:lnTo>
                    <a:pt x="251" y="1034"/>
                  </a:lnTo>
                  <a:lnTo>
                    <a:pt x="252" y="1036"/>
                  </a:lnTo>
                  <a:lnTo>
                    <a:pt x="252" y="1035"/>
                  </a:lnTo>
                  <a:lnTo>
                    <a:pt x="253" y="1036"/>
                  </a:lnTo>
                  <a:lnTo>
                    <a:pt x="254" y="1034"/>
                  </a:lnTo>
                  <a:lnTo>
                    <a:pt x="254" y="1038"/>
                  </a:lnTo>
                  <a:lnTo>
                    <a:pt x="254" y="1037"/>
                  </a:lnTo>
                  <a:lnTo>
                    <a:pt x="255" y="1037"/>
                  </a:lnTo>
                  <a:lnTo>
                    <a:pt x="256" y="1042"/>
                  </a:lnTo>
                  <a:lnTo>
                    <a:pt x="257" y="1037"/>
                  </a:lnTo>
                  <a:lnTo>
                    <a:pt x="257" y="1034"/>
                  </a:lnTo>
                  <a:lnTo>
                    <a:pt x="258" y="1034"/>
                  </a:lnTo>
                  <a:lnTo>
                    <a:pt x="258" y="1035"/>
                  </a:lnTo>
                  <a:lnTo>
                    <a:pt x="259" y="1032"/>
                  </a:lnTo>
                  <a:lnTo>
                    <a:pt x="260" y="1031"/>
                  </a:lnTo>
                  <a:lnTo>
                    <a:pt x="261" y="1033"/>
                  </a:lnTo>
                  <a:lnTo>
                    <a:pt x="261" y="1038"/>
                  </a:lnTo>
                  <a:lnTo>
                    <a:pt x="261" y="1037"/>
                  </a:lnTo>
                  <a:lnTo>
                    <a:pt x="262" y="1036"/>
                  </a:lnTo>
                  <a:lnTo>
                    <a:pt x="263" y="1032"/>
                  </a:lnTo>
                  <a:lnTo>
                    <a:pt x="264" y="1038"/>
                  </a:lnTo>
                  <a:lnTo>
                    <a:pt x="264" y="1036"/>
                  </a:lnTo>
                  <a:lnTo>
                    <a:pt x="265" y="1034"/>
                  </a:lnTo>
                  <a:lnTo>
                    <a:pt x="265" y="1037"/>
                  </a:lnTo>
                  <a:lnTo>
                    <a:pt x="266" y="1037"/>
                  </a:lnTo>
                  <a:lnTo>
                    <a:pt x="266" y="1039"/>
                  </a:lnTo>
                  <a:lnTo>
                    <a:pt x="267" y="1043"/>
                  </a:lnTo>
                  <a:lnTo>
                    <a:pt x="268" y="1042"/>
                  </a:lnTo>
                  <a:lnTo>
                    <a:pt x="269" y="1039"/>
                  </a:lnTo>
                  <a:lnTo>
                    <a:pt x="269" y="1037"/>
                  </a:lnTo>
                  <a:lnTo>
                    <a:pt x="269" y="1032"/>
                  </a:lnTo>
                  <a:lnTo>
                    <a:pt x="270" y="1032"/>
                  </a:lnTo>
                  <a:lnTo>
                    <a:pt x="271" y="1032"/>
                  </a:lnTo>
                  <a:lnTo>
                    <a:pt x="271" y="1034"/>
                  </a:lnTo>
                  <a:lnTo>
                    <a:pt x="272" y="1030"/>
                  </a:lnTo>
                  <a:lnTo>
                    <a:pt x="273" y="1034"/>
                  </a:lnTo>
                  <a:lnTo>
                    <a:pt x="274" y="1033"/>
                  </a:lnTo>
                  <a:lnTo>
                    <a:pt x="274" y="1035"/>
                  </a:lnTo>
                  <a:lnTo>
                    <a:pt x="275" y="1033"/>
                  </a:lnTo>
                  <a:lnTo>
                    <a:pt x="276" y="1037"/>
                  </a:lnTo>
                  <a:lnTo>
                    <a:pt x="276" y="1035"/>
                  </a:lnTo>
                  <a:lnTo>
                    <a:pt x="276" y="1034"/>
                  </a:lnTo>
                  <a:lnTo>
                    <a:pt x="277" y="1034"/>
                  </a:lnTo>
                  <a:lnTo>
                    <a:pt x="278" y="1034"/>
                  </a:lnTo>
                  <a:lnTo>
                    <a:pt x="279" y="1032"/>
                  </a:lnTo>
                  <a:lnTo>
                    <a:pt x="280" y="1032"/>
                  </a:lnTo>
                  <a:lnTo>
                    <a:pt x="280" y="1034"/>
                  </a:lnTo>
                  <a:lnTo>
                    <a:pt x="281" y="1038"/>
                  </a:lnTo>
                  <a:lnTo>
                    <a:pt x="281" y="1037"/>
                  </a:lnTo>
                  <a:lnTo>
                    <a:pt x="282" y="1036"/>
                  </a:lnTo>
                  <a:lnTo>
                    <a:pt x="283" y="1038"/>
                  </a:lnTo>
                  <a:lnTo>
                    <a:pt x="283" y="1039"/>
                  </a:lnTo>
                  <a:lnTo>
                    <a:pt x="284" y="1036"/>
                  </a:lnTo>
                  <a:lnTo>
                    <a:pt x="284" y="1039"/>
                  </a:lnTo>
                  <a:lnTo>
                    <a:pt x="285" y="1037"/>
                  </a:lnTo>
                  <a:lnTo>
                    <a:pt x="286" y="1037"/>
                  </a:lnTo>
                  <a:lnTo>
                    <a:pt x="286" y="1034"/>
                  </a:lnTo>
                  <a:lnTo>
                    <a:pt x="287" y="1025"/>
                  </a:lnTo>
                  <a:lnTo>
                    <a:pt x="288" y="1033"/>
                  </a:lnTo>
                  <a:lnTo>
                    <a:pt x="288" y="1035"/>
                  </a:lnTo>
                  <a:lnTo>
                    <a:pt x="289" y="1030"/>
                  </a:lnTo>
                  <a:lnTo>
                    <a:pt x="290" y="1032"/>
                  </a:lnTo>
                  <a:lnTo>
                    <a:pt x="291" y="1035"/>
                  </a:lnTo>
                  <a:lnTo>
                    <a:pt x="291" y="1039"/>
                  </a:lnTo>
                  <a:lnTo>
                    <a:pt x="291" y="1040"/>
                  </a:lnTo>
                  <a:lnTo>
                    <a:pt x="292" y="1039"/>
                  </a:lnTo>
                  <a:lnTo>
                    <a:pt x="293" y="1038"/>
                  </a:lnTo>
                  <a:lnTo>
                    <a:pt x="294" y="1039"/>
                  </a:lnTo>
                  <a:lnTo>
                    <a:pt x="295" y="1039"/>
                  </a:lnTo>
                  <a:lnTo>
                    <a:pt x="295" y="1040"/>
                  </a:lnTo>
                  <a:lnTo>
                    <a:pt x="296" y="1042"/>
                  </a:lnTo>
                  <a:lnTo>
                    <a:pt x="296" y="1039"/>
                  </a:lnTo>
                  <a:lnTo>
                    <a:pt x="297" y="1038"/>
                  </a:lnTo>
                  <a:lnTo>
                    <a:pt x="298" y="1038"/>
                  </a:lnTo>
                  <a:lnTo>
                    <a:pt x="298" y="1034"/>
                  </a:lnTo>
                  <a:lnTo>
                    <a:pt x="299" y="1039"/>
                  </a:lnTo>
                  <a:lnTo>
                    <a:pt x="300" y="1038"/>
                  </a:lnTo>
                  <a:lnTo>
                    <a:pt x="301" y="1032"/>
                  </a:lnTo>
                  <a:lnTo>
                    <a:pt x="302" y="1034"/>
                  </a:lnTo>
                  <a:lnTo>
                    <a:pt x="303" y="1039"/>
                  </a:lnTo>
                  <a:lnTo>
                    <a:pt x="303" y="1034"/>
                  </a:lnTo>
                  <a:lnTo>
                    <a:pt x="303" y="1036"/>
                  </a:lnTo>
                  <a:lnTo>
                    <a:pt x="304" y="1037"/>
                  </a:lnTo>
                  <a:lnTo>
                    <a:pt x="305" y="1036"/>
                  </a:lnTo>
                  <a:lnTo>
                    <a:pt x="305" y="1040"/>
                  </a:lnTo>
                  <a:lnTo>
                    <a:pt x="306" y="1041"/>
                  </a:lnTo>
                  <a:lnTo>
                    <a:pt x="307" y="1039"/>
                  </a:lnTo>
                  <a:lnTo>
                    <a:pt x="308" y="1038"/>
                  </a:lnTo>
                  <a:lnTo>
                    <a:pt x="308" y="1037"/>
                  </a:lnTo>
                  <a:lnTo>
                    <a:pt x="309" y="1037"/>
                  </a:lnTo>
                  <a:lnTo>
                    <a:pt x="310" y="1044"/>
                  </a:lnTo>
                  <a:lnTo>
                    <a:pt x="310" y="1041"/>
                  </a:lnTo>
                  <a:lnTo>
                    <a:pt x="310" y="1039"/>
                  </a:lnTo>
                  <a:lnTo>
                    <a:pt x="311" y="1037"/>
                  </a:lnTo>
                  <a:lnTo>
                    <a:pt x="312" y="1039"/>
                  </a:lnTo>
                  <a:lnTo>
                    <a:pt x="313" y="1039"/>
                  </a:lnTo>
                  <a:lnTo>
                    <a:pt x="313" y="1038"/>
                  </a:lnTo>
                  <a:lnTo>
                    <a:pt x="314" y="1042"/>
                  </a:lnTo>
                  <a:lnTo>
                    <a:pt x="314" y="1038"/>
                  </a:lnTo>
                  <a:lnTo>
                    <a:pt x="315" y="1038"/>
                  </a:lnTo>
                  <a:lnTo>
                    <a:pt x="316" y="1037"/>
                  </a:lnTo>
                  <a:lnTo>
                    <a:pt x="317" y="1036"/>
                  </a:lnTo>
                  <a:lnTo>
                    <a:pt x="318" y="1032"/>
                  </a:lnTo>
                  <a:lnTo>
                    <a:pt x="318" y="1037"/>
                  </a:lnTo>
                  <a:lnTo>
                    <a:pt x="318" y="1035"/>
                  </a:lnTo>
                  <a:lnTo>
                    <a:pt x="319" y="1035"/>
                  </a:lnTo>
                  <a:lnTo>
                    <a:pt x="320" y="1036"/>
                  </a:lnTo>
                  <a:lnTo>
                    <a:pt x="320" y="1035"/>
                  </a:lnTo>
                  <a:lnTo>
                    <a:pt x="321" y="1039"/>
                  </a:lnTo>
                  <a:lnTo>
                    <a:pt x="321" y="1036"/>
                  </a:lnTo>
                  <a:lnTo>
                    <a:pt x="322" y="1036"/>
                  </a:lnTo>
                  <a:lnTo>
                    <a:pt x="323" y="1044"/>
                  </a:lnTo>
                  <a:lnTo>
                    <a:pt x="323" y="1040"/>
                  </a:lnTo>
                  <a:lnTo>
                    <a:pt x="324" y="1037"/>
                  </a:lnTo>
                  <a:lnTo>
                    <a:pt x="325" y="1037"/>
                  </a:lnTo>
                  <a:lnTo>
                    <a:pt x="325" y="1040"/>
                  </a:lnTo>
                  <a:lnTo>
                    <a:pt x="325" y="1037"/>
                  </a:lnTo>
                  <a:lnTo>
                    <a:pt x="326" y="1037"/>
                  </a:lnTo>
                  <a:lnTo>
                    <a:pt x="327" y="1036"/>
                  </a:lnTo>
                  <a:lnTo>
                    <a:pt x="327" y="1034"/>
                  </a:lnTo>
                  <a:lnTo>
                    <a:pt x="328" y="1034"/>
                  </a:lnTo>
                  <a:lnTo>
                    <a:pt x="329" y="1037"/>
                  </a:lnTo>
                  <a:lnTo>
                    <a:pt x="329" y="1034"/>
                  </a:lnTo>
                  <a:lnTo>
                    <a:pt x="330" y="1034"/>
                  </a:lnTo>
                  <a:lnTo>
                    <a:pt x="330" y="1035"/>
                  </a:lnTo>
                  <a:lnTo>
                    <a:pt x="331" y="1035"/>
                  </a:lnTo>
                  <a:lnTo>
                    <a:pt x="332" y="1032"/>
                  </a:lnTo>
                  <a:lnTo>
                    <a:pt x="332" y="1034"/>
                  </a:lnTo>
                  <a:lnTo>
                    <a:pt x="332" y="1040"/>
                  </a:lnTo>
                  <a:lnTo>
                    <a:pt x="333" y="1043"/>
                  </a:lnTo>
                  <a:lnTo>
                    <a:pt x="334" y="1036"/>
                  </a:lnTo>
                  <a:lnTo>
                    <a:pt x="335" y="1037"/>
                  </a:lnTo>
                  <a:lnTo>
                    <a:pt x="336" y="1037"/>
                  </a:lnTo>
                  <a:lnTo>
                    <a:pt x="337" y="1035"/>
                  </a:lnTo>
                  <a:lnTo>
                    <a:pt x="337" y="1037"/>
                  </a:lnTo>
                  <a:lnTo>
                    <a:pt x="338" y="1036"/>
                  </a:lnTo>
                  <a:lnTo>
                    <a:pt x="339" y="1039"/>
                  </a:lnTo>
                  <a:lnTo>
                    <a:pt x="340" y="1038"/>
                  </a:lnTo>
                  <a:lnTo>
                    <a:pt x="340" y="1044"/>
                  </a:lnTo>
                  <a:lnTo>
                    <a:pt x="340" y="1041"/>
                  </a:lnTo>
                  <a:lnTo>
                    <a:pt x="341" y="1037"/>
                  </a:lnTo>
                  <a:lnTo>
                    <a:pt x="342" y="1038"/>
                  </a:lnTo>
                  <a:lnTo>
                    <a:pt x="342" y="1045"/>
                  </a:lnTo>
                  <a:lnTo>
                    <a:pt x="343" y="1044"/>
                  </a:lnTo>
                  <a:lnTo>
                    <a:pt x="344" y="1041"/>
                  </a:lnTo>
                  <a:lnTo>
                    <a:pt x="345" y="1035"/>
                  </a:lnTo>
                  <a:lnTo>
                    <a:pt x="345" y="1033"/>
                  </a:lnTo>
                  <a:lnTo>
                    <a:pt x="346" y="1036"/>
                  </a:lnTo>
                  <a:lnTo>
                    <a:pt x="347" y="1037"/>
                  </a:lnTo>
                  <a:lnTo>
                    <a:pt x="347" y="1040"/>
                  </a:lnTo>
                  <a:lnTo>
                    <a:pt x="347" y="1038"/>
                  </a:lnTo>
                  <a:lnTo>
                    <a:pt x="348" y="1037"/>
                  </a:lnTo>
                  <a:lnTo>
                    <a:pt x="349" y="1041"/>
                  </a:lnTo>
                  <a:lnTo>
                    <a:pt x="349" y="1039"/>
                  </a:lnTo>
                  <a:lnTo>
                    <a:pt x="350" y="1039"/>
                  </a:lnTo>
                  <a:lnTo>
                    <a:pt x="351" y="1039"/>
                  </a:lnTo>
                  <a:lnTo>
                    <a:pt x="352" y="1038"/>
                  </a:lnTo>
                  <a:lnTo>
                    <a:pt x="352" y="1037"/>
                  </a:lnTo>
                  <a:lnTo>
                    <a:pt x="352" y="1039"/>
                  </a:lnTo>
                  <a:lnTo>
                    <a:pt x="353" y="1039"/>
                  </a:lnTo>
                  <a:lnTo>
                    <a:pt x="354" y="1039"/>
                  </a:lnTo>
                  <a:lnTo>
                    <a:pt x="355" y="1039"/>
                  </a:lnTo>
                  <a:lnTo>
                    <a:pt x="356" y="1037"/>
                  </a:lnTo>
                  <a:lnTo>
                    <a:pt x="357" y="1036"/>
                  </a:lnTo>
                  <a:lnTo>
                    <a:pt x="358" y="1037"/>
                  </a:lnTo>
                  <a:lnTo>
                    <a:pt x="359" y="1039"/>
                  </a:lnTo>
                  <a:lnTo>
                    <a:pt x="360" y="1032"/>
                  </a:lnTo>
                  <a:lnTo>
                    <a:pt x="361" y="1032"/>
                  </a:lnTo>
                  <a:lnTo>
                    <a:pt x="362" y="1035"/>
                  </a:lnTo>
                  <a:lnTo>
                    <a:pt x="363" y="1036"/>
                  </a:lnTo>
                  <a:lnTo>
                    <a:pt x="363" y="1034"/>
                  </a:lnTo>
                  <a:lnTo>
                    <a:pt x="364" y="1037"/>
                  </a:lnTo>
                  <a:lnTo>
                    <a:pt x="364" y="1039"/>
                  </a:lnTo>
                  <a:lnTo>
                    <a:pt x="365" y="1040"/>
                  </a:lnTo>
                  <a:lnTo>
                    <a:pt x="366" y="1038"/>
                  </a:lnTo>
                  <a:lnTo>
                    <a:pt x="367" y="1038"/>
                  </a:lnTo>
                  <a:lnTo>
                    <a:pt x="367" y="1037"/>
                  </a:lnTo>
                  <a:lnTo>
                    <a:pt x="367" y="1036"/>
                  </a:lnTo>
                  <a:lnTo>
                    <a:pt x="368" y="1029"/>
                  </a:lnTo>
                  <a:lnTo>
                    <a:pt x="369" y="1032"/>
                  </a:lnTo>
                  <a:lnTo>
                    <a:pt x="369" y="1035"/>
                  </a:lnTo>
                  <a:lnTo>
                    <a:pt x="370" y="1032"/>
                  </a:lnTo>
                  <a:lnTo>
                    <a:pt x="370" y="1033"/>
                  </a:lnTo>
                  <a:lnTo>
                    <a:pt x="371" y="1034"/>
                  </a:lnTo>
                  <a:lnTo>
                    <a:pt x="371" y="1035"/>
                  </a:lnTo>
                  <a:lnTo>
                    <a:pt x="372" y="1044"/>
                  </a:lnTo>
                  <a:lnTo>
                    <a:pt x="373" y="1037"/>
                  </a:lnTo>
                  <a:lnTo>
                    <a:pt x="374" y="1034"/>
                  </a:lnTo>
                  <a:lnTo>
                    <a:pt x="374" y="1036"/>
                  </a:lnTo>
                  <a:lnTo>
                    <a:pt x="375" y="1037"/>
                  </a:lnTo>
                  <a:lnTo>
                    <a:pt x="376" y="1039"/>
                  </a:lnTo>
                  <a:lnTo>
                    <a:pt x="376" y="1038"/>
                  </a:lnTo>
                  <a:lnTo>
                    <a:pt x="377" y="1037"/>
                  </a:lnTo>
                  <a:lnTo>
                    <a:pt x="378" y="1036"/>
                  </a:lnTo>
                  <a:lnTo>
                    <a:pt x="378" y="1039"/>
                  </a:lnTo>
                  <a:lnTo>
                    <a:pt x="379" y="1035"/>
                  </a:lnTo>
                  <a:lnTo>
                    <a:pt x="379" y="1034"/>
                  </a:lnTo>
                  <a:lnTo>
                    <a:pt x="380" y="1040"/>
                  </a:lnTo>
                  <a:lnTo>
                    <a:pt x="381" y="1034"/>
                  </a:lnTo>
                  <a:lnTo>
                    <a:pt x="382" y="1035"/>
                  </a:lnTo>
                  <a:lnTo>
                    <a:pt x="383" y="1034"/>
                  </a:lnTo>
                  <a:lnTo>
                    <a:pt x="384" y="1032"/>
                  </a:lnTo>
                  <a:lnTo>
                    <a:pt x="385" y="1034"/>
                  </a:lnTo>
                  <a:lnTo>
                    <a:pt x="386" y="1034"/>
                  </a:lnTo>
                  <a:lnTo>
                    <a:pt x="386" y="1035"/>
                  </a:lnTo>
                  <a:lnTo>
                    <a:pt x="387" y="1037"/>
                  </a:lnTo>
                  <a:lnTo>
                    <a:pt x="388" y="1034"/>
                  </a:lnTo>
                  <a:lnTo>
                    <a:pt x="389" y="1035"/>
                  </a:lnTo>
                  <a:lnTo>
                    <a:pt x="389" y="1037"/>
                  </a:lnTo>
                  <a:lnTo>
                    <a:pt x="389" y="1036"/>
                  </a:lnTo>
                  <a:lnTo>
                    <a:pt x="390" y="1036"/>
                  </a:lnTo>
                  <a:lnTo>
                    <a:pt x="391" y="1035"/>
                  </a:lnTo>
                  <a:lnTo>
                    <a:pt x="391" y="1036"/>
                  </a:lnTo>
                  <a:lnTo>
                    <a:pt x="392" y="1039"/>
                  </a:lnTo>
                  <a:lnTo>
                    <a:pt x="393" y="1037"/>
                  </a:lnTo>
                  <a:lnTo>
                    <a:pt x="393" y="1036"/>
                  </a:lnTo>
                  <a:lnTo>
                    <a:pt x="394" y="1036"/>
                  </a:lnTo>
                  <a:lnTo>
                    <a:pt x="394" y="1035"/>
                  </a:lnTo>
                  <a:lnTo>
                    <a:pt x="395" y="1037"/>
                  </a:lnTo>
                  <a:lnTo>
                    <a:pt x="396" y="1035"/>
                  </a:lnTo>
                  <a:lnTo>
                    <a:pt x="396" y="1034"/>
                  </a:lnTo>
                  <a:lnTo>
                    <a:pt x="396" y="1035"/>
                  </a:lnTo>
                  <a:lnTo>
                    <a:pt x="397" y="1036"/>
                  </a:lnTo>
                  <a:lnTo>
                    <a:pt x="398" y="1041"/>
                  </a:lnTo>
                  <a:lnTo>
                    <a:pt x="399" y="1039"/>
                  </a:lnTo>
                  <a:lnTo>
                    <a:pt x="400" y="1037"/>
                  </a:lnTo>
                  <a:lnTo>
                    <a:pt x="400" y="1039"/>
                  </a:lnTo>
                  <a:lnTo>
                    <a:pt x="401" y="1037"/>
                  </a:lnTo>
                  <a:lnTo>
                    <a:pt x="401" y="1036"/>
                  </a:lnTo>
                  <a:lnTo>
                    <a:pt x="402" y="1036"/>
                  </a:lnTo>
                  <a:lnTo>
                    <a:pt x="403" y="1041"/>
                  </a:lnTo>
                  <a:lnTo>
                    <a:pt x="403" y="1039"/>
                  </a:lnTo>
                  <a:lnTo>
                    <a:pt x="404" y="1037"/>
                  </a:lnTo>
                  <a:lnTo>
                    <a:pt x="405" y="1042"/>
                  </a:lnTo>
                  <a:lnTo>
                    <a:pt x="406" y="1040"/>
                  </a:lnTo>
                  <a:lnTo>
                    <a:pt x="406" y="1039"/>
                  </a:lnTo>
                  <a:lnTo>
                    <a:pt x="407" y="1038"/>
                  </a:lnTo>
                  <a:lnTo>
                    <a:pt x="408" y="1034"/>
                  </a:lnTo>
                  <a:lnTo>
                    <a:pt x="408" y="1033"/>
                  </a:lnTo>
                  <a:lnTo>
                    <a:pt x="408" y="1035"/>
                  </a:lnTo>
                  <a:lnTo>
                    <a:pt x="409" y="1038"/>
                  </a:lnTo>
                  <a:lnTo>
                    <a:pt x="410" y="1037"/>
                  </a:lnTo>
                  <a:lnTo>
                    <a:pt x="411" y="1031"/>
                  </a:lnTo>
                  <a:lnTo>
                    <a:pt x="411" y="1034"/>
                  </a:lnTo>
                  <a:lnTo>
                    <a:pt x="411" y="1032"/>
                  </a:lnTo>
                  <a:lnTo>
                    <a:pt x="412" y="1032"/>
                  </a:lnTo>
                  <a:lnTo>
                    <a:pt x="413" y="1034"/>
                  </a:lnTo>
                  <a:lnTo>
                    <a:pt x="414" y="1025"/>
                  </a:lnTo>
                  <a:lnTo>
                    <a:pt x="415" y="1032"/>
                  </a:lnTo>
                  <a:lnTo>
                    <a:pt x="416" y="1033"/>
                  </a:lnTo>
                  <a:lnTo>
                    <a:pt x="416" y="1038"/>
                  </a:lnTo>
                  <a:lnTo>
                    <a:pt x="417" y="1037"/>
                  </a:lnTo>
                  <a:lnTo>
                    <a:pt x="418" y="1036"/>
                  </a:lnTo>
                  <a:lnTo>
                    <a:pt x="418" y="1032"/>
                  </a:lnTo>
                  <a:lnTo>
                    <a:pt x="419" y="1037"/>
                  </a:lnTo>
                  <a:lnTo>
                    <a:pt x="420" y="1037"/>
                  </a:lnTo>
                  <a:lnTo>
                    <a:pt x="420" y="1041"/>
                  </a:lnTo>
                  <a:lnTo>
                    <a:pt x="421" y="1039"/>
                  </a:lnTo>
                  <a:lnTo>
                    <a:pt x="422" y="1042"/>
                  </a:lnTo>
                  <a:lnTo>
                    <a:pt x="423" y="1042"/>
                  </a:lnTo>
                  <a:lnTo>
                    <a:pt x="423" y="1040"/>
                  </a:lnTo>
                  <a:lnTo>
                    <a:pt x="424" y="1039"/>
                  </a:lnTo>
                  <a:lnTo>
                    <a:pt x="425" y="1038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533" name="Freeform 874"/>
            <p:cNvSpPr>
              <a:spLocks/>
            </p:cNvSpPr>
            <p:nvPr/>
          </p:nvSpPr>
          <p:spPr bwMode="auto">
            <a:xfrm>
              <a:off x="1550988" y="5300663"/>
              <a:ext cx="673100" cy="1587500"/>
            </a:xfrm>
            <a:custGeom>
              <a:avLst/>
              <a:gdLst>
                <a:gd name="T0" fmla="*/ 2147483647 w 424"/>
                <a:gd name="T1" fmla="*/ 2147483647 h 1000"/>
                <a:gd name="T2" fmla="*/ 2147483647 w 424"/>
                <a:gd name="T3" fmla="*/ 2147483647 h 1000"/>
                <a:gd name="T4" fmla="*/ 2147483647 w 424"/>
                <a:gd name="T5" fmla="*/ 2147483647 h 1000"/>
                <a:gd name="T6" fmla="*/ 2147483647 w 424"/>
                <a:gd name="T7" fmla="*/ 2147483647 h 1000"/>
                <a:gd name="T8" fmla="*/ 2147483647 w 424"/>
                <a:gd name="T9" fmla="*/ 2147483647 h 1000"/>
                <a:gd name="T10" fmla="*/ 2147483647 w 424"/>
                <a:gd name="T11" fmla="*/ 2147483647 h 1000"/>
                <a:gd name="T12" fmla="*/ 2147483647 w 424"/>
                <a:gd name="T13" fmla="*/ 2147483647 h 1000"/>
                <a:gd name="T14" fmla="*/ 2147483647 w 424"/>
                <a:gd name="T15" fmla="*/ 2147483647 h 1000"/>
                <a:gd name="T16" fmla="*/ 2147483647 w 424"/>
                <a:gd name="T17" fmla="*/ 2147483647 h 1000"/>
                <a:gd name="T18" fmla="*/ 2147483647 w 424"/>
                <a:gd name="T19" fmla="*/ 2147483647 h 1000"/>
                <a:gd name="T20" fmla="*/ 2147483647 w 424"/>
                <a:gd name="T21" fmla="*/ 2147483647 h 1000"/>
                <a:gd name="T22" fmla="*/ 2147483647 w 424"/>
                <a:gd name="T23" fmla="*/ 2147483647 h 1000"/>
                <a:gd name="T24" fmla="*/ 2147483647 w 424"/>
                <a:gd name="T25" fmla="*/ 2147483647 h 1000"/>
                <a:gd name="T26" fmla="*/ 2147483647 w 424"/>
                <a:gd name="T27" fmla="*/ 2147483647 h 1000"/>
                <a:gd name="T28" fmla="*/ 2147483647 w 424"/>
                <a:gd name="T29" fmla="*/ 2147483647 h 1000"/>
                <a:gd name="T30" fmla="*/ 2147483647 w 424"/>
                <a:gd name="T31" fmla="*/ 2147483647 h 1000"/>
                <a:gd name="T32" fmla="*/ 2147483647 w 424"/>
                <a:gd name="T33" fmla="*/ 2147483647 h 1000"/>
                <a:gd name="T34" fmla="*/ 2147483647 w 424"/>
                <a:gd name="T35" fmla="*/ 2147483647 h 1000"/>
                <a:gd name="T36" fmla="*/ 2147483647 w 424"/>
                <a:gd name="T37" fmla="*/ 2147483647 h 1000"/>
                <a:gd name="T38" fmla="*/ 2147483647 w 424"/>
                <a:gd name="T39" fmla="*/ 2147483647 h 1000"/>
                <a:gd name="T40" fmla="*/ 2147483647 w 424"/>
                <a:gd name="T41" fmla="*/ 2147483647 h 1000"/>
                <a:gd name="T42" fmla="*/ 2147483647 w 424"/>
                <a:gd name="T43" fmla="*/ 2147483647 h 1000"/>
                <a:gd name="T44" fmla="*/ 2147483647 w 424"/>
                <a:gd name="T45" fmla="*/ 2147483647 h 1000"/>
                <a:gd name="T46" fmla="*/ 2147483647 w 424"/>
                <a:gd name="T47" fmla="*/ 2147483647 h 1000"/>
                <a:gd name="T48" fmla="*/ 2147483647 w 424"/>
                <a:gd name="T49" fmla="*/ 2147483647 h 1000"/>
                <a:gd name="T50" fmla="*/ 2147483647 w 424"/>
                <a:gd name="T51" fmla="*/ 2147483647 h 1000"/>
                <a:gd name="T52" fmla="*/ 2147483647 w 424"/>
                <a:gd name="T53" fmla="*/ 2147483647 h 1000"/>
                <a:gd name="T54" fmla="*/ 2147483647 w 424"/>
                <a:gd name="T55" fmla="*/ 2147483647 h 1000"/>
                <a:gd name="T56" fmla="*/ 2147483647 w 424"/>
                <a:gd name="T57" fmla="*/ 2147483647 h 1000"/>
                <a:gd name="T58" fmla="*/ 2147483647 w 424"/>
                <a:gd name="T59" fmla="*/ 2147483647 h 1000"/>
                <a:gd name="T60" fmla="*/ 2147483647 w 424"/>
                <a:gd name="T61" fmla="*/ 2147483647 h 1000"/>
                <a:gd name="T62" fmla="*/ 2147483647 w 424"/>
                <a:gd name="T63" fmla="*/ 2147483647 h 1000"/>
                <a:gd name="T64" fmla="*/ 2147483647 w 424"/>
                <a:gd name="T65" fmla="*/ 2147483647 h 1000"/>
                <a:gd name="T66" fmla="*/ 2147483647 w 424"/>
                <a:gd name="T67" fmla="*/ 2147483647 h 1000"/>
                <a:gd name="T68" fmla="*/ 2147483647 w 424"/>
                <a:gd name="T69" fmla="*/ 2147483647 h 1000"/>
                <a:gd name="T70" fmla="*/ 2147483647 w 424"/>
                <a:gd name="T71" fmla="*/ 2147483647 h 1000"/>
                <a:gd name="T72" fmla="*/ 2147483647 w 424"/>
                <a:gd name="T73" fmla="*/ 2147483647 h 1000"/>
                <a:gd name="T74" fmla="*/ 2147483647 w 424"/>
                <a:gd name="T75" fmla="*/ 2147483647 h 1000"/>
                <a:gd name="T76" fmla="*/ 2147483647 w 424"/>
                <a:gd name="T77" fmla="*/ 2147483647 h 1000"/>
                <a:gd name="T78" fmla="*/ 2147483647 w 424"/>
                <a:gd name="T79" fmla="*/ 2147483647 h 1000"/>
                <a:gd name="T80" fmla="*/ 2147483647 w 424"/>
                <a:gd name="T81" fmla="*/ 2147483647 h 1000"/>
                <a:gd name="T82" fmla="*/ 2147483647 w 424"/>
                <a:gd name="T83" fmla="*/ 2147483647 h 1000"/>
                <a:gd name="T84" fmla="*/ 2147483647 w 424"/>
                <a:gd name="T85" fmla="*/ 2147483647 h 1000"/>
                <a:gd name="T86" fmla="*/ 2147483647 w 424"/>
                <a:gd name="T87" fmla="*/ 2147483647 h 1000"/>
                <a:gd name="T88" fmla="*/ 2147483647 w 424"/>
                <a:gd name="T89" fmla="*/ 2147483647 h 1000"/>
                <a:gd name="T90" fmla="*/ 2147483647 w 424"/>
                <a:gd name="T91" fmla="*/ 2147483647 h 1000"/>
                <a:gd name="T92" fmla="*/ 2147483647 w 424"/>
                <a:gd name="T93" fmla="*/ 2147483647 h 1000"/>
                <a:gd name="T94" fmla="*/ 2147483647 w 424"/>
                <a:gd name="T95" fmla="*/ 2147483647 h 1000"/>
                <a:gd name="T96" fmla="*/ 2147483647 w 424"/>
                <a:gd name="T97" fmla="*/ 2147483647 h 1000"/>
                <a:gd name="T98" fmla="*/ 2147483647 w 424"/>
                <a:gd name="T99" fmla="*/ 2147483647 h 1000"/>
                <a:gd name="T100" fmla="*/ 2147483647 w 424"/>
                <a:gd name="T101" fmla="*/ 2147483647 h 1000"/>
                <a:gd name="T102" fmla="*/ 2147483647 w 424"/>
                <a:gd name="T103" fmla="*/ 2147483647 h 1000"/>
                <a:gd name="T104" fmla="*/ 2147483647 w 424"/>
                <a:gd name="T105" fmla="*/ 2147483647 h 1000"/>
                <a:gd name="T106" fmla="*/ 2147483647 w 424"/>
                <a:gd name="T107" fmla="*/ 2147483647 h 1000"/>
                <a:gd name="T108" fmla="*/ 2147483647 w 424"/>
                <a:gd name="T109" fmla="*/ 2147483647 h 1000"/>
                <a:gd name="T110" fmla="*/ 2147483647 w 424"/>
                <a:gd name="T111" fmla="*/ 2147483647 h 1000"/>
                <a:gd name="T112" fmla="*/ 2147483647 w 424"/>
                <a:gd name="T113" fmla="*/ 2147483647 h 1000"/>
                <a:gd name="T114" fmla="*/ 2147483647 w 424"/>
                <a:gd name="T115" fmla="*/ 2147483647 h 1000"/>
                <a:gd name="T116" fmla="*/ 2147483647 w 424"/>
                <a:gd name="T117" fmla="*/ 2147483647 h 1000"/>
                <a:gd name="T118" fmla="*/ 2147483647 w 424"/>
                <a:gd name="T119" fmla="*/ 2147483647 h 1000"/>
                <a:gd name="T120" fmla="*/ 2147483647 w 424"/>
                <a:gd name="T121" fmla="*/ 2147483647 h 1000"/>
                <a:gd name="T122" fmla="*/ 2147483647 w 424"/>
                <a:gd name="T123" fmla="*/ 2147483647 h 1000"/>
                <a:gd name="T124" fmla="*/ 2147483647 w 424"/>
                <a:gd name="T125" fmla="*/ 2147483647 h 10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24"/>
                <a:gd name="T190" fmla="*/ 0 h 1000"/>
                <a:gd name="T191" fmla="*/ 424 w 424"/>
                <a:gd name="T192" fmla="*/ 1000 h 100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24" h="1000">
                  <a:moveTo>
                    <a:pt x="0" y="11"/>
                  </a:moveTo>
                  <a:lnTo>
                    <a:pt x="0" y="11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3" y="9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5" y="12"/>
                  </a:lnTo>
                  <a:lnTo>
                    <a:pt x="6" y="8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8" y="13"/>
                  </a:lnTo>
                  <a:lnTo>
                    <a:pt x="9" y="11"/>
                  </a:lnTo>
                  <a:lnTo>
                    <a:pt x="9" y="8"/>
                  </a:lnTo>
                  <a:lnTo>
                    <a:pt x="10" y="11"/>
                  </a:lnTo>
                  <a:lnTo>
                    <a:pt x="11" y="15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7"/>
                  </a:lnTo>
                  <a:lnTo>
                    <a:pt x="13" y="12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7" y="14"/>
                  </a:lnTo>
                  <a:lnTo>
                    <a:pt x="17" y="8"/>
                  </a:lnTo>
                  <a:lnTo>
                    <a:pt x="18" y="10"/>
                  </a:lnTo>
                  <a:lnTo>
                    <a:pt x="19" y="11"/>
                  </a:lnTo>
                  <a:lnTo>
                    <a:pt x="20" y="12"/>
                  </a:lnTo>
                  <a:lnTo>
                    <a:pt x="20" y="5"/>
                  </a:lnTo>
                  <a:lnTo>
                    <a:pt x="20" y="6"/>
                  </a:lnTo>
                  <a:lnTo>
                    <a:pt x="21" y="10"/>
                  </a:lnTo>
                  <a:lnTo>
                    <a:pt x="22" y="12"/>
                  </a:lnTo>
                  <a:lnTo>
                    <a:pt x="22" y="8"/>
                  </a:lnTo>
                  <a:lnTo>
                    <a:pt x="23" y="10"/>
                  </a:lnTo>
                  <a:lnTo>
                    <a:pt x="24" y="11"/>
                  </a:lnTo>
                  <a:lnTo>
                    <a:pt x="24" y="12"/>
                  </a:lnTo>
                  <a:lnTo>
                    <a:pt x="25" y="12"/>
                  </a:lnTo>
                  <a:lnTo>
                    <a:pt x="26" y="12"/>
                  </a:lnTo>
                  <a:lnTo>
                    <a:pt x="27" y="12"/>
                  </a:lnTo>
                  <a:lnTo>
                    <a:pt x="27" y="9"/>
                  </a:lnTo>
                  <a:lnTo>
                    <a:pt x="27" y="12"/>
                  </a:lnTo>
                  <a:lnTo>
                    <a:pt x="28" y="17"/>
                  </a:lnTo>
                  <a:lnTo>
                    <a:pt x="29" y="17"/>
                  </a:lnTo>
                  <a:lnTo>
                    <a:pt x="30" y="13"/>
                  </a:lnTo>
                  <a:lnTo>
                    <a:pt x="30" y="11"/>
                  </a:lnTo>
                  <a:lnTo>
                    <a:pt x="31" y="5"/>
                  </a:lnTo>
                  <a:lnTo>
                    <a:pt x="32" y="5"/>
                  </a:lnTo>
                  <a:lnTo>
                    <a:pt x="32" y="8"/>
                  </a:lnTo>
                  <a:lnTo>
                    <a:pt x="32" y="12"/>
                  </a:lnTo>
                  <a:lnTo>
                    <a:pt x="33" y="4"/>
                  </a:lnTo>
                  <a:lnTo>
                    <a:pt x="34" y="7"/>
                  </a:lnTo>
                  <a:lnTo>
                    <a:pt x="35" y="10"/>
                  </a:lnTo>
                  <a:lnTo>
                    <a:pt x="35" y="11"/>
                  </a:lnTo>
                  <a:lnTo>
                    <a:pt x="36" y="12"/>
                  </a:lnTo>
                  <a:lnTo>
                    <a:pt x="37" y="11"/>
                  </a:lnTo>
                  <a:lnTo>
                    <a:pt x="37" y="10"/>
                  </a:lnTo>
                  <a:lnTo>
                    <a:pt x="38" y="12"/>
                  </a:lnTo>
                  <a:lnTo>
                    <a:pt x="39" y="11"/>
                  </a:lnTo>
                  <a:lnTo>
                    <a:pt x="39" y="12"/>
                  </a:lnTo>
                  <a:lnTo>
                    <a:pt x="40" y="17"/>
                  </a:lnTo>
                  <a:lnTo>
                    <a:pt x="41" y="14"/>
                  </a:lnTo>
                  <a:lnTo>
                    <a:pt x="42" y="13"/>
                  </a:lnTo>
                  <a:lnTo>
                    <a:pt x="42" y="16"/>
                  </a:lnTo>
                  <a:lnTo>
                    <a:pt x="42" y="13"/>
                  </a:lnTo>
                  <a:lnTo>
                    <a:pt x="43" y="13"/>
                  </a:lnTo>
                  <a:lnTo>
                    <a:pt x="44" y="14"/>
                  </a:lnTo>
                  <a:lnTo>
                    <a:pt x="44" y="8"/>
                  </a:lnTo>
                  <a:lnTo>
                    <a:pt x="45" y="8"/>
                  </a:lnTo>
                  <a:lnTo>
                    <a:pt x="46" y="10"/>
                  </a:lnTo>
                  <a:lnTo>
                    <a:pt x="47" y="11"/>
                  </a:lnTo>
                  <a:lnTo>
                    <a:pt x="47" y="8"/>
                  </a:lnTo>
                  <a:lnTo>
                    <a:pt x="47" y="5"/>
                  </a:lnTo>
                  <a:lnTo>
                    <a:pt x="48" y="7"/>
                  </a:lnTo>
                  <a:lnTo>
                    <a:pt x="49" y="7"/>
                  </a:lnTo>
                  <a:lnTo>
                    <a:pt x="49" y="9"/>
                  </a:lnTo>
                  <a:lnTo>
                    <a:pt x="50" y="9"/>
                  </a:lnTo>
                  <a:lnTo>
                    <a:pt x="50" y="10"/>
                  </a:lnTo>
                  <a:lnTo>
                    <a:pt x="51" y="8"/>
                  </a:lnTo>
                  <a:lnTo>
                    <a:pt x="52" y="12"/>
                  </a:lnTo>
                  <a:lnTo>
                    <a:pt x="52" y="11"/>
                  </a:lnTo>
                  <a:lnTo>
                    <a:pt x="53" y="12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4" y="11"/>
                  </a:lnTo>
                  <a:lnTo>
                    <a:pt x="55" y="10"/>
                  </a:lnTo>
                  <a:lnTo>
                    <a:pt x="56" y="12"/>
                  </a:lnTo>
                  <a:lnTo>
                    <a:pt x="57" y="11"/>
                  </a:lnTo>
                  <a:lnTo>
                    <a:pt x="57" y="8"/>
                  </a:lnTo>
                  <a:lnTo>
                    <a:pt x="58" y="9"/>
                  </a:lnTo>
                  <a:lnTo>
                    <a:pt x="59" y="9"/>
                  </a:lnTo>
                  <a:lnTo>
                    <a:pt x="59" y="11"/>
                  </a:lnTo>
                  <a:lnTo>
                    <a:pt x="60" y="8"/>
                  </a:lnTo>
                  <a:lnTo>
                    <a:pt x="61" y="9"/>
                  </a:lnTo>
                  <a:lnTo>
                    <a:pt x="61" y="10"/>
                  </a:lnTo>
                  <a:lnTo>
                    <a:pt x="61" y="4"/>
                  </a:lnTo>
                  <a:lnTo>
                    <a:pt x="62" y="8"/>
                  </a:lnTo>
                  <a:lnTo>
                    <a:pt x="63" y="10"/>
                  </a:lnTo>
                  <a:lnTo>
                    <a:pt x="64" y="13"/>
                  </a:lnTo>
                  <a:lnTo>
                    <a:pt x="64" y="7"/>
                  </a:lnTo>
                  <a:lnTo>
                    <a:pt x="65" y="8"/>
                  </a:lnTo>
                  <a:lnTo>
                    <a:pt x="65" y="9"/>
                  </a:lnTo>
                  <a:lnTo>
                    <a:pt x="66" y="9"/>
                  </a:lnTo>
                  <a:lnTo>
                    <a:pt x="66" y="11"/>
                  </a:lnTo>
                  <a:lnTo>
                    <a:pt x="67" y="8"/>
                  </a:lnTo>
                  <a:lnTo>
                    <a:pt x="68" y="10"/>
                  </a:lnTo>
                  <a:lnTo>
                    <a:pt x="69" y="11"/>
                  </a:lnTo>
                  <a:lnTo>
                    <a:pt x="69" y="10"/>
                  </a:lnTo>
                  <a:lnTo>
                    <a:pt x="70" y="10"/>
                  </a:lnTo>
                  <a:lnTo>
                    <a:pt x="71" y="8"/>
                  </a:lnTo>
                  <a:lnTo>
                    <a:pt x="71" y="12"/>
                  </a:lnTo>
                  <a:lnTo>
                    <a:pt x="72" y="9"/>
                  </a:lnTo>
                  <a:lnTo>
                    <a:pt x="73" y="8"/>
                  </a:lnTo>
                  <a:lnTo>
                    <a:pt x="73" y="10"/>
                  </a:lnTo>
                  <a:lnTo>
                    <a:pt x="74" y="10"/>
                  </a:lnTo>
                  <a:lnTo>
                    <a:pt x="74" y="11"/>
                  </a:lnTo>
                  <a:lnTo>
                    <a:pt x="75" y="14"/>
                  </a:lnTo>
                  <a:lnTo>
                    <a:pt x="76" y="7"/>
                  </a:lnTo>
                  <a:lnTo>
                    <a:pt x="76" y="9"/>
                  </a:lnTo>
                  <a:lnTo>
                    <a:pt x="77" y="9"/>
                  </a:lnTo>
                  <a:lnTo>
                    <a:pt x="78" y="9"/>
                  </a:lnTo>
                  <a:lnTo>
                    <a:pt x="79" y="13"/>
                  </a:lnTo>
                  <a:lnTo>
                    <a:pt x="79" y="14"/>
                  </a:lnTo>
                  <a:lnTo>
                    <a:pt x="80" y="11"/>
                  </a:lnTo>
                  <a:lnTo>
                    <a:pt x="80" y="12"/>
                  </a:lnTo>
                  <a:lnTo>
                    <a:pt x="81" y="10"/>
                  </a:lnTo>
                  <a:lnTo>
                    <a:pt x="82" y="10"/>
                  </a:lnTo>
                  <a:lnTo>
                    <a:pt x="83" y="12"/>
                  </a:lnTo>
                  <a:lnTo>
                    <a:pt x="83" y="10"/>
                  </a:lnTo>
                  <a:lnTo>
                    <a:pt x="83" y="8"/>
                  </a:lnTo>
                  <a:lnTo>
                    <a:pt x="84" y="10"/>
                  </a:lnTo>
                  <a:lnTo>
                    <a:pt x="85" y="9"/>
                  </a:lnTo>
                  <a:lnTo>
                    <a:pt x="86" y="9"/>
                  </a:lnTo>
                  <a:lnTo>
                    <a:pt x="86" y="13"/>
                  </a:lnTo>
                  <a:lnTo>
                    <a:pt x="87" y="11"/>
                  </a:lnTo>
                  <a:lnTo>
                    <a:pt x="88" y="8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89" y="14"/>
                  </a:lnTo>
                  <a:lnTo>
                    <a:pt x="90" y="9"/>
                  </a:lnTo>
                  <a:lnTo>
                    <a:pt x="91" y="6"/>
                  </a:lnTo>
                  <a:lnTo>
                    <a:pt x="91" y="11"/>
                  </a:lnTo>
                  <a:lnTo>
                    <a:pt x="92" y="11"/>
                  </a:lnTo>
                  <a:lnTo>
                    <a:pt x="93" y="11"/>
                  </a:lnTo>
                  <a:lnTo>
                    <a:pt x="93" y="7"/>
                  </a:lnTo>
                  <a:lnTo>
                    <a:pt x="94" y="5"/>
                  </a:lnTo>
                  <a:lnTo>
                    <a:pt x="95" y="8"/>
                  </a:lnTo>
                  <a:lnTo>
                    <a:pt x="95" y="9"/>
                  </a:lnTo>
                  <a:lnTo>
                    <a:pt x="96" y="10"/>
                  </a:lnTo>
                  <a:lnTo>
                    <a:pt x="97" y="11"/>
                  </a:lnTo>
                  <a:lnTo>
                    <a:pt x="98" y="12"/>
                  </a:lnTo>
                  <a:lnTo>
                    <a:pt x="98" y="11"/>
                  </a:lnTo>
                  <a:lnTo>
                    <a:pt x="99" y="10"/>
                  </a:lnTo>
                  <a:lnTo>
                    <a:pt x="100" y="8"/>
                  </a:lnTo>
                  <a:lnTo>
                    <a:pt x="101" y="9"/>
                  </a:lnTo>
                  <a:lnTo>
                    <a:pt x="101" y="8"/>
                  </a:lnTo>
                  <a:lnTo>
                    <a:pt x="102" y="7"/>
                  </a:lnTo>
                  <a:lnTo>
                    <a:pt x="103" y="5"/>
                  </a:lnTo>
                  <a:lnTo>
                    <a:pt x="103" y="10"/>
                  </a:lnTo>
                  <a:lnTo>
                    <a:pt x="104" y="9"/>
                  </a:lnTo>
                  <a:lnTo>
                    <a:pt x="105" y="10"/>
                  </a:lnTo>
                  <a:lnTo>
                    <a:pt x="106" y="9"/>
                  </a:lnTo>
                  <a:lnTo>
                    <a:pt x="106" y="11"/>
                  </a:lnTo>
                  <a:lnTo>
                    <a:pt x="106" y="7"/>
                  </a:lnTo>
                  <a:lnTo>
                    <a:pt x="107" y="10"/>
                  </a:lnTo>
                  <a:lnTo>
                    <a:pt x="108" y="10"/>
                  </a:lnTo>
                  <a:lnTo>
                    <a:pt x="109" y="3"/>
                  </a:lnTo>
                  <a:lnTo>
                    <a:pt x="110" y="5"/>
                  </a:lnTo>
                  <a:lnTo>
                    <a:pt x="110" y="6"/>
                  </a:lnTo>
                  <a:lnTo>
                    <a:pt x="110" y="8"/>
                  </a:lnTo>
                  <a:lnTo>
                    <a:pt x="111" y="10"/>
                  </a:lnTo>
                  <a:lnTo>
                    <a:pt x="112" y="10"/>
                  </a:lnTo>
                  <a:lnTo>
                    <a:pt x="113" y="10"/>
                  </a:lnTo>
                  <a:lnTo>
                    <a:pt x="113" y="11"/>
                  </a:lnTo>
                  <a:lnTo>
                    <a:pt x="114" y="10"/>
                  </a:lnTo>
                  <a:lnTo>
                    <a:pt x="114" y="7"/>
                  </a:lnTo>
                  <a:lnTo>
                    <a:pt x="115" y="14"/>
                  </a:lnTo>
                  <a:lnTo>
                    <a:pt x="115" y="12"/>
                  </a:lnTo>
                  <a:lnTo>
                    <a:pt x="116" y="10"/>
                  </a:lnTo>
                  <a:lnTo>
                    <a:pt x="117" y="10"/>
                  </a:lnTo>
                  <a:lnTo>
                    <a:pt x="118" y="16"/>
                  </a:lnTo>
                  <a:lnTo>
                    <a:pt x="118" y="17"/>
                  </a:lnTo>
                  <a:lnTo>
                    <a:pt x="118" y="13"/>
                  </a:lnTo>
                  <a:lnTo>
                    <a:pt x="119" y="12"/>
                  </a:lnTo>
                  <a:lnTo>
                    <a:pt x="120" y="10"/>
                  </a:lnTo>
                  <a:lnTo>
                    <a:pt x="120" y="7"/>
                  </a:lnTo>
                  <a:lnTo>
                    <a:pt x="121" y="6"/>
                  </a:lnTo>
                  <a:lnTo>
                    <a:pt x="121" y="5"/>
                  </a:lnTo>
                  <a:lnTo>
                    <a:pt x="122" y="9"/>
                  </a:lnTo>
                  <a:lnTo>
                    <a:pt x="123" y="10"/>
                  </a:lnTo>
                  <a:lnTo>
                    <a:pt x="124" y="7"/>
                  </a:lnTo>
                  <a:lnTo>
                    <a:pt x="125" y="12"/>
                  </a:lnTo>
                  <a:lnTo>
                    <a:pt x="125" y="7"/>
                  </a:lnTo>
                  <a:lnTo>
                    <a:pt x="126" y="7"/>
                  </a:lnTo>
                  <a:lnTo>
                    <a:pt x="127" y="6"/>
                  </a:lnTo>
                  <a:lnTo>
                    <a:pt x="128" y="7"/>
                  </a:lnTo>
                  <a:lnTo>
                    <a:pt x="128" y="8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30" y="7"/>
                  </a:lnTo>
                  <a:lnTo>
                    <a:pt x="130" y="8"/>
                  </a:lnTo>
                  <a:lnTo>
                    <a:pt x="131" y="2"/>
                  </a:lnTo>
                  <a:lnTo>
                    <a:pt x="132" y="5"/>
                  </a:lnTo>
                  <a:lnTo>
                    <a:pt x="132" y="7"/>
                  </a:lnTo>
                  <a:lnTo>
                    <a:pt x="132" y="10"/>
                  </a:lnTo>
                  <a:lnTo>
                    <a:pt x="133" y="17"/>
                  </a:lnTo>
                  <a:lnTo>
                    <a:pt x="134" y="12"/>
                  </a:lnTo>
                  <a:lnTo>
                    <a:pt x="135" y="10"/>
                  </a:lnTo>
                  <a:lnTo>
                    <a:pt x="135" y="9"/>
                  </a:lnTo>
                  <a:lnTo>
                    <a:pt x="136" y="13"/>
                  </a:lnTo>
                  <a:lnTo>
                    <a:pt x="136" y="11"/>
                  </a:lnTo>
                  <a:lnTo>
                    <a:pt x="137" y="10"/>
                  </a:lnTo>
                  <a:lnTo>
                    <a:pt x="137" y="9"/>
                  </a:lnTo>
                  <a:lnTo>
                    <a:pt x="138" y="5"/>
                  </a:lnTo>
                  <a:lnTo>
                    <a:pt x="139" y="7"/>
                  </a:lnTo>
                  <a:lnTo>
                    <a:pt x="140" y="9"/>
                  </a:lnTo>
                  <a:lnTo>
                    <a:pt x="140" y="7"/>
                  </a:lnTo>
                  <a:lnTo>
                    <a:pt x="140" y="5"/>
                  </a:lnTo>
                  <a:lnTo>
                    <a:pt x="141" y="7"/>
                  </a:lnTo>
                  <a:lnTo>
                    <a:pt x="142" y="0"/>
                  </a:lnTo>
                  <a:lnTo>
                    <a:pt x="143" y="3"/>
                  </a:lnTo>
                  <a:lnTo>
                    <a:pt x="144" y="7"/>
                  </a:lnTo>
                  <a:lnTo>
                    <a:pt x="144" y="2"/>
                  </a:lnTo>
                  <a:lnTo>
                    <a:pt x="145" y="7"/>
                  </a:lnTo>
                  <a:lnTo>
                    <a:pt x="146" y="7"/>
                  </a:lnTo>
                  <a:lnTo>
                    <a:pt x="147" y="12"/>
                  </a:lnTo>
                  <a:lnTo>
                    <a:pt x="147" y="11"/>
                  </a:lnTo>
                  <a:lnTo>
                    <a:pt x="147" y="8"/>
                  </a:lnTo>
                  <a:lnTo>
                    <a:pt x="148" y="10"/>
                  </a:lnTo>
                  <a:lnTo>
                    <a:pt x="149" y="9"/>
                  </a:lnTo>
                  <a:lnTo>
                    <a:pt x="150" y="8"/>
                  </a:lnTo>
                  <a:lnTo>
                    <a:pt x="150" y="9"/>
                  </a:lnTo>
                  <a:lnTo>
                    <a:pt x="151" y="15"/>
                  </a:lnTo>
                  <a:lnTo>
                    <a:pt x="151" y="14"/>
                  </a:lnTo>
                  <a:lnTo>
                    <a:pt x="152" y="8"/>
                  </a:lnTo>
                  <a:lnTo>
                    <a:pt x="152" y="10"/>
                  </a:lnTo>
                  <a:lnTo>
                    <a:pt x="153" y="14"/>
                  </a:lnTo>
                  <a:lnTo>
                    <a:pt x="154" y="10"/>
                  </a:lnTo>
                  <a:lnTo>
                    <a:pt x="155" y="10"/>
                  </a:lnTo>
                  <a:lnTo>
                    <a:pt x="155" y="3"/>
                  </a:lnTo>
                  <a:lnTo>
                    <a:pt x="156" y="12"/>
                  </a:lnTo>
                  <a:lnTo>
                    <a:pt x="157" y="10"/>
                  </a:lnTo>
                  <a:lnTo>
                    <a:pt x="157" y="7"/>
                  </a:lnTo>
                  <a:lnTo>
                    <a:pt x="158" y="7"/>
                  </a:lnTo>
                  <a:lnTo>
                    <a:pt x="159" y="8"/>
                  </a:lnTo>
                  <a:lnTo>
                    <a:pt x="159" y="10"/>
                  </a:lnTo>
                  <a:lnTo>
                    <a:pt x="160" y="9"/>
                  </a:lnTo>
                  <a:lnTo>
                    <a:pt x="161" y="8"/>
                  </a:lnTo>
                  <a:lnTo>
                    <a:pt x="162" y="7"/>
                  </a:lnTo>
                  <a:lnTo>
                    <a:pt x="162" y="5"/>
                  </a:lnTo>
                  <a:lnTo>
                    <a:pt x="162" y="7"/>
                  </a:lnTo>
                  <a:lnTo>
                    <a:pt x="163" y="7"/>
                  </a:lnTo>
                  <a:lnTo>
                    <a:pt x="164" y="3"/>
                  </a:lnTo>
                  <a:lnTo>
                    <a:pt x="164" y="7"/>
                  </a:lnTo>
                  <a:lnTo>
                    <a:pt x="165" y="10"/>
                  </a:lnTo>
                  <a:lnTo>
                    <a:pt x="166" y="10"/>
                  </a:lnTo>
                  <a:lnTo>
                    <a:pt x="167" y="10"/>
                  </a:lnTo>
                  <a:lnTo>
                    <a:pt x="167" y="12"/>
                  </a:lnTo>
                  <a:lnTo>
                    <a:pt x="167" y="10"/>
                  </a:lnTo>
                  <a:lnTo>
                    <a:pt x="168" y="12"/>
                  </a:lnTo>
                  <a:lnTo>
                    <a:pt x="169" y="9"/>
                  </a:lnTo>
                  <a:lnTo>
                    <a:pt x="169" y="8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1" y="9"/>
                  </a:lnTo>
                  <a:lnTo>
                    <a:pt x="172" y="7"/>
                  </a:lnTo>
                  <a:lnTo>
                    <a:pt x="172" y="8"/>
                  </a:lnTo>
                  <a:lnTo>
                    <a:pt x="173" y="6"/>
                  </a:lnTo>
                  <a:lnTo>
                    <a:pt x="174" y="8"/>
                  </a:lnTo>
                  <a:lnTo>
                    <a:pt x="174" y="10"/>
                  </a:lnTo>
                  <a:lnTo>
                    <a:pt x="175" y="7"/>
                  </a:lnTo>
                  <a:lnTo>
                    <a:pt x="176" y="9"/>
                  </a:lnTo>
                  <a:lnTo>
                    <a:pt x="177" y="9"/>
                  </a:lnTo>
                  <a:lnTo>
                    <a:pt x="177" y="12"/>
                  </a:lnTo>
                  <a:lnTo>
                    <a:pt x="178" y="13"/>
                  </a:lnTo>
                  <a:lnTo>
                    <a:pt x="179" y="14"/>
                  </a:lnTo>
                  <a:lnTo>
                    <a:pt x="179" y="15"/>
                  </a:lnTo>
                  <a:lnTo>
                    <a:pt x="180" y="10"/>
                  </a:lnTo>
                  <a:lnTo>
                    <a:pt x="181" y="9"/>
                  </a:lnTo>
                  <a:lnTo>
                    <a:pt x="182" y="11"/>
                  </a:lnTo>
                  <a:lnTo>
                    <a:pt x="183" y="14"/>
                  </a:lnTo>
                  <a:lnTo>
                    <a:pt x="184" y="14"/>
                  </a:lnTo>
                  <a:lnTo>
                    <a:pt x="184" y="10"/>
                  </a:lnTo>
                  <a:lnTo>
                    <a:pt x="185" y="11"/>
                  </a:lnTo>
                  <a:lnTo>
                    <a:pt x="186" y="11"/>
                  </a:lnTo>
                  <a:lnTo>
                    <a:pt x="186" y="10"/>
                  </a:lnTo>
                  <a:lnTo>
                    <a:pt x="187" y="11"/>
                  </a:lnTo>
                  <a:lnTo>
                    <a:pt x="188" y="12"/>
                  </a:lnTo>
                  <a:lnTo>
                    <a:pt x="189" y="12"/>
                  </a:lnTo>
                  <a:lnTo>
                    <a:pt x="189" y="11"/>
                  </a:lnTo>
                  <a:lnTo>
                    <a:pt x="190" y="8"/>
                  </a:lnTo>
                  <a:lnTo>
                    <a:pt x="191" y="7"/>
                  </a:lnTo>
                  <a:lnTo>
                    <a:pt x="191" y="10"/>
                  </a:lnTo>
                  <a:lnTo>
                    <a:pt x="192" y="11"/>
                  </a:lnTo>
                  <a:lnTo>
                    <a:pt x="193" y="12"/>
                  </a:lnTo>
                  <a:lnTo>
                    <a:pt x="194" y="12"/>
                  </a:lnTo>
                  <a:lnTo>
                    <a:pt x="194" y="10"/>
                  </a:lnTo>
                  <a:lnTo>
                    <a:pt x="195" y="11"/>
                  </a:lnTo>
                  <a:lnTo>
                    <a:pt x="196" y="12"/>
                  </a:lnTo>
                  <a:lnTo>
                    <a:pt x="196" y="13"/>
                  </a:lnTo>
                  <a:lnTo>
                    <a:pt x="197" y="18"/>
                  </a:lnTo>
                  <a:lnTo>
                    <a:pt x="198" y="19"/>
                  </a:lnTo>
                  <a:lnTo>
                    <a:pt x="198" y="18"/>
                  </a:lnTo>
                  <a:lnTo>
                    <a:pt x="199" y="17"/>
                  </a:lnTo>
                  <a:lnTo>
                    <a:pt x="200" y="14"/>
                  </a:lnTo>
                  <a:lnTo>
                    <a:pt x="200" y="17"/>
                  </a:lnTo>
                  <a:lnTo>
                    <a:pt x="201" y="17"/>
                  </a:lnTo>
                  <a:lnTo>
                    <a:pt x="201" y="15"/>
                  </a:lnTo>
                  <a:lnTo>
                    <a:pt x="202" y="14"/>
                  </a:lnTo>
                  <a:lnTo>
                    <a:pt x="203" y="14"/>
                  </a:lnTo>
                  <a:lnTo>
                    <a:pt x="203" y="16"/>
                  </a:lnTo>
                  <a:lnTo>
                    <a:pt x="203" y="15"/>
                  </a:lnTo>
                  <a:lnTo>
                    <a:pt x="204" y="14"/>
                  </a:lnTo>
                  <a:lnTo>
                    <a:pt x="205" y="14"/>
                  </a:lnTo>
                  <a:lnTo>
                    <a:pt x="206" y="17"/>
                  </a:lnTo>
                  <a:lnTo>
                    <a:pt x="206" y="14"/>
                  </a:lnTo>
                  <a:lnTo>
                    <a:pt x="207" y="15"/>
                  </a:lnTo>
                  <a:lnTo>
                    <a:pt x="208" y="14"/>
                  </a:lnTo>
                  <a:lnTo>
                    <a:pt x="208" y="17"/>
                  </a:lnTo>
                  <a:lnTo>
                    <a:pt x="209" y="14"/>
                  </a:lnTo>
                  <a:lnTo>
                    <a:pt x="210" y="12"/>
                  </a:lnTo>
                  <a:lnTo>
                    <a:pt x="211" y="13"/>
                  </a:lnTo>
                  <a:lnTo>
                    <a:pt x="211" y="14"/>
                  </a:lnTo>
                  <a:lnTo>
                    <a:pt x="212" y="14"/>
                  </a:lnTo>
                  <a:lnTo>
                    <a:pt x="213" y="11"/>
                  </a:lnTo>
                  <a:lnTo>
                    <a:pt x="213" y="7"/>
                  </a:lnTo>
                  <a:lnTo>
                    <a:pt x="214" y="10"/>
                  </a:lnTo>
                  <a:lnTo>
                    <a:pt x="215" y="11"/>
                  </a:lnTo>
                  <a:lnTo>
                    <a:pt x="215" y="10"/>
                  </a:lnTo>
                  <a:lnTo>
                    <a:pt x="216" y="13"/>
                  </a:lnTo>
                  <a:lnTo>
                    <a:pt x="216" y="14"/>
                  </a:lnTo>
                  <a:lnTo>
                    <a:pt x="217" y="14"/>
                  </a:lnTo>
                  <a:lnTo>
                    <a:pt x="218" y="14"/>
                  </a:lnTo>
                  <a:lnTo>
                    <a:pt x="219" y="13"/>
                  </a:lnTo>
                  <a:lnTo>
                    <a:pt x="219" y="14"/>
                  </a:lnTo>
                  <a:lnTo>
                    <a:pt x="220" y="15"/>
                  </a:lnTo>
                  <a:lnTo>
                    <a:pt x="220" y="14"/>
                  </a:lnTo>
                  <a:lnTo>
                    <a:pt x="221" y="14"/>
                  </a:lnTo>
                  <a:lnTo>
                    <a:pt x="222" y="11"/>
                  </a:lnTo>
                  <a:lnTo>
                    <a:pt x="223" y="15"/>
                  </a:lnTo>
                  <a:lnTo>
                    <a:pt x="223" y="14"/>
                  </a:lnTo>
                  <a:lnTo>
                    <a:pt x="224" y="14"/>
                  </a:lnTo>
                  <a:lnTo>
                    <a:pt x="225" y="15"/>
                  </a:lnTo>
                  <a:lnTo>
                    <a:pt x="225" y="11"/>
                  </a:lnTo>
                  <a:lnTo>
                    <a:pt x="226" y="10"/>
                  </a:lnTo>
                  <a:lnTo>
                    <a:pt x="226" y="12"/>
                  </a:lnTo>
                  <a:lnTo>
                    <a:pt x="227" y="14"/>
                  </a:lnTo>
                  <a:lnTo>
                    <a:pt x="228" y="15"/>
                  </a:lnTo>
                  <a:lnTo>
                    <a:pt x="228" y="14"/>
                  </a:lnTo>
                  <a:lnTo>
                    <a:pt x="229" y="10"/>
                  </a:lnTo>
                  <a:lnTo>
                    <a:pt x="230" y="14"/>
                  </a:lnTo>
                  <a:lnTo>
                    <a:pt x="230" y="13"/>
                  </a:lnTo>
                  <a:lnTo>
                    <a:pt x="230" y="12"/>
                  </a:lnTo>
                  <a:lnTo>
                    <a:pt x="231" y="11"/>
                  </a:lnTo>
                  <a:lnTo>
                    <a:pt x="232" y="12"/>
                  </a:lnTo>
                  <a:lnTo>
                    <a:pt x="233" y="13"/>
                  </a:lnTo>
                  <a:lnTo>
                    <a:pt x="234" y="16"/>
                  </a:lnTo>
                  <a:lnTo>
                    <a:pt x="234" y="14"/>
                  </a:lnTo>
                  <a:lnTo>
                    <a:pt x="235" y="12"/>
                  </a:lnTo>
                  <a:lnTo>
                    <a:pt x="235" y="7"/>
                  </a:lnTo>
                  <a:lnTo>
                    <a:pt x="236" y="9"/>
                  </a:lnTo>
                  <a:lnTo>
                    <a:pt x="237" y="12"/>
                  </a:lnTo>
                  <a:lnTo>
                    <a:pt x="238" y="12"/>
                  </a:lnTo>
                  <a:lnTo>
                    <a:pt x="238" y="7"/>
                  </a:lnTo>
                  <a:lnTo>
                    <a:pt x="238" y="10"/>
                  </a:lnTo>
                  <a:lnTo>
                    <a:pt x="239" y="13"/>
                  </a:lnTo>
                  <a:lnTo>
                    <a:pt x="240" y="17"/>
                  </a:lnTo>
                  <a:lnTo>
                    <a:pt x="240" y="13"/>
                  </a:lnTo>
                  <a:lnTo>
                    <a:pt x="241" y="9"/>
                  </a:lnTo>
                  <a:lnTo>
                    <a:pt x="241" y="10"/>
                  </a:lnTo>
                  <a:lnTo>
                    <a:pt x="242" y="10"/>
                  </a:lnTo>
                  <a:lnTo>
                    <a:pt x="243" y="11"/>
                  </a:lnTo>
                  <a:lnTo>
                    <a:pt x="244" y="11"/>
                  </a:lnTo>
                  <a:lnTo>
                    <a:pt x="245" y="17"/>
                  </a:lnTo>
                  <a:lnTo>
                    <a:pt x="245" y="14"/>
                  </a:lnTo>
                  <a:lnTo>
                    <a:pt x="246" y="13"/>
                  </a:lnTo>
                  <a:lnTo>
                    <a:pt x="247" y="12"/>
                  </a:lnTo>
                  <a:lnTo>
                    <a:pt x="247" y="11"/>
                  </a:lnTo>
                  <a:lnTo>
                    <a:pt x="248" y="10"/>
                  </a:lnTo>
                  <a:lnTo>
                    <a:pt x="249" y="10"/>
                  </a:lnTo>
                  <a:lnTo>
                    <a:pt x="249" y="7"/>
                  </a:lnTo>
                  <a:lnTo>
                    <a:pt x="250" y="8"/>
                  </a:lnTo>
                  <a:lnTo>
                    <a:pt x="250" y="4"/>
                  </a:lnTo>
                  <a:lnTo>
                    <a:pt x="251" y="7"/>
                  </a:lnTo>
                  <a:lnTo>
                    <a:pt x="252" y="1000"/>
                  </a:lnTo>
                  <a:lnTo>
                    <a:pt x="252" y="934"/>
                  </a:lnTo>
                  <a:lnTo>
                    <a:pt x="252" y="565"/>
                  </a:lnTo>
                  <a:lnTo>
                    <a:pt x="253" y="376"/>
                  </a:lnTo>
                  <a:lnTo>
                    <a:pt x="254" y="274"/>
                  </a:lnTo>
                  <a:lnTo>
                    <a:pt x="255" y="216"/>
                  </a:lnTo>
                  <a:lnTo>
                    <a:pt x="255" y="179"/>
                  </a:lnTo>
                  <a:lnTo>
                    <a:pt x="256" y="164"/>
                  </a:lnTo>
                  <a:lnTo>
                    <a:pt x="256" y="150"/>
                  </a:lnTo>
                  <a:lnTo>
                    <a:pt x="257" y="144"/>
                  </a:lnTo>
                  <a:lnTo>
                    <a:pt x="258" y="140"/>
                  </a:lnTo>
                  <a:lnTo>
                    <a:pt x="259" y="137"/>
                  </a:lnTo>
                  <a:lnTo>
                    <a:pt x="260" y="137"/>
                  </a:lnTo>
                  <a:lnTo>
                    <a:pt x="261" y="132"/>
                  </a:lnTo>
                  <a:lnTo>
                    <a:pt x="262" y="129"/>
                  </a:lnTo>
                  <a:lnTo>
                    <a:pt x="262" y="130"/>
                  </a:lnTo>
                  <a:lnTo>
                    <a:pt x="263" y="128"/>
                  </a:lnTo>
                  <a:lnTo>
                    <a:pt x="264" y="126"/>
                  </a:lnTo>
                  <a:lnTo>
                    <a:pt x="264" y="125"/>
                  </a:lnTo>
                  <a:lnTo>
                    <a:pt x="265" y="123"/>
                  </a:lnTo>
                  <a:lnTo>
                    <a:pt x="266" y="121"/>
                  </a:lnTo>
                  <a:lnTo>
                    <a:pt x="267" y="121"/>
                  </a:lnTo>
                  <a:lnTo>
                    <a:pt x="267" y="119"/>
                  </a:lnTo>
                  <a:lnTo>
                    <a:pt x="268" y="120"/>
                  </a:lnTo>
                  <a:lnTo>
                    <a:pt x="269" y="115"/>
                  </a:lnTo>
                  <a:lnTo>
                    <a:pt x="269" y="114"/>
                  </a:lnTo>
                  <a:lnTo>
                    <a:pt x="270" y="115"/>
                  </a:lnTo>
                  <a:lnTo>
                    <a:pt x="271" y="114"/>
                  </a:lnTo>
                  <a:lnTo>
                    <a:pt x="271" y="112"/>
                  </a:lnTo>
                  <a:lnTo>
                    <a:pt x="272" y="112"/>
                  </a:lnTo>
                  <a:lnTo>
                    <a:pt x="272" y="114"/>
                  </a:lnTo>
                  <a:lnTo>
                    <a:pt x="273" y="113"/>
                  </a:lnTo>
                  <a:lnTo>
                    <a:pt x="274" y="112"/>
                  </a:lnTo>
                  <a:lnTo>
                    <a:pt x="274" y="111"/>
                  </a:lnTo>
                  <a:lnTo>
                    <a:pt x="275" y="109"/>
                  </a:lnTo>
                  <a:lnTo>
                    <a:pt x="275" y="114"/>
                  </a:lnTo>
                  <a:lnTo>
                    <a:pt x="276" y="112"/>
                  </a:lnTo>
                  <a:lnTo>
                    <a:pt x="277" y="109"/>
                  </a:lnTo>
                  <a:lnTo>
                    <a:pt x="277" y="107"/>
                  </a:lnTo>
                  <a:lnTo>
                    <a:pt x="278" y="110"/>
                  </a:lnTo>
                  <a:lnTo>
                    <a:pt x="279" y="107"/>
                  </a:lnTo>
                  <a:lnTo>
                    <a:pt x="279" y="106"/>
                  </a:lnTo>
                  <a:lnTo>
                    <a:pt x="279" y="108"/>
                  </a:lnTo>
                  <a:lnTo>
                    <a:pt x="280" y="100"/>
                  </a:lnTo>
                  <a:lnTo>
                    <a:pt x="281" y="101"/>
                  </a:lnTo>
                  <a:lnTo>
                    <a:pt x="282" y="101"/>
                  </a:lnTo>
                  <a:lnTo>
                    <a:pt x="282" y="100"/>
                  </a:lnTo>
                  <a:lnTo>
                    <a:pt x="283" y="100"/>
                  </a:lnTo>
                  <a:lnTo>
                    <a:pt x="284" y="99"/>
                  </a:lnTo>
                  <a:lnTo>
                    <a:pt x="284" y="98"/>
                  </a:lnTo>
                  <a:lnTo>
                    <a:pt x="285" y="97"/>
                  </a:lnTo>
                  <a:lnTo>
                    <a:pt x="286" y="98"/>
                  </a:lnTo>
                  <a:lnTo>
                    <a:pt x="287" y="96"/>
                  </a:lnTo>
                  <a:lnTo>
                    <a:pt x="287" y="95"/>
                  </a:lnTo>
                  <a:lnTo>
                    <a:pt x="287" y="93"/>
                  </a:lnTo>
                  <a:lnTo>
                    <a:pt x="288" y="95"/>
                  </a:lnTo>
                  <a:lnTo>
                    <a:pt x="289" y="93"/>
                  </a:lnTo>
                  <a:lnTo>
                    <a:pt x="289" y="95"/>
                  </a:lnTo>
                  <a:lnTo>
                    <a:pt x="290" y="95"/>
                  </a:lnTo>
                  <a:lnTo>
                    <a:pt x="290" y="91"/>
                  </a:lnTo>
                  <a:lnTo>
                    <a:pt x="291" y="93"/>
                  </a:lnTo>
                  <a:lnTo>
                    <a:pt x="292" y="94"/>
                  </a:lnTo>
                  <a:lnTo>
                    <a:pt x="293" y="93"/>
                  </a:lnTo>
                  <a:lnTo>
                    <a:pt x="294" y="93"/>
                  </a:lnTo>
                  <a:lnTo>
                    <a:pt x="294" y="91"/>
                  </a:lnTo>
                  <a:lnTo>
                    <a:pt x="294" y="88"/>
                  </a:lnTo>
                  <a:lnTo>
                    <a:pt x="295" y="89"/>
                  </a:lnTo>
                  <a:lnTo>
                    <a:pt x="296" y="91"/>
                  </a:lnTo>
                  <a:lnTo>
                    <a:pt x="296" y="90"/>
                  </a:lnTo>
                  <a:lnTo>
                    <a:pt x="297" y="89"/>
                  </a:lnTo>
                  <a:lnTo>
                    <a:pt x="297" y="82"/>
                  </a:lnTo>
                  <a:lnTo>
                    <a:pt x="298" y="86"/>
                  </a:lnTo>
                  <a:lnTo>
                    <a:pt x="299" y="89"/>
                  </a:lnTo>
                  <a:lnTo>
                    <a:pt x="299" y="88"/>
                  </a:lnTo>
                  <a:lnTo>
                    <a:pt x="300" y="86"/>
                  </a:lnTo>
                  <a:lnTo>
                    <a:pt x="301" y="86"/>
                  </a:lnTo>
                  <a:lnTo>
                    <a:pt x="301" y="85"/>
                  </a:lnTo>
                  <a:lnTo>
                    <a:pt x="301" y="86"/>
                  </a:lnTo>
                  <a:lnTo>
                    <a:pt x="302" y="84"/>
                  </a:lnTo>
                  <a:lnTo>
                    <a:pt x="303" y="85"/>
                  </a:lnTo>
                  <a:lnTo>
                    <a:pt x="304" y="87"/>
                  </a:lnTo>
                  <a:lnTo>
                    <a:pt x="304" y="84"/>
                  </a:lnTo>
                  <a:lnTo>
                    <a:pt x="305" y="84"/>
                  </a:lnTo>
                  <a:lnTo>
                    <a:pt x="306" y="80"/>
                  </a:lnTo>
                  <a:lnTo>
                    <a:pt x="306" y="90"/>
                  </a:lnTo>
                  <a:lnTo>
                    <a:pt x="307" y="86"/>
                  </a:lnTo>
                  <a:lnTo>
                    <a:pt x="308" y="83"/>
                  </a:lnTo>
                  <a:lnTo>
                    <a:pt x="309" y="82"/>
                  </a:lnTo>
                  <a:lnTo>
                    <a:pt x="309" y="80"/>
                  </a:lnTo>
                  <a:lnTo>
                    <a:pt x="310" y="77"/>
                  </a:lnTo>
                  <a:lnTo>
                    <a:pt x="311" y="80"/>
                  </a:lnTo>
                  <a:lnTo>
                    <a:pt x="311" y="79"/>
                  </a:lnTo>
                  <a:lnTo>
                    <a:pt x="312" y="80"/>
                  </a:lnTo>
                  <a:lnTo>
                    <a:pt x="313" y="79"/>
                  </a:lnTo>
                  <a:lnTo>
                    <a:pt x="313" y="81"/>
                  </a:lnTo>
                  <a:lnTo>
                    <a:pt x="313" y="80"/>
                  </a:lnTo>
                  <a:lnTo>
                    <a:pt x="314" y="77"/>
                  </a:lnTo>
                  <a:lnTo>
                    <a:pt x="315" y="83"/>
                  </a:lnTo>
                  <a:lnTo>
                    <a:pt x="316" y="82"/>
                  </a:lnTo>
                  <a:lnTo>
                    <a:pt x="316" y="80"/>
                  </a:lnTo>
                  <a:lnTo>
                    <a:pt x="316" y="79"/>
                  </a:lnTo>
                  <a:lnTo>
                    <a:pt x="317" y="84"/>
                  </a:lnTo>
                  <a:lnTo>
                    <a:pt x="318" y="82"/>
                  </a:lnTo>
                  <a:lnTo>
                    <a:pt x="318" y="77"/>
                  </a:lnTo>
                  <a:lnTo>
                    <a:pt x="319" y="77"/>
                  </a:lnTo>
                  <a:lnTo>
                    <a:pt x="320" y="78"/>
                  </a:lnTo>
                  <a:lnTo>
                    <a:pt x="320" y="79"/>
                  </a:lnTo>
                  <a:lnTo>
                    <a:pt x="321" y="78"/>
                  </a:lnTo>
                  <a:lnTo>
                    <a:pt x="322" y="72"/>
                  </a:lnTo>
                  <a:lnTo>
                    <a:pt x="323" y="75"/>
                  </a:lnTo>
                  <a:lnTo>
                    <a:pt x="324" y="78"/>
                  </a:lnTo>
                  <a:lnTo>
                    <a:pt x="325" y="76"/>
                  </a:lnTo>
                  <a:lnTo>
                    <a:pt x="326" y="72"/>
                  </a:lnTo>
                  <a:lnTo>
                    <a:pt x="326" y="69"/>
                  </a:lnTo>
                  <a:lnTo>
                    <a:pt x="327" y="72"/>
                  </a:lnTo>
                  <a:lnTo>
                    <a:pt x="328" y="72"/>
                  </a:lnTo>
                  <a:lnTo>
                    <a:pt x="328" y="73"/>
                  </a:lnTo>
                  <a:lnTo>
                    <a:pt x="328" y="79"/>
                  </a:lnTo>
                  <a:lnTo>
                    <a:pt x="329" y="75"/>
                  </a:lnTo>
                  <a:lnTo>
                    <a:pt x="330" y="75"/>
                  </a:lnTo>
                  <a:lnTo>
                    <a:pt x="331" y="75"/>
                  </a:lnTo>
                  <a:lnTo>
                    <a:pt x="331" y="79"/>
                  </a:lnTo>
                  <a:lnTo>
                    <a:pt x="331" y="76"/>
                  </a:lnTo>
                  <a:lnTo>
                    <a:pt x="332" y="75"/>
                  </a:lnTo>
                  <a:lnTo>
                    <a:pt x="333" y="74"/>
                  </a:lnTo>
                  <a:lnTo>
                    <a:pt x="333" y="68"/>
                  </a:lnTo>
                  <a:lnTo>
                    <a:pt x="334" y="73"/>
                  </a:lnTo>
                  <a:lnTo>
                    <a:pt x="335" y="73"/>
                  </a:lnTo>
                  <a:lnTo>
                    <a:pt x="335" y="72"/>
                  </a:lnTo>
                  <a:lnTo>
                    <a:pt x="335" y="70"/>
                  </a:lnTo>
                  <a:lnTo>
                    <a:pt x="336" y="70"/>
                  </a:lnTo>
                  <a:lnTo>
                    <a:pt x="337" y="67"/>
                  </a:lnTo>
                  <a:lnTo>
                    <a:pt x="338" y="68"/>
                  </a:lnTo>
                  <a:lnTo>
                    <a:pt x="338" y="70"/>
                  </a:lnTo>
                  <a:lnTo>
                    <a:pt x="339" y="63"/>
                  </a:lnTo>
                  <a:lnTo>
                    <a:pt x="340" y="68"/>
                  </a:lnTo>
                  <a:lnTo>
                    <a:pt x="340" y="70"/>
                  </a:lnTo>
                  <a:lnTo>
                    <a:pt x="341" y="70"/>
                  </a:lnTo>
                  <a:lnTo>
                    <a:pt x="342" y="76"/>
                  </a:lnTo>
                  <a:lnTo>
                    <a:pt x="343" y="74"/>
                  </a:lnTo>
                  <a:lnTo>
                    <a:pt x="343" y="71"/>
                  </a:lnTo>
                  <a:lnTo>
                    <a:pt x="343" y="70"/>
                  </a:lnTo>
                  <a:lnTo>
                    <a:pt x="344" y="75"/>
                  </a:lnTo>
                  <a:lnTo>
                    <a:pt x="345" y="71"/>
                  </a:lnTo>
                  <a:lnTo>
                    <a:pt x="345" y="70"/>
                  </a:lnTo>
                  <a:lnTo>
                    <a:pt x="346" y="68"/>
                  </a:lnTo>
                  <a:lnTo>
                    <a:pt x="346" y="64"/>
                  </a:lnTo>
                  <a:lnTo>
                    <a:pt x="347" y="65"/>
                  </a:lnTo>
                  <a:lnTo>
                    <a:pt x="348" y="67"/>
                  </a:lnTo>
                  <a:lnTo>
                    <a:pt x="349" y="63"/>
                  </a:lnTo>
                  <a:lnTo>
                    <a:pt x="350" y="64"/>
                  </a:lnTo>
                  <a:lnTo>
                    <a:pt x="350" y="65"/>
                  </a:lnTo>
                  <a:lnTo>
                    <a:pt x="350" y="60"/>
                  </a:lnTo>
                  <a:lnTo>
                    <a:pt x="351" y="62"/>
                  </a:lnTo>
                  <a:lnTo>
                    <a:pt x="352" y="63"/>
                  </a:lnTo>
                  <a:lnTo>
                    <a:pt x="353" y="63"/>
                  </a:lnTo>
                  <a:lnTo>
                    <a:pt x="353" y="68"/>
                  </a:lnTo>
                  <a:lnTo>
                    <a:pt x="354" y="65"/>
                  </a:lnTo>
                  <a:lnTo>
                    <a:pt x="354" y="64"/>
                  </a:lnTo>
                  <a:lnTo>
                    <a:pt x="355" y="65"/>
                  </a:lnTo>
                  <a:lnTo>
                    <a:pt x="355" y="67"/>
                  </a:lnTo>
                  <a:lnTo>
                    <a:pt x="356" y="63"/>
                  </a:lnTo>
                  <a:lnTo>
                    <a:pt x="357" y="62"/>
                  </a:lnTo>
                  <a:lnTo>
                    <a:pt x="357" y="63"/>
                  </a:lnTo>
                  <a:lnTo>
                    <a:pt x="357" y="66"/>
                  </a:lnTo>
                  <a:lnTo>
                    <a:pt x="358" y="65"/>
                  </a:lnTo>
                  <a:lnTo>
                    <a:pt x="359" y="70"/>
                  </a:lnTo>
                  <a:lnTo>
                    <a:pt x="360" y="67"/>
                  </a:lnTo>
                  <a:lnTo>
                    <a:pt x="360" y="64"/>
                  </a:lnTo>
                  <a:lnTo>
                    <a:pt x="361" y="60"/>
                  </a:lnTo>
                  <a:lnTo>
                    <a:pt x="361" y="68"/>
                  </a:lnTo>
                  <a:lnTo>
                    <a:pt x="362" y="66"/>
                  </a:lnTo>
                  <a:lnTo>
                    <a:pt x="363" y="65"/>
                  </a:lnTo>
                  <a:lnTo>
                    <a:pt x="364" y="59"/>
                  </a:lnTo>
                  <a:lnTo>
                    <a:pt x="365" y="64"/>
                  </a:lnTo>
                  <a:lnTo>
                    <a:pt x="365" y="65"/>
                  </a:lnTo>
                  <a:lnTo>
                    <a:pt x="365" y="64"/>
                  </a:lnTo>
                  <a:lnTo>
                    <a:pt x="366" y="61"/>
                  </a:lnTo>
                  <a:lnTo>
                    <a:pt x="367" y="61"/>
                  </a:lnTo>
                  <a:lnTo>
                    <a:pt x="367" y="62"/>
                  </a:lnTo>
                  <a:lnTo>
                    <a:pt x="368" y="61"/>
                  </a:lnTo>
                  <a:lnTo>
                    <a:pt x="369" y="57"/>
                  </a:lnTo>
                  <a:lnTo>
                    <a:pt x="369" y="60"/>
                  </a:lnTo>
                  <a:lnTo>
                    <a:pt x="370" y="63"/>
                  </a:lnTo>
                  <a:lnTo>
                    <a:pt x="370" y="64"/>
                  </a:lnTo>
                  <a:lnTo>
                    <a:pt x="371" y="62"/>
                  </a:lnTo>
                  <a:lnTo>
                    <a:pt x="372" y="62"/>
                  </a:lnTo>
                  <a:lnTo>
                    <a:pt x="372" y="61"/>
                  </a:lnTo>
                  <a:lnTo>
                    <a:pt x="372" y="60"/>
                  </a:lnTo>
                  <a:lnTo>
                    <a:pt x="373" y="62"/>
                  </a:lnTo>
                  <a:lnTo>
                    <a:pt x="374" y="63"/>
                  </a:lnTo>
                  <a:lnTo>
                    <a:pt x="375" y="62"/>
                  </a:lnTo>
                  <a:lnTo>
                    <a:pt x="375" y="66"/>
                  </a:lnTo>
                  <a:lnTo>
                    <a:pt x="376" y="62"/>
                  </a:lnTo>
                  <a:lnTo>
                    <a:pt x="376" y="56"/>
                  </a:lnTo>
                  <a:lnTo>
                    <a:pt x="377" y="58"/>
                  </a:lnTo>
                  <a:lnTo>
                    <a:pt x="377" y="56"/>
                  </a:lnTo>
                  <a:lnTo>
                    <a:pt x="378" y="58"/>
                  </a:lnTo>
                  <a:lnTo>
                    <a:pt x="379" y="59"/>
                  </a:lnTo>
                  <a:lnTo>
                    <a:pt x="379" y="58"/>
                  </a:lnTo>
                  <a:lnTo>
                    <a:pt x="380" y="51"/>
                  </a:lnTo>
                  <a:lnTo>
                    <a:pt x="380" y="56"/>
                  </a:lnTo>
                  <a:lnTo>
                    <a:pt x="381" y="58"/>
                  </a:lnTo>
                  <a:lnTo>
                    <a:pt x="382" y="58"/>
                  </a:lnTo>
                  <a:lnTo>
                    <a:pt x="383" y="58"/>
                  </a:lnTo>
                  <a:lnTo>
                    <a:pt x="384" y="56"/>
                  </a:lnTo>
                  <a:lnTo>
                    <a:pt x="384" y="53"/>
                  </a:lnTo>
                  <a:lnTo>
                    <a:pt x="384" y="56"/>
                  </a:lnTo>
                  <a:lnTo>
                    <a:pt x="385" y="58"/>
                  </a:lnTo>
                  <a:lnTo>
                    <a:pt x="386" y="58"/>
                  </a:lnTo>
                  <a:lnTo>
                    <a:pt x="387" y="60"/>
                  </a:lnTo>
                  <a:lnTo>
                    <a:pt x="387" y="56"/>
                  </a:lnTo>
                  <a:lnTo>
                    <a:pt x="388" y="55"/>
                  </a:lnTo>
                  <a:lnTo>
                    <a:pt x="389" y="59"/>
                  </a:lnTo>
                  <a:lnTo>
                    <a:pt x="389" y="58"/>
                  </a:lnTo>
                  <a:lnTo>
                    <a:pt x="390" y="58"/>
                  </a:lnTo>
                  <a:lnTo>
                    <a:pt x="391" y="58"/>
                  </a:lnTo>
                  <a:lnTo>
                    <a:pt x="391" y="62"/>
                  </a:lnTo>
                  <a:lnTo>
                    <a:pt x="392" y="63"/>
                  </a:lnTo>
                  <a:lnTo>
                    <a:pt x="393" y="58"/>
                  </a:lnTo>
                  <a:lnTo>
                    <a:pt x="394" y="58"/>
                  </a:lnTo>
                  <a:lnTo>
                    <a:pt x="394" y="57"/>
                  </a:lnTo>
                  <a:lnTo>
                    <a:pt x="395" y="51"/>
                  </a:lnTo>
                  <a:lnTo>
                    <a:pt x="395" y="56"/>
                  </a:lnTo>
                  <a:lnTo>
                    <a:pt x="396" y="56"/>
                  </a:lnTo>
                  <a:lnTo>
                    <a:pt x="397" y="58"/>
                  </a:lnTo>
                  <a:lnTo>
                    <a:pt x="397" y="56"/>
                  </a:lnTo>
                  <a:lnTo>
                    <a:pt x="398" y="57"/>
                  </a:lnTo>
                  <a:lnTo>
                    <a:pt x="399" y="56"/>
                  </a:lnTo>
                  <a:lnTo>
                    <a:pt x="399" y="51"/>
                  </a:lnTo>
                  <a:lnTo>
                    <a:pt x="399" y="58"/>
                  </a:lnTo>
                  <a:lnTo>
                    <a:pt x="400" y="56"/>
                  </a:lnTo>
                  <a:lnTo>
                    <a:pt x="401" y="56"/>
                  </a:lnTo>
                  <a:lnTo>
                    <a:pt x="402" y="56"/>
                  </a:lnTo>
                  <a:lnTo>
                    <a:pt x="402" y="58"/>
                  </a:lnTo>
                  <a:lnTo>
                    <a:pt x="402" y="60"/>
                  </a:lnTo>
                  <a:lnTo>
                    <a:pt x="403" y="60"/>
                  </a:lnTo>
                  <a:lnTo>
                    <a:pt x="404" y="61"/>
                  </a:lnTo>
                  <a:lnTo>
                    <a:pt x="404" y="58"/>
                  </a:lnTo>
                  <a:lnTo>
                    <a:pt x="405" y="58"/>
                  </a:lnTo>
                  <a:lnTo>
                    <a:pt x="406" y="59"/>
                  </a:lnTo>
                  <a:lnTo>
                    <a:pt x="406" y="63"/>
                  </a:lnTo>
                  <a:lnTo>
                    <a:pt x="406" y="56"/>
                  </a:lnTo>
                  <a:lnTo>
                    <a:pt x="407" y="58"/>
                  </a:lnTo>
                  <a:lnTo>
                    <a:pt x="408" y="58"/>
                  </a:lnTo>
                  <a:lnTo>
                    <a:pt x="409" y="54"/>
                  </a:lnTo>
                  <a:lnTo>
                    <a:pt x="410" y="55"/>
                  </a:lnTo>
                  <a:lnTo>
                    <a:pt x="410" y="54"/>
                  </a:lnTo>
                  <a:lnTo>
                    <a:pt x="411" y="49"/>
                  </a:lnTo>
                  <a:lnTo>
                    <a:pt x="411" y="51"/>
                  </a:lnTo>
                  <a:lnTo>
                    <a:pt x="412" y="52"/>
                  </a:lnTo>
                  <a:lnTo>
                    <a:pt x="413" y="53"/>
                  </a:lnTo>
                  <a:lnTo>
                    <a:pt x="414" y="54"/>
                  </a:lnTo>
                  <a:lnTo>
                    <a:pt x="414" y="53"/>
                  </a:lnTo>
                  <a:lnTo>
                    <a:pt x="415" y="56"/>
                  </a:lnTo>
                  <a:lnTo>
                    <a:pt x="416" y="54"/>
                  </a:lnTo>
                  <a:lnTo>
                    <a:pt x="416" y="55"/>
                  </a:lnTo>
                  <a:lnTo>
                    <a:pt x="417" y="61"/>
                  </a:lnTo>
                  <a:lnTo>
                    <a:pt x="417" y="58"/>
                  </a:lnTo>
                  <a:lnTo>
                    <a:pt x="418" y="56"/>
                  </a:lnTo>
                  <a:lnTo>
                    <a:pt x="419" y="57"/>
                  </a:lnTo>
                  <a:lnTo>
                    <a:pt x="419" y="53"/>
                  </a:lnTo>
                  <a:lnTo>
                    <a:pt x="420" y="54"/>
                  </a:lnTo>
                  <a:lnTo>
                    <a:pt x="421" y="54"/>
                  </a:lnTo>
                  <a:lnTo>
                    <a:pt x="421" y="53"/>
                  </a:lnTo>
                  <a:lnTo>
                    <a:pt x="422" y="56"/>
                  </a:lnTo>
                  <a:lnTo>
                    <a:pt x="423" y="56"/>
                  </a:lnTo>
                  <a:lnTo>
                    <a:pt x="424" y="54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534" name="Freeform 875"/>
            <p:cNvSpPr>
              <a:spLocks/>
            </p:cNvSpPr>
            <p:nvPr/>
          </p:nvSpPr>
          <p:spPr bwMode="auto">
            <a:xfrm>
              <a:off x="2224088" y="5364163"/>
              <a:ext cx="608012" cy="34925"/>
            </a:xfrm>
            <a:custGeom>
              <a:avLst/>
              <a:gdLst>
                <a:gd name="T0" fmla="*/ 2147483647 w 383"/>
                <a:gd name="T1" fmla="*/ 2147483647 h 22"/>
                <a:gd name="T2" fmla="*/ 2147483647 w 383"/>
                <a:gd name="T3" fmla="*/ 2147483647 h 22"/>
                <a:gd name="T4" fmla="*/ 2147483647 w 383"/>
                <a:gd name="T5" fmla="*/ 2147483647 h 22"/>
                <a:gd name="T6" fmla="*/ 2147483647 w 383"/>
                <a:gd name="T7" fmla="*/ 2147483647 h 22"/>
                <a:gd name="T8" fmla="*/ 2147483647 w 383"/>
                <a:gd name="T9" fmla="*/ 2147483647 h 22"/>
                <a:gd name="T10" fmla="*/ 2147483647 w 383"/>
                <a:gd name="T11" fmla="*/ 2147483647 h 22"/>
                <a:gd name="T12" fmla="*/ 2147483647 w 383"/>
                <a:gd name="T13" fmla="*/ 2147483647 h 22"/>
                <a:gd name="T14" fmla="*/ 2147483647 w 383"/>
                <a:gd name="T15" fmla="*/ 2147483647 h 22"/>
                <a:gd name="T16" fmla="*/ 2147483647 w 383"/>
                <a:gd name="T17" fmla="*/ 2147483647 h 22"/>
                <a:gd name="T18" fmla="*/ 2147483647 w 383"/>
                <a:gd name="T19" fmla="*/ 2147483647 h 22"/>
                <a:gd name="T20" fmla="*/ 2147483647 w 383"/>
                <a:gd name="T21" fmla="*/ 2147483647 h 22"/>
                <a:gd name="T22" fmla="*/ 2147483647 w 383"/>
                <a:gd name="T23" fmla="*/ 2147483647 h 22"/>
                <a:gd name="T24" fmla="*/ 2147483647 w 383"/>
                <a:gd name="T25" fmla="*/ 2147483647 h 22"/>
                <a:gd name="T26" fmla="*/ 2147483647 w 383"/>
                <a:gd name="T27" fmla="*/ 2147483647 h 22"/>
                <a:gd name="T28" fmla="*/ 2147483647 w 383"/>
                <a:gd name="T29" fmla="*/ 2147483647 h 22"/>
                <a:gd name="T30" fmla="*/ 2147483647 w 383"/>
                <a:gd name="T31" fmla="*/ 2147483647 h 22"/>
                <a:gd name="T32" fmla="*/ 2147483647 w 383"/>
                <a:gd name="T33" fmla="*/ 2147483647 h 22"/>
                <a:gd name="T34" fmla="*/ 2147483647 w 383"/>
                <a:gd name="T35" fmla="*/ 2147483647 h 22"/>
                <a:gd name="T36" fmla="*/ 2147483647 w 383"/>
                <a:gd name="T37" fmla="*/ 2147483647 h 22"/>
                <a:gd name="T38" fmla="*/ 2147483647 w 383"/>
                <a:gd name="T39" fmla="*/ 2147483647 h 22"/>
                <a:gd name="T40" fmla="*/ 2147483647 w 383"/>
                <a:gd name="T41" fmla="*/ 2147483647 h 22"/>
                <a:gd name="T42" fmla="*/ 2147483647 w 383"/>
                <a:gd name="T43" fmla="*/ 2147483647 h 22"/>
                <a:gd name="T44" fmla="*/ 2147483647 w 383"/>
                <a:gd name="T45" fmla="*/ 2147483647 h 22"/>
                <a:gd name="T46" fmla="*/ 2147483647 w 383"/>
                <a:gd name="T47" fmla="*/ 2147483647 h 22"/>
                <a:gd name="T48" fmla="*/ 2147483647 w 383"/>
                <a:gd name="T49" fmla="*/ 2147483647 h 22"/>
                <a:gd name="T50" fmla="*/ 2147483647 w 383"/>
                <a:gd name="T51" fmla="*/ 2147483647 h 22"/>
                <a:gd name="T52" fmla="*/ 2147483647 w 383"/>
                <a:gd name="T53" fmla="*/ 2147483647 h 22"/>
                <a:gd name="T54" fmla="*/ 2147483647 w 383"/>
                <a:gd name="T55" fmla="*/ 2147483647 h 22"/>
                <a:gd name="T56" fmla="*/ 2147483647 w 383"/>
                <a:gd name="T57" fmla="*/ 2147483647 h 22"/>
                <a:gd name="T58" fmla="*/ 2147483647 w 383"/>
                <a:gd name="T59" fmla="*/ 2147483647 h 22"/>
                <a:gd name="T60" fmla="*/ 2147483647 w 383"/>
                <a:gd name="T61" fmla="*/ 2147483647 h 22"/>
                <a:gd name="T62" fmla="*/ 2147483647 w 383"/>
                <a:gd name="T63" fmla="*/ 2147483647 h 22"/>
                <a:gd name="T64" fmla="*/ 2147483647 w 383"/>
                <a:gd name="T65" fmla="*/ 2147483647 h 22"/>
                <a:gd name="T66" fmla="*/ 2147483647 w 383"/>
                <a:gd name="T67" fmla="*/ 2147483647 h 22"/>
                <a:gd name="T68" fmla="*/ 2147483647 w 383"/>
                <a:gd name="T69" fmla="*/ 2147483647 h 22"/>
                <a:gd name="T70" fmla="*/ 2147483647 w 383"/>
                <a:gd name="T71" fmla="*/ 2147483647 h 22"/>
                <a:gd name="T72" fmla="*/ 2147483647 w 383"/>
                <a:gd name="T73" fmla="*/ 2147483647 h 22"/>
                <a:gd name="T74" fmla="*/ 2147483647 w 383"/>
                <a:gd name="T75" fmla="*/ 2147483647 h 22"/>
                <a:gd name="T76" fmla="*/ 2147483647 w 383"/>
                <a:gd name="T77" fmla="*/ 2147483647 h 22"/>
                <a:gd name="T78" fmla="*/ 2147483647 w 383"/>
                <a:gd name="T79" fmla="*/ 2147483647 h 22"/>
                <a:gd name="T80" fmla="*/ 2147483647 w 383"/>
                <a:gd name="T81" fmla="*/ 2147483647 h 22"/>
                <a:gd name="T82" fmla="*/ 2147483647 w 383"/>
                <a:gd name="T83" fmla="*/ 2147483647 h 22"/>
                <a:gd name="T84" fmla="*/ 2147483647 w 383"/>
                <a:gd name="T85" fmla="*/ 2147483647 h 22"/>
                <a:gd name="T86" fmla="*/ 2147483647 w 383"/>
                <a:gd name="T87" fmla="*/ 2147483647 h 22"/>
                <a:gd name="T88" fmla="*/ 2147483647 w 383"/>
                <a:gd name="T89" fmla="*/ 2147483647 h 22"/>
                <a:gd name="T90" fmla="*/ 2147483647 w 383"/>
                <a:gd name="T91" fmla="*/ 2147483647 h 22"/>
                <a:gd name="T92" fmla="*/ 2147483647 w 383"/>
                <a:gd name="T93" fmla="*/ 2147483647 h 22"/>
                <a:gd name="T94" fmla="*/ 2147483647 w 383"/>
                <a:gd name="T95" fmla="*/ 2147483647 h 22"/>
                <a:gd name="T96" fmla="*/ 2147483647 w 383"/>
                <a:gd name="T97" fmla="*/ 2147483647 h 22"/>
                <a:gd name="T98" fmla="*/ 2147483647 w 383"/>
                <a:gd name="T99" fmla="*/ 2147483647 h 22"/>
                <a:gd name="T100" fmla="*/ 2147483647 w 383"/>
                <a:gd name="T101" fmla="*/ 2147483647 h 22"/>
                <a:gd name="T102" fmla="*/ 2147483647 w 383"/>
                <a:gd name="T103" fmla="*/ 2147483647 h 22"/>
                <a:gd name="T104" fmla="*/ 2147483647 w 383"/>
                <a:gd name="T105" fmla="*/ 2147483647 h 22"/>
                <a:gd name="T106" fmla="*/ 2147483647 w 383"/>
                <a:gd name="T107" fmla="*/ 2147483647 h 22"/>
                <a:gd name="T108" fmla="*/ 2147483647 w 383"/>
                <a:gd name="T109" fmla="*/ 2147483647 h 22"/>
                <a:gd name="T110" fmla="*/ 2147483647 w 383"/>
                <a:gd name="T111" fmla="*/ 2147483647 h 22"/>
                <a:gd name="T112" fmla="*/ 2147483647 w 383"/>
                <a:gd name="T113" fmla="*/ 2147483647 h 22"/>
                <a:gd name="T114" fmla="*/ 2147483647 w 383"/>
                <a:gd name="T115" fmla="*/ 2147483647 h 22"/>
                <a:gd name="T116" fmla="*/ 2147483647 w 383"/>
                <a:gd name="T117" fmla="*/ 2147483647 h 22"/>
                <a:gd name="T118" fmla="*/ 2147483647 w 383"/>
                <a:gd name="T119" fmla="*/ 2147483647 h 22"/>
                <a:gd name="T120" fmla="*/ 2147483647 w 383"/>
                <a:gd name="T121" fmla="*/ 2147483647 h 22"/>
                <a:gd name="T122" fmla="*/ 2147483647 w 383"/>
                <a:gd name="T123" fmla="*/ 2147483647 h 2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3"/>
                <a:gd name="T187" fmla="*/ 0 h 22"/>
                <a:gd name="T188" fmla="*/ 383 w 383"/>
                <a:gd name="T189" fmla="*/ 22 h 2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3" h="22">
                  <a:moveTo>
                    <a:pt x="0" y="14"/>
                  </a:moveTo>
                  <a:lnTo>
                    <a:pt x="0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3" y="17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6" y="14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9" y="11"/>
                  </a:lnTo>
                  <a:lnTo>
                    <a:pt x="9" y="9"/>
                  </a:lnTo>
                  <a:lnTo>
                    <a:pt x="10" y="11"/>
                  </a:lnTo>
                  <a:lnTo>
                    <a:pt x="11" y="11"/>
                  </a:lnTo>
                  <a:lnTo>
                    <a:pt x="12" y="16"/>
                  </a:lnTo>
                  <a:lnTo>
                    <a:pt x="12" y="15"/>
                  </a:lnTo>
                  <a:lnTo>
                    <a:pt x="12" y="14"/>
                  </a:lnTo>
                  <a:lnTo>
                    <a:pt x="13" y="11"/>
                  </a:lnTo>
                  <a:lnTo>
                    <a:pt x="14" y="14"/>
                  </a:lnTo>
                  <a:lnTo>
                    <a:pt x="15" y="12"/>
                  </a:lnTo>
                  <a:lnTo>
                    <a:pt x="16" y="14"/>
                  </a:lnTo>
                  <a:lnTo>
                    <a:pt x="16" y="13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8" y="12"/>
                  </a:lnTo>
                  <a:lnTo>
                    <a:pt x="19" y="11"/>
                  </a:lnTo>
                  <a:lnTo>
                    <a:pt x="20" y="8"/>
                  </a:lnTo>
                  <a:lnTo>
                    <a:pt x="21" y="10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23" y="13"/>
                  </a:lnTo>
                  <a:lnTo>
                    <a:pt x="24" y="12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5" y="11"/>
                  </a:lnTo>
                  <a:lnTo>
                    <a:pt x="26" y="9"/>
                  </a:lnTo>
                  <a:lnTo>
                    <a:pt x="26" y="11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9" y="11"/>
                  </a:lnTo>
                  <a:lnTo>
                    <a:pt x="29" y="14"/>
                  </a:lnTo>
                  <a:lnTo>
                    <a:pt x="30" y="13"/>
                  </a:lnTo>
                  <a:lnTo>
                    <a:pt x="31" y="11"/>
                  </a:lnTo>
                  <a:lnTo>
                    <a:pt x="31" y="8"/>
                  </a:lnTo>
                  <a:lnTo>
                    <a:pt x="32" y="10"/>
                  </a:lnTo>
                  <a:lnTo>
                    <a:pt x="33" y="10"/>
                  </a:lnTo>
                  <a:lnTo>
                    <a:pt x="34" y="7"/>
                  </a:lnTo>
                  <a:lnTo>
                    <a:pt x="34" y="9"/>
                  </a:lnTo>
                  <a:lnTo>
                    <a:pt x="34" y="11"/>
                  </a:lnTo>
                  <a:lnTo>
                    <a:pt x="35" y="4"/>
                  </a:lnTo>
                  <a:lnTo>
                    <a:pt x="36" y="7"/>
                  </a:lnTo>
                  <a:lnTo>
                    <a:pt x="36" y="9"/>
                  </a:lnTo>
                  <a:lnTo>
                    <a:pt x="37" y="11"/>
                  </a:lnTo>
                  <a:lnTo>
                    <a:pt x="38" y="12"/>
                  </a:lnTo>
                  <a:lnTo>
                    <a:pt x="39" y="9"/>
                  </a:lnTo>
                  <a:lnTo>
                    <a:pt x="39" y="10"/>
                  </a:lnTo>
                  <a:lnTo>
                    <a:pt x="39" y="11"/>
                  </a:lnTo>
                  <a:lnTo>
                    <a:pt x="40" y="13"/>
                  </a:lnTo>
                  <a:lnTo>
                    <a:pt x="41" y="11"/>
                  </a:lnTo>
                  <a:lnTo>
                    <a:pt x="41" y="5"/>
                  </a:lnTo>
                  <a:lnTo>
                    <a:pt x="42" y="9"/>
                  </a:lnTo>
                  <a:lnTo>
                    <a:pt x="42" y="12"/>
                  </a:lnTo>
                  <a:lnTo>
                    <a:pt x="43" y="11"/>
                  </a:lnTo>
                  <a:lnTo>
                    <a:pt x="44" y="11"/>
                  </a:lnTo>
                  <a:lnTo>
                    <a:pt x="45" y="13"/>
                  </a:lnTo>
                  <a:lnTo>
                    <a:pt x="46" y="12"/>
                  </a:lnTo>
                  <a:lnTo>
                    <a:pt x="46" y="9"/>
                  </a:lnTo>
                  <a:lnTo>
                    <a:pt x="46" y="10"/>
                  </a:lnTo>
                  <a:lnTo>
                    <a:pt x="47" y="11"/>
                  </a:lnTo>
                  <a:lnTo>
                    <a:pt x="48" y="11"/>
                  </a:lnTo>
                  <a:lnTo>
                    <a:pt x="48" y="4"/>
                  </a:lnTo>
                  <a:lnTo>
                    <a:pt x="49" y="9"/>
                  </a:lnTo>
                  <a:lnTo>
                    <a:pt x="50" y="10"/>
                  </a:lnTo>
                  <a:lnTo>
                    <a:pt x="50" y="11"/>
                  </a:lnTo>
                  <a:lnTo>
                    <a:pt x="51" y="9"/>
                  </a:lnTo>
                  <a:lnTo>
                    <a:pt x="51" y="10"/>
                  </a:lnTo>
                  <a:lnTo>
                    <a:pt x="52" y="8"/>
                  </a:lnTo>
                  <a:lnTo>
                    <a:pt x="53" y="4"/>
                  </a:lnTo>
                  <a:lnTo>
                    <a:pt x="53" y="2"/>
                  </a:lnTo>
                  <a:lnTo>
                    <a:pt x="53" y="5"/>
                  </a:lnTo>
                  <a:lnTo>
                    <a:pt x="54" y="7"/>
                  </a:lnTo>
                  <a:lnTo>
                    <a:pt x="55" y="8"/>
                  </a:lnTo>
                  <a:lnTo>
                    <a:pt x="56" y="14"/>
                  </a:lnTo>
                  <a:lnTo>
                    <a:pt x="56" y="11"/>
                  </a:lnTo>
                  <a:lnTo>
                    <a:pt x="57" y="9"/>
                  </a:lnTo>
                  <a:lnTo>
                    <a:pt x="57" y="10"/>
                  </a:lnTo>
                  <a:lnTo>
                    <a:pt x="58" y="11"/>
                  </a:lnTo>
                  <a:lnTo>
                    <a:pt x="58" y="10"/>
                  </a:lnTo>
                  <a:lnTo>
                    <a:pt x="59" y="10"/>
                  </a:lnTo>
                  <a:lnTo>
                    <a:pt x="60" y="11"/>
                  </a:lnTo>
                  <a:lnTo>
                    <a:pt x="61" y="15"/>
                  </a:lnTo>
                  <a:lnTo>
                    <a:pt x="61" y="13"/>
                  </a:lnTo>
                  <a:lnTo>
                    <a:pt x="61" y="12"/>
                  </a:lnTo>
                  <a:lnTo>
                    <a:pt x="62" y="11"/>
                  </a:lnTo>
                  <a:lnTo>
                    <a:pt x="63" y="11"/>
                  </a:lnTo>
                  <a:lnTo>
                    <a:pt x="63" y="10"/>
                  </a:lnTo>
                  <a:lnTo>
                    <a:pt x="64" y="11"/>
                  </a:lnTo>
                  <a:lnTo>
                    <a:pt x="65" y="8"/>
                  </a:lnTo>
                  <a:lnTo>
                    <a:pt x="65" y="7"/>
                  </a:lnTo>
                  <a:lnTo>
                    <a:pt x="66" y="8"/>
                  </a:lnTo>
                  <a:lnTo>
                    <a:pt x="66" y="9"/>
                  </a:lnTo>
                  <a:lnTo>
                    <a:pt x="67" y="8"/>
                  </a:lnTo>
                  <a:lnTo>
                    <a:pt x="68" y="14"/>
                  </a:lnTo>
                  <a:lnTo>
                    <a:pt x="68" y="13"/>
                  </a:lnTo>
                  <a:lnTo>
                    <a:pt x="68" y="10"/>
                  </a:lnTo>
                  <a:lnTo>
                    <a:pt x="69" y="10"/>
                  </a:lnTo>
                  <a:lnTo>
                    <a:pt x="70" y="10"/>
                  </a:lnTo>
                  <a:lnTo>
                    <a:pt x="70" y="9"/>
                  </a:lnTo>
                  <a:lnTo>
                    <a:pt x="71" y="6"/>
                  </a:lnTo>
                  <a:lnTo>
                    <a:pt x="72" y="7"/>
                  </a:lnTo>
                  <a:lnTo>
                    <a:pt x="72" y="8"/>
                  </a:lnTo>
                  <a:lnTo>
                    <a:pt x="73" y="10"/>
                  </a:lnTo>
                  <a:lnTo>
                    <a:pt x="73" y="16"/>
                  </a:lnTo>
                  <a:lnTo>
                    <a:pt x="74" y="14"/>
                  </a:lnTo>
                  <a:lnTo>
                    <a:pt x="75" y="11"/>
                  </a:lnTo>
                  <a:lnTo>
                    <a:pt x="75" y="9"/>
                  </a:lnTo>
                  <a:lnTo>
                    <a:pt x="76" y="9"/>
                  </a:lnTo>
                  <a:lnTo>
                    <a:pt x="76" y="11"/>
                  </a:lnTo>
                  <a:lnTo>
                    <a:pt x="77" y="10"/>
                  </a:lnTo>
                  <a:lnTo>
                    <a:pt x="78" y="10"/>
                  </a:lnTo>
                  <a:lnTo>
                    <a:pt x="78" y="9"/>
                  </a:lnTo>
                  <a:lnTo>
                    <a:pt x="79" y="9"/>
                  </a:lnTo>
                  <a:lnTo>
                    <a:pt x="80" y="15"/>
                  </a:lnTo>
                  <a:lnTo>
                    <a:pt x="80" y="10"/>
                  </a:lnTo>
                  <a:lnTo>
                    <a:pt x="80" y="9"/>
                  </a:lnTo>
                  <a:lnTo>
                    <a:pt x="81" y="11"/>
                  </a:lnTo>
                  <a:lnTo>
                    <a:pt x="82" y="3"/>
                  </a:lnTo>
                  <a:lnTo>
                    <a:pt x="83" y="7"/>
                  </a:lnTo>
                  <a:lnTo>
                    <a:pt x="83" y="10"/>
                  </a:lnTo>
                  <a:lnTo>
                    <a:pt x="83" y="13"/>
                  </a:lnTo>
                  <a:lnTo>
                    <a:pt x="84" y="8"/>
                  </a:lnTo>
                  <a:lnTo>
                    <a:pt x="85" y="10"/>
                  </a:lnTo>
                  <a:lnTo>
                    <a:pt x="85" y="9"/>
                  </a:lnTo>
                  <a:lnTo>
                    <a:pt x="86" y="9"/>
                  </a:lnTo>
                  <a:lnTo>
                    <a:pt x="87" y="12"/>
                  </a:lnTo>
                  <a:lnTo>
                    <a:pt x="87" y="4"/>
                  </a:lnTo>
                  <a:lnTo>
                    <a:pt x="88" y="8"/>
                  </a:lnTo>
                  <a:lnTo>
                    <a:pt x="88" y="10"/>
                  </a:lnTo>
                  <a:lnTo>
                    <a:pt x="89" y="10"/>
                  </a:lnTo>
                  <a:lnTo>
                    <a:pt x="90" y="10"/>
                  </a:lnTo>
                  <a:lnTo>
                    <a:pt x="91" y="12"/>
                  </a:lnTo>
                  <a:lnTo>
                    <a:pt x="91" y="13"/>
                  </a:lnTo>
                  <a:lnTo>
                    <a:pt x="92" y="11"/>
                  </a:lnTo>
                  <a:lnTo>
                    <a:pt x="93" y="14"/>
                  </a:lnTo>
                  <a:lnTo>
                    <a:pt x="94" y="13"/>
                  </a:lnTo>
                  <a:lnTo>
                    <a:pt x="95" y="11"/>
                  </a:lnTo>
                  <a:lnTo>
                    <a:pt x="95" y="12"/>
                  </a:lnTo>
                  <a:lnTo>
                    <a:pt x="96" y="13"/>
                  </a:lnTo>
                  <a:lnTo>
                    <a:pt x="97" y="11"/>
                  </a:lnTo>
                  <a:lnTo>
                    <a:pt x="97" y="10"/>
                  </a:lnTo>
                  <a:lnTo>
                    <a:pt x="98" y="9"/>
                  </a:lnTo>
                  <a:lnTo>
                    <a:pt x="99" y="7"/>
                  </a:lnTo>
                  <a:lnTo>
                    <a:pt x="100" y="9"/>
                  </a:lnTo>
                  <a:lnTo>
                    <a:pt x="100" y="10"/>
                  </a:lnTo>
                  <a:lnTo>
                    <a:pt x="101" y="10"/>
                  </a:lnTo>
                  <a:lnTo>
                    <a:pt x="102" y="9"/>
                  </a:lnTo>
                  <a:lnTo>
                    <a:pt x="102" y="13"/>
                  </a:lnTo>
                  <a:lnTo>
                    <a:pt x="103" y="13"/>
                  </a:lnTo>
                  <a:lnTo>
                    <a:pt x="104" y="12"/>
                  </a:lnTo>
                  <a:lnTo>
                    <a:pt x="105" y="10"/>
                  </a:lnTo>
                  <a:lnTo>
                    <a:pt x="105" y="11"/>
                  </a:lnTo>
                  <a:lnTo>
                    <a:pt x="106" y="10"/>
                  </a:lnTo>
                  <a:lnTo>
                    <a:pt x="106" y="22"/>
                  </a:lnTo>
                  <a:lnTo>
                    <a:pt x="107" y="18"/>
                  </a:lnTo>
                  <a:lnTo>
                    <a:pt x="107" y="14"/>
                  </a:lnTo>
                  <a:lnTo>
                    <a:pt x="108" y="11"/>
                  </a:lnTo>
                  <a:lnTo>
                    <a:pt x="109" y="4"/>
                  </a:lnTo>
                  <a:lnTo>
                    <a:pt x="110" y="6"/>
                  </a:lnTo>
                  <a:lnTo>
                    <a:pt x="110" y="7"/>
                  </a:lnTo>
                  <a:lnTo>
                    <a:pt x="111" y="4"/>
                  </a:lnTo>
                  <a:lnTo>
                    <a:pt x="112" y="6"/>
                  </a:lnTo>
                  <a:lnTo>
                    <a:pt x="112" y="8"/>
                  </a:lnTo>
                  <a:lnTo>
                    <a:pt x="113" y="8"/>
                  </a:lnTo>
                  <a:lnTo>
                    <a:pt x="113" y="10"/>
                  </a:lnTo>
                  <a:lnTo>
                    <a:pt x="114" y="8"/>
                  </a:lnTo>
                  <a:lnTo>
                    <a:pt x="115" y="5"/>
                  </a:lnTo>
                  <a:lnTo>
                    <a:pt x="116" y="7"/>
                  </a:lnTo>
                  <a:lnTo>
                    <a:pt x="117" y="8"/>
                  </a:lnTo>
                  <a:lnTo>
                    <a:pt x="117" y="14"/>
                  </a:lnTo>
                  <a:lnTo>
                    <a:pt x="118" y="18"/>
                  </a:lnTo>
                  <a:lnTo>
                    <a:pt x="119" y="14"/>
                  </a:lnTo>
                  <a:lnTo>
                    <a:pt x="119" y="11"/>
                  </a:lnTo>
                  <a:lnTo>
                    <a:pt x="120" y="15"/>
                  </a:lnTo>
                  <a:lnTo>
                    <a:pt x="121" y="12"/>
                  </a:lnTo>
                  <a:lnTo>
                    <a:pt x="121" y="11"/>
                  </a:lnTo>
                  <a:lnTo>
                    <a:pt x="122" y="7"/>
                  </a:lnTo>
                  <a:lnTo>
                    <a:pt x="122" y="4"/>
                  </a:lnTo>
                  <a:lnTo>
                    <a:pt x="123" y="7"/>
                  </a:lnTo>
                  <a:lnTo>
                    <a:pt x="124" y="7"/>
                  </a:lnTo>
                  <a:lnTo>
                    <a:pt x="125" y="7"/>
                  </a:lnTo>
                  <a:lnTo>
                    <a:pt x="126" y="10"/>
                  </a:lnTo>
                  <a:lnTo>
                    <a:pt x="127" y="5"/>
                  </a:lnTo>
                  <a:lnTo>
                    <a:pt x="127" y="6"/>
                  </a:lnTo>
                  <a:lnTo>
                    <a:pt x="128" y="7"/>
                  </a:lnTo>
                  <a:lnTo>
                    <a:pt x="128" y="9"/>
                  </a:lnTo>
                  <a:lnTo>
                    <a:pt x="129" y="7"/>
                  </a:lnTo>
                  <a:lnTo>
                    <a:pt x="129" y="4"/>
                  </a:lnTo>
                  <a:lnTo>
                    <a:pt x="130" y="2"/>
                  </a:lnTo>
                  <a:lnTo>
                    <a:pt x="131" y="4"/>
                  </a:lnTo>
                  <a:lnTo>
                    <a:pt x="132" y="7"/>
                  </a:lnTo>
                  <a:lnTo>
                    <a:pt x="133" y="8"/>
                  </a:lnTo>
                  <a:lnTo>
                    <a:pt x="134" y="11"/>
                  </a:lnTo>
                  <a:lnTo>
                    <a:pt x="134" y="9"/>
                  </a:lnTo>
                  <a:lnTo>
                    <a:pt x="135" y="14"/>
                  </a:lnTo>
                  <a:lnTo>
                    <a:pt x="136" y="12"/>
                  </a:lnTo>
                  <a:lnTo>
                    <a:pt x="136" y="11"/>
                  </a:lnTo>
                  <a:lnTo>
                    <a:pt x="137" y="9"/>
                  </a:lnTo>
                  <a:lnTo>
                    <a:pt x="137" y="14"/>
                  </a:lnTo>
                  <a:lnTo>
                    <a:pt x="138" y="10"/>
                  </a:lnTo>
                  <a:lnTo>
                    <a:pt x="139" y="10"/>
                  </a:lnTo>
                  <a:lnTo>
                    <a:pt x="139" y="8"/>
                  </a:lnTo>
                  <a:lnTo>
                    <a:pt x="139" y="7"/>
                  </a:lnTo>
                  <a:lnTo>
                    <a:pt x="140" y="9"/>
                  </a:lnTo>
                  <a:lnTo>
                    <a:pt x="141" y="9"/>
                  </a:lnTo>
                  <a:lnTo>
                    <a:pt x="141" y="5"/>
                  </a:lnTo>
                  <a:lnTo>
                    <a:pt x="142" y="5"/>
                  </a:lnTo>
                  <a:lnTo>
                    <a:pt x="143" y="7"/>
                  </a:lnTo>
                  <a:lnTo>
                    <a:pt x="144" y="7"/>
                  </a:lnTo>
                  <a:lnTo>
                    <a:pt x="145" y="7"/>
                  </a:lnTo>
                  <a:lnTo>
                    <a:pt x="146" y="4"/>
                  </a:lnTo>
                  <a:lnTo>
                    <a:pt x="146" y="7"/>
                  </a:lnTo>
                  <a:lnTo>
                    <a:pt x="147" y="9"/>
                  </a:lnTo>
                  <a:lnTo>
                    <a:pt x="148" y="9"/>
                  </a:lnTo>
                  <a:lnTo>
                    <a:pt x="149" y="2"/>
                  </a:lnTo>
                  <a:lnTo>
                    <a:pt x="150" y="4"/>
                  </a:lnTo>
                  <a:lnTo>
                    <a:pt x="151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2" y="10"/>
                  </a:lnTo>
                  <a:lnTo>
                    <a:pt x="153" y="5"/>
                  </a:lnTo>
                  <a:lnTo>
                    <a:pt x="154" y="4"/>
                  </a:lnTo>
                  <a:lnTo>
                    <a:pt x="154" y="7"/>
                  </a:lnTo>
                  <a:lnTo>
                    <a:pt x="155" y="7"/>
                  </a:lnTo>
                  <a:lnTo>
                    <a:pt x="156" y="7"/>
                  </a:lnTo>
                  <a:lnTo>
                    <a:pt x="156" y="6"/>
                  </a:lnTo>
                  <a:lnTo>
                    <a:pt x="157" y="1"/>
                  </a:lnTo>
                  <a:lnTo>
                    <a:pt x="158" y="6"/>
                  </a:lnTo>
                  <a:lnTo>
                    <a:pt x="159" y="7"/>
                  </a:lnTo>
                  <a:lnTo>
                    <a:pt x="159" y="4"/>
                  </a:lnTo>
                  <a:lnTo>
                    <a:pt x="160" y="3"/>
                  </a:lnTo>
                  <a:lnTo>
                    <a:pt x="161" y="7"/>
                  </a:lnTo>
                  <a:lnTo>
                    <a:pt x="161" y="8"/>
                  </a:lnTo>
                  <a:lnTo>
                    <a:pt x="162" y="14"/>
                  </a:lnTo>
                  <a:lnTo>
                    <a:pt x="162" y="13"/>
                  </a:lnTo>
                  <a:lnTo>
                    <a:pt x="163" y="10"/>
                  </a:lnTo>
                  <a:lnTo>
                    <a:pt x="163" y="9"/>
                  </a:lnTo>
                  <a:lnTo>
                    <a:pt x="164" y="12"/>
                  </a:lnTo>
                  <a:lnTo>
                    <a:pt x="165" y="13"/>
                  </a:lnTo>
                  <a:lnTo>
                    <a:pt x="166" y="10"/>
                  </a:lnTo>
                  <a:lnTo>
                    <a:pt x="166" y="9"/>
                  </a:lnTo>
                  <a:lnTo>
                    <a:pt x="166" y="8"/>
                  </a:lnTo>
                  <a:lnTo>
                    <a:pt x="167" y="7"/>
                  </a:lnTo>
                  <a:lnTo>
                    <a:pt x="168" y="5"/>
                  </a:lnTo>
                  <a:lnTo>
                    <a:pt x="168" y="4"/>
                  </a:lnTo>
                  <a:lnTo>
                    <a:pt x="169" y="7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1" y="9"/>
                  </a:lnTo>
                  <a:lnTo>
                    <a:pt x="171" y="7"/>
                  </a:lnTo>
                  <a:lnTo>
                    <a:pt x="172" y="4"/>
                  </a:lnTo>
                  <a:lnTo>
                    <a:pt x="173" y="7"/>
                  </a:lnTo>
                  <a:lnTo>
                    <a:pt x="173" y="11"/>
                  </a:lnTo>
                  <a:lnTo>
                    <a:pt x="173" y="9"/>
                  </a:lnTo>
                  <a:lnTo>
                    <a:pt x="174" y="9"/>
                  </a:lnTo>
                  <a:lnTo>
                    <a:pt x="175" y="8"/>
                  </a:lnTo>
                  <a:lnTo>
                    <a:pt x="176" y="9"/>
                  </a:lnTo>
                  <a:lnTo>
                    <a:pt x="176" y="12"/>
                  </a:lnTo>
                  <a:lnTo>
                    <a:pt x="177" y="9"/>
                  </a:lnTo>
                  <a:lnTo>
                    <a:pt x="178" y="9"/>
                  </a:lnTo>
                  <a:lnTo>
                    <a:pt x="179" y="9"/>
                  </a:lnTo>
                  <a:lnTo>
                    <a:pt x="180" y="7"/>
                  </a:lnTo>
                  <a:lnTo>
                    <a:pt x="181" y="10"/>
                  </a:lnTo>
                  <a:lnTo>
                    <a:pt x="181" y="11"/>
                  </a:lnTo>
                  <a:lnTo>
                    <a:pt x="181" y="9"/>
                  </a:lnTo>
                  <a:lnTo>
                    <a:pt x="182" y="7"/>
                  </a:lnTo>
                  <a:lnTo>
                    <a:pt x="183" y="8"/>
                  </a:lnTo>
                  <a:lnTo>
                    <a:pt x="183" y="7"/>
                  </a:lnTo>
                  <a:lnTo>
                    <a:pt x="184" y="11"/>
                  </a:lnTo>
                  <a:lnTo>
                    <a:pt x="185" y="10"/>
                  </a:lnTo>
                  <a:lnTo>
                    <a:pt x="185" y="9"/>
                  </a:lnTo>
                  <a:lnTo>
                    <a:pt x="186" y="9"/>
                  </a:lnTo>
                  <a:lnTo>
                    <a:pt x="187" y="9"/>
                  </a:lnTo>
                  <a:lnTo>
                    <a:pt x="188" y="10"/>
                  </a:lnTo>
                  <a:lnTo>
                    <a:pt x="188" y="16"/>
                  </a:lnTo>
                  <a:lnTo>
                    <a:pt x="188" y="11"/>
                  </a:lnTo>
                  <a:lnTo>
                    <a:pt x="189" y="9"/>
                  </a:lnTo>
                  <a:lnTo>
                    <a:pt x="190" y="9"/>
                  </a:lnTo>
                  <a:lnTo>
                    <a:pt x="190" y="12"/>
                  </a:lnTo>
                  <a:lnTo>
                    <a:pt x="191" y="13"/>
                  </a:lnTo>
                  <a:lnTo>
                    <a:pt x="192" y="15"/>
                  </a:lnTo>
                  <a:lnTo>
                    <a:pt x="192" y="13"/>
                  </a:lnTo>
                  <a:lnTo>
                    <a:pt x="193" y="14"/>
                  </a:lnTo>
                  <a:lnTo>
                    <a:pt x="193" y="9"/>
                  </a:lnTo>
                  <a:lnTo>
                    <a:pt x="194" y="9"/>
                  </a:lnTo>
                  <a:lnTo>
                    <a:pt x="195" y="9"/>
                  </a:lnTo>
                  <a:lnTo>
                    <a:pt x="195" y="11"/>
                  </a:lnTo>
                  <a:lnTo>
                    <a:pt x="196" y="12"/>
                  </a:lnTo>
                  <a:lnTo>
                    <a:pt x="196" y="9"/>
                  </a:lnTo>
                  <a:lnTo>
                    <a:pt x="197" y="7"/>
                  </a:lnTo>
                  <a:lnTo>
                    <a:pt x="198" y="11"/>
                  </a:lnTo>
                  <a:lnTo>
                    <a:pt x="198" y="10"/>
                  </a:lnTo>
                  <a:lnTo>
                    <a:pt x="199" y="9"/>
                  </a:lnTo>
                  <a:lnTo>
                    <a:pt x="200" y="12"/>
                  </a:lnTo>
                  <a:lnTo>
                    <a:pt x="200" y="11"/>
                  </a:lnTo>
                  <a:lnTo>
                    <a:pt x="200" y="9"/>
                  </a:lnTo>
                  <a:lnTo>
                    <a:pt x="201" y="7"/>
                  </a:lnTo>
                  <a:lnTo>
                    <a:pt x="202" y="9"/>
                  </a:lnTo>
                  <a:lnTo>
                    <a:pt x="203" y="9"/>
                  </a:lnTo>
                  <a:lnTo>
                    <a:pt x="203" y="7"/>
                  </a:lnTo>
                  <a:lnTo>
                    <a:pt x="204" y="2"/>
                  </a:lnTo>
                  <a:lnTo>
                    <a:pt x="205" y="4"/>
                  </a:lnTo>
                  <a:lnTo>
                    <a:pt x="205" y="7"/>
                  </a:lnTo>
                  <a:lnTo>
                    <a:pt x="206" y="8"/>
                  </a:lnTo>
                  <a:lnTo>
                    <a:pt x="207" y="9"/>
                  </a:lnTo>
                  <a:lnTo>
                    <a:pt x="207" y="6"/>
                  </a:lnTo>
                  <a:lnTo>
                    <a:pt x="207" y="7"/>
                  </a:lnTo>
                  <a:lnTo>
                    <a:pt x="208" y="7"/>
                  </a:lnTo>
                  <a:lnTo>
                    <a:pt x="209" y="11"/>
                  </a:lnTo>
                  <a:lnTo>
                    <a:pt x="210" y="9"/>
                  </a:lnTo>
                  <a:lnTo>
                    <a:pt x="211" y="12"/>
                  </a:lnTo>
                  <a:lnTo>
                    <a:pt x="211" y="9"/>
                  </a:lnTo>
                  <a:lnTo>
                    <a:pt x="212" y="9"/>
                  </a:lnTo>
                  <a:lnTo>
                    <a:pt x="212" y="11"/>
                  </a:lnTo>
                  <a:lnTo>
                    <a:pt x="213" y="12"/>
                  </a:lnTo>
                  <a:lnTo>
                    <a:pt x="214" y="9"/>
                  </a:lnTo>
                  <a:lnTo>
                    <a:pt x="215" y="7"/>
                  </a:lnTo>
                  <a:lnTo>
                    <a:pt x="215" y="3"/>
                  </a:lnTo>
                  <a:lnTo>
                    <a:pt x="215" y="2"/>
                  </a:lnTo>
                  <a:lnTo>
                    <a:pt x="216" y="5"/>
                  </a:lnTo>
                  <a:lnTo>
                    <a:pt x="217" y="7"/>
                  </a:lnTo>
                  <a:lnTo>
                    <a:pt x="217" y="3"/>
                  </a:lnTo>
                  <a:lnTo>
                    <a:pt x="218" y="5"/>
                  </a:lnTo>
                  <a:lnTo>
                    <a:pt x="218" y="9"/>
                  </a:lnTo>
                  <a:lnTo>
                    <a:pt x="219" y="8"/>
                  </a:lnTo>
                  <a:lnTo>
                    <a:pt x="220" y="11"/>
                  </a:lnTo>
                  <a:lnTo>
                    <a:pt x="221" y="9"/>
                  </a:lnTo>
                  <a:lnTo>
                    <a:pt x="222" y="9"/>
                  </a:lnTo>
                  <a:lnTo>
                    <a:pt x="222" y="8"/>
                  </a:lnTo>
                  <a:lnTo>
                    <a:pt x="222" y="9"/>
                  </a:lnTo>
                  <a:lnTo>
                    <a:pt x="223" y="7"/>
                  </a:lnTo>
                  <a:lnTo>
                    <a:pt x="224" y="10"/>
                  </a:lnTo>
                  <a:lnTo>
                    <a:pt x="225" y="11"/>
                  </a:lnTo>
                  <a:lnTo>
                    <a:pt x="225" y="9"/>
                  </a:lnTo>
                  <a:lnTo>
                    <a:pt x="226" y="9"/>
                  </a:lnTo>
                  <a:lnTo>
                    <a:pt x="226" y="6"/>
                  </a:lnTo>
                  <a:lnTo>
                    <a:pt x="227" y="6"/>
                  </a:lnTo>
                  <a:lnTo>
                    <a:pt x="227" y="7"/>
                  </a:lnTo>
                  <a:lnTo>
                    <a:pt x="228" y="7"/>
                  </a:lnTo>
                  <a:lnTo>
                    <a:pt x="229" y="8"/>
                  </a:lnTo>
                  <a:lnTo>
                    <a:pt x="229" y="7"/>
                  </a:lnTo>
                  <a:lnTo>
                    <a:pt x="229" y="6"/>
                  </a:lnTo>
                  <a:lnTo>
                    <a:pt x="230" y="7"/>
                  </a:lnTo>
                  <a:lnTo>
                    <a:pt x="231" y="6"/>
                  </a:lnTo>
                  <a:lnTo>
                    <a:pt x="232" y="7"/>
                  </a:lnTo>
                  <a:lnTo>
                    <a:pt x="233" y="9"/>
                  </a:lnTo>
                  <a:lnTo>
                    <a:pt x="234" y="11"/>
                  </a:lnTo>
                  <a:lnTo>
                    <a:pt x="235" y="11"/>
                  </a:lnTo>
                  <a:lnTo>
                    <a:pt x="236" y="9"/>
                  </a:lnTo>
                  <a:lnTo>
                    <a:pt x="237" y="9"/>
                  </a:lnTo>
                  <a:lnTo>
                    <a:pt x="237" y="7"/>
                  </a:lnTo>
                  <a:lnTo>
                    <a:pt x="238" y="3"/>
                  </a:lnTo>
                  <a:lnTo>
                    <a:pt x="239" y="5"/>
                  </a:lnTo>
                  <a:lnTo>
                    <a:pt x="239" y="7"/>
                  </a:lnTo>
                  <a:lnTo>
                    <a:pt x="240" y="8"/>
                  </a:lnTo>
                  <a:lnTo>
                    <a:pt x="241" y="9"/>
                  </a:lnTo>
                  <a:lnTo>
                    <a:pt x="242" y="7"/>
                  </a:lnTo>
                  <a:lnTo>
                    <a:pt x="242" y="9"/>
                  </a:lnTo>
                  <a:lnTo>
                    <a:pt x="243" y="7"/>
                  </a:lnTo>
                  <a:lnTo>
                    <a:pt x="244" y="9"/>
                  </a:lnTo>
                  <a:lnTo>
                    <a:pt x="244" y="7"/>
                  </a:lnTo>
                  <a:lnTo>
                    <a:pt x="245" y="9"/>
                  </a:lnTo>
                  <a:lnTo>
                    <a:pt x="246" y="14"/>
                  </a:lnTo>
                  <a:lnTo>
                    <a:pt x="247" y="14"/>
                  </a:lnTo>
                  <a:lnTo>
                    <a:pt x="247" y="9"/>
                  </a:lnTo>
                  <a:lnTo>
                    <a:pt x="248" y="9"/>
                  </a:lnTo>
                  <a:lnTo>
                    <a:pt x="248" y="14"/>
                  </a:lnTo>
                  <a:lnTo>
                    <a:pt x="249" y="11"/>
                  </a:lnTo>
                  <a:lnTo>
                    <a:pt x="249" y="13"/>
                  </a:lnTo>
                  <a:lnTo>
                    <a:pt x="250" y="11"/>
                  </a:lnTo>
                  <a:lnTo>
                    <a:pt x="251" y="12"/>
                  </a:lnTo>
                  <a:lnTo>
                    <a:pt x="251" y="9"/>
                  </a:lnTo>
                  <a:lnTo>
                    <a:pt x="252" y="9"/>
                  </a:lnTo>
                  <a:lnTo>
                    <a:pt x="253" y="11"/>
                  </a:lnTo>
                  <a:lnTo>
                    <a:pt x="254" y="11"/>
                  </a:lnTo>
                  <a:lnTo>
                    <a:pt x="254" y="9"/>
                  </a:lnTo>
                  <a:lnTo>
                    <a:pt x="255" y="9"/>
                  </a:lnTo>
                  <a:lnTo>
                    <a:pt x="256" y="8"/>
                  </a:lnTo>
                  <a:lnTo>
                    <a:pt x="256" y="7"/>
                  </a:lnTo>
                  <a:lnTo>
                    <a:pt x="257" y="10"/>
                  </a:lnTo>
                  <a:lnTo>
                    <a:pt x="258" y="9"/>
                  </a:lnTo>
                  <a:lnTo>
                    <a:pt x="259" y="8"/>
                  </a:lnTo>
                  <a:lnTo>
                    <a:pt x="259" y="9"/>
                  </a:lnTo>
                  <a:lnTo>
                    <a:pt x="259" y="15"/>
                  </a:lnTo>
                  <a:lnTo>
                    <a:pt x="260" y="11"/>
                  </a:lnTo>
                  <a:lnTo>
                    <a:pt x="261" y="10"/>
                  </a:lnTo>
                  <a:lnTo>
                    <a:pt x="261" y="11"/>
                  </a:lnTo>
                  <a:lnTo>
                    <a:pt x="262" y="9"/>
                  </a:lnTo>
                  <a:lnTo>
                    <a:pt x="263" y="7"/>
                  </a:lnTo>
                  <a:lnTo>
                    <a:pt x="264" y="7"/>
                  </a:lnTo>
                  <a:lnTo>
                    <a:pt x="264" y="4"/>
                  </a:lnTo>
                  <a:lnTo>
                    <a:pt x="265" y="5"/>
                  </a:lnTo>
                  <a:lnTo>
                    <a:pt x="266" y="8"/>
                  </a:lnTo>
                  <a:lnTo>
                    <a:pt x="266" y="6"/>
                  </a:lnTo>
                  <a:lnTo>
                    <a:pt x="267" y="7"/>
                  </a:lnTo>
                  <a:lnTo>
                    <a:pt x="268" y="2"/>
                  </a:lnTo>
                  <a:lnTo>
                    <a:pt x="269" y="4"/>
                  </a:lnTo>
                  <a:lnTo>
                    <a:pt x="269" y="7"/>
                  </a:lnTo>
                  <a:lnTo>
                    <a:pt x="270" y="8"/>
                  </a:lnTo>
                  <a:lnTo>
                    <a:pt x="271" y="7"/>
                  </a:lnTo>
                  <a:lnTo>
                    <a:pt x="271" y="8"/>
                  </a:lnTo>
                  <a:lnTo>
                    <a:pt x="272" y="12"/>
                  </a:lnTo>
                  <a:lnTo>
                    <a:pt x="273" y="14"/>
                  </a:lnTo>
                  <a:lnTo>
                    <a:pt x="274" y="9"/>
                  </a:lnTo>
                  <a:lnTo>
                    <a:pt x="275" y="11"/>
                  </a:lnTo>
                  <a:lnTo>
                    <a:pt x="276" y="9"/>
                  </a:lnTo>
                  <a:lnTo>
                    <a:pt x="276" y="7"/>
                  </a:lnTo>
                  <a:lnTo>
                    <a:pt x="277" y="11"/>
                  </a:lnTo>
                  <a:lnTo>
                    <a:pt x="278" y="9"/>
                  </a:lnTo>
                  <a:lnTo>
                    <a:pt x="278" y="10"/>
                  </a:lnTo>
                  <a:lnTo>
                    <a:pt x="278" y="9"/>
                  </a:lnTo>
                  <a:lnTo>
                    <a:pt x="279" y="11"/>
                  </a:lnTo>
                  <a:lnTo>
                    <a:pt x="280" y="15"/>
                  </a:lnTo>
                  <a:lnTo>
                    <a:pt x="281" y="15"/>
                  </a:lnTo>
                  <a:lnTo>
                    <a:pt x="281" y="11"/>
                  </a:lnTo>
                  <a:lnTo>
                    <a:pt x="282" y="5"/>
                  </a:lnTo>
                  <a:lnTo>
                    <a:pt x="282" y="9"/>
                  </a:lnTo>
                  <a:lnTo>
                    <a:pt x="283" y="9"/>
                  </a:lnTo>
                  <a:lnTo>
                    <a:pt x="284" y="2"/>
                  </a:lnTo>
                  <a:lnTo>
                    <a:pt x="285" y="4"/>
                  </a:lnTo>
                  <a:lnTo>
                    <a:pt x="286" y="7"/>
                  </a:lnTo>
                  <a:lnTo>
                    <a:pt x="286" y="8"/>
                  </a:lnTo>
                  <a:lnTo>
                    <a:pt x="287" y="8"/>
                  </a:lnTo>
                  <a:lnTo>
                    <a:pt x="288" y="9"/>
                  </a:lnTo>
                  <a:lnTo>
                    <a:pt x="288" y="7"/>
                  </a:lnTo>
                  <a:lnTo>
                    <a:pt x="289" y="7"/>
                  </a:lnTo>
                  <a:lnTo>
                    <a:pt x="290" y="8"/>
                  </a:lnTo>
                  <a:lnTo>
                    <a:pt x="291" y="12"/>
                  </a:lnTo>
                  <a:lnTo>
                    <a:pt x="291" y="11"/>
                  </a:lnTo>
                  <a:lnTo>
                    <a:pt x="292" y="14"/>
                  </a:lnTo>
                  <a:lnTo>
                    <a:pt x="293" y="11"/>
                  </a:lnTo>
                  <a:lnTo>
                    <a:pt x="293" y="7"/>
                  </a:lnTo>
                  <a:lnTo>
                    <a:pt x="294" y="7"/>
                  </a:lnTo>
                  <a:lnTo>
                    <a:pt x="295" y="8"/>
                  </a:lnTo>
                  <a:lnTo>
                    <a:pt x="296" y="9"/>
                  </a:lnTo>
                  <a:lnTo>
                    <a:pt x="297" y="8"/>
                  </a:lnTo>
                  <a:lnTo>
                    <a:pt x="297" y="7"/>
                  </a:lnTo>
                  <a:lnTo>
                    <a:pt x="298" y="7"/>
                  </a:lnTo>
                  <a:lnTo>
                    <a:pt x="298" y="8"/>
                  </a:lnTo>
                  <a:lnTo>
                    <a:pt x="299" y="7"/>
                  </a:lnTo>
                  <a:lnTo>
                    <a:pt x="300" y="6"/>
                  </a:lnTo>
                  <a:lnTo>
                    <a:pt x="300" y="7"/>
                  </a:lnTo>
                  <a:lnTo>
                    <a:pt x="301" y="3"/>
                  </a:lnTo>
                  <a:lnTo>
                    <a:pt x="302" y="5"/>
                  </a:lnTo>
                  <a:lnTo>
                    <a:pt x="303" y="7"/>
                  </a:lnTo>
                  <a:lnTo>
                    <a:pt x="303" y="4"/>
                  </a:lnTo>
                  <a:lnTo>
                    <a:pt x="304" y="9"/>
                  </a:lnTo>
                  <a:lnTo>
                    <a:pt x="305" y="11"/>
                  </a:lnTo>
                  <a:lnTo>
                    <a:pt x="305" y="9"/>
                  </a:lnTo>
                  <a:lnTo>
                    <a:pt x="306" y="9"/>
                  </a:lnTo>
                  <a:lnTo>
                    <a:pt x="307" y="7"/>
                  </a:lnTo>
                  <a:lnTo>
                    <a:pt x="308" y="7"/>
                  </a:lnTo>
                  <a:lnTo>
                    <a:pt x="308" y="9"/>
                  </a:lnTo>
                  <a:lnTo>
                    <a:pt x="309" y="9"/>
                  </a:lnTo>
                  <a:lnTo>
                    <a:pt x="310" y="9"/>
                  </a:lnTo>
                  <a:lnTo>
                    <a:pt x="310" y="7"/>
                  </a:lnTo>
                  <a:lnTo>
                    <a:pt x="311" y="13"/>
                  </a:lnTo>
                  <a:lnTo>
                    <a:pt x="312" y="11"/>
                  </a:lnTo>
                  <a:lnTo>
                    <a:pt x="312" y="9"/>
                  </a:lnTo>
                  <a:lnTo>
                    <a:pt x="313" y="9"/>
                  </a:lnTo>
                  <a:lnTo>
                    <a:pt x="314" y="8"/>
                  </a:lnTo>
                  <a:lnTo>
                    <a:pt x="315" y="7"/>
                  </a:lnTo>
                  <a:lnTo>
                    <a:pt x="315" y="14"/>
                  </a:lnTo>
                  <a:lnTo>
                    <a:pt x="315" y="11"/>
                  </a:lnTo>
                  <a:lnTo>
                    <a:pt x="316" y="9"/>
                  </a:lnTo>
                  <a:lnTo>
                    <a:pt x="317" y="9"/>
                  </a:lnTo>
                  <a:lnTo>
                    <a:pt x="318" y="4"/>
                  </a:lnTo>
                  <a:lnTo>
                    <a:pt x="318" y="6"/>
                  </a:lnTo>
                  <a:lnTo>
                    <a:pt x="319" y="4"/>
                  </a:lnTo>
                  <a:lnTo>
                    <a:pt x="320" y="5"/>
                  </a:lnTo>
                  <a:lnTo>
                    <a:pt x="320" y="7"/>
                  </a:lnTo>
                  <a:lnTo>
                    <a:pt x="321" y="5"/>
                  </a:lnTo>
                  <a:lnTo>
                    <a:pt x="322" y="6"/>
                  </a:lnTo>
                  <a:lnTo>
                    <a:pt x="322" y="5"/>
                  </a:lnTo>
                  <a:lnTo>
                    <a:pt x="323" y="11"/>
                  </a:lnTo>
                  <a:lnTo>
                    <a:pt x="324" y="11"/>
                  </a:lnTo>
                  <a:lnTo>
                    <a:pt x="325" y="9"/>
                  </a:lnTo>
                  <a:lnTo>
                    <a:pt x="325" y="8"/>
                  </a:lnTo>
                  <a:lnTo>
                    <a:pt x="326" y="14"/>
                  </a:lnTo>
                  <a:lnTo>
                    <a:pt x="327" y="8"/>
                  </a:lnTo>
                  <a:lnTo>
                    <a:pt x="327" y="4"/>
                  </a:lnTo>
                  <a:lnTo>
                    <a:pt x="327" y="7"/>
                  </a:lnTo>
                  <a:lnTo>
                    <a:pt x="328" y="9"/>
                  </a:lnTo>
                  <a:lnTo>
                    <a:pt x="329" y="7"/>
                  </a:lnTo>
                  <a:lnTo>
                    <a:pt x="330" y="7"/>
                  </a:lnTo>
                  <a:lnTo>
                    <a:pt x="330" y="5"/>
                  </a:lnTo>
                  <a:lnTo>
                    <a:pt x="331" y="8"/>
                  </a:lnTo>
                  <a:lnTo>
                    <a:pt x="331" y="9"/>
                  </a:lnTo>
                  <a:lnTo>
                    <a:pt x="332" y="8"/>
                  </a:lnTo>
                  <a:lnTo>
                    <a:pt x="333" y="7"/>
                  </a:lnTo>
                  <a:lnTo>
                    <a:pt x="334" y="7"/>
                  </a:lnTo>
                  <a:lnTo>
                    <a:pt x="335" y="7"/>
                  </a:lnTo>
                  <a:lnTo>
                    <a:pt x="335" y="0"/>
                  </a:lnTo>
                  <a:lnTo>
                    <a:pt x="335" y="4"/>
                  </a:lnTo>
                  <a:lnTo>
                    <a:pt x="336" y="5"/>
                  </a:lnTo>
                  <a:lnTo>
                    <a:pt x="337" y="7"/>
                  </a:lnTo>
                  <a:lnTo>
                    <a:pt x="337" y="3"/>
                  </a:lnTo>
                  <a:lnTo>
                    <a:pt x="338" y="4"/>
                  </a:lnTo>
                  <a:lnTo>
                    <a:pt x="338" y="3"/>
                  </a:lnTo>
                  <a:lnTo>
                    <a:pt x="339" y="3"/>
                  </a:lnTo>
                  <a:lnTo>
                    <a:pt x="340" y="9"/>
                  </a:lnTo>
                  <a:lnTo>
                    <a:pt x="340" y="8"/>
                  </a:lnTo>
                  <a:lnTo>
                    <a:pt x="341" y="9"/>
                  </a:lnTo>
                  <a:lnTo>
                    <a:pt x="342" y="8"/>
                  </a:lnTo>
                  <a:lnTo>
                    <a:pt x="342" y="13"/>
                  </a:lnTo>
                  <a:lnTo>
                    <a:pt x="343" y="9"/>
                  </a:lnTo>
                  <a:lnTo>
                    <a:pt x="344" y="7"/>
                  </a:lnTo>
                  <a:lnTo>
                    <a:pt x="345" y="7"/>
                  </a:lnTo>
                  <a:lnTo>
                    <a:pt x="346" y="8"/>
                  </a:lnTo>
                  <a:lnTo>
                    <a:pt x="346" y="10"/>
                  </a:lnTo>
                  <a:lnTo>
                    <a:pt x="347" y="11"/>
                  </a:lnTo>
                  <a:lnTo>
                    <a:pt x="347" y="10"/>
                  </a:lnTo>
                  <a:lnTo>
                    <a:pt x="348" y="9"/>
                  </a:lnTo>
                  <a:lnTo>
                    <a:pt x="349" y="0"/>
                  </a:lnTo>
                  <a:lnTo>
                    <a:pt x="349" y="3"/>
                  </a:lnTo>
                  <a:lnTo>
                    <a:pt x="349" y="7"/>
                  </a:lnTo>
                  <a:lnTo>
                    <a:pt x="350" y="7"/>
                  </a:lnTo>
                  <a:lnTo>
                    <a:pt x="351" y="4"/>
                  </a:lnTo>
                  <a:lnTo>
                    <a:pt x="352" y="6"/>
                  </a:lnTo>
                  <a:lnTo>
                    <a:pt x="352" y="7"/>
                  </a:lnTo>
                  <a:lnTo>
                    <a:pt x="353" y="6"/>
                  </a:lnTo>
                  <a:lnTo>
                    <a:pt x="353" y="9"/>
                  </a:lnTo>
                  <a:lnTo>
                    <a:pt x="354" y="12"/>
                  </a:lnTo>
                  <a:lnTo>
                    <a:pt x="354" y="9"/>
                  </a:lnTo>
                  <a:lnTo>
                    <a:pt x="355" y="7"/>
                  </a:lnTo>
                  <a:lnTo>
                    <a:pt x="356" y="9"/>
                  </a:lnTo>
                  <a:lnTo>
                    <a:pt x="357" y="8"/>
                  </a:lnTo>
                  <a:lnTo>
                    <a:pt x="357" y="13"/>
                  </a:lnTo>
                  <a:lnTo>
                    <a:pt x="357" y="11"/>
                  </a:lnTo>
                  <a:lnTo>
                    <a:pt x="358" y="10"/>
                  </a:lnTo>
                  <a:lnTo>
                    <a:pt x="359" y="7"/>
                  </a:lnTo>
                  <a:lnTo>
                    <a:pt x="359" y="12"/>
                  </a:lnTo>
                  <a:lnTo>
                    <a:pt x="360" y="9"/>
                  </a:lnTo>
                  <a:lnTo>
                    <a:pt x="361" y="9"/>
                  </a:lnTo>
                  <a:lnTo>
                    <a:pt x="361" y="8"/>
                  </a:lnTo>
                  <a:lnTo>
                    <a:pt x="362" y="2"/>
                  </a:lnTo>
                  <a:lnTo>
                    <a:pt x="362" y="5"/>
                  </a:lnTo>
                  <a:lnTo>
                    <a:pt x="363" y="7"/>
                  </a:lnTo>
                  <a:lnTo>
                    <a:pt x="364" y="8"/>
                  </a:lnTo>
                  <a:lnTo>
                    <a:pt x="364" y="4"/>
                  </a:lnTo>
                  <a:lnTo>
                    <a:pt x="365" y="6"/>
                  </a:lnTo>
                  <a:lnTo>
                    <a:pt x="366" y="6"/>
                  </a:lnTo>
                  <a:lnTo>
                    <a:pt x="366" y="9"/>
                  </a:lnTo>
                  <a:lnTo>
                    <a:pt x="367" y="8"/>
                  </a:lnTo>
                  <a:lnTo>
                    <a:pt x="368" y="8"/>
                  </a:lnTo>
                  <a:lnTo>
                    <a:pt x="368" y="7"/>
                  </a:lnTo>
                  <a:lnTo>
                    <a:pt x="369" y="9"/>
                  </a:lnTo>
                  <a:lnTo>
                    <a:pt x="370" y="7"/>
                  </a:lnTo>
                  <a:lnTo>
                    <a:pt x="371" y="10"/>
                  </a:lnTo>
                  <a:lnTo>
                    <a:pt x="371" y="11"/>
                  </a:lnTo>
                  <a:lnTo>
                    <a:pt x="372" y="9"/>
                  </a:lnTo>
                  <a:lnTo>
                    <a:pt x="373" y="8"/>
                  </a:lnTo>
                  <a:lnTo>
                    <a:pt x="374" y="9"/>
                  </a:lnTo>
                  <a:lnTo>
                    <a:pt x="374" y="7"/>
                  </a:lnTo>
                  <a:lnTo>
                    <a:pt x="375" y="7"/>
                  </a:lnTo>
                  <a:lnTo>
                    <a:pt x="376" y="7"/>
                  </a:lnTo>
                  <a:lnTo>
                    <a:pt x="376" y="9"/>
                  </a:lnTo>
                  <a:lnTo>
                    <a:pt x="377" y="9"/>
                  </a:lnTo>
                  <a:lnTo>
                    <a:pt x="378" y="7"/>
                  </a:lnTo>
                  <a:lnTo>
                    <a:pt x="379" y="9"/>
                  </a:lnTo>
                  <a:lnTo>
                    <a:pt x="379" y="1"/>
                  </a:lnTo>
                  <a:lnTo>
                    <a:pt x="379" y="7"/>
                  </a:lnTo>
                  <a:lnTo>
                    <a:pt x="380" y="7"/>
                  </a:lnTo>
                  <a:lnTo>
                    <a:pt x="381" y="7"/>
                  </a:lnTo>
                  <a:lnTo>
                    <a:pt x="381" y="3"/>
                  </a:lnTo>
                  <a:lnTo>
                    <a:pt x="382" y="4"/>
                  </a:lnTo>
                  <a:lnTo>
                    <a:pt x="383" y="6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535" name="Freeform 876"/>
            <p:cNvSpPr>
              <a:spLocks/>
            </p:cNvSpPr>
            <p:nvPr/>
          </p:nvSpPr>
          <p:spPr bwMode="auto">
            <a:xfrm>
              <a:off x="876300" y="3559175"/>
              <a:ext cx="673100" cy="2120900"/>
            </a:xfrm>
            <a:custGeom>
              <a:avLst/>
              <a:gdLst>
                <a:gd name="T0" fmla="*/ 2147483647 w 424"/>
                <a:gd name="T1" fmla="*/ 2147483647 h 1336"/>
                <a:gd name="T2" fmla="*/ 2147483647 w 424"/>
                <a:gd name="T3" fmla="*/ 2147483647 h 1336"/>
                <a:gd name="T4" fmla="*/ 2147483647 w 424"/>
                <a:gd name="T5" fmla="*/ 2147483647 h 1336"/>
                <a:gd name="T6" fmla="*/ 2147483647 w 424"/>
                <a:gd name="T7" fmla="*/ 2147483647 h 1336"/>
                <a:gd name="T8" fmla="*/ 2147483647 w 424"/>
                <a:gd name="T9" fmla="*/ 2147483647 h 1336"/>
                <a:gd name="T10" fmla="*/ 2147483647 w 424"/>
                <a:gd name="T11" fmla="*/ 2147483647 h 1336"/>
                <a:gd name="T12" fmla="*/ 2147483647 w 424"/>
                <a:gd name="T13" fmla="*/ 2147483647 h 1336"/>
                <a:gd name="T14" fmla="*/ 2147483647 w 424"/>
                <a:gd name="T15" fmla="*/ 2147483647 h 1336"/>
                <a:gd name="T16" fmla="*/ 2147483647 w 424"/>
                <a:gd name="T17" fmla="*/ 2147483647 h 1336"/>
                <a:gd name="T18" fmla="*/ 2147483647 w 424"/>
                <a:gd name="T19" fmla="*/ 2147483647 h 1336"/>
                <a:gd name="T20" fmla="*/ 2147483647 w 424"/>
                <a:gd name="T21" fmla="*/ 2147483647 h 1336"/>
                <a:gd name="T22" fmla="*/ 2147483647 w 424"/>
                <a:gd name="T23" fmla="*/ 2147483647 h 1336"/>
                <a:gd name="T24" fmla="*/ 2147483647 w 424"/>
                <a:gd name="T25" fmla="*/ 2147483647 h 1336"/>
                <a:gd name="T26" fmla="*/ 2147483647 w 424"/>
                <a:gd name="T27" fmla="*/ 2147483647 h 1336"/>
                <a:gd name="T28" fmla="*/ 2147483647 w 424"/>
                <a:gd name="T29" fmla="*/ 2147483647 h 1336"/>
                <a:gd name="T30" fmla="*/ 2147483647 w 424"/>
                <a:gd name="T31" fmla="*/ 2147483647 h 1336"/>
                <a:gd name="T32" fmla="*/ 2147483647 w 424"/>
                <a:gd name="T33" fmla="*/ 2147483647 h 1336"/>
                <a:gd name="T34" fmla="*/ 2147483647 w 424"/>
                <a:gd name="T35" fmla="*/ 2147483647 h 1336"/>
                <a:gd name="T36" fmla="*/ 2147483647 w 424"/>
                <a:gd name="T37" fmla="*/ 2147483647 h 1336"/>
                <a:gd name="T38" fmla="*/ 2147483647 w 424"/>
                <a:gd name="T39" fmla="*/ 2147483647 h 1336"/>
                <a:gd name="T40" fmla="*/ 2147483647 w 424"/>
                <a:gd name="T41" fmla="*/ 2147483647 h 1336"/>
                <a:gd name="T42" fmla="*/ 2147483647 w 424"/>
                <a:gd name="T43" fmla="*/ 2147483647 h 1336"/>
                <a:gd name="T44" fmla="*/ 2147483647 w 424"/>
                <a:gd name="T45" fmla="*/ 2147483647 h 1336"/>
                <a:gd name="T46" fmla="*/ 2147483647 w 424"/>
                <a:gd name="T47" fmla="*/ 2147483647 h 1336"/>
                <a:gd name="T48" fmla="*/ 2147483647 w 424"/>
                <a:gd name="T49" fmla="*/ 2147483647 h 1336"/>
                <a:gd name="T50" fmla="*/ 2147483647 w 424"/>
                <a:gd name="T51" fmla="*/ 2147483647 h 1336"/>
                <a:gd name="T52" fmla="*/ 2147483647 w 424"/>
                <a:gd name="T53" fmla="*/ 2147483647 h 1336"/>
                <a:gd name="T54" fmla="*/ 2147483647 w 424"/>
                <a:gd name="T55" fmla="*/ 2147483647 h 1336"/>
                <a:gd name="T56" fmla="*/ 2147483647 w 424"/>
                <a:gd name="T57" fmla="*/ 2147483647 h 1336"/>
                <a:gd name="T58" fmla="*/ 2147483647 w 424"/>
                <a:gd name="T59" fmla="*/ 2147483647 h 1336"/>
                <a:gd name="T60" fmla="*/ 2147483647 w 424"/>
                <a:gd name="T61" fmla="*/ 2147483647 h 1336"/>
                <a:gd name="T62" fmla="*/ 2147483647 w 424"/>
                <a:gd name="T63" fmla="*/ 2147483647 h 1336"/>
                <a:gd name="T64" fmla="*/ 2147483647 w 424"/>
                <a:gd name="T65" fmla="*/ 2147483647 h 1336"/>
                <a:gd name="T66" fmla="*/ 2147483647 w 424"/>
                <a:gd name="T67" fmla="*/ 2147483647 h 1336"/>
                <a:gd name="T68" fmla="*/ 2147483647 w 424"/>
                <a:gd name="T69" fmla="*/ 2147483647 h 1336"/>
                <a:gd name="T70" fmla="*/ 2147483647 w 424"/>
                <a:gd name="T71" fmla="*/ 2147483647 h 1336"/>
                <a:gd name="T72" fmla="*/ 2147483647 w 424"/>
                <a:gd name="T73" fmla="*/ 2147483647 h 1336"/>
                <a:gd name="T74" fmla="*/ 2147483647 w 424"/>
                <a:gd name="T75" fmla="*/ 2147483647 h 1336"/>
                <a:gd name="T76" fmla="*/ 2147483647 w 424"/>
                <a:gd name="T77" fmla="*/ 2147483647 h 1336"/>
                <a:gd name="T78" fmla="*/ 2147483647 w 424"/>
                <a:gd name="T79" fmla="*/ 2147483647 h 1336"/>
                <a:gd name="T80" fmla="*/ 2147483647 w 424"/>
                <a:gd name="T81" fmla="*/ 2147483647 h 1336"/>
                <a:gd name="T82" fmla="*/ 2147483647 w 424"/>
                <a:gd name="T83" fmla="*/ 2147483647 h 1336"/>
                <a:gd name="T84" fmla="*/ 2147483647 w 424"/>
                <a:gd name="T85" fmla="*/ 2147483647 h 1336"/>
                <a:gd name="T86" fmla="*/ 2147483647 w 424"/>
                <a:gd name="T87" fmla="*/ 2147483647 h 1336"/>
                <a:gd name="T88" fmla="*/ 2147483647 w 424"/>
                <a:gd name="T89" fmla="*/ 2147483647 h 1336"/>
                <a:gd name="T90" fmla="*/ 2147483647 w 424"/>
                <a:gd name="T91" fmla="*/ 2147483647 h 1336"/>
                <a:gd name="T92" fmla="*/ 2147483647 w 424"/>
                <a:gd name="T93" fmla="*/ 2147483647 h 1336"/>
                <a:gd name="T94" fmla="*/ 2147483647 w 424"/>
                <a:gd name="T95" fmla="*/ 2147483647 h 1336"/>
                <a:gd name="T96" fmla="*/ 2147483647 w 424"/>
                <a:gd name="T97" fmla="*/ 2147483647 h 1336"/>
                <a:gd name="T98" fmla="*/ 2147483647 w 424"/>
                <a:gd name="T99" fmla="*/ 2147483647 h 1336"/>
                <a:gd name="T100" fmla="*/ 2147483647 w 424"/>
                <a:gd name="T101" fmla="*/ 2147483647 h 1336"/>
                <a:gd name="T102" fmla="*/ 2147483647 w 424"/>
                <a:gd name="T103" fmla="*/ 2147483647 h 1336"/>
                <a:gd name="T104" fmla="*/ 2147483647 w 424"/>
                <a:gd name="T105" fmla="*/ 2147483647 h 1336"/>
                <a:gd name="T106" fmla="*/ 2147483647 w 424"/>
                <a:gd name="T107" fmla="*/ 2147483647 h 1336"/>
                <a:gd name="T108" fmla="*/ 2147483647 w 424"/>
                <a:gd name="T109" fmla="*/ 2147483647 h 1336"/>
                <a:gd name="T110" fmla="*/ 2147483647 w 424"/>
                <a:gd name="T111" fmla="*/ 2147483647 h 1336"/>
                <a:gd name="T112" fmla="*/ 2147483647 w 424"/>
                <a:gd name="T113" fmla="*/ 2147483647 h 1336"/>
                <a:gd name="T114" fmla="*/ 2147483647 w 424"/>
                <a:gd name="T115" fmla="*/ 2147483647 h 1336"/>
                <a:gd name="T116" fmla="*/ 2147483647 w 424"/>
                <a:gd name="T117" fmla="*/ 2147483647 h 1336"/>
                <a:gd name="T118" fmla="*/ 2147483647 w 424"/>
                <a:gd name="T119" fmla="*/ 2147483647 h 1336"/>
                <a:gd name="T120" fmla="*/ 2147483647 w 424"/>
                <a:gd name="T121" fmla="*/ 2147483647 h 1336"/>
                <a:gd name="T122" fmla="*/ 2147483647 w 424"/>
                <a:gd name="T123" fmla="*/ 2147483647 h 1336"/>
                <a:gd name="T124" fmla="*/ 2147483647 w 424"/>
                <a:gd name="T125" fmla="*/ 2147483647 h 13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24"/>
                <a:gd name="T190" fmla="*/ 0 h 1336"/>
                <a:gd name="T191" fmla="*/ 424 w 424"/>
                <a:gd name="T192" fmla="*/ 1336 h 13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24" h="1336">
                  <a:moveTo>
                    <a:pt x="0" y="1146"/>
                  </a:moveTo>
                  <a:lnTo>
                    <a:pt x="1" y="1151"/>
                  </a:lnTo>
                  <a:lnTo>
                    <a:pt x="2" y="1147"/>
                  </a:lnTo>
                  <a:lnTo>
                    <a:pt x="2" y="1146"/>
                  </a:lnTo>
                  <a:lnTo>
                    <a:pt x="3" y="1147"/>
                  </a:lnTo>
                  <a:lnTo>
                    <a:pt x="3" y="1149"/>
                  </a:lnTo>
                  <a:lnTo>
                    <a:pt x="4" y="1149"/>
                  </a:lnTo>
                  <a:lnTo>
                    <a:pt x="5" y="1148"/>
                  </a:lnTo>
                  <a:lnTo>
                    <a:pt x="5" y="1153"/>
                  </a:lnTo>
                  <a:lnTo>
                    <a:pt x="6" y="1148"/>
                  </a:lnTo>
                  <a:lnTo>
                    <a:pt x="7" y="1145"/>
                  </a:lnTo>
                  <a:lnTo>
                    <a:pt x="7" y="1146"/>
                  </a:lnTo>
                  <a:lnTo>
                    <a:pt x="7" y="1152"/>
                  </a:lnTo>
                  <a:lnTo>
                    <a:pt x="8" y="1151"/>
                  </a:lnTo>
                  <a:lnTo>
                    <a:pt x="9" y="1150"/>
                  </a:lnTo>
                  <a:lnTo>
                    <a:pt x="9" y="1149"/>
                  </a:lnTo>
                  <a:lnTo>
                    <a:pt x="10" y="1145"/>
                  </a:lnTo>
                  <a:lnTo>
                    <a:pt x="10" y="1144"/>
                  </a:lnTo>
                  <a:lnTo>
                    <a:pt x="11" y="1146"/>
                  </a:lnTo>
                  <a:lnTo>
                    <a:pt x="12" y="1147"/>
                  </a:lnTo>
                  <a:lnTo>
                    <a:pt x="12" y="1150"/>
                  </a:lnTo>
                  <a:lnTo>
                    <a:pt x="13" y="1148"/>
                  </a:lnTo>
                  <a:lnTo>
                    <a:pt x="14" y="1145"/>
                  </a:lnTo>
                  <a:lnTo>
                    <a:pt x="14" y="1143"/>
                  </a:lnTo>
                  <a:lnTo>
                    <a:pt x="14" y="1146"/>
                  </a:lnTo>
                  <a:lnTo>
                    <a:pt x="15" y="1148"/>
                  </a:lnTo>
                  <a:lnTo>
                    <a:pt x="16" y="1148"/>
                  </a:lnTo>
                  <a:lnTo>
                    <a:pt x="17" y="1146"/>
                  </a:lnTo>
                  <a:lnTo>
                    <a:pt x="17" y="1147"/>
                  </a:lnTo>
                  <a:lnTo>
                    <a:pt x="18" y="1146"/>
                  </a:lnTo>
                  <a:lnTo>
                    <a:pt x="18" y="1148"/>
                  </a:lnTo>
                  <a:lnTo>
                    <a:pt x="19" y="1155"/>
                  </a:lnTo>
                  <a:lnTo>
                    <a:pt x="19" y="1151"/>
                  </a:lnTo>
                  <a:lnTo>
                    <a:pt x="20" y="1336"/>
                  </a:lnTo>
                  <a:lnTo>
                    <a:pt x="21" y="1275"/>
                  </a:lnTo>
                  <a:lnTo>
                    <a:pt x="22" y="1228"/>
                  </a:lnTo>
                  <a:lnTo>
                    <a:pt x="22" y="1201"/>
                  </a:lnTo>
                  <a:lnTo>
                    <a:pt x="22" y="1183"/>
                  </a:lnTo>
                  <a:lnTo>
                    <a:pt x="23" y="1173"/>
                  </a:lnTo>
                  <a:lnTo>
                    <a:pt x="24" y="1163"/>
                  </a:lnTo>
                  <a:lnTo>
                    <a:pt x="24" y="1164"/>
                  </a:lnTo>
                  <a:lnTo>
                    <a:pt x="25" y="1165"/>
                  </a:lnTo>
                  <a:lnTo>
                    <a:pt x="25" y="1160"/>
                  </a:lnTo>
                  <a:lnTo>
                    <a:pt x="26" y="1160"/>
                  </a:lnTo>
                  <a:lnTo>
                    <a:pt x="27" y="1162"/>
                  </a:lnTo>
                  <a:lnTo>
                    <a:pt x="27" y="1160"/>
                  </a:lnTo>
                  <a:lnTo>
                    <a:pt x="28" y="1161"/>
                  </a:lnTo>
                  <a:lnTo>
                    <a:pt x="29" y="1162"/>
                  </a:lnTo>
                  <a:lnTo>
                    <a:pt x="30" y="1165"/>
                  </a:lnTo>
                  <a:lnTo>
                    <a:pt x="31" y="1162"/>
                  </a:lnTo>
                  <a:lnTo>
                    <a:pt x="32" y="1167"/>
                  </a:lnTo>
                  <a:lnTo>
                    <a:pt x="33" y="1162"/>
                  </a:lnTo>
                  <a:lnTo>
                    <a:pt x="33" y="1156"/>
                  </a:lnTo>
                  <a:lnTo>
                    <a:pt x="34" y="1155"/>
                  </a:lnTo>
                  <a:lnTo>
                    <a:pt x="34" y="1163"/>
                  </a:lnTo>
                  <a:lnTo>
                    <a:pt x="35" y="1160"/>
                  </a:lnTo>
                  <a:lnTo>
                    <a:pt x="36" y="1158"/>
                  </a:lnTo>
                  <a:lnTo>
                    <a:pt x="36" y="1155"/>
                  </a:lnTo>
                  <a:lnTo>
                    <a:pt x="37" y="1158"/>
                  </a:lnTo>
                  <a:lnTo>
                    <a:pt x="38" y="1157"/>
                  </a:lnTo>
                  <a:lnTo>
                    <a:pt x="39" y="1157"/>
                  </a:lnTo>
                  <a:lnTo>
                    <a:pt x="39" y="1159"/>
                  </a:lnTo>
                  <a:lnTo>
                    <a:pt x="40" y="1158"/>
                  </a:lnTo>
                  <a:lnTo>
                    <a:pt x="40" y="1160"/>
                  </a:lnTo>
                  <a:lnTo>
                    <a:pt x="41" y="1155"/>
                  </a:lnTo>
                  <a:lnTo>
                    <a:pt x="41" y="1157"/>
                  </a:lnTo>
                  <a:lnTo>
                    <a:pt x="42" y="1158"/>
                  </a:lnTo>
                  <a:lnTo>
                    <a:pt x="43" y="1158"/>
                  </a:lnTo>
                  <a:lnTo>
                    <a:pt x="44" y="1152"/>
                  </a:lnTo>
                  <a:lnTo>
                    <a:pt x="44" y="1155"/>
                  </a:lnTo>
                  <a:lnTo>
                    <a:pt x="44" y="1156"/>
                  </a:lnTo>
                  <a:lnTo>
                    <a:pt x="45" y="1154"/>
                  </a:lnTo>
                  <a:lnTo>
                    <a:pt x="46" y="1156"/>
                  </a:lnTo>
                  <a:lnTo>
                    <a:pt x="47" y="1157"/>
                  </a:lnTo>
                  <a:lnTo>
                    <a:pt x="48" y="1158"/>
                  </a:lnTo>
                  <a:lnTo>
                    <a:pt x="48" y="1159"/>
                  </a:lnTo>
                  <a:lnTo>
                    <a:pt x="49" y="1157"/>
                  </a:lnTo>
                  <a:lnTo>
                    <a:pt x="49" y="1159"/>
                  </a:lnTo>
                  <a:lnTo>
                    <a:pt x="50" y="1158"/>
                  </a:lnTo>
                  <a:lnTo>
                    <a:pt x="51" y="1157"/>
                  </a:lnTo>
                  <a:lnTo>
                    <a:pt x="51" y="1164"/>
                  </a:lnTo>
                  <a:lnTo>
                    <a:pt x="52" y="1163"/>
                  </a:lnTo>
                  <a:lnTo>
                    <a:pt x="53" y="1160"/>
                  </a:lnTo>
                  <a:lnTo>
                    <a:pt x="54" y="1155"/>
                  </a:lnTo>
                  <a:lnTo>
                    <a:pt x="55" y="1153"/>
                  </a:lnTo>
                  <a:lnTo>
                    <a:pt x="56" y="1155"/>
                  </a:lnTo>
                  <a:lnTo>
                    <a:pt x="57" y="1159"/>
                  </a:lnTo>
                  <a:lnTo>
                    <a:pt x="58" y="1157"/>
                  </a:lnTo>
                  <a:lnTo>
                    <a:pt x="58" y="1156"/>
                  </a:lnTo>
                  <a:lnTo>
                    <a:pt x="59" y="1153"/>
                  </a:lnTo>
                  <a:lnTo>
                    <a:pt x="59" y="1155"/>
                  </a:lnTo>
                  <a:lnTo>
                    <a:pt x="60" y="1155"/>
                  </a:lnTo>
                  <a:lnTo>
                    <a:pt x="61" y="1154"/>
                  </a:lnTo>
                  <a:lnTo>
                    <a:pt x="61" y="1156"/>
                  </a:lnTo>
                  <a:lnTo>
                    <a:pt x="62" y="1157"/>
                  </a:lnTo>
                  <a:lnTo>
                    <a:pt x="63" y="1157"/>
                  </a:lnTo>
                  <a:lnTo>
                    <a:pt x="63" y="1161"/>
                  </a:lnTo>
                  <a:lnTo>
                    <a:pt x="63" y="1159"/>
                  </a:lnTo>
                  <a:lnTo>
                    <a:pt x="64" y="1157"/>
                  </a:lnTo>
                  <a:lnTo>
                    <a:pt x="65" y="1154"/>
                  </a:lnTo>
                  <a:lnTo>
                    <a:pt x="66" y="1153"/>
                  </a:lnTo>
                  <a:lnTo>
                    <a:pt x="66" y="1155"/>
                  </a:lnTo>
                  <a:lnTo>
                    <a:pt x="67" y="1155"/>
                  </a:lnTo>
                  <a:lnTo>
                    <a:pt x="68" y="1152"/>
                  </a:lnTo>
                  <a:lnTo>
                    <a:pt x="68" y="1155"/>
                  </a:lnTo>
                  <a:lnTo>
                    <a:pt x="69" y="1155"/>
                  </a:lnTo>
                  <a:lnTo>
                    <a:pt x="70" y="1157"/>
                  </a:lnTo>
                  <a:lnTo>
                    <a:pt x="71" y="1161"/>
                  </a:lnTo>
                  <a:lnTo>
                    <a:pt x="71" y="1158"/>
                  </a:lnTo>
                  <a:lnTo>
                    <a:pt x="71" y="1156"/>
                  </a:lnTo>
                  <a:lnTo>
                    <a:pt x="72" y="1158"/>
                  </a:lnTo>
                  <a:lnTo>
                    <a:pt x="73" y="1155"/>
                  </a:lnTo>
                  <a:lnTo>
                    <a:pt x="73" y="1156"/>
                  </a:lnTo>
                  <a:lnTo>
                    <a:pt x="74" y="1155"/>
                  </a:lnTo>
                  <a:lnTo>
                    <a:pt x="75" y="1155"/>
                  </a:lnTo>
                  <a:lnTo>
                    <a:pt x="76" y="1158"/>
                  </a:lnTo>
                  <a:lnTo>
                    <a:pt x="77" y="1150"/>
                  </a:lnTo>
                  <a:lnTo>
                    <a:pt x="78" y="1151"/>
                  </a:lnTo>
                  <a:lnTo>
                    <a:pt x="78" y="1153"/>
                  </a:lnTo>
                  <a:lnTo>
                    <a:pt x="79" y="1151"/>
                  </a:lnTo>
                  <a:lnTo>
                    <a:pt x="80" y="142"/>
                  </a:lnTo>
                  <a:lnTo>
                    <a:pt x="80" y="0"/>
                  </a:lnTo>
                  <a:lnTo>
                    <a:pt x="81" y="438"/>
                  </a:lnTo>
                  <a:lnTo>
                    <a:pt x="81" y="671"/>
                  </a:lnTo>
                  <a:lnTo>
                    <a:pt x="82" y="799"/>
                  </a:lnTo>
                  <a:lnTo>
                    <a:pt x="83" y="870"/>
                  </a:lnTo>
                  <a:lnTo>
                    <a:pt x="83" y="908"/>
                  </a:lnTo>
                  <a:lnTo>
                    <a:pt x="84" y="933"/>
                  </a:lnTo>
                  <a:lnTo>
                    <a:pt x="85" y="949"/>
                  </a:lnTo>
                  <a:lnTo>
                    <a:pt x="85" y="961"/>
                  </a:lnTo>
                  <a:lnTo>
                    <a:pt x="85" y="966"/>
                  </a:lnTo>
                  <a:lnTo>
                    <a:pt x="86" y="971"/>
                  </a:lnTo>
                  <a:lnTo>
                    <a:pt x="87" y="973"/>
                  </a:lnTo>
                  <a:lnTo>
                    <a:pt x="88" y="982"/>
                  </a:lnTo>
                  <a:lnTo>
                    <a:pt x="88" y="979"/>
                  </a:lnTo>
                  <a:lnTo>
                    <a:pt x="89" y="985"/>
                  </a:lnTo>
                  <a:lnTo>
                    <a:pt x="89" y="986"/>
                  </a:lnTo>
                  <a:lnTo>
                    <a:pt x="90" y="987"/>
                  </a:lnTo>
                  <a:lnTo>
                    <a:pt x="90" y="991"/>
                  </a:lnTo>
                  <a:lnTo>
                    <a:pt x="91" y="991"/>
                  </a:lnTo>
                  <a:lnTo>
                    <a:pt x="92" y="991"/>
                  </a:lnTo>
                  <a:lnTo>
                    <a:pt x="93" y="989"/>
                  </a:lnTo>
                  <a:lnTo>
                    <a:pt x="93" y="992"/>
                  </a:lnTo>
                  <a:lnTo>
                    <a:pt x="93" y="997"/>
                  </a:lnTo>
                  <a:lnTo>
                    <a:pt x="94" y="999"/>
                  </a:lnTo>
                  <a:lnTo>
                    <a:pt x="95" y="1001"/>
                  </a:lnTo>
                  <a:lnTo>
                    <a:pt x="95" y="1003"/>
                  </a:lnTo>
                  <a:lnTo>
                    <a:pt x="96" y="1010"/>
                  </a:lnTo>
                  <a:lnTo>
                    <a:pt x="97" y="1003"/>
                  </a:lnTo>
                  <a:lnTo>
                    <a:pt x="97" y="1005"/>
                  </a:lnTo>
                  <a:lnTo>
                    <a:pt x="98" y="1007"/>
                  </a:lnTo>
                  <a:lnTo>
                    <a:pt x="98" y="1009"/>
                  </a:lnTo>
                  <a:lnTo>
                    <a:pt x="99" y="1017"/>
                  </a:lnTo>
                  <a:lnTo>
                    <a:pt x="100" y="1017"/>
                  </a:lnTo>
                  <a:lnTo>
                    <a:pt x="100" y="1021"/>
                  </a:lnTo>
                  <a:lnTo>
                    <a:pt x="100" y="1023"/>
                  </a:lnTo>
                  <a:lnTo>
                    <a:pt x="101" y="1026"/>
                  </a:lnTo>
                  <a:lnTo>
                    <a:pt x="102" y="1023"/>
                  </a:lnTo>
                  <a:lnTo>
                    <a:pt x="102" y="1022"/>
                  </a:lnTo>
                  <a:lnTo>
                    <a:pt x="103" y="1021"/>
                  </a:lnTo>
                  <a:lnTo>
                    <a:pt x="104" y="1020"/>
                  </a:lnTo>
                  <a:lnTo>
                    <a:pt x="104" y="1026"/>
                  </a:lnTo>
                  <a:lnTo>
                    <a:pt x="105" y="1028"/>
                  </a:lnTo>
                  <a:lnTo>
                    <a:pt x="106" y="1029"/>
                  </a:lnTo>
                  <a:lnTo>
                    <a:pt x="107" y="1030"/>
                  </a:lnTo>
                  <a:lnTo>
                    <a:pt x="107" y="1020"/>
                  </a:lnTo>
                  <a:lnTo>
                    <a:pt x="107" y="1023"/>
                  </a:lnTo>
                  <a:lnTo>
                    <a:pt x="108" y="1030"/>
                  </a:lnTo>
                  <a:lnTo>
                    <a:pt x="109" y="1032"/>
                  </a:lnTo>
                  <a:lnTo>
                    <a:pt x="110" y="1039"/>
                  </a:lnTo>
                  <a:lnTo>
                    <a:pt x="111" y="1038"/>
                  </a:lnTo>
                  <a:lnTo>
                    <a:pt x="112" y="1037"/>
                  </a:lnTo>
                  <a:lnTo>
                    <a:pt x="112" y="1040"/>
                  </a:lnTo>
                  <a:lnTo>
                    <a:pt x="112" y="1038"/>
                  </a:lnTo>
                  <a:lnTo>
                    <a:pt x="113" y="1039"/>
                  </a:lnTo>
                  <a:lnTo>
                    <a:pt x="114" y="1039"/>
                  </a:lnTo>
                  <a:lnTo>
                    <a:pt x="115" y="1040"/>
                  </a:lnTo>
                  <a:lnTo>
                    <a:pt x="115" y="1041"/>
                  </a:lnTo>
                  <a:lnTo>
                    <a:pt x="115" y="1040"/>
                  </a:lnTo>
                  <a:lnTo>
                    <a:pt x="116" y="1041"/>
                  </a:lnTo>
                  <a:lnTo>
                    <a:pt x="117" y="1044"/>
                  </a:lnTo>
                  <a:lnTo>
                    <a:pt x="117" y="1045"/>
                  </a:lnTo>
                  <a:lnTo>
                    <a:pt x="118" y="1047"/>
                  </a:lnTo>
                  <a:lnTo>
                    <a:pt x="119" y="1049"/>
                  </a:lnTo>
                  <a:lnTo>
                    <a:pt x="120" y="1045"/>
                  </a:lnTo>
                  <a:lnTo>
                    <a:pt x="120" y="1048"/>
                  </a:lnTo>
                  <a:lnTo>
                    <a:pt x="121" y="1050"/>
                  </a:lnTo>
                  <a:lnTo>
                    <a:pt x="122" y="1054"/>
                  </a:lnTo>
                  <a:lnTo>
                    <a:pt x="123" y="1055"/>
                  </a:lnTo>
                  <a:lnTo>
                    <a:pt x="123" y="1056"/>
                  </a:lnTo>
                  <a:lnTo>
                    <a:pt x="124" y="1055"/>
                  </a:lnTo>
                  <a:lnTo>
                    <a:pt x="124" y="1056"/>
                  </a:lnTo>
                  <a:lnTo>
                    <a:pt x="125" y="1057"/>
                  </a:lnTo>
                  <a:lnTo>
                    <a:pt x="126" y="1053"/>
                  </a:lnTo>
                  <a:lnTo>
                    <a:pt x="127" y="1053"/>
                  </a:lnTo>
                  <a:lnTo>
                    <a:pt x="127" y="1057"/>
                  </a:lnTo>
                  <a:lnTo>
                    <a:pt x="127" y="1063"/>
                  </a:lnTo>
                  <a:lnTo>
                    <a:pt x="128" y="1061"/>
                  </a:lnTo>
                  <a:lnTo>
                    <a:pt x="129" y="1062"/>
                  </a:lnTo>
                  <a:lnTo>
                    <a:pt x="130" y="1060"/>
                  </a:lnTo>
                  <a:lnTo>
                    <a:pt x="130" y="1061"/>
                  </a:lnTo>
                  <a:lnTo>
                    <a:pt x="131" y="1059"/>
                  </a:lnTo>
                  <a:lnTo>
                    <a:pt x="132" y="1060"/>
                  </a:lnTo>
                  <a:lnTo>
                    <a:pt x="132" y="1062"/>
                  </a:lnTo>
                  <a:lnTo>
                    <a:pt x="133" y="1064"/>
                  </a:lnTo>
                  <a:lnTo>
                    <a:pt x="134" y="1064"/>
                  </a:lnTo>
                  <a:lnTo>
                    <a:pt x="134" y="1065"/>
                  </a:lnTo>
                  <a:lnTo>
                    <a:pt x="134" y="1068"/>
                  </a:lnTo>
                  <a:lnTo>
                    <a:pt x="135" y="1070"/>
                  </a:lnTo>
                  <a:lnTo>
                    <a:pt x="136" y="1067"/>
                  </a:lnTo>
                  <a:lnTo>
                    <a:pt x="137" y="1066"/>
                  </a:lnTo>
                  <a:lnTo>
                    <a:pt x="137" y="1067"/>
                  </a:lnTo>
                  <a:lnTo>
                    <a:pt x="138" y="1070"/>
                  </a:lnTo>
                  <a:lnTo>
                    <a:pt x="139" y="1069"/>
                  </a:lnTo>
                  <a:lnTo>
                    <a:pt x="139" y="1072"/>
                  </a:lnTo>
                  <a:lnTo>
                    <a:pt x="140" y="1072"/>
                  </a:lnTo>
                  <a:lnTo>
                    <a:pt x="141" y="1073"/>
                  </a:lnTo>
                  <a:lnTo>
                    <a:pt x="142" y="1070"/>
                  </a:lnTo>
                  <a:lnTo>
                    <a:pt x="143" y="1065"/>
                  </a:lnTo>
                  <a:lnTo>
                    <a:pt x="144" y="1072"/>
                  </a:lnTo>
                  <a:lnTo>
                    <a:pt x="144" y="1074"/>
                  </a:lnTo>
                  <a:lnTo>
                    <a:pt x="145" y="1074"/>
                  </a:lnTo>
                  <a:lnTo>
                    <a:pt x="145" y="1070"/>
                  </a:lnTo>
                  <a:lnTo>
                    <a:pt x="146" y="1071"/>
                  </a:lnTo>
                  <a:lnTo>
                    <a:pt x="146" y="1073"/>
                  </a:lnTo>
                  <a:lnTo>
                    <a:pt x="147" y="1073"/>
                  </a:lnTo>
                  <a:lnTo>
                    <a:pt x="148" y="1079"/>
                  </a:lnTo>
                  <a:lnTo>
                    <a:pt x="149" y="1077"/>
                  </a:lnTo>
                  <a:lnTo>
                    <a:pt x="149" y="1078"/>
                  </a:lnTo>
                  <a:lnTo>
                    <a:pt x="149" y="1079"/>
                  </a:lnTo>
                  <a:lnTo>
                    <a:pt x="150" y="1079"/>
                  </a:lnTo>
                  <a:lnTo>
                    <a:pt x="151" y="1079"/>
                  </a:lnTo>
                  <a:lnTo>
                    <a:pt x="151" y="1077"/>
                  </a:lnTo>
                  <a:lnTo>
                    <a:pt x="152" y="1078"/>
                  </a:lnTo>
                  <a:lnTo>
                    <a:pt x="153" y="1079"/>
                  </a:lnTo>
                  <a:lnTo>
                    <a:pt x="154" y="1079"/>
                  </a:lnTo>
                  <a:lnTo>
                    <a:pt x="154" y="1086"/>
                  </a:lnTo>
                  <a:lnTo>
                    <a:pt x="155" y="1085"/>
                  </a:lnTo>
                  <a:lnTo>
                    <a:pt x="156" y="1077"/>
                  </a:lnTo>
                  <a:lnTo>
                    <a:pt x="156" y="1080"/>
                  </a:lnTo>
                  <a:lnTo>
                    <a:pt x="156" y="1074"/>
                  </a:lnTo>
                  <a:lnTo>
                    <a:pt x="157" y="1077"/>
                  </a:lnTo>
                  <a:lnTo>
                    <a:pt x="158" y="1079"/>
                  </a:lnTo>
                  <a:lnTo>
                    <a:pt x="159" y="1079"/>
                  </a:lnTo>
                  <a:lnTo>
                    <a:pt x="160" y="1082"/>
                  </a:lnTo>
                  <a:lnTo>
                    <a:pt x="160" y="1079"/>
                  </a:lnTo>
                  <a:lnTo>
                    <a:pt x="161" y="1080"/>
                  </a:lnTo>
                  <a:lnTo>
                    <a:pt x="161" y="1085"/>
                  </a:lnTo>
                  <a:lnTo>
                    <a:pt x="162" y="1084"/>
                  </a:lnTo>
                  <a:lnTo>
                    <a:pt x="163" y="1083"/>
                  </a:lnTo>
                  <a:lnTo>
                    <a:pt x="164" y="1080"/>
                  </a:lnTo>
                  <a:lnTo>
                    <a:pt x="164" y="1082"/>
                  </a:lnTo>
                  <a:lnTo>
                    <a:pt x="164" y="1081"/>
                  </a:lnTo>
                  <a:lnTo>
                    <a:pt x="165" y="1086"/>
                  </a:lnTo>
                  <a:lnTo>
                    <a:pt x="166" y="1086"/>
                  </a:lnTo>
                  <a:lnTo>
                    <a:pt x="166" y="1085"/>
                  </a:lnTo>
                  <a:lnTo>
                    <a:pt x="167" y="1081"/>
                  </a:lnTo>
                  <a:lnTo>
                    <a:pt x="168" y="1084"/>
                  </a:lnTo>
                  <a:lnTo>
                    <a:pt x="168" y="1081"/>
                  </a:lnTo>
                  <a:lnTo>
                    <a:pt x="168" y="1082"/>
                  </a:lnTo>
                  <a:lnTo>
                    <a:pt x="169" y="1084"/>
                  </a:lnTo>
                  <a:lnTo>
                    <a:pt x="170" y="1079"/>
                  </a:lnTo>
                  <a:lnTo>
                    <a:pt x="171" y="1083"/>
                  </a:lnTo>
                  <a:lnTo>
                    <a:pt x="171" y="1086"/>
                  </a:lnTo>
                  <a:lnTo>
                    <a:pt x="171" y="1088"/>
                  </a:lnTo>
                  <a:lnTo>
                    <a:pt x="172" y="1087"/>
                  </a:lnTo>
                  <a:lnTo>
                    <a:pt x="173" y="1086"/>
                  </a:lnTo>
                  <a:lnTo>
                    <a:pt x="174" y="1085"/>
                  </a:lnTo>
                  <a:lnTo>
                    <a:pt x="175" y="1087"/>
                  </a:lnTo>
                  <a:lnTo>
                    <a:pt x="175" y="1086"/>
                  </a:lnTo>
                  <a:lnTo>
                    <a:pt x="176" y="1086"/>
                  </a:lnTo>
                  <a:lnTo>
                    <a:pt x="177" y="1086"/>
                  </a:lnTo>
                  <a:lnTo>
                    <a:pt x="178" y="1086"/>
                  </a:lnTo>
                  <a:lnTo>
                    <a:pt x="178" y="1085"/>
                  </a:lnTo>
                  <a:lnTo>
                    <a:pt x="179" y="1079"/>
                  </a:lnTo>
                  <a:lnTo>
                    <a:pt x="180" y="1082"/>
                  </a:lnTo>
                  <a:lnTo>
                    <a:pt x="181" y="1083"/>
                  </a:lnTo>
                  <a:lnTo>
                    <a:pt x="181" y="1085"/>
                  </a:lnTo>
                  <a:lnTo>
                    <a:pt x="182" y="1084"/>
                  </a:lnTo>
                  <a:lnTo>
                    <a:pt x="183" y="1088"/>
                  </a:lnTo>
                  <a:lnTo>
                    <a:pt x="183" y="1085"/>
                  </a:lnTo>
                  <a:lnTo>
                    <a:pt x="184" y="1084"/>
                  </a:lnTo>
                  <a:lnTo>
                    <a:pt x="185" y="1082"/>
                  </a:lnTo>
                  <a:lnTo>
                    <a:pt x="186" y="1081"/>
                  </a:lnTo>
                  <a:lnTo>
                    <a:pt x="186" y="1076"/>
                  </a:lnTo>
                  <a:lnTo>
                    <a:pt x="187" y="1079"/>
                  </a:lnTo>
                  <a:lnTo>
                    <a:pt x="188" y="1077"/>
                  </a:lnTo>
                  <a:lnTo>
                    <a:pt x="188" y="1078"/>
                  </a:lnTo>
                  <a:lnTo>
                    <a:pt x="189" y="1077"/>
                  </a:lnTo>
                  <a:lnTo>
                    <a:pt x="190" y="1077"/>
                  </a:lnTo>
                  <a:lnTo>
                    <a:pt x="190" y="1074"/>
                  </a:lnTo>
                  <a:lnTo>
                    <a:pt x="190" y="1078"/>
                  </a:lnTo>
                  <a:lnTo>
                    <a:pt x="191" y="1078"/>
                  </a:lnTo>
                  <a:lnTo>
                    <a:pt x="192" y="1079"/>
                  </a:lnTo>
                  <a:lnTo>
                    <a:pt x="193" y="1081"/>
                  </a:lnTo>
                  <a:lnTo>
                    <a:pt x="193" y="1080"/>
                  </a:lnTo>
                  <a:lnTo>
                    <a:pt x="194" y="1082"/>
                  </a:lnTo>
                  <a:lnTo>
                    <a:pt x="194" y="1086"/>
                  </a:lnTo>
                  <a:lnTo>
                    <a:pt x="195" y="1088"/>
                  </a:lnTo>
                  <a:lnTo>
                    <a:pt x="195" y="1087"/>
                  </a:lnTo>
                  <a:lnTo>
                    <a:pt x="196" y="1087"/>
                  </a:lnTo>
                  <a:lnTo>
                    <a:pt x="197" y="1086"/>
                  </a:lnTo>
                  <a:lnTo>
                    <a:pt x="198" y="1084"/>
                  </a:lnTo>
                  <a:lnTo>
                    <a:pt x="198" y="1085"/>
                  </a:lnTo>
                  <a:lnTo>
                    <a:pt x="198" y="1083"/>
                  </a:lnTo>
                  <a:lnTo>
                    <a:pt x="199" y="1087"/>
                  </a:lnTo>
                  <a:lnTo>
                    <a:pt x="200" y="1086"/>
                  </a:lnTo>
                  <a:lnTo>
                    <a:pt x="200" y="1085"/>
                  </a:lnTo>
                  <a:lnTo>
                    <a:pt x="201" y="1086"/>
                  </a:lnTo>
                  <a:lnTo>
                    <a:pt x="201" y="1083"/>
                  </a:lnTo>
                  <a:lnTo>
                    <a:pt x="202" y="1082"/>
                  </a:lnTo>
                  <a:lnTo>
                    <a:pt x="203" y="1081"/>
                  </a:lnTo>
                  <a:lnTo>
                    <a:pt x="203" y="1084"/>
                  </a:lnTo>
                  <a:lnTo>
                    <a:pt x="204" y="1084"/>
                  </a:lnTo>
                  <a:lnTo>
                    <a:pt x="205" y="1084"/>
                  </a:lnTo>
                  <a:lnTo>
                    <a:pt x="205" y="1085"/>
                  </a:lnTo>
                  <a:lnTo>
                    <a:pt x="205" y="1084"/>
                  </a:lnTo>
                  <a:lnTo>
                    <a:pt x="206" y="1083"/>
                  </a:lnTo>
                  <a:lnTo>
                    <a:pt x="207" y="1086"/>
                  </a:lnTo>
                  <a:lnTo>
                    <a:pt x="208" y="1089"/>
                  </a:lnTo>
                  <a:lnTo>
                    <a:pt x="208" y="1088"/>
                  </a:lnTo>
                  <a:lnTo>
                    <a:pt x="209" y="1088"/>
                  </a:lnTo>
                  <a:lnTo>
                    <a:pt x="209" y="1089"/>
                  </a:lnTo>
                  <a:lnTo>
                    <a:pt x="210" y="1093"/>
                  </a:lnTo>
                  <a:lnTo>
                    <a:pt x="210" y="1091"/>
                  </a:lnTo>
                  <a:lnTo>
                    <a:pt x="211" y="1091"/>
                  </a:lnTo>
                  <a:lnTo>
                    <a:pt x="212" y="1091"/>
                  </a:lnTo>
                  <a:lnTo>
                    <a:pt x="212" y="1093"/>
                  </a:lnTo>
                  <a:lnTo>
                    <a:pt x="213" y="1093"/>
                  </a:lnTo>
                  <a:lnTo>
                    <a:pt x="214" y="1091"/>
                  </a:lnTo>
                  <a:lnTo>
                    <a:pt x="215" y="1097"/>
                  </a:lnTo>
                  <a:lnTo>
                    <a:pt x="215" y="1095"/>
                  </a:lnTo>
                  <a:lnTo>
                    <a:pt x="216" y="1095"/>
                  </a:lnTo>
                  <a:lnTo>
                    <a:pt x="217" y="1095"/>
                  </a:lnTo>
                  <a:lnTo>
                    <a:pt x="217" y="1096"/>
                  </a:lnTo>
                  <a:lnTo>
                    <a:pt x="218" y="1100"/>
                  </a:lnTo>
                  <a:lnTo>
                    <a:pt x="219" y="1100"/>
                  </a:lnTo>
                  <a:lnTo>
                    <a:pt x="220" y="1096"/>
                  </a:lnTo>
                  <a:lnTo>
                    <a:pt x="220" y="1100"/>
                  </a:lnTo>
                  <a:lnTo>
                    <a:pt x="221" y="1097"/>
                  </a:lnTo>
                  <a:lnTo>
                    <a:pt x="222" y="1094"/>
                  </a:lnTo>
                  <a:lnTo>
                    <a:pt x="222" y="1095"/>
                  </a:lnTo>
                  <a:lnTo>
                    <a:pt x="223" y="1086"/>
                  </a:lnTo>
                  <a:lnTo>
                    <a:pt x="224" y="1093"/>
                  </a:lnTo>
                  <a:lnTo>
                    <a:pt x="224" y="1097"/>
                  </a:lnTo>
                  <a:lnTo>
                    <a:pt x="225" y="1097"/>
                  </a:lnTo>
                  <a:lnTo>
                    <a:pt x="225" y="1093"/>
                  </a:lnTo>
                  <a:lnTo>
                    <a:pt x="226" y="1097"/>
                  </a:lnTo>
                  <a:lnTo>
                    <a:pt x="227" y="1098"/>
                  </a:lnTo>
                  <a:lnTo>
                    <a:pt x="227" y="1099"/>
                  </a:lnTo>
                  <a:lnTo>
                    <a:pt x="227" y="1102"/>
                  </a:lnTo>
                  <a:lnTo>
                    <a:pt x="228" y="1100"/>
                  </a:lnTo>
                  <a:lnTo>
                    <a:pt x="229" y="1099"/>
                  </a:lnTo>
                  <a:lnTo>
                    <a:pt x="230" y="1099"/>
                  </a:lnTo>
                  <a:lnTo>
                    <a:pt x="230" y="1103"/>
                  </a:lnTo>
                  <a:lnTo>
                    <a:pt x="231" y="1102"/>
                  </a:lnTo>
                  <a:lnTo>
                    <a:pt x="232" y="1100"/>
                  </a:lnTo>
                  <a:lnTo>
                    <a:pt x="232" y="1102"/>
                  </a:lnTo>
                  <a:lnTo>
                    <a:pt x="233" y="1101"/>
                  </a:lnTo>
                  <a:lnTo>
                    <a:pt x="234" y="1101"/>
                  </a:lnTo>
                  <a:lnTo>
                    <a:pt x="235" y="1105"/>
                  </a:lnTo>
                  <a:lnTo>
                    <a:pt x="235" y="1104"/>
                  </a:lnTo>
                  <a:lnTo>
                    <a:pt x="235" y="1102"/>
                  </a:lnTo>
                  <a:lnTo>
                    <a:pt x="236" y="1102"/>
                  </a:lnTo>
                  <a:lnTo>
                    <a:pt x="237" y="1101"/>
                  </a:lnTo>
                  <a:lnTo>
                    <a:pt x="238" y="1093"/>
                  </a:lnTo>
                  <a:lnTo>
                    <a:pt x="239" y="1095"/>
                  </a:lnTo>
                  <a:lnTo>
                    <a:pt x="239" y="1096"/>
                  </a:lnTo>
                  <a:lnTo>
                    <a:pt x="240" y="1098"/>
                  </a:lnTo>
                  <a:lnTo>
                    <a:pt x="241" y="1098"/>
                  </a:lnTo>
                  <a:lnTo>
                    <a:pt x="242" y="1100"/>
                  </a:lnTo>
                  <a:lnTo>
                    <a:pt x="242" y="1101"/>
                  </a:lnTo>
                  <a:lnTo>
                    <a:pt x="243" y="1100"/>
                  </a:lnTo>
                  <a:lnTo>
                    <a:pt x="243" y="1096"/>
                  </a:lnTo>
                  <a:lnTo>
                    <a:pt x="244" y="1099"/>
                  </a:lnTo>
                  <a:lnTo>
                    <a:pt x="244" y="1100"/>
                  </a:lnTo>
                  <a:lnTo>
                    <a:pt x="245" y="1099"/>
                  </a:lnTo>
                  <a:lnTo>
                    <a:pt x="246" y="1104"/>
                  </a:lnTo>
                  <a:lnTo>
                    <a:pt x="247" y="1102"/>
                  </a:lnTo>
                  <a:lnTo>
                    <a:pt x="247" y="1100"/>
                  </a:lnTo>
                  <a:lnTo>
                    <a:pt x="247" y="1101"/>
                  </a:lnTo>
                  <a:lnTo>
                    <a:pt x="248" y="1100"/>
                  </a:lnTo>
                  <a:lnTo>
                    <a:pt x="249" y="1101"/>
                  </a:lnTo>
                  <a:lnTo>
                    <a:pt x="250" y="1101"/>
                  </a:lnTo>
                  <a:lnTo>
                    <a:pt x="250" y="1102"/>
                  </a:lnTo>
                  <a:lnTo>
                    <a:pt x="251" y="1102"/>
                  </a:lnTo>
                  <a:lnTo>
                    <a:pt x="252" y="1102"/>
                  </a:lnTo>
                  <a:lnTo>
                    <a:pt x="252" y="1103"/>
                  </a:lnTo>
                  <a:lnTo>
                    <a:pt x="253" y="1104"/>
                  </a:lnTo>
                  <a:lnTo>
                    <a:pt x="254" y="1103"/>
                  </a:lnTo>
                  <a:lnTo>
                    <a:pt x="254" y="1105"/>
                  </a:lnTo>
                  <a:lnTo>
                    <a:pt x="254" y="1104"/>
                  </a:lnTo>
                  <a:lnTo>
                    <a:pt x="255" y="1102"/>
                  </a:lnTo>
                  <a:lnTo>
                    <a:pt x="256" y="1102"/>
                  </a:lnTo>
                  <a:lnTo>
                    <a:pt x="257" y="1107"/>
                  </a:lnTo>
                  <a:lnTo>
                    <a:pt x="257" y="1108"/>
                  </a:lnTo>
                  <a:lnTo>
                    <a:pt x="258" y="1105"/>
                  </a:lnTo>
                  <a:lnTo>
                    <a:pt x="258" y="1103"/>
                  </a:lnTo>
                  <a:lnTo>
                    <a:pt x="259" y="1102"/>
                  </a:lnTo>
                  <a:lnTo>
                    <a:pt x="260" y="1102"/>
                  </a:lnTo>
                  <a:lnTo>
                    <a:pt x="261" y="1102"/>
                  </a:lnTo>
                  <a:lnTo>
                    <a:pt x="261" y="1106"/>
                  </a:lnTo>
                  <a:lnTo>
                    <a:pt x="261" y="1104"/>
                  </a:lnTo>
                  <a:lnTo>
                    <a:pt x="262" y="1107"/>
                  </a:lnTo>
                  <a:lnTo>
                    <a:pt x="263" y="1105"/>
                  </a:lnTo>
                  <a:lnTo>
                    <a:pt x="264" y="1107"/>
                  </a:lnTo>
                  <a:lnTo>
                    <a:pt x="264" y="1106"/>
                  </a:lnTo>
                  <a:lnTo>
                    <a:pt x="265" y="1106"/>
                  </a:lnTo>
                  <a:lnTo>
                    <a:pt x="265" y="1102"/>
                  </a:lnTo>
                  <a:lnTo>
                    <a:pt x="266" y="1103"/>
                  </a:lnTo>
                  <a:lnTo>
                    <a:pt x="266" y="1104"/>
                  </a:lnTo>
                  <a:lnTo>
                    <a:pt x="267" y="1104"/>
                  </a:lnTo>
                  <a:lnTo>
                    <a:pt x="268" y="1109"/>
                  </a:lnTo>
                  <a:lnTo>
                    <a:pt x="269" y="1107"/>
                  </a:lnTo>
                  <a:lnTo>
                    <a:pt x="269" y="1106"/>
                  </a:lnTo>
                  <a:lnTo>
                    <a:pt x="269" y="1111"/>
                  </a:lnTo>
                  <a:lnTo>
                    <a:pt x="270" y="1111"/>
                  </a:lnTo>
                  <a:lnTo>
                    <a:pt x="271" y="1108"/>
                  </a:lnTo>
                  <a:lnTo>
                    <a:pt x="271" y="1105"/>
                  </a:lnTo>
                  <a:lnTo>
                    <a:pt x="272" y="1104"/>
                  </a:lnTo>
                  <a:lnTo>
                    <a:pt x="273" y="1098"/>
                  </a:lnTo>
                  <a:lnTo>
                    <a:pt x="273" y="1097"/>
                  </a:lnTo>
                  <a:lnTo>
                    <a:pt x="274" y="1100"/>
                  </a:lnTo>
                  <a:lnTo>
                    <a:pt x="274" y="1101"/>
                  </a:lnTo>
                  <a:lnTo>
                    <a:pt x="275" y="1101"/>
                  </a:lnTo>
                  <a:lnTo>
                    <a:pt x="276" y="1102"/>
                  </a:lnTo>
                  <a:lnTo>
                    <a:pt x="276" y="1100"/>
                  </a:lnTo>
                  <a:lnTo>
                    <a:pt x="277" y="1097"/>
                  </a:lnTo>
                  <a:lnTo>
                    <a:pt x="278" y="1100"/>
                  </a:lnTo>
                  <a:lnTo>
                    <a:pt x="279" y="1099"/>
                  </a:lnTo>
                  <a:lnTo>
                    <a:pt x="279" y="1102"/>
                  </a:lnTo>
                  <a:lnTo>
                    <a:pt x="280" y="1102"/>
                  </a:lnTo>
                  <a:lnTo>
                    <a:pt x="281" y="1107"/>
                  </a:lnTo>
                  <a:lnTo>
                    <a:pt x="281" y="1106"/>
                  </a:lnTo>
                  <a:lnTo>
                    <a:pt x="282" y="1102"/>
                  </a:lnTo>
                  <a:lnTo>
                    <a:pt x="283" y="1102"/>
                  </a:lnTo>
                  <a:lnTo>
                    <a:pt x="283" y="1107"/>
                  </a:lnTo>
                  <a:lnTo>
                    <a:pt x="284" y="1102"/>
                  </a:lnTo>
                  <a:lnTo>
                    <a:pt x="284" y="1100"/>
                  </a:lnTo>
                  <a:lnTo>
                    <a:pt x="285" y="1095"/>
                  </a:lnTo>
                  <a:lnTo>
                    <a:pt x="286" y="1094"/>
                  </a:lnTo>
                  <a:lnTo>
                    <a:pt x="286" y="1099"/>
                  </a:lnTo>
                  <a:lnTo>
                    <a:pt x="287" y="1100"/>
                  </a:lnTo>
                  <a:lnTo>
                    <a:pt x="288" y="1100"/>
                  </a:lnTo>
                  <a:lnTo>
                    <a:pt x="288" y="1097"/>
                  </a:lnTo>
                  <a:lnTo>
                    <a:pt x="289" y="1100"/>
                  </a:lnTo>
                  <a:lnTo>
                    <a:pt x="290" y="1095"/>
                  </a:lnTo>
                  <a:lnTo>
                    <a:pt x="291" y="1099"/>
                  </a:lnTo>
                  <a:lnTo>
                    <a:pt x="291" y="1101"/>
                  </a:lnTo>
                  <a:lnTo>
                    <a:pt x="291" y="1102"/>
                  </a:lnTo>
                  <a:lnTo>
                    <a:pt x="292" y="1097"/>
                  </a:lnTo>
                  <a:lnTo>
                    <a:pt x="293" y="1101"/>
                  </a:lnTo>
                  <a:lnTo>
                    <a:pt x="293" y="1102"/>
                  </a:lnTo>
                  <a:lnTo>
                    <a:pt x="294" y="1100"/>
                  </a:lnTo>
                  <a:lnTo>
                    <a:pt x="295" y="1106"/>
                  </a:lnTo>
                  <a:lnTo>
                    <a:pt x="295" y="1103"/>
                  </a:lnTo>
                  <a:lnTo>
                    <a:pt x="296" y="1103"/>
                  </a:lnTo>
                  <a:lnTo>
                    <a:pt x="296" y="1101"/>
                  </a:lnTo>
                  <a:lnTo>
                    <a:pt x="297" y="1104"/>
                  </a:lnTo>
                  <a:lnTo>
                    <a:pt x="298" y="1103"/>
                  </a:lnTo>
                  <a:lnTo>
                    <a:pt x="298" y="1102"/>
                  </a:lnTo>
                  <a:lnTo>
                    <a:pt x="299" y="1106"/>
                  </a:lnTo>
                  <a:lnTo>
                    <a:pt x="299" y="1104"/>
                  </a:lnTo>
                  <a:lnTo>
                    <a:pt x="300" y="1102"/>
                  </a:lnTo>
                  <a:lnTo>
                    <a:pt x="301" y="1101"/>
                  </a:lnTo>
                  <a:lnTo>
                    <a:pt x="301" y="1104"/>
                  </a:lnTo>
                  <a:lnTo>
                    <a:pt x="302" y="1104"/>
                  </a:lnTo>
                  <a:lnTo>
                    <a:pt x="303" y="1102"/>
                  </a:lnTo>
                  <a:lnTo>
                    <a:pt x="303" y="1096"/>
                  </a:lnTo>
                  <a:lnTo>
                    <a:pt x="304" y="1099"/>
                  </a:lnTo>
                  <a:lnTo>
                    <a:pt x="305" y="1095"/>
                  </a:lnTo>
                  <a:lnTo>
                    <a:pt x="305" y="1099"/>
                  </a:lnTo>
                  <a:lnTo>
                    <a:pt x="306" y="1097"/>
                  </a:lnTo>
                  <a:lnTo>
                    <a:pt x="306" y="1100"/>
                  </a:lnTo>
                  <a:lnTo>
                    <a:pt x="307" y="1100"/>
                  </a:lnTo>
                  <a:lnTo>
                    <a:pt x="308" y="1100"/>
                  </a:lnTo>
                  <a:lnTo>
                    <a:pt x="309" y="1099"/>
                  </a:lnTo>
                  <a:lnTo>
                    <a:pt x="310" y="1102"/>
                  </a:lnTo>
                  <a:lnTo>
                    <a:pt x="310" y="1100"/>
                  </a:lnTo>
                  <a:lnTo>
                    <a:pt x="310" y="1101"/>
                  </a:lnTo>
                  <a:lnTo>
                    <a:pt x="311" y="1100"/>
                  </a:lnTo>
                  <a:lnTo>
                    <a:pt x="312" y="1105"/>
                  </a:lnTo>
                  <a:lnTo>
                    <a:pt x="313" y="1106"/>
                  </a:lnTo>
                  <a:lnTo>
                    <a:pt x="313" y="1104"/>
                  </a:lnTo>
                  <a:lnTo>
                    <a:pt x="314" y="1104"/>
                  </a:lnTo>
                  <a:lnTo>
                    <a:pt x="314" y="1108"/>
                  </a:lnTo>
                  <a:lnTo>
                    <a:pt x="315" y="1103"/>
                  </a:lnTo>
                  <a:lnTo>
                    <a:pt x="315" y="1101"/>
                  </a:lnTo>
                  <a:lnTo>
                    <a:pt x="316" y="1100"/>
                  </a:lnTo>
                  <a:lnTo>
                    <a:pt x="317" y="1102"/>
                  </a:lnTo>
                  <a:lnTo>
                    <a:pt x="318" y="1102"/>
                  </a:lnTo>
                  <a:lnTo>
                    <a:pt x="318" y="1101"/>
                  </a:lnTo>
                  <a:lnTo>
                    <a:pt x="319" y="1100"/>
                  </a:lnTo>
                  <a:lnTo>
                    <a:pt x="320" y="1101"/>
                  </a:lnTo>
                  <a:lnTo>
                    <a:pt x="320" y="1096"/>
                  </a:lnTo>
                  <a:lnTo>
                    <a:pt x="321" y="1093"/>
                  </a:lnTo>
                  <a:lnTo>
                    <a:pt x="321" y="1095"/>
                  </a:lnTo>
                  <a:lnTo>
                    <a:pt x="322" y="1097"/>
                  </a:lnTo>
                  <a:lnTo>
                    <a:pt x="323" y="1098"/>
                  </a:lnTo>
                  <a:lnTo>
                    <a:pt x="323" y="1100"/>
                  </a:lnTo>
                  <a:lnTo>
                    <a:pt x="324" y="1100"/>
                  </a:lnTo>
                  <a:lnTo>
                    <a:pt x="325" y="1103"/>
                  </a:lnTo>
                  <a:lnTo>
                    <a:pt x="325" y="1102"/>
                  </a:lnTo>
                  <a:lnTo>
                    <a:pt x="325" y="1091"/>
                  </a:lnTo>
                  <a:lnTo>
                    <a:pt x="326" y="1094"/>
                  </a:lnTo>
                  <a:lnTo>
                    <a:pt x="327" y="1095"/>
                  </a:lnTo>
                  <a:lnTo>
                    <a:pt x="327" y="1097"/>
                  </a:lnTo>
                  <a:lnTo>
                    <a:pt x="328" y="1093"/>
                  </a:lnTo>
                  <a:lnTo>
                    <a:pt x="329" y="1089"/>
                  </a:lnTo>
                  <a:lnTo>
                    <a:pt x="329" y="1093"/>
                  </a:lnTo>
                  <a:lnTo>
                    <a:pt x="330" y="1095"/>
                  </a:lnTo>
                  <a:lnTo>
                    <a:pt x="330" y="1097"/>
                  </a:lnTo>
                  <a:lnTo>
                    <a:pt x="331" y="1096"/>
                  </a:lnTo>
                  <a:lnTo>
                    <a:pt x="332" y="1095"/>
                  </a:lnTo>
                  <a:lnTo>
                    <a:pt x="332" y="1099"/>
                  </a:lnTo>
                  <a:lnTo>
                    <a:pt x="333" y="1095"/>
                  </a:lnTo>
                  <a:lnTo>
                    <a:pt x="334" y="1097"/>
                  </a:lnTo>
                  <a:lnTo>
                    <a:pt x="335" y="1097"/>
                  </a:lnTo>
                  <a:lnTo>
                    <a:pt x="336" y="1093"/>
                  </a:lnTo>
                  <a:lnTo>
                    <a:pt x="337" y="1096"/>
                  </a:lnTo>
                  <a:lnTo>
                    <a:pt x="337" y="1093"/>
                  </a:lnTo>
                  <a:lnTo>
                    <a:pt x="337" y="1095"/>
                  </a:lnTo>
                  <a:lnTo>
                    <a:pt x="338" y="1095"/>
                  </a:lnTo>
                  <a:lnTo>
                    <a:pt x="339" y="1094"/>
                  </a:lnTo>
                  <a:lnTo>
                    <a:pt x="340" y="1097"/>
                  </a:lnTo>
                  <a:lnTo>
                    <a:pt x="340" y="1094"/>
                  </a:lnTo>
                  <a:lnTo>
                    <a:pt x="340" y="1092"/>
                  </a:lnTo>
                  <a:lnTo>
                    <a:pt x="341" y="1093"/>
                  </a:lnTo>
                  <a:lnTo>
                    <a:pt x="342" y="1095"/>
                  </a:lnTo>
                  <a:lnTo>
                    <a:pt x="343" y="1097"/>
                  </a:lnTo>
                  <a:lnTo>
                    <a:pt x="344" y="1097"/>
                  </a:lnTo>
                  <a:lnTo>
                    <a:pt x="344" y="1102"/>
                  </a:lnTo>
                  <a:lnTo>
                    <a:pt x="345" y="1097"/>
                  </a:lnTo>
                  <a:lnTo>
                    <a:pt x="345" y="1098"/>
                  </a:lnTo>
                  <a:lnTo>
                    <a:pt x="346" y="1100"/>
                  </a:lnTo>
                  <a:lnTo>
                    <a:pt x="347" y="1098"/>
                  </a:lnTo>
                  <a:lnTo>
                    <a:pt x="347" y="1099"/>
                  </a:lnTo>
                  <a:lnTo>
                    <a:pt x="348" y="1100"/>
                  </a:lnTo>
                  <a:lnTo>
                    <a:pt x="349" y="1097"/>
                  </a:lnTo>
                  <a:lnTo>
                    <a:pt x="349" y="1096"/>
                  </a:lnTo>
                  <a:lnTo>
                    <a:pt x="350" y="1097"/>
                  </a:lnTo>
                  <a:lnTo>
                    <a:pt x="351" y="1097"/>
                  </a:lnTo>
                  <a:lnTo>
                    <a:pt x="352" y="1097"/>
                  </a:lnTo>
                  <a:lnTo>
                    <a:pt x="352" y="1099"/>
                  </a:lnTo>
                  <a:lnTo>
                    <a:pt x="352" y="1098"/>
                  </a:lnTo>
                  <a:lnTo>
                    <a:pt x="353" y="1098"/>
                  </a:lnTo>
                  <a:lnTo>
                    <a:pt x="354" y="1097"/>
                  </a:lnTo>
                  <a:lnTo>
                    <a:pt x="354" y="1095"/>
                  </a:lnTo>
                  <a:lnTo>
                    <a:pt x="355" y="1097"/>
                  </a:lnTo>
                  <a:lnTo>
                    <a:pt x="356" y="1093"/>
                  </a:lnTo>
                  <a:lnTo>
                    <a:pt x="357" y="1089"/>
                  </a:lnTo>
                  <a:lnTo>
                    <a:pt x="357" y="1094"/>
                  </a:lnTo>
                  <a:lnTo>
                    <a:pt x="358" y="1094"/>
                  </a:lnTo>
                  <a:lnTo>
                    <a:pt x="359" y="1095"/>
                  </a:lnTo>
                  <a:lnTo>
                    <a:pt x="359" y="1098"/>
                  </a:lnTo>
                  <a:lnTo>
                    <a:pt x="360" y="1102"/>
                  </a:lnTo>
                  <a:lnTo>
                    <a:pt x="361" y="1098"/>
                  </a:lnTo>
                  <a:lnTo>
                    <a:pt x="362" y="1099"/>
                  </a:lnTo>
                  <a:lnTo>
                    <a:pt x="362" y="1097"/>
                  </a:lnTo>
                  <a:lnTo>
                    <a:pt x="363" y="1097"/>
                  </a:lnTo>
                  <a:lnTo>
                    <a:pt x="364" y="1102"/>
                  </a:lnTo>
                  <a:lnTo>
                    <a:pt x="364" y="1101"/>
                  </a:lnTo>
                  <a:lnTo>
                    <a:pt x="365" y="1097"/>
                  </a:lnTo>
                  <a:lnTo>
                    <a:pt x="366" y="1096"/>
                  </a:lnTo>
                  <a:lnTo>
                    <a:pt x="367" y="1095"/>
                  </a:lnTo>
                  <a:lnTo>
                    <a:pt x="367" y="1096"/>
                  </a:lnTo>
                  <a:lnTo>
                    <a:pt x="367" y="1104"/>
                  </a:lnTo>
                  <a:lnTo>
                    <a:pt x="368" y="1101"/>
                  </a:lnTo>
                  <a:lnTo>
                    <a:pt x="369" y="1097"/>
                  </a:lnTo>
                  <a:lnTo>
                    <a:pt x="369" y="1095"/>
                  </a:lnTo>
                  <a:lnTo>
                    <a:pt x="370" y="1086"/>
                  </a:lnTo>
                  <a:lnTo>
                    <a:pt x="370" y="1088"/>
                  </a:lnTo>
                  <a:lnTo>
                    <a:pt x="371" y="1087"/>
                  </a:lnTo>
                  <a:lnTo>
                    <a:pt x="371" y="1088"/>
                  </a:lnTo>
                  <a:lnTo>
                    <a:pt x="372" y="1082"/>
                  </a:lnTo>
                  <a:lnTo>
                    <a:pt x="373" y="1088"/>
                  </a:lnTo>
                  <a:lnTo>
                    <a:pt x="374" y="1088"/>
                  </a:lnTo>
                  <a:lnTo>
                    <a:pt x="374" y="1093"/>
                  </a:lnTo>
                  <a:lnTo>
                    <a:pt x="375" y="1087"/>
                  </a:lnTo>
                  <a:lnTo>
                    <a:pt x="376" y="1089"/>
                  </a:lnTo>
                  <a:lnTo>
                    <a:pt x="376" y="1091"/>
                  </a:lnTo>
                  <a:lnTo>
                    <a:pt x="377" y="1091"/>
                  </a:lnTo>
                  <a:lnTo>
                    <a:pt x="378" y="1091"/>
                  </a:lnTo>
                  <a:lnTo>
                    <a:pt x="379" y="1096"/>
                  </a:lnTo>
                  <a:lnTo>
                    <a:pt x="379" y="1097"/>
                  </a:lnTo>
                  <a:lnTo>
                    <a:pt x="380" y="1093"/>
                  </a:lnTo>
                  <a:lnTo>
                    <a:pt x="381" y="1091"/>
                  </a:lnTo>
                  <a:lnTo>
                    <a:pt x="381" y="1092"/>
                  </a:lnTo>
                  <a:lnTo>
                    <a:pt x="381" y="1091"/>
                  </a:lnTo>
                  <a:lnTo>
                    <a:pt x="382" y="1091"/>
                  </a:lnTo>
                  <a:lnTo>
                    <a:pt x="383" y="1088"/>
                  </a:lnTo>
                  <a:lnTo>
                    <a:pt x="384" y="1087"/>
                  </a:lnTo>
                  <a:lnTo>
                    <a:pt x="384" y="1091"/>
                  </a:lnTo>
                  <a:lnTo>
                    <a:pt x="385" y="1091"/>
                  </a:lnTo>
                  <a:lnTo>
                    <a:pt x="386" y="1087"/>
                  </a:lnTo>
                  <a:lnTo>
                    <a:pt x="386" y="1088"/>
                  </a:lnTo>
                  <a:lnTo>
                    <a:pt x="387" y="1095"/>
                  </a:lnTo>
                  <a:lnTo>
                    <a:pt x="388" y="1093"/>
                  </a:lnTo>
                  <a:lnTo>
                    <a:pt x="389" y="1088"/>
                  </a:lnTo>
                  <a:lnTo>
                    <a:pt x="389" y="1089"/>
                  </a:lnTo>
                  <a:lnTo>
                    <a:pt x="389" y="1087"/>
                  </a:lnTo>
                  <a:lnTo>
                    <a:pt x="390" y="1086"/>
                  </a:lnTo>
                  <a:lnTo>
                    <a:pt x="391" y="1092"/>
                  </a:lnTo>
                  <a:lnTo>
                    <a:pt x="391" y="1093"/>
                  </a:lnTo>
                  <a:lnTo>
                    <a:pt x="392" y="1099"/>
                  </a:lnTo>
                  <a:lnTo>
                    <a:pt x="393" y="1095"/>
                  </a:lnTo>
                  <a:lnTo>
                    <a:pt x="393" y="1094"/>
                  </a:lnTo>
                  <a:lnTo>
                    <a:pt x="394" y="1091"/>
                  </a:lnTo>
                  <a:lnTo>
                    <a:pt x="394" y="1097"/>
                  </a:lnTo>
                  <a:lnTo>
                    <a:pt x="395" y="1091"/>
                  </a:lnTo>
                  <a:lnTo>
                    <a:pt x="396" y="1090"/>
                  </a:lnTo>
                  <a:lnTo>
                    <a:pt x="396" y="1091"/>
                  </a:lnTo>
                  <a:lnTo>
                    <a:pt x="396" y="1089"/>
                  </a:lnTo>
                  <a:lnTo>
                    <a:pt x="397" y="1089"/>
                  </a:lnTo>
                  <a:lnTo>
                    <a:pt x="398" y="1091"/>
                  </a:lnTo>
                  <a:lnTo>
                    <a:pt x="399" y="1093"/>
                  </a:lnTo>
                  <a:lnTo>
                    <a:pt x="400" y="1091"/>
                  </a:lnTo>
                  <a:lnTo>
                    <a:pt x="401" y="1085"/>
                  </a:lnTo>
                  <a:lnTo>
                    <a:pt x="401" y="1086"/>
                  </a:lnTo>
                  <a:lnTo>
                    <a:pt x="402" y="1088"/>
                  </a:lnTo>
                  <a:lnTo>
                    <a:pt x="403" y="1085"/>
                  </a:lnTo>
                  <a:lnTo>
                    <a:pt x="403" y="1088"/>
                  </a:lnTo>
                  <a:lnTo>
                    <a:pt x="404" y="1091"/>
                  </a:lnTo>
                  <a:lnTo>
                    <a:pt x="405" y="1091"/>
                  </a:lnTo>
                  <a:lnTo>
                    <a:pt x="406" y="1089"/>
                  </a:lnTo>
                  <a:lnTo>
                    <a:pt x="406" y="1091"/>
                  </a:lnTo>
                  <a:lnTo>
                    <a:pt x="407" y="1090"/>
                  </a:lnTo>
                  <a:lnTo>
                    <a:pt x="408" y="1089"/>
                  </a:lnTo>
                  <a:lnTo>
                    <a:pt x="408" y="1091"/>
                  </a:lnTo>
                  <a:lnTo>
                    <a:pt x="408" y="1093"/>
                  </a:lnTo>
                  <a:lnTo>
                    <a:pt x="409" y="1093"/>
                  </a:lnTo>
                  <a:lnTo>
                    <a:pt x="410" y="1093"/>
                  </a:lnTo>
                  <a:lnTo>
                    <a:pt x="411" y="1091"/>
                  </a:lnTo>
                  <a:lnTo>
                    <a:pt x="411" y="1094"/>
                  </a:lnTo>
                  <a:lnTo>
                    <a:pt x="411" y="1095"/>
                  </a:lnTo>
                  <a:lnTo>
                    <a:pt x="412" y="1092"/>
                  </a:lnTo>
                  <a:lnTo>
                    <a:pt x="413" y="1095"/>
                  </a:lnTo>
                  <a:lnTo>
                    <a:pt x="413" y="1096"/>
                  </a:lnTo>
                  <a:lnTo>
                    <a:pt x="414" y="1095"/>
                  </a:lnTo>
                  <a:lnTo>
                    <a:pt x="415" y="1091"/>
                  </a:lnTo>
                  <a:lnTo>
                    <a:pt x="416" y="1091"/>
                  </a:lnTo>
                  <a:lnTo>
                    <a:pt x="416" y="1093"/>
                  </a:lnTo>
                  <a:lnTo>
                    <a:pt x="417" y="1097"/>
                  </a:lnTo>
                  <a:lnTo>
                    <a:pt x="418" y="1097"/>
                  </a:lnTo>
                  <a:lnTo>
                    <a:pt x="418" y="1095"/>
                  </a:lnTo>
                  <a:lnTo>
                    <a:pt x="419" y="1095"/>
                  </a:lnTo>
                  <a:lnTo>
                    <a:pt x="419" y="1091"/>
                  </a:lnTo>
                  <a:lnTo>
                    <a:pt x="420" y="1095"/>
                  </a:lnTo>
                  <a:lnTo>
                    <a:pt x="420" y="1097"/>
                  </a:lnTo>
                  <a:lnTo>
                    <a:pt x="421" y="1100"/>
                  </a:lnTo>
                  <a:lnTo>
                    <a:pt x="422" y="1100"/>
                  </a:lnTo>
                  <a:lnTo>
                    <a:pt x="423" y="1102"/>
                  </a:lnTo>
                  <a:lnTo>
                    <a:pt x="423" y="1103"/>
                  </a:lnTo>
                  <a:lnTo>
                    <a:pt x="423" y="1102"/>
                  </a:lnTo>
                  <a:lnTo>
                    <a:pt x="424" y="1101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536" name="Freeform 877"/>
            <p:cNvSpPr>
              <a:spLocks/>
            </p:cNvSpPr>
            <p:nvPr/>
          </p:nvSpPr>
          <p:spPr bwMode="auto">
            <a:xfrm>
              <a:off x="1549400" y="5268913"/>
              <a:ext cx="674687" cy="1665288"/>
            </a:xfrm>
            <a:custGeom>
              <a:avLst/>
              <a:gdLst>
                <a:gd name="T0" fmla="*/ 2147483647 w 425"/>
                <a:gd name="T1" fmla="*/ 2147483647 h 1049"/>
                <a:gd name="T2" fmla="*/ 2147483647 w 425"/>
                <a:gd name="T3" fmla="*/ 2147483647 h 1049"/>
                <a:gd name="T4" fmla="*/ 2147483647 w 425"/>
                <a:gd name="T5" fmla="*/ 2147483647 h 1049"/>
                <a:gd name="T6" fmla="*/ 2147483647 w 425"/>
                <a:gd name="T7" fmla="*/ 2147483647 h 1049"/>
                <a:gd name="T8" fmla="*/ 2147483647 w 425"/>
                <a:gd name="T9" fmla="*/ 2147483647 h 1049"/>
                <a:gd name="T10" fmla="*/ 2147483647 w 425"/>
                <a:gd name="T11" fmla="*/ 2147483647 h 1049"/>
                <a:gd name="T12" fmla="*/ 2147483647 w 425"/>
                <a:gd name="T13" fmla="*/ 2147483647 h 1049"/>
                <a:gd name="T14" fmla="*/ 2147483647 w 425"/>
                <a:gd name="T15" fmla="*/ 2147483647 h 1049"/>
                <a:gd name="T16" fmla="*/ 2147483647 w 425"/>
                <a:gd name="T17" fmla="*/ 2147483647 h 1049"/>
                <a:gd name="T18" fmla="*/ 2147483647 w 425"/>
                <a:gd name="T19" fmla="*/ 2147483647 h 1049"/>
                <a:gd name="T20" fmla="*/ 2147483647 w 425"/>
                <a:gd name="T21" fmla="*/ 2147483647 h 1049"/>
                <a:gd name="T22" fmla="*/ 2147483647 w 425"/>
                <a:gd name="T23" fmla="*/ 2147483647 h 1049"/>
                <a:gd name="T24" fmla="*/ 2147483647 w 425"/>
                <a:gd name="T25" fmla="*/ 2147483647 h 1049"/>
                <a:gd name="T26" fmla="*/ 2147483647 w 425"/>
                <a:gd name="T27" fmla="*/ 2147483647 h 1049"/>
                <a:gd name="T28" fmla="*/ 2147483647 w 425"/>
                <a:gd name="T29" fmla="*/ 2147483647 h 1049"/>
                <a:gd name="T30" fmla="*/ 2147483647 w 425"/>
                <a:gd name="T31" fmla="*/ 2147483647 h 1049"/>
                <a:gd name="T32" fmla="*/ 2147483647 w 425"/>
                <a:gd name="T33" fmla="*/ 2147483647 h 1049"/>
                <a:gd name="T34" fmla="*/ 2147483647 w 425"/>
                <a:gd name="T35" fmla="*/ 2147483647 h 1049"/>
                <a:gd name="T36" fmla="*/ 2147483647 w 425"/>
                <a:gd name="T37" fmla="*/ 2147483647 h 1049"/>
                <a:gd name="T38" fmla="*/ 2147483647 w 425"/>
                <a:gd name="T39" fmla="*/ 2147483647 h 1049"/>
                <a:gd name="T40" fmla="*/ 2147483647 w 425"/>
                <a:gd name="T41" fmla="*/ 2147483647 h 1049"/>
                <a:gd name="T42" fmla="*/ 2147483647 w 425"/>
                <a:gd name="T43" fmla="*/ 2147483647 h 1049"/>
                <a:gd name="T44" fmla="*/ 2147483647 w 425"/>
                <a:gd name="T45" fmla="*/ 2147483647 h 1049"/>
                <a:gd name="T46" fmla="*/ 2147483647 w 425"/>
                <a:gd name="T47" fmla="*/ 2147483647 h 1049"/>
                <a:gd name="T48" fmla="*/ 2147483647 w 425"/>
                <a:gd name="T49" fmla="*/ 2147483647 h 1049"/>
                <a:gd name="T50" fmla="*/ 2147483647 w 425"/>
                <a:gd name="T51" fmla="*/ 2147483647 h 1049"/>
                <a:gd name="T52" fmla="*/ 2147483647 w 425"/>
                <a:gd name="T53" fmla="*/ 2147483647 h 1049"/>
                <a:gd name="T54" fmla="*/ 2147483647 w 425"/>
                <a:gd name="T55" fmla="*/ 2147483647 h 1049"/>
                <a:gd name="T56" fmla="*/ 2147483647 w 425"/>
                <a:gd name="T57" fmla="*/ 2147483647 h 1049"/>
                <a:gd name="T58" fmla="*/ 2147483647 w 425"/>
                <a:gd name="T59" fmla="*/ 2147483647 h 1049"/>
                <a:gd name="T60" fmla="*/ 2147483647 w 425"/>
                <a:gd name="T61" fmla="*/ 2147483647 h 1049"/>
                <a:gd name="T62" fmla="*/ 2147483647 w 425"/>
                <a:gd name="T63" fmla="*/ 2147483647 h 1049"/>
                <a:gd name="T64" fmla="*/ 2147483647 w 425"/>
                <a:gd name="T65" fmla="*/ 2147483647 h 1049"/>
                <a:gd name="T66" fmla="*/ 2147483647 w 425"/>
                <a:gd name="T67" fmla="*/ 2147483647 h 1049"/>
                <a:gd name="T68" fmla="*/ 2147483647 w 425"/>
                <a:gd name="T69" fmla="*/ 2147483647 h 1049"/>
                <a:gd name="T70" fmla="*/ 2147483647 w 425"/>
                <a:gd name="T71" fmla="*/ 2147483647 h 1049"/>
                <a:gd name="T72" fmla="*/ 2147483647 w 425"/>
                <a:gd name="T73" fmla="*/ 2147483647 h 1049"/>
                <a:gd name="T74" fmla="*/ 2147483647 w 425"/>
                <a:gd name="T75" fmla="*/ 2147483647 h 1049"/>
                <a:gd name="T76" fmla="*/ 2147483647 w 425"/>
                <a:gd name="T77" fmla="*/ 2147483647 h 1049"/>
                <a:gd name="T78" fmla="*/ 2147483647 w 425"/>
                <a:gd name="T79" fmla="*/ 2147483647 h 1049"/>
                <a:gd name="T80" fmla="*/ 2147483647 w 425"/>
                <a:gd name="T81" fmla="*/ 2147483647 h 1049"/>
                <a:gd name="T82" fmla="*/ 2147483647 w 425"/>
                <a:gd name="T83" fmla="*/ 2147483647 h 1049"/>
                <a:gd name="T84" fmla="*/ 2147483647 w 425"/>
                <a:gd name="T85" fmla="*/ 2147483647 h 1049"/>
                <a:gd name="T86" fmla="*/ 2147483647 w 425"/>
                <a:gd name="T87" fmla="*/ 2147483647 h 1049"/>
                <a:gd name="T88" fmla="*/ 2147483647 w 425"/>
                <a:gd name="T89" fmla="*/ 2147483647 h 1049"/>
                <a:gd name="T90" fmla="*/ 2147483647 w 425"/>
                <a:gd name="T91" fmla="*/ 2147483647 h 1049"/>
                <a:gd name="T92" fmla="*/ 2147483647 w 425"/>
                <a:gd name="T93" fmla="*/ 2147483647 h 1049"/>
                <a:gd name="T94" fmla="*/ 2147483647 w 425"/>
                <a:gd name="T95" fmla="*/ 2147483647 h 1049"/>
                <a:gd name="T96" fmla="*/ 2147483647 w 425"/>
                <a:gd name="T97" fmla="*/ 2147483647 h 1049"/>
                <a:gd name="T98" fmla="*/ 2147483647 w 425"/>
                <a:gd name="T99" fmla="*/ 2147483647 h 1049"/>
                <a:gd name="T100" fmla="*/ 2147483647 w 425"/>
                <a:gd name="T101" fmla="*/ 2147483647 h 1049"/>
                <a:gd name="T102" fmla="*/ 2147483647 w 425"/>
                <a:gd name="T103" fmla="*/ 2147483647 h 1049"/>
                <a:gd name="T104" fmla="*/ 2147483647 w 425"/>
                <a:gd name="T105" fmla="*/ 2147483647 h 1049"/>
                <a:gd name="T106" fmla="*/ 2147483647 w 425"/>
                <a:gd name="T107" fmla="*/ 2147483647 h 1049"/>
                <a:gd name="T108" fmla="*/ 2147483647 w 425"/>
                <a:gd name="T109" fmla="*/ 2147483647 h 1049"/>
                <a:gd name="T110" fmla="*/ 2147483647 w 425"/>
                <a:gd name="T111" fmla="*/ 2147483647 h 1049"/>
                <a:gd name="T112" fmla="*/ 2147483647 w 425"/>
                <a:gd name="T113" fmla="*/ 2147483647 h 1049"/>
                <a:gd name="T114" fmla="*/ 2147483647 w 425"/>
                <a:gd name="T115" fmla="*/ 2147483647 h 1049"/>
                <a:gd name="T116" fmla="*/ 2147483647 w 425"/>
                <a:gd name="T117" fmla="*/ 2147483647 h 1049"/>
                <a:gd name="T118" fmla="*/ 2147483647 w 425"/>
                <a:gd name="T119" fmla="*/ 2147483647 h 1049"/>
                <a:gd name="T120" fmla="*/ 2147483647 w 425"/>
                <a:gd name="T121" fmla="*/ 2147483647 h 1049"/>
                <a:gd name="T122" fmla="*/ 2147483647 w 425"/>
                <a:gd name="T123" fmla="*/ 2147483647 h 1049"/>
                <a:gd name="T124" fmla="*/ 2147483647 w 425"/>
                <a:gd name="T125" fmla="*/ 2147483647 h 104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25"/>
                <a:gd name="T190" fmla="*/ 0 h 1049"/>
                <a:gd name="T191" fmla="*/ 425 w 425"/>
                <a:gd name="T192" fmla="*/ 1049 h 104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25" h="1049">
                  <a:moveTo>
                    <a:pt x="0" y="24"/>
                  </a:moveTo>
                  <a:lnTo>
                    <a:pt x="1" y="23"/>
                  </a:lnTo>
                  <a:lnTo>
                    <a:pt x="1" y="17"/>
                  </a:lnTo>
                  <a:lnTo>
                    <a:pt x="2" y="21"/>
                  </a:lnTo>
                  <a:lnTo>
                    <a:pt x="2" y="25"/>
                  </a:lnTo>
                  <a:lnTo>
                    <a:pt x="3" y="25"/>
                  </a:lnTo>
                  <a:lnTo>
                    <a:pt x="4" y="30"/>
                  </a:lnTo>
                  <a:lnTo>
                    <a:pt x="4" y="23"/>
                  </a:lnTo>
                  <a:lnTo>
                    <a:pt x="5" y="20"/>
                  </a:lnTo>
                  <a:lnTo>
                    <a:pt x="6" y="19"/>
                  </a:lnTo>
                  <a:lnTo>
                    <a:pt x="6" y="24"/>
                  </a:lnTo>
                  <a:lnTo>
                    <a:pt x="7" y="20"/>
                  </a:lnTo>
                  <a:lnTo>
                    <a:pt x="8" y="17"/>
                  </a:lnTo>
                  <a:lnTo>
                    <a:pt x="9" y="14"/>
                  </a:lnTo>
                  <a:lnTo>
                    <a:pt x="10" y="14"/>
                  </a:lnTo>
                  <a:lnTo>
                    <a:pt x="10" y="9"/>
                  </a:lnTo>
                  <a:lnTo>
                    <a:pt x="11" y="11"/>
                  </a:lnTo>
                  <a:lnTo>
                    <a:pt x="11" y="13"/>
                  </a:lnTo>
                  <a:lnTo>
                    <a:pt x="12" y="14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5" y="8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7" y="16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18" y="19"/>
                  </a:lnTo>
                  <a:lnTo>
                    <a:pt x="19" y="18"/>
                  </a:lnTo>
                  <a:lnTo>
                    <a:pt x="20" y="18"/>
                  </a:lnTo>
                  <a:lnTo>
                    <a:pt x="21" y="16"/>
                  </a:lnTo>
                  <a:lnTo>
                    <a:pt x="21" y="22"/>
                  </a:lnTo>
                  <a:lnTo>
                    <a:pt x="21" y="19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3" y="23"/>
                  </a:lnTo>
                  <a:lnTo>
                    <a:pt x="24" y="23"/>
                  </a:lnTo>
                  <a:lnTo>
                    <a:pt x="25" y="22"/>
                  </a:lnTo>
                  <a:lnTo>
                    <a:pt x="25" y="18"/>
                  </a:lnTo>
                  <a:lnTo>
                    <a:pt x="26" y="13"/>
                  </a:lnTo>
                  <a:lnTo>
                    <a:pt x="26" y="11"/>
                  </a:lnTo>
                  <a:lnTo>
                    <a:pt x="27" y="13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8" y="10"/>
                  </a:lnTo>
                  <a:lnTo>
                    <a:pt x="29" y="11"/>
                  </a:lnTo>
                  <a:lnTo>
                    <a:pt x="30" y="7"/>
                  </a:lnTo>
                  <a:lnTo>
                    <a:pt x="31" y="10"/>
                  </a:lnTo>
                  <a:lnTo>
                    <a:pt x="31" y="11"/>
                  </a:lnTo>
                  <a:lnTo>
                    <a:pt x="32" y="10"/>
                  </a:lnTo>
                  <a:lnTo>
                    <a:pt x="33" y="10"/>
                  </a:lnTo>
                  <a:lnTo>
                    <a:pt x="33" y="9"/>
                  </a:lnTo>
                  <a:lnTo>
                    <a:pt x="33" y="11"/>
                  </a:lnTo>
                  <a:lnTo>
                    <a:pt x="34" y="11"/>
                  </a:lnTo>
                  <a:lnTo>
                    <a:pt x="35" y="9"/>
                  </a:lnTo>
                  <a:lnTo>
                    <a:pt x="36" y="13"/>
                  </a:lnTo>
                  <a:lnTo>
                    <a:pt x="36" y="11"/>
                  </a:lnTo>
                  <a:lnTo>
                    <a:pt x="37" y="17"/>
                  </a:lnTo>
                  <a:lnTo>
                    <a:pt x="38" y="13"/>
                  </a:lnTo>
                  <a:lnTo>
                    <a:pt x="38" y="14"/>
                  </a:lnTo>
                  <a:lnTo>
                    <a:pt x="39" y="13"/>
                  </a:lnTo>
                  <a:lnTo>
                    <a:pt x="40" y="10"/>
                  </a:lnTo>
                  <a:lnTo>
                    <a:pt x="40" y="12"/>
                  </a:lnTo>
                  <a:lnTo>
                    <a:pt x="40" y="14"/>
                  </a:lnTo>
                  <a:lnTo>
                    <a:pt x="41" y="14"/>
                  </a:lnTo>
                  <a:lnTo>
                    <a:pt x="42" y="16"/>
                  </a:lnTo>
                  <a:lnTo>
                    <a:pt x="43" y="16"/>
                  </a:lnTo>
                  <a:lnTo>
                    <a:pt x="43" y="15"/>
                  </a:lnTo>
                  <a:lnTo>
                    <a:pt x="44" y="13"/>
                  </a:lnTo>
                  <a:lnTo>
                    <a:pt x="45" y="12"/>
                  </a:lnTo>
                  <a:lnTo>
                    <a:pt x="46" y="10"/>
                  </a:lnTo>
                  <a:lnTo>
                    <a:pt x="47" y="12"/>
                  </a:lnTo>
                  <a:lnTo>
                    <a:pt x="48" y="13"/>
                  </a:lnTo>
                  <a:lnTo>
                    <a:pt x="48" y="14"/>
                  </a:lnTo>
                  <a:lnTo>
                    <a:pt x="48" y="7"/>
                  </a:lnTo>
                  <a:lnTo>
                    <a:pt x="49" y="9"/>
                  </a:lnTo>
                  <a:lnTo>
                    <a:pt x="50" y="19"/>
                  </a:lnTo>
                  <a:lnTo>
                    <a:pt x="51" y="18"/>
                  </a:lnTo>
                  <a:lnTo>
                    <a:pt x="51" y="16"/>
                  </a:lnTo>
                  <a:lnTo>
                    <a:pt x="52" y="14"/>
                  </a:lnTo>
                  <a:lnTo>
                    <a:pt x="53" y="14"/>
                  </a:lnTo>
                  <a:lnTo>
                    <a:pt x="53" y="13"/>
                  </a:lnTo>
                  <a:lnTo>
                    <a:pt x="54" y="16"/>
                  </a:lnTo>
                  <a:lnTo>
                    <a:pt x="55" y="15"/>
                  </a:lnTo>
                  <a:lnTo>
                    <a:pt x="55" y="16"/>
                  </a:lnTo>
                  <a:lnTo>
                    <a:pt x="55" y="17"/>
                  </a:lnTo>
                  <a:lnTo>
                    <a:pt x="56" y="16"/>
                  </a:lnTo>
                  <a:lnTo>
                    <a:pt x="57" y="20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9" y="23"/>
                  </a:lnTo>
                  <a:lnTo>
                    <a:pt x="60" y="21"/>
                  </a:lnTo>
                  <a:lnTo>
                    <a:pt x="60" y="20"/>
                  </a:lnTo>
                  <a:lnTo>
                    <a:pt x="61" y="23"/>
                  </a:lnTo>
                  <a:lnTo>
                    <a:pt x="62" y="18"/>
                  </a:lnTo>
                  <a:lnTo>
                    <a:pt x="62" y="21"/>
                  </a:lnTo>
                  <a:lnTo>
                    <a:pt x="62" y="20"/>
                  </a:lnTo>
                  <a:lnTo>
                    <a:pt x="63" y="20"/>
                  </a:lnTo>
                  <a:lnTo>
                    <a:pt x="64" y="18"/>
                  </a:lnTo>
                  <a:lnTo>
                    <a:pt x="65" y="19"/>
                  </a:lnTo>
                  <a:lnTo>
                    <a:pt x="65" y="23"/>
                  </a:lnTo>
                  <a:lnTo>
                    <a:pt x="66" y="23"/>
                  </a:lnTo>
                  <a:lnTo>
                    <a:pt x="66" y="24"/>
                  </a:lnTo>
                  <a:lnTo>
                    <a:pt x="67" y="23"/>
                  </a:lnTo>
                  <a:lnTo>
                    <a:pt x="68" y="16"/>
                  </a:lnTo>
                  <a:lnTo>
                    <a:pt x="69" y="15"/>
                  </a:lnTo>
                  <a:lnTo>
                    <a:pt x="70" y="20"/>
                  </a:lnTo>
                  <a:lnTo>
                    <a:pt x="70" y="22"/>
                  </a:lnTo>
                  <a:lnTo>
                    <a:pt x="70" y="26"/>
                  </a:lnTo>
                  <a:lnTo>
                    <a:pt x="71" y="23"/>
                  </a:lnTo>
                  <a:lnTo>
                    <a:pt x="72" y="23"/>
                  </a:lnTo>
                  <a:lnTo>
                    <a:pt x="72" y="22"/>
                  </a:lnTo>
                  <a:lnTo>
                    <a:pt x="73" y="26"/>
                  </a:lnTo>
                  <a:lnTo>
                    <a:pt x="74" y="20"/>
                  </a:lnTo>
                  <a:lnTo>
                    <a:pt x="75" y="21"/>
                  </a:lnTo>
                  <a:lnTo>
                    <a:pt x="75" y="18"/>
                  </a:lnTo>
                  <a:lnTo>
                    <a:pt x="76" y="20"/>
                  </a:lnTo>
                  <a:lnTo>
                    <a:pt x="77" y="25"/>
                  </a:lnTo>
                  <a:lnTo>
                    <a:pt x="77" y="24"/>
                  </a:lnTo>
                  <a:lnTo>
                    <a:pt x="77" y="23"/>
                  </a:lnTo>
                  <a:lnTo>
                    <a:pt x="78" y="24"/>
                  </a:lnTo>
                  <a:lnTo>
                    <a:pt x="79" y="22"/>
                  </a:lnTo>
                  <a:lnTo>
                    <a:pt x="80" y="23"/>
                  </a:lnTo>
                  <a:lnTo>
                    <a:pt x="80" y="22"/>
                  </a:lnTo>
                  <a:lnTo>
                    <a:pt x="81" y="23"/>
                  </a:lnTo>
                  <a:lnTo>
                    <a:pt x="81" y="20"/>
                  </a:lnTo>
                  <a:lnTo>
                    <a:pt x="82" y="23"/>
                  </a:lnTo>
                  <a:lnTo>
                    <a:pt x="82" y="25"/>
                  </a:lnTo>
                  <a:lnTo>
                    <a:pt x="83" y="25"/>
                  </a:lnTo>
                  <a:lnTo>
                    <a:pt x="84" y="21"/>
                  </a:lnTo>
                  <a:lnTo>
                    <a:pt x="84" y="25"/>
                  </a:lnTo>
                  <a:lnTo>
                    <a:pt x="84" y="27"/>
                  </a:lnTo>
                  <a:lnTo>
                    <a:pt x="85" y="28"/>
                  </a:lnTo>
                  <a:lnTo>
                    <a:pt x="86" y="30"/>
                  </a:lnTo>
                  <a:lnTo>
                    <a:pt x="87" y="27"/>
                  </a:lnTo>
                  <a:lnTo>
                    <a:pt x="87" y="26"/>
                  </a:lnTo>
                  <a:lnTo>
                    <a:pt x="88" y="25"/>
                  </a:lnTo>
                  <a:lnTo>
                    <a:pt x="89" y="28"/>
                  </a:lnTo>
                  <a:lnTo>
                    <a:pt x="89" y="31"/>
                  </a:lnTo>
                  <a:lnTo>
                    <a:pt x="90" y="28"/>
                  </a:lnTo>
                  <a:lnTo>
                    <a:pt x="91" y="29"/>
                  </a:lnTo>
                  <a:lnTo>
                    <a:pt x="92" y="28"/>
                  </a:lnTo>
                  <a:lnTo>
                    <a:pt x="92" y="29"/>
                  </a:lnTo>
                  <a:lnTo>
                    <a:pt x="93" y="27"/>
                  </a:lnTo>
                  <a:lnTo>
                    <a:pt x="94" y="29"/>
                  </a:lnTo>
                  <a:lnTo>
                    <a:pt x="94" y="31"/>
                  </a:lnTo>
                  <a:lnTo>
                    <a:pt x="95" y="35"/>
                  </a:lnTo>
                  <a:lnTo>
                    <a:pt x="96" y="32"/>
                  </a:lnTo>
                  <a:lnTo>
                    <a:pt x="96" y="30"/>
                  </a:lnTo>
                  <a:lnTo>
                    <a:pt x="97" y="32"/>
                  </a:lnTo>
                  <a:lnTo>
                    <a:pt x="97" y="27"/>
                  </a:lnTo>
                  <a:lnTo>
                    <a:pt x="98" y="25"/>
                  </a:lnTo>
                  <a:lnTo>
                    <a:pt x="99" y="26"/>
                  </a:lnTo>
                  <a:lnTo>
                    <a:pt x="99" y="27"/>
                  </a:lnTo>
                  <a:lnTo>
                    <a:pt x="100" y="24"/>
                  </a:lnTo>
                  <a:lnTo>
                    <a:pt x="101" y="23"/>
                  </a:lnTo>
                  <a:lnTo>
                    <a:pt x="102" y="22"/>
                  </a:lnTo>
                  <a:lnTo>
                    <a:pt x="102" y="27"/>
                  </a:lnTo>
                  <a:lnTo>
                    <a:pt x="103" y="27"/>
                  </a:lnTo>
                  <a:lnTo>
                    <a:pt x="104" y="27"/>
                  </a:lnTo>
                  <a:lnTo>
                    <a:pt x="104" y="29"/>
                  </a:lnTo>
                  <a:lnTo>
                    <a:pt x="104" y="27"/>
                  </a:lnTo>
                  <a:lnTo>
                    <a:pt x="105" y="31"/>
                  </a:lnTo>
                  <a:lnTo>
                    <a:pt x="106" y="27"/>
                  </a:lnTo>
                  <a:lnTo>
                    <a:pt x="107" y="31"/>
                  </a:lnTo>
                  <a:lnTo>
                    <a:pt x="107" y="30"/>
                  </a:lnTo>
                  <a:lnTo>
                    <a:pt x="107" y="28"/>
                  </a:lnTo>
                  <a:lnTo>
                    <a:pt x="108" y="25"/>
                  </a:lnTo>
                  <a:lnTo>
                    <a:pt x="109" y="25"/>
                  </a:lnTo>
                  <a:lnTo>
                    <a:pt x="110" y="26"/>
                  </a:lnTo>
                  <a:lnTo>
                    <a:pt x="111" y="25"/>
                  </a:lnTo>
                  <a:lnTo>
                    <a:pt x="112" y="32"/>
                  </a:lnTo>
                  <a:lnTo>
                    <a:pt x="113" y="27"/>
                  </a:lnTo>
                  <a:lnTo>
                    <a:pt x="114" y="25"/>
                  </a:lnTo>
                  <a:lnTo>
                    <a:pt x="114" y="26"/>
                  </a:lnTo>
                  <a:lnTo>
                    <a:pt x="115" y="18"/>
                  </a:lnTo>
                  <a:lnTo>
                    <a:pt x="115" y="24"/>
                  </a:lnTo>
                  <a:lnTo>
                    <a:pt x="116" y="26"/>
                  </a:lnTo>
                  <a:lnTo>
                    <a:pt x="116" y="28"/>
                  </a:lnTo>
                  <a:lnTo>
                    <a:pt x="117" y="23"/>
                  </a:lnTo>
                  <a:lnTo>
                    <a:pt x="118" y="24"/>
                  </a:lnTo>
                  <a:lnTo>
                    <a:pt x="119" y="24"/>
                  </a:lnTo>
                  <a:lnTo>
                    <a:pt x="119" y="23"/>
                  </a:lnTo>
                  <a:lnTo>
                    <a:pt x="120" y="19"/>
                  </a:lnTo>
                  <a:lnTo>
                    <a:pt x="121" y="25"/>
                  </a:lnTo>
                  <a:lnTo>
                    <a:pt x="121" y="26"/>
                  </a:lnTo>
                  <a:lnTo>
                    <a:pt x="122" y="25"/>
                  </a:lnTo>
                  <a:lnTo>
                    <a:pt x="123" y="24"/>
                  </a:lnTo>
                  <a:lnTo>
                    <a:pt x="124" y="28"/>
                  </a:lnTo>
                  <a:lnTo>
                    <a:pt x="124" y="25"/>
                  </a:lnTo>
                  <a:lnTo>
                    <a:pt x="125" y="22"/>
                  </a:lnTo>
                  <a:lnTo>
                    <a:pt x="126" y="23"/>
                  </a:lnTo>
                  <a:lnTo>
                    <a:pt x="126" y="30"/>
                  </a:lnTo>
                  <a:lnTo>
                    <a:pt x="126" y="27"/>
                  </a:lnTo>
                  <a:lnTo>
                    <a:pt x="127" y="26"/>
                  </a:lnTo>
                  <a:lnTo>
                    <a:pt x="128" y="25"/>
                  </a:lnTo>
                  <a:lnTo>
                    <a:pt x="129" y="18"/>
                  </a:lnTo>
                  <a:lnTo>
                    <a:pt x="129" y="20"/>
                  </a:lnTo>
                  <a:lnTo>
                    <a:pt x="130" y="23"/>
                  </a:lnTo>
                  <a:lnTo>
                    <a:pt x="131" y="19"/>
                  </a:lnTo>
                  <a:lnTo>
                    <a:pt x="131" y="21"/>
                  </a:lnTo>
                  <a:lnTo>
                    <a:pt x="132" y="23"/>
                  </a:lnTo>
                  <a:lnTo>
                    <a:pt x="133" y="23"/>
                  </a:lnTo>
                  <a:lnTo>
                    <a:pt x="133" y="22"/>
                  </a:lnTo>
                  <a:lnTo>
                    <a:pt x="134" y="25"/>
                  </a:lnTo>
                  <a:lnTo>
                    <a:pt x="135" y="23"/>
                  </a:lnTo>
                  <a:lnTo>
                    <a:pt x="136" y="23"/>
                  </a:lnTo>
                  <a:lnTo>
                    <a:pt x="136" y="21"/>
                  </a:lnTo>
                  <a:lnTo>
                    <a:pt x="137" y="23"/>
                  </a:lnTo>
                  <a:lnTo>
                    <a:pt x="137" y="25"/>
                  </a:lnTo>
                  <a:lnTo>
                    <a:pt x="138" y="25"/>
                  </a:lnTo>
                  <a:lnTo>
                    <a:pt x="139" y="30"/>
                  </a:lnTo>
                  <a:lnTo>
                    <a:pt x="140" y="25"/>
                  </a:lnTo>
                  <a:lnTo>
                    <a:pt x="141" y="23"/>
                  </a:lnTo>
                  <a:lnTo>
                    <a:pt x="141" y="19"/>
                  </a:lnTo>
                  <a:lnTo>
                    <a:pt x="142" y="20"/>
                  </a:lnTo>
                  <a:lnTo>
                    <a:pt x="143" y="23"/>
                  </a:lnTo>
                  <a:lnTo>
                    <a:pt x="143" y="25"/>
                  </a:lnTo>
                  <a:lnTo>
                    <a:pt x="144" y="20"/>
                  </a:lnTo>
                  <a:lnTo>
                    <a:pt x="145" y="23"/>
                  </a:lnTo>
                  <a:lnTo>
                    <a:pt x="146" y="20"/>
                  </a:lnTo>
                  <a:lnTo>
                    <a:pt x="146" y="23"/>
                  </a:lnTo>
                  <a:lnTo>
                    <a:pt x="147" y="24"/>
                  </a:lnTo>
                  <a:lnTo>
                    <a:pt x="148" y="23"/>
                  </a:lnTo>
                  <a:lnTo>
                    <a:pt x="148" y="20"/>
                  </a:lnTo>
                  <a:lnTo>
                    <a:pt x="148" y="23"/>
                  </a:lnTo>
                  <a:lnTo>
                    <a:pt x="149" y="25"/>
                  </a:lnTo>
                  <a:lnTo>
                    <a:pt x="150" y="25"/>
                  </a:lnTo>
                  <a:lnTo>
                    <a:pt x="151" y="31"/>
                  </a:lnTo>
                  <a:lnTo>
                    <a:pt x="151" y="30"/>
                  </a:lnTo>
                  <a:lnTo>
                    <a:pt x="152" y="18"/>
                  </a:lnTo>
                  <a:lnTo>
                    <a:pt x="152" y="20"/>
                  </a:lnTo>
                  <a:lnTo>
                    <a:pt x="153" y="28"/>
                  </a:lnTo>
                  <a:lnTo>
                    <a:pt x="153" y="25"/>
                  </a:lnTo>
                  <a:lnTo>
                    <a:pt x="154" y="26"/>
                  </a:lnTo>
                  <a:lnTo>
                    <a:pt x="155" y="25"/>
                  </a:lnTo>
                  <a:lnTo>
                    <a:pt x="155" y="28"/>
                  </a:lnTo>
                  <a:lnTo>
                    <a:pt x="156" y="30"/>
                  </a:lnTo>
                  <a:lnTo>
                    <a:pt x="156" y="27"/>
                  </a:lnTo>
                  <a:lnTo>
                    <a:pt x="157" y="25"/>
                  </a:lnTo>
                  <a:lnTo>
                    <a:pt x="158" y="25"/>
                  </a:lnTo>
                  <a:lnTo>
                    <a:pt x="159" y="26"/>
                  </a:lnTo>
                  <a:lnTo>
                    <a:pt x="160" y="16"/>
                  </a:lnTo>
                  <a:lnTo>
                    <a:pt x="160" y="20"/>
                  </a:lnTo>
                  <a:lnTo>
                    <a:pt x="160" y="23"/>
                  </a:lnTo>
                  <a:lnTo>
                    <a:pt x="161" y="23"/>
                  </a:lnTo>
                  <a:lnTo>
                    <a:pt x="162" y="20"/>
                  </a:lnTo>
                  <a:lnTo>
                    <a:pt x="163" y="22"/>
                  </a:lnTo>
                  <a:lnTo>
                    <a:pt x="163" y="23"/>
                  </a:lnTo>
                  <a:lnTo>
                    <a:pt x="163" y="28"/>
                  </a:lnTo>
                  <a:lnTo>
                    <a:pt x="164" y="27"/>
                  </a:lnTo>
                  <a:lnTo>
                    <a:pt x="165" y="25"/>
                  </a:lnTo>
                  <a:lnTo>
                    <a:pt x="166" y="25"/>
                  </a:lnTo>
                  <a:lnTo>
                    <a:pt x="167" y="27"/>
                  </a:lnTo>
                  <a:lnTo>
                    <a:pt x="168" y="28"/>
                  </a:lnTo>
                  <a:lnTo>
                    <a:pt x="168" y="35"/>
                  </a:lnTo>
                  <a:lnTo>
                    <a:pt x="168" y="31"/>
                  </a:lnTo>
                  <a:lnTo>
                    <a:pt x="169" y="30"/>
                  </a:lnTo>
                  <a:lnTo>
                    <a:pt x="170" y="28"/>
                  </a:lnTo>
                  <a:lnTo>
                    <a:pt x="170" y="32"/>
                  </a:lnTo>
                  <a:lnTo>
                    <a:pt x="171" y="31"/>
                  </a:lnTo>
                  <a:lnTo>
                    <a:pt x="171" y="26"/>
                  </a:lnTo>
                  <a:lnTo>
                    <a:pt x="172" y="27"/>
                  </a:lnTo>
                  <a:lnTo>
                    <a:pt x="173" y="21"/>
                  </a:lnTo>
                  <a:lnTo>
                    <a:pt x="173" y="20"/>
                  </a:lnTo>
                  <a:lnTo>
                    <a:pt x="174" y="22"/>
                  </a:lnTo>
                  <a:lnTo>
                    <a:pt x="175" y="23"/>
                  </a:lnTo>
                  <a:lnTo>
                    <a:pt x="175" y="18"/>
                  </a:lnTo>
                  <a:lnTo>
                    <a:pt x="175" y="19"/>
                  </a:lnTo>
                  <a:lnTo>
                    <a:pt x="176" y="23"/>
                  </a:lnTo>
                  <a:lnTo>
                    <a:pt x="177" y="22"/>
                  </a:lnTo>
                  <a:lnTo>
                    <a:pt x="177" y="23"/>
                  </a:lnTo>
                  <a:lnTo>
                    <a:pt x="178" y="25"/>
                  </a:lnTo>
                  <a:lnTo>
                    <a:pt x="178" y="23"/>
                  </a:lnTo>
                  <a:lnTo>
                    <a:pt x="179" y="16"/>
                  </a:lnTo>
                  <a:lnTo>
                    <a:pt x="180" y="19"/>
                  </a:lnTo>
                  <a:lnTo>
                    <a:pt x="180" y="22"/>
                  </a:lnTo>
                  <a:lnTo>
                    <a:pt x="181" y="23"/>
                  </a:lnTo>
                  <a:lnTo>
                    <a:pt x="182" y="20"/>
                  </a:lnTo>
                  <a:lnTo>
                    <a:pt x="182" y="22"/>
                  </a:lnTo>
                  <a:lnTo>
                    <a:pt x="182" y="23"/>
                  </a:lnTo>
                  <a:lnTo>
                    <a:pt x="183" y="23"/>
                  </a:lnTo>
                  <a:lnTo>
                    <a:pt x="184" y="24"/>
                  </a:lnTo>
                  <a:lnTo>
                    <a:pt x="185" y="24"/>
                  </a:lnTo>
                  <a:lnTo>
                    <a:pt x="185" y="25"/>
                  </a:lnTo>
                  <a:lnTo>
                    <a:pt x="186" y="25"/>
                  </a:lnTo>
                  <a:lnTo>
                    <a:pt x="186" y="23"/>
                  </a:lnTo>
                  <a:lnTo>
                    <a:pt x="187" y="22"/>
                  </a:lnTo>
                  <a:lnTo>
                    <a:pt x="187" y="19"/>
                  </a:lnTo>
                  <a:lnTo>
                    <a:pt x="188" y="21"/>
                  </a:lnTo>
                  <a:lnTo>
                    <a:pt x="189" y="25"/>
                  </a:lnTo>
                  <a:lnTo>
                    <a:pt x="190" y="25"/>
                  </a:lnTo>
                  <a:lnTo>
                    <a:pt x="190" y="23"/>
                  </a:lnTo>
                  <a:lnTo>
                    <a:pt x="190" y="25"/>
                  </a:lnTo>
                  <a:lnTo>
                    <a:pt x="191" y="23"/>
                  </a:lnTo>
                  <a:lnTo>
                    <a:pt x="192" y="23"/>
                  </a:lnTo>
                  <a:lnTo>
                    <a:pt x="192" y="27"/>
                  </a:lnTo>
                  <a:lnTo>
                    <a:pt x="193" y="23"/>
                  </a:lnTo>
                  <a:lnTo>
                    <a:pt x="194" y="23"/>
                  </a:lnTo>
                  <a:lnTo>
                    <a:pt x="194" y="22"/>
                  </a:lnTo>
                  <a:lnTo>
                    <a:pt x="195" y="18"/>
                  </a:lnTo>
                  <a:lnTo>
                    <a:pt x="195" y="23"/>
                  </a:lnTo>
                  <a:lnTo>
                    <a:pt x="196" y="22"/>
                  </a:lnTo>
                  <a:lnTo>
                    <a:pt x="197" y="21"/>
                  </a:lnTo>
                  <a:lnTo>
                    <a:pt x="197" y="18"/>
                  </a:lnTo>
                  <a:lnTo>
                    <a:pt x="197" y="21"/>
                  </a:lnTo>
                  <a:lnTo>
                    <a:pt x="198" y="22"/>
                  </a:lnTo>
                  <a:lnTo>
                    <a:pt x="199" y="19"/>
                  </a:lnTo>
                  <a:lnTo>
                    <a:pt x="199" y="23"/>
                  </a:lnTo>
                  <a:lnTo>
                    <a:pt x="200" y="22"/>
                  </a:lnTo>
                  <a:lnTo>
                    <a:pt x="201" y="21"/>
                  </a:lnTo>
                  <a:lnTo>
                    <a:pt x="201" y="22"/>
                  </a:lnTo>
                  <a:lnTo>
                    <a:pt x="202" y="25"/>
                  </a:lnTo>
                  <a:lnTo>
                    <a:pt x="202" y="23"/>
                  </a:lnTo>
                  <a:lnTo>
                    <a:pt x="203" y="25"/>
                  </a:lnTo>
                  <a:lnTo>
                    <a:pt x="204" y="25"/>
                  </a:lnTo>
                  <a:lnTo>
                    <a:pt x="204" y="23"/>
                  </a:lnTo>
                  <a:lnTo>
                    <a:pt x="205" y="22"/>
                  </a:lnTo>
                  <a:lnTo>
                    <a:pt x="206" y="25"/>
                  </a:lnTo>
                  <a:lnTo>
                    <a:pt x="207" y="24"/>
                  </a:lnTo>
                  <a:lnTo>
                    <a:pt x="207" y="23"/>
                  </a:lnTo>
                  <a:lnTo>
                    <a:pt x="208" y="23"/>
                  </a:lnTo>
                  <a:lnTo>
                    <a:pt x="209" y="20"/>
                  </a:lnTo>
                  <a:lnTo>
                    <a:pt x="209" y="22"/>
                  </a:lnTo>
                  <a:lnTo>
                    <a:pt x="209" y="21"/>
                  </a:lnTo>
                  <a:lnTo>
                    <a:pt x="210" y="22"/>
                  </a:lnTo>
                  <a:lnTo>
                    <a:pt x="211" y="16"/>
                  </a:lnTo>
                  <a:lnTo>
                    <a:pt x="212" y="19"/>
                  </a:lnTo>
                  <a:lnTo>
                    <a:pt x="212" y="20"/>
                  </a:lnTo>
                  <a:lnTo>
                    <a:pt x="213" y="19"/>
                  </a:lnTo>
                  <a:lnTo>
                    <a:pt x="214" y="20"/>
                  </a:lnTo>
                  <a:lnTo>
                    <a:pt x="214" y="23"/>
                  </a:lnTo>
                  <a:lnTo>
                    <a:pt x="215" y="23"/>
                  </a:lnTo>
                  <a:lnTo>
                    <a:pt x="216" y="22"/>
                  </a:lnTo>
                  <a:lnTo>
                    <a:pt x="216" y="20"/>
                  </a:lnTo>
                  <a:lnTo>
                    <a:pt x="217" y="20"/>
                  </a:lnTo>
                  <a:lnTo>
                    <a:pt x="217" y="18"/>
                  </a:lnTo>
                  <a:lnTo>
                    <a:pt x="218" y="18"/>
                  </a:lnTo>
                  <a:lnTo>
                    <a:pt x="219" y="16"/>
                  </a:lnTo>
                  <a:lnTo>
                    <a:pt x="219" y="15"/>
                  </a:lnTo>
                  <a:lnTo>
                    <a:pt x="220" y="16"/>
                  </a:lnTo>
                  <a:lnTo>
                    <a:pt x="221" y="17"/>
                  </a:lnTo>
                  <a:lnTo>
                    <a:pt x="221" y="19"/>
                  </a:lnTo>
                  <a:lnTo>
                    <a:pt x="222" y="19"/>
                  </a:lnTo>
                  <a:lnTo>
                    <a:pt x="223" y="16"/>
                  </a:lnTo>
                  <a:lnTo>
                    <a:pt x="224" y="18"/>
                  </a:lnTo>
                  <a:lnTo>
                    <a:pt x="224" y="19"/>
                  </a:lnTo>
                  <a:lnTo>
                    <a:pt x="225" y="18"/>
                  </a:lnTo>
                  <a:lnTo>
                    <a:pt x="226" y="19"/>
                  </a:lnTo>
                  <a:lnTo>
                    <a:pt x="226" y="16"/>
                  </a:lnTo>
                  <a:lnTo>
                    <a:pt x="227" y="13"/>
                  </a:lnTo>
                  <a:lnTo>
                    <a:pt x="227" y="16"/>
                  </a:lnTo>
                  <a:lnTo>
                    <a:pt x="228" y="18"/>
                  </a:lnTo>
                  <a:lnTo>
                    <a:pt x="229" y="19"/>
                  </a:lnTo>
                  <a:lnTo>
                    <a:pt x="229" y="20"/>
                  </a:lnTo>
                  <a:lnTo>
                    <a:pt x="230" y="19"/>
                  </a:lnTo>
                  <a:lnTo>
                    <a:pt x="231" y="17"/>
                  </a:lnTo>
                  <a:lnTo>
                    <a:pt x="231" y="16"/>
                  </a:lnTo>
                  <a:lnTo>
                    <a:pt x="232" y="18"/>
                  </a:lnTo>
                  <a:lnTo>
                    <a:pt x="233" y="20"/>
                  </a:lnTo>
                  <a:lnTo>
                    <a:pt x="234" y="18"/>
                  </a:lnTo>
                  <a:lnTo>
                    <a:pt x="234" y="17"/>
                  </a:lnTo>
                  <a:lnTo>
                    <a:pt x="235" y="11"/>
                  </a:lnTo>
                  <a:lnTo>
                    <a:pt x="235" y="18"/>
                  </a:lnTo>
                  <a:lnTo>
                    <a:pt x="236" y="18"/>
                  </a:lnTo>
                  <a:lnTo>
                    <a:pt x="236" y="16"/>
                  </a:lnTo>
                  <a:lnTo>
                    <a:pt x="237" y="16"/>
                  </a:lnTo>
                  <a:lnTo>
                    <a:pt x="238" y="18"/>
                  </a:lnTo>
                  <a:lnTo>
                    <a:pt x="239" y="17"/>
                  </a:lnTo>
                  <a:lnTo>
                    <a:pt x="239" y="15"/>
                  </a:lnTo>
                  <a:lnTo>
                    <a:pt x="239" y="23"/>
                  </a:lnTo>
                  <a:lnTo>
                    <a:pt x="240" y="20"/>
                  </a:lnTo>
                  <a:lnTo>
                    <a:pt x="241" y="18"/>
                  </a:lnTo>
                  <a:lnTo>
                    <a:pt x="241" y="17"/>
                  </a:lnTo>
                  <a:lnTo>
                    <a:pt x="242" y="18"/>
                  </a:lnTo>
                  <a:lnTo>
                    <a:pt x="242" y="22"/>
                  </a:lnTo>
                  <a:lnTo>
                    <a:pt x="243" y="18"/>
                  </a:lnTo>
                  <a:lnTo>
                    <a:pt x="243" y="14"/>
                  </a:lnTo>
                  <a:lnTo>
                    <a:pt x="244" y="11"/>
                  </a:lnTo>
                  <a:lnTo>
                    <a:pt x="245" y="12"/>
                  </a:lnTo>
                  <a:lnTo>
                    <a:pt x="246" y="14"/>
                  </a:lnTo>
                  <a:lnTo>
                    <a:pt x="246" y="13"/>
                  </a:lnTo>
                  <a:lnTo>
                    <a:pt x="246" y="15"/>
                  </a:lnTo>
                  <a:lnTo>
                    <a:pt x="247" y="14"/>
                  </a:lnTo>
                  <a:lnTo>
                    <a:pt x="248" y="10"/>
                  </a:lnTo>
                  <a:lnTo>
                    <a:pt x="248" y="11"/>
                  </a:lnTo>
                  <a:lnTo>
                    <a:pt x="249" y="11"/>
                  </a:lnTo>
                  <a:lnTo>
                    <a:pt x="250" y="8"/>
                  </a:lnTo>
                  <a:lnTo>
                    <a:pt x="250" y="0"/>
                  </a:lnTo>
                  <a:lnTo>
                    <a:pt x="251" y="6"/>
                  </a:lnTo>
                  <a:lnTo>
                    <a:pt x="251" y="7"/>
                  </a:lnTo>
                  <a:lnTo>
                    <a:pt x="252" y="8"/>
                  </a:lnTo>
                  <a:lnTo>
                    <a:pt x="253" y="1003"/>
                  </a:lnTo>
                  <a:lnTo>
                    <a:pt x="253" y="1049"/>
                  </a:lnTo>
                  <a:lnTo>
                    <a:pt x="253" y="683"/>
                  </a:lnTo>
                  <a:lnTo>
                    <a:pt x="254" y="484"/>
                  </a:lnTo>
                  <a:lnTo>
                    <a:pt x="255" y="376"/>
                  </a:lnTo>
                  <a:lnTo>
                    <a:pt x="256" y="310"/>
                  </a:lnTo>
                  <a:lnTo>
                    <a:pt x="256" y="276"/>
                  </a:lnTo>
                  <a:lnTo>
                    <a:pt x="257" y="253"/>
                  </a:lnTo>
                  <a:lnTo>
                    <a:pt x="257" y="233"/>
                  </a:lnTo>
                  <a:lnTo>
                    <a:pt x="258" y="226"/>
                  </a:lnTo>
                  <a:lnTo>
                    <a:pt x="258" y="221"/>
                  </a:lnTo>
                  <a:lnTo>
                    <a:pt x="259" y="217"/>
                  </a:lnTo>
                  <a:lnTo>
                    <a:pt x="260" y="210"/>
                  </a:lnTo>
                  <a:lnTo>
                    <a:pt x="261" y="207"/>
                  </a:lnTo>
                  <a:lnTo>
                    <a:pt x="261" y="206"/>
                  </a:lnTo>
                  <a:lnTo>
                    <a:pt x="261" y="201"/>
                  </a:lnTo>
                  <a:lnTo>
                    <a:pt x="262" y="200"/>
                  </a:lnTo>
                  <a:lnTo>
                    <a:pt x="263" y="198"/>
                  </a:lnTo>
                  <a:lnTo>
                    <a:pt x="263" y="196"/>
                  </a:lnTo>
                  <a:lnTo>
                    <a:pt x="264" y="189"/>
                  </a:lnTo>
                  <a:lnTo>
                    <a:pt x="265" y="188"/>
                  </a:lnTo>
                  <a:lnTo>
                    <a:pt x="265" y="185"/>
                  </a:lnTo>
                  <a:lnTo>
                    <a:pt x="266" y="184"/>
                  </a:lnTo>
                  <a:lnTo>
                    <a:pt x="266" y="187"/>
                  </a:lnTo>
                  <a:lnTo>
                    <a:pt x="267" y="181"/>
                  </a:lnTo>
                  <a:lnTo>
                    <a:pt x="268" y="180"/>
                  </a:lnTo>
                  <a:lnTo>
                    <a:pt x="268" y="179"/>
                  </a:lnTo>
                  <a:lnTo>
                    <a:pt x="268" y="177"/>
                  </a:lnTo>
                  <a:lnTo>
                    <a:pt x="269" y="173"/>
                  </a:lnTo>
                  <a:lnTo>
                    <a:pt x="270" y="171"/>
                  </a:lnTo>
                  <a:lnTo>
                    <a:pt x="270" y="175"/>
                  </a:lnTo>
                  <a:lnTo>
                    <a:pt x="271" y="171"/>
                  </a:lnTo>
                  <a:lnTo>
                    <a:pt x="272" y="168"/>
                  </a:lnTo>
                  <a:lnTo>
                    <a:pt x="272" y="166"/>
                  </a:lnTo>
                  <a:lnTo>
                    <a:pt x="273" y="171"/>
                  </a:lnTo>
                  <a:lnTo>
                    <a:pt x="273" y="164"/>
                  </a:lnTo>
                  <a:lnTo>
                    <a:pt x="274" y="158"/>
                  </a:lnTo>
                  <a:lnTo>
                    <a:pt x="275" y="159"/>
                  </a:lnTo>
                  <a:lnTo>
                    <a:pt x="275" y="152"/>
                  </a:lnTo>
                  <a:lnTo>
                    <a:pt x="276" y="154"/>
                  </a:lnTo>
                  <a:lnTo>
                    <a:pt x="277" y="155"/>
                  </a:lnTo>
                  <a:lnTo>
                    <a:pt x="278" y="146"/>
                  </a:lnTo>
                  <a:lnTo>
                    <a:pt x="278" y="149"/>
                  </a:lnTo>
                  <a:lnTo>
                    <a:pt x="279" y="148"/>
                  </a:lnTo>
                  <a:lnTo>
                    <a:pt x="280" y="146"/>
                  </a:lnTo>
                  <a:lnTo>
                    <a:pt x="280" y="148"/>
                  </a:lnTo>
                  <a:lnTo>
                    <a:pt x="280" y="146"/>
                  </a:lnTo>
                  <a:lnTo>
                    <a:pt x="281" y="142"/>
                  </a:lnTo>
                  <a:lnTo>
                    <a:pt x="282" y="136"/>
                  </a:lnTo>
                  <a:lnTo>
                    <a:pt x="283" y="139"/>
                  </a:lnTo>
                  <a:lnTo>
                    <a:pt x="283" y="140"/>
                  </a:lnTo>
                  <a:lnTo>
                    <a:pt x="283" y="135"/>
                  </a:lnTo>
                  <a:lnTo>
                    <a:pt x="284" y="139"/>
                  </a:lnTo>
                  <a:lnTo>
                    <a:pt x="285" y="139"/>
                  </a:lnTo>
                  <a:lnTo>
                    <a:pt x="286" y="142"/>
                  </a:lnTo>
                  <a:lnTo>
                    <a:pt x="287" y="139"/>
                  </a:lnTo>
                  <a:lnTo>
                    <a:pt x="288" y="136"/>
                  </a:lnTo>
                  <a:lnTo>
                    <a:pt x="288" y="134"/>
                  </a:lnTo>
                  <a:lnTo>
                    <a:pt x="288" y="132"/>
                  </a:lnTo>
                  <a:lnTo>
                    <a:pt x="289" y="133"/>
                  </a:lnTo>
                  <a:lnTo>
                    <a:pt x="290" y="137"/>
                  </a:lnTo>
                  <a:lnTo>
                    <a:pt x="290" y="136"/>
                  </a:lnTo>
                  <a:lnTo>
                    <a:pt x="291" y="135"/>
                  </a:lnTo>
                  <a:lnTo>
                    <a:pt x="291" y="134"/>
                  </a:lnTo>
                  <a:lnTo>
                    <a:pt x="292" y="132"/>
                  </a:lnTo>
                  <a:lnTo>
                    <a:pt x="292" y="128"/>
                  </a:lnTo>
                  <a:lnTo>
                    <a:pt x="293" y="130"/>
                  </a:lnTo>
                  <a:lnTo>
                    <a:pt x="294" y="124"/>
                  </a:lnTo>
                  <a:lnTo>
                    <a:pt x="295" y="127"/>
                  </a:lnTo>
                  <a:lnTo>
                    <a:pt x="295" y="128"/>
                  </a:lnTo>
                  <a:lnTo>
                    <a:pt x="295" y="126"/>
                  </a:lnTo>
                  <a:lnTo>
                    <a:pt x="296" y="125"/>
                  </a:lnTo>
                  <a:lnTo>
                    <a:pt x="297" y="125"/>
                  </a:lnTo>
                  <a:lnTo>
                    <a:pt x="297" y="118"/>
                  </a:lnTo>
                  <a:lnTo>
                    <a:pt x="298" y="121"/>
                  </a:lnTo>
                  <a:lnTo>
                    <a:pt x="298" y="120"/>
                  </a:lnTo>
                  <a:lnTo>
                    <a:pt x="299" y="120"/>
                  </a:lnTo>
                  <a:lnTo>
                    <a:pt x="300" y="118"/>
                  </a:lnTo>
                  <a:lnTo>
                    <a:pt x="300" y="119"/>
                  </a:lnTo>
                  <a:lnTo>
                    <a:pt x="301" y="113"/>
                  </a:lnTo>
                  <a:lnTo>
                    <a:pt x="302" y="113"/>
                  </a:lnTo>
                  <a:lnTo>
                    <a:pt x="302" y="115"/>
                  </a:lnTo>
                  <a:lnTo>
                    <a:pt x="302" y="117"/>
                  </a:lnTo>
                  <a:lnTo>
                    <a:pt x="303" y="115"/>
                  </a:lnTo>
                  <a:lnTo>
                    <a:pt x="304" y="115"/>
                  </a:lnTo>
                  <a:lnTo>
                    <a:pt x="305" y="117"/>
                  </a:lnTo>
                  <a:lnTo>
                    <a:pt x="305" y="115"/>
                  </a:lnTo>
                  <a:lnTo>
                    <a:pt x="306" y="121"/>
                  </a:lnTo>
                  <a:lnTo>
                    <a:pt x="306" y="116"/>
                  </a:lnTo>
                  <a:lnTo>
                    <a:pt x="307" y="113"/>
                  </a:lnTo>
                  <a:lnTo>
                    <a:pt x="307" y="112"/>
                  </a:lnTo>
                  <a:lnTo>
                    <a:pt x="308" y="118"/>
                  </a:lnTo>
                  <a:lnTo>
                    <a:pt x="309" y="111"/>
                  </a:lnTo>
                  <a:lnTo>
                    <a:pt x="310" y="115"/>
                  </a:lnTo>
                  <a:lnTo>
                    <a:pt x="310" y="113"/>
                  </a:lnTo>
                  <a:lnTo>
                    <a:pt x="310" y="102"/>
                  </a:lnTo>
                  <a:lnTo>
                    <a:pt x="311" y="106"/>
                  </a:lnTo>
                  <a:lnTo>
                    <a:pt x="312" y="106"/>
                  </a:lnTo>
                  <a:lnTo>
                    <a:pt x="312" y="105"/>
                  </a:lnTo>
                  <a:lnTo>
                    <a:pt x="313" y="107"/>
                  </a:lnTo>
                  <a:lnTo>
                    <a:pt x="314" y="102"/>
                  </a:lnTo>
                  <a:lnTo>
                    <a:pt x="314" y="104"/>
                  </a:lnTo>
                  <a:lnTo>
                    <a:pt x="314" y="103"/>
                  </a:lnTo>
                  <a:lnTo>
                    <a:pt x="315" y="102"/>
                  </a:lnTo>
                  <a:lnTo>
                    <a:pt x="316" y="102"/>
                  </a:lnTo>
                  <a:lnTo>
                    <a:pt x="317" y="102"/>
                  </a:lnTo>
                  <a:lnTo>
                    <a:pt x="317" y="98"/>
                  </a:lnTo>
                  <a:lnTo>
                    <a:pt x="317" y="99"/>
                  </a:lnTo>
                  <a:lnTo>
                    <a:pt x="318" y="98"/>
                  </a:lnTo>
                  <a:lnTo>
                    <a:pt x="319" y="97"/>
                  </a:lnTo>
                  <a:lnTo>
                    <a:pt x="319" y="101"/>
                  </a:lnTo>
                  <a:lnTo>
                    <a:pt x="320" y="98"/>
                  </a:lnTo>
                  <a:lnTo>
                    <a:pt x="321" y="97"/>
                  </a:lnTo>
                  <a:lnTo>
                    <a:pt x="321" y="101"/>
                  </a:lnTo>
                  <a:lnTo>
                    <a:pt x="322" y="102"/>
                  </a:lnTo>
                  <a:lnTo>
                    <a:pt x="322" y="99"/>
                  </a:lnTo>
                  <a:lnTo>
                    <a:pt x="323" y="97"/>
                  </a:lnTo>
                  <a:lnTo>
                    <a:pt x="324" y="96"/>
                  </a:lnTo>
                  <a:lnTo>
                    <a:pt x="324" y="94"/>
                  </a:lnTo>
                  <a:lnTo>
                    <a:pt x="324" y="95"/>
                  </a:lnTo>
                  <a:lnTo>
                    <a:pt x="325" y="100"/>
                  </a:lnTo>
                  <a:lnTo>
                    <a:pt x="326" y="98"/>
                  </a:lnTo>
                  <a:lnTo>
                    <a:pt x="327" y="96"/>
                  </a:lnTo>
                  <a:lnTo>
                    <a:pt x="327" y="95"/>
                  </a:lnTo>
                  <a:lnTo>
                    <a:pt x="328" y="94"/>
                  </a:lnTo>
                  <a:lnTo>
                    <a:pt x="329" y="89"/>
                  </a:lnTo>
                  <a:lnTo>
                    <a:pt x="329" y="90"/>
                  </a:lnTo>
                  <a:lnTo>
                    <a:pt x="330" y="89"/>
                  </a:lnTo>
                  <a:lnTo>
                    <a:pt x="331" y="88"/>
                  </a:lnTo>
                  <a:lnTo>
                    <a:pt x="332" y="90"/>
                  </a:lnTo>
                  <a:lnTo>
                    <a:pt x="332" y="91"/>
                  </a:lnTo>
                  <a:lnTo>
                    <a:pt x="332" y="90"/>
                  </a:lnTo>
                  <a:lnTo>
                    <a:pt x="333" y="90"/>
                  </a:lnTo>
                  <a:lnTo>
                    <a:pt x="334" y="90"/>
                  </a:lnTo>
                  <a:lnTo>
                    <a:pt x="334" y="88"/>
                  </a:lnTo>
                  <a:lnTo>
                    <a:pt x="335" y="90"/>
                  </a:lnTo>
                  <a:lnTo>
                    <a:pt x="336" y="91"/>
                  </a:lnTo>
                  <a:lnTo>
                    <a:pt x="336" y="87"/>
                  </a:lnTo>
                  <a:lnTo>
                    <a:pt x="337" y="89"/>
                  </a:lnTo>
                  <a:lnTo>
                    <a:pt x="338" y="88"/>
                  </a:lnTo>
                  <a:lnTo>
                    <a:pt x="339" y="89"/>
                  </a:lnTo>
                  <a:lnTo>
                    <a:pt x="339" y="90"/>
                  </a:lnTo>
                  <a:lnTo>
                    <a:pt x="339" y="88"/>
                  </a:lnTo>
                  <a:lnTo>
                    <a:pt x="340" y="83"/>
                  </a:lnTo>
                  <a:lnTo>
                    <a:pt x="341" y="83"/>
                  </a:lnTo>
                  <a:lnTo>
                    <a:pt x="341" y="79"/>
                  </a:lnTo>
                  <a:lnTo>
                    <a:pt x="342" y="83"/>
                  </a:lnTo>
                  <a:lnTo>
                    <a:pt x="343" y="86"/>
                  </a:lnTo>
                  <a:lnTo>
                    <a:pt x="344" y="86"/>
                  </a:lnTo>
                  <a:lnTo>
                    <a:pt x="344" y="81"/>
                  </a:lnTo>
                  <a:lnTo>
                    <a:pt x="344" y="82"/>
                  </a:lnTo>
                  <a:lnTo>
                    <a:pt x="345" y="85"/>
                  </a:lnTo>
                  <a:lnTo>
                    <a:pt x="346" y="85"/>
                  </a:lnTo>
                  <a:lnTo>
                    <a:pt x="346" y="88"/>
                  </a:lnTo>
                  <a:lnTo>
                    <a:pt x="347" y="87"/>
                  </a:lnTo>
                  <a:lnTo>
                    <a:pt x="347" y="85"/>
                  </a:lnTo>
                  <a:lnTo>
                    <a:pt x="348" y="87"/>
                  </a:lnTo>
                  <a:lnTo>
                    <a:pt x="349" y="88"/>
                  </a:lnTo>
                  <a:lnTo>
                    <a:pt x="349" y="86"/>
                  </a:lnTo>
                  <a:lnTo>
                    <a:pt x="350" y="85"/>
                  </a:lnTo>
                  <a:lnTo>
                    <a:pt x="351" y="87"/>
                  </a:lnTo>
                  <a:lnTo>
                    <a:pt x="351" y="85"/>
                  </a:lnTo>
                  <a:lnTo>
                    <a:pt x="351" y="83"/>
                  </a:lnTo>
                  <a:lnTo>
                    <a:pt x="352" y="83"/>
                  </a:lnTo>
                  <a:lnTo>
                    <a:pt x="353" y="86"/>
                  </a:lnTo>
                  <a:lnTo>
                    <a:pt x="354" y="85"/>
                  </a:lnTo>
                  <a:lnTo>
                    <a:pt x="355" y="84"/>
                  </a:lnTo>
                  <a:lnTo>
                    <a:pt x="355" y="82"/>
                  </a:lnTo>
                  <a:lnTo>
                    <a:pt x="356" y="85"/>
                  </a:lnTo>
                  <a:lnTo>
                    <a:pt x="356" y="86"/>
                  </a:lnTo>
                  <a:lnTo>
                    <a:pt x="357" y="85"/>
                  </a:lnTo>
                  <a:lnTo>
                    <a:pt x="358" y="81"/>
                  </a:lnTo>
                  <a:lnTo>
                    <a:pt x="358" y="80"/>
                  </a:lnTo>
                  <a:lnTo>
                    <a:pt x="359" y="81"/>
                  </a:lnTo>
                  <a:lnTo>
                    <a:pt x="360" y="73"/>
                  </a:lnTo>
                  <a:lnTo>
                    <a:pt x="361" y="78"/>
                  </a:lnTo>
                  <a:lnTo>
                    <a:pt x="361" y="74"/>
                  </a:lnTo>
                  <a:lnTo>
                    <a:pt x="362" y="78"/>
                  </a:lnTo>
                  <a:lnTo>
                    <a:pt x="363" y="80"/>
                  </a:lnTo>
                  <a:lnTo>
                    <a:pt x="363" y="89"/>
                  </a:lnTo>
                  <a:lnTo>
                    <a:pt x="364" y="86"/>
                  </a:lnTo>
                  <a:lnTo>
                    <a:pt x="365" y="83"/>
                  </a:lnTo>
                  <a:lnTo>
                    <a:pt x="366" y="81"/>
                  </a:lnTo>
                  <a:lnTo>
                    <a:pt x="366" y="86"/>
                  </a:lnTo>
                  <a:lnTo>
                    <a:pt x="366" y="84"/>
                  </a:lnTo>
                  <a:lnTo>
                    <a:pt x="367" y="82"/>
                  </a:lnTo>
                  <a:lnTo>
                    <a:pt x="368" y="83"/>
                  </a:lnTo>
                  <a:lnTo>
                    <a:pt x="368" y="78"/>
                  </a:lnTo>
                  <a:lnTo>
                    <a:pt x="369" y="78"/>
                  </a:lnTo>
                  <a:lnTo>
                    <a:pt x="370" y="78"/>
                  </a:lnTo>
                  <a:lnTo>
                    <a:pt x="370" y="79"/>
                  </a:lnTo>
                  <a:lnTo>
                    <a:pt x="371" y="78"/>
                  </a:lnTo>
                  <a:lnTo>
                    <a:pt x="372" y="77"/>
                  </a:lnTo>
                  <a:lnTo>
                    <a:pt x="373" y="71"/>
                  </a:lnTo>
                  <a:lnTo>
                    <a:pt x="373" y="76"/>
                  </a:lnTo>
                  <a:lnTo>
                    <a:pt x="374" y="77"/>
                  </a:lnTo>
                  <a:lnTo>
                    <a:pt x="375" y="72"/>
                  </a:lnTo>
                  <a:lnTo>
                    <a:pt x="376" y="70"/>
                  </a:lnTo>
                  <a:lnTo>
                    <a:pt x="376" y="73"/>
                  </a:lnTo>
                  <a:lnTo>
                    <a:pt x="377" y="74"/>
                  </a:lnTo>
                  <a:lnTo>
                    <a:pt x="377" y="76"/>
                  </a:lnTo>
                  <a:lnTo>
                    <a:pt x="378" y="78"/>
                  </a:lnTo>
                  <a:lnTo>
                    <a:pt x="379" y="78"/>
                  </a:lnTo>
                  <a:lnTo>
                    <a:pt x="380" y="78"/>
                  </a:lnTo>
                  <a:lnTo>
                    <a:pt x="380" y="81"/>
                  </a:lnTo>
                  <a:lnTo>
                    <a:pt x="381" y="79"/>
                  </a:lnTo>
                  <a:lnTo>
                    <a:pt x="381" y="78"/>
                  </a:lnTo>
                  <a:lnTo>
                    <a:pt x="382" y="78"/>
                  </a:lnTo>
                  <a:lnTo>
                    <a:pt x="383" y="78"/>
                  </a:lnTo>
                  <a:lnTo>
                    <a:pt x="384" y="77"/>
                  </a:lnTo>
                  <a:lnTo>
                    <a:pt x="385" y="77"/>
                  </a:lnTo>
                  <a:lnTo>
                    <a:pt x="385" y="76"/>
                  </a:lnTo>
                  <a:lnTo>
                    <a:pt x="386" y="69"/>
                  </a:lnTo>
                  <a:lnTo>
                    <a:pt x="387" y="71"/>
                  </a:lnTo>
                  <a:lnTo>
                    <a:pt x="388" y="71"/>
                  </a:lnTo>
                  <a:lnTo>
                    <a:pt x="388" y="73"/>
                  </a:lnTo>
                  <a:lnTo>
                    <a:pt x="388" y="76"/>
                  </a:lnTo>
                  <a:lnTo>
                    <a:pt x="389" y="76"/>
                  </a:lnTo>
                  <a:lnTo>
                    <a:pt x="390" y="76"/>
                  </a:lnTo>
                  <a:lnTo>
                    <a:pt x="391" y="75"/>
                  </a:lnTo>
                  <a:lnTo>
                    <a:pt x="392" y="76"/>
                  </a:lnTo>
                  <a:lnTo>
                    <a:pt x="392" y="81"/>
                  </a:lnTo>
                  <a:lnTo>
                    <a:pt x="393" y="78"/>
                  </a:lnTo>
                  <a:lnTo>
                    <a:pt x="393" y="76"/>
                  </a:lnTo>
                  <a:lnTo>
                    <a:pt x="394" y="76"/>
                  </a:lnTo>
                  <a:lnTo>
                    <a:pt x="395" y="74"/>
                  </a:lnTo>
                  <a:lnTo>
                    <a:pt x="395" y="73"/>
                  </a:lnTo>
                  <a:lnTo>
                    <a:pt x="396" y="71"/>
                  </a:lnTo>
                  <a:lnTo>
                    <a:pt x="396" y="73"/>
                  </a:lnTo>
                  <a:lnTo>
                    <a:pt x="397" y="76"/>
                  </a:lnTo>
                  <a:lnTo>
                    <a:pt x="398" y="77"/>
                  </a:lnTo>
                  <a:lnTo>
                    <a:pt x="398" y="76"/>
                  </a:lnTo>
                  <a:lnTo>
                    <a:pt x="399" y="76"/>
                  </a:lnTo>
                  <a:lnTo>
                    <a:pt x="400" y="83"/>
                  </a:lnTo>
                  <a:lnTo>
                    <a:pt x="400" y="82"/>
                  </a:lnTo>
                  <a:lnTo>
                    <a:pt x="400" y="81"/>
                  </a:lnTo>
                  <a:lnTo>
                    <a:pt x="401" y="78"/>
                  </a:lnTo>
                  <a:lnTo>
                    <a:pt x="402" y="80"/>
                  </a:lnTo>
                  <a:lnTo>
                    <a:pt x="403" y="77"/>
                  </a:lnTo>
                  <a:lnTo>
                    <a:pt x="403" y="76"/>
                  </a:lnTo>
                  <a:lnTo>
                    <a:pt x="403" y="74"/>
                  </a:lnTo>
                  <a:lnTo>
                    <a:pt x="404" y="72"/>
                  </a:lnTo>
                  <a:lnTo>
                    <a:pt x="405" y="74"/>
                  </a:lnTo>
                  <a:lnTo>
                    <a:pt x="405" y="75"/>
                  </a:lnTo>
                  <a:lnTo>
                    <a:pt x="406" y="74"/>
                  </a:lnTo>
                  <a:lnTo>
                    <a:pt x="407" y="74"/>
                  </a:lnTo>
                  <a:lnTo>
                    <a:pt x="407" y="79"/>
                  </a:lnTo>
                  <a:lnTo>
                    <a:pt x="407" y="78"/>
                  </a:lnTo>
                  <a:lnTo>
                    <a:pt x="408" y="76"/>
                  </a:lnTo>
                  <a:lnTo>
                    <a:pt x="409" y="75"/>
                  </a:lnTo>
                  <a:lnTo>
                    <a:pt x="410" y="75"/>
                  </a:lnTo>
                  <a:lnTo>
                    <a:pt x="411" y="76"/>
                  </a:lnTo>
                  <a:lnTo>
                    <a:pt x="411" y="74"/>
                  </a:lnTo>
                  <a:lnTo>
                    <a:pt x="412" y="77"/>
                  </a:lnTo>
                  <a:lnTo>
                    <a:pt x="412" y="75"/>
                  </a:lnTo>
                  <a:lnTo>
                    <a:pt x="413" y="74"/>
                  </a:lnTo>
                  <a:lnTo>
                    <a:pt x="414" y="74"/>
                  </a:lnTo>
                  <a:lnTo>
                    <a:pt x="415" y="76"/>
                  </a:lnTo>
                  <a:lnTo>
                    <a:pt x="415" y="71"/>
                  </a:lnTo>
                  <a:lnTo>
                    <a:pt x="415" y="70"/>
                  </a:lnTo>
                  <a:lnTo>
                    <a:pt x="416" y="71"/>
                  </a:lnTo>
                  <a:lnTo>
                    <a:pt x="417" y="75"/>
                  </a:lnTo>
                  <a:lnTo>
                    <a:pt x="417" y="74"/>
                  </a:lnTo>
                  <a:lnTo>
                    <a:pt x="418" y="71"/>
                  </a:lnTo>
                  <a:lnTo>
                    <a:pt x="418" y="72"/>
                  </a:lnTo>
                  <a:lnTo>
                    <a:pt x="419" y="74"/>
                  </a:lnTo>
                  <a:lnTo>
                    <a:pt x="420" y="72"/>
                  </a:lnTo>
                  <a:lnTo>
                    <a:pt x="420" y="74"/>
                  </a:lnTo>
                  <a:lnTo>
                    <a:pt x="421" y="74"/>
                  </a:lnTo>
                  <a:lnTo>
                    <a:pt x="422" y="70"/>
                  </a:lnTo>
                  <a:lnTo>
                    <a:pt x="422" y="74"/>
                  </a:lnTo>
                  <a:lnTo>
                    <a:pt x="423" y="74"/>
                  </a:lnTo>
                  <a:lnTo>
                    <a:pt x="424" y="71"/>
                  </a:lnTo>
                  <a:lnTo>
                    <a:pt x="425" y="72"/>
                  </a:lnTo>
                  <a:lnTo>
                    <a:pt x="425" y="74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537" name="Freeform 878"/>
            <p:cNvSpPr>
              <a:spLocks/>
            </p:cNvSpPr>
            <p:nvPr/>
          </p:nvSpPr>
          <p:spPr bwMode="auto">
            <a:xfrm>
              <a:off x="2224088" y="5362575"/>
              <a:ext cx="608012" cy="31750"/>
            </a:xfrm>
            <a:custGeom>
              <a:avLst/>
              <a:gdLst>
                <a:gd name="T0" fmla="*/ 2147483647 w 383"/>
                <a:gd name="T1" fmla="*/ 2147483647 h 20"/>
                <a:gd name="T2" fmla="*/ 2147483647 w 383"/>
                <a:gd name="T3" fmla="*/ 2147483647 h 20"/>
                <a:gd name="T4" fmla="*/ 2147483647 w 383"/>
                <a:gd name="T5" fmla="*/ 2147483647 h 20"/>
                <a:gd name="T6" fmla="*/ 2147483647 w 383"/>
                <a:gd name="T7" fmla="*/ 2147483647 h 20"/>
                <a:gd name="T8" fmla="*/ 2147483647 w 383"/>
                <a:gd name="T9" fmla="*/ 2147483647 h 20"/>
                <a:gd name="T10" fmla="*/ 2147483647 w 383"/>
                <a:gd name="T11" fmla="*/ 2147483647 h 20"/>
                <a:gd name="T12" fmla="*/ 2147483647 w 383"/>
                <a:gd name="T13" fmla="*/ 2147483647 h 20"/>
                <a:gd name="T14" fmla="*/ 2147483647 w 383"/>
                <a:gd name="T15" fmla="*/ 2147483647 h 20"/>
                <a:gd name="T16" fmla="*/ 2147483647 w 383"/>
                <a:gd name="T17" fmla="*/ 2147483647 h 20"/>
                <a:gd name="T18" fmla="*/ 2147483647 w 383"/>
                <a:gd name="T19" fmla="*/ 2147483647 h 20"/>
                <a:gd name="T20" fmla="*/ 2147483647 w 383"/>
                <a:gd name="T21" fmla="*/ 2147483647 h 20"/>
                <a:gd name="T22" fmla="*/ 2147483647 w 383"/>
                <a:gd name="T23" fmla="*/ 2147483647 h 20"/>
                <a:gd name="T24" fmla="*/ 2147483647 w 383"/>
                <a:gd name="T25" fmla="*/ 2147483647 h 20"/>
                <a:gd name="T26" fmla="*/ 2147483647 w 383"/>
                <a:gd name="T27" fmla="*/ 2147483647 h 20"/>
                <a:gd name="T28" fmla="*/ 2147483647 w 383"/>
                <a:gd name="T29" fmla="*/ 2147483647 h 20"/>
                <a:gd name="T30" fmla="*/ 2147483647 w 383"/>
                <a:gd name="T31" fmla="*/ 2147483647 h 20"/>
                <a:gd name="T32" fmla="*/ 2147483647 w 383"/>
                <a:gd name="T33" fmla="*/ 2147483647 h 20"/>
                <a:gd name="T34" fmla="*/ 2147483647 w 383"/>
                <a:gd name="T35" fmla="*/ 2147483647 h 20"/>
                <a:gd name="T36" fmla="*/ 2147483647 w 383"/>
                <a:gd name="T37" fmla="*/ 2147483647 h 20"/>
                <a:gd name="T38" fmla="*/ 2147483647 w 383"/>
                <a:gd name="T39" fmla="*/ 2147483647 h 20"/>
                <a:gd name="T40" fmla="*/ 2147483647 w 383"/>
                <a:gd name="T41" fmla="*/ 2147483647 h 20"/>
                <a:gd name="T42" fmla="*/ 2147483647 w 383"/>
                <a:gd name="T43" fmla="*/ 2147483647 h 20"/>
                <a:gd name="T44" fmla="*/ 2147483647 w 383"/>
                <a:gd name="T45" fmla="*/ 2147483647 h 20"/>
                <a:gd name="T46" fmla="*/ 2147483647 w 383"/>
                <a:gd name="T47" fmla="*/ 2147483647 h 20"/>
                <a:gd name="T48" fmla="*/ 2147483647 w 383"/>
                <a:gd name="T49" fmla="*/ 2147483647 h 20"/>
                <a:gd name="T50" fmla="*/ 2147483647 w 383"/>
                <a:gd name="T51" fmla="*/ 2147483647 h 20"/>
                <a:gd name="T52" fmla="*/ 2147483647 w 383"/>
                <a:gd name="T53" fmla="*/ 2147483647 h 20"/>
                <a:gd name="T54" fmla="*/ 2147483647 w 383"/>
                <a:gd name="T55" fmla="*/ 2147483647 h 20"/>
                <a:gd name="T56" fmla="*/ 2147483647 w 383"/>
                <a:gd name="T57" fmla="*/ 2147483647 h 20"/>
                <a:gd name="T58" fmla="*/ 2147483647 w 383"/>
                <a:gd name="T59" fmla="*/ 2147483647 h 20"/>
                <a:gd name="T60" fmla="*/ 2147483647 w 383"/>
                <a:gd name="T61" fmla="*/ 2147483647 h 20"/>
                <a:gd name="T62" fmla="*/ 2147483647 w 383"/>
                <a:gd name="T63" fmla="*/ 2147483647 h 20"/>
                <a:gd name="T64" fmla="*/ 2147483647 w 383"/>
                <a:gd name="T65" fmla="*/ 2147483647 h 20"/>
                <a:gd name="T66" fmla="*/ 2147483647 w 383"/>
                <a:gd name="T67" fmla="*/ 2147483647 h 20"/>
                <a:gd name="T68" fmla="*/ 2147483647 w 383"/>
                <a:gd name="T69" fmla="*/ 2147483647 h 20"/>
                <a:gd name="T70" fmla="*/ 2147483647 w 383"/>
                <a:gd name="T71" fmla="*/ 2147483647 h 20"/>
                <a:gd name="T72" fmla="*/ 2147483647 w 383"/>
                <a:gd name="T73" fmla="*/ 2147483647 h 20"/>
                <a:gd name="T74" fmla="*/ 2147483647 w 383"/>
                <a:gd name="T75" fmla="*/ 2147483647 h 20"/>
                <a:gd name="T76" fmla="*/ 2147483647 w 383"/>
                <a:gd name="T77" fmla="*/ 2147483647 h 20"/>
                <a:gd name="T78" fmla="*/ 2147483647 w 383"/>
                <a:gd name="T79" fmla="*/ 2147483647 h 20"/>
                <a:gd name="T80" fmla="*/ 2147483647 w 383"/>
                <a:gd name="T81" fmla="*/ 2147483647 h 20"/>
                <a:gd name="T82" fmla="*/ 2147483647 w 383"/>
                <a:gd name="T83" fmla="*/ 2147483647 h 20"/>
                <a:gd name="T84" fmla="*/ 2147483647 w 383"/>
                <a:gd name="T85" fmla="*/ 2147483647 h 20"/>
                <a:gd name="T86" fmla="*/ 2147483647 w 383"/>
                <a:gd name="T87" fmla="*/ 2147483647 h 20"/>
                <a:gd name="T88" fmla="*/ 2147483647 w 383"/>
                <a:gd name="T89" fmla="*/ 2147483647 h 20"/>
                <a:gd name="T90" fmla="*/ 2147483647 w 383"/>
                <a:gd name="T91" fmla="*/ 2147483647 h 20"/>
                <a:gd name="T92" fmla="*/ 2147483647 w 383"/>
                <a:gd name="T93" fmla="*/ 2147483647 h 20"/>
                <a:gd name="T94" fmla="*/ 2147483647 w 383"/>
                <a:gd name="T95" fmla="*/ 2147483647 h 20"/>
                <a:gd name="T96" fmla="*/ 2147483647 w 383"/>
                <a:gd name="T97" fmla="*/ 2147483647 h 20"/>
                <a:gd name="T98" fmla="*/ 2147483647 w 383"/>
                <a:gd name="T99" fmla="*/ 2147483647 h 20"/>
                <a:gd name="T100" fmla="*/ 2147483647 w 383"/>
                <a:gd name="T101" fmla="*/ 2147483647 h 20"/>
                <a:gd name="T102" fmla="*/ 2147483647 w 383"/>
                <a:gd name="T103" fmla="*/ 2147483647 h 20"/>
                <a:gd name="T104" fmla="*/ 2147483647 w 383"/>
                <a:gd name="T105" fmla="*/ 2147483647 h 20"/>
                <a:gd name="T106" fmla="*/ 2147483647 w 383"/>
                <a:gd name="T107" fmla="*/ 2147483647 h 20"/>
                <a:gd name="T108" fmla="*/ 2147483647 w 383"/>
                <a:gd name="T109" fmla="*/ 2147483647 h 20"/>
                <a:gd name="T110" fmla="*/ 2147483647 w 383"/>
                <a:gd name="T111" fmla="*/ 2147483647 h 20"/>
                <a:gd name="T112" fmla="*/ 2147483647 w 383"/>
                <a:gd name="T113" fmla="*/ 2147483647 h 20"/>
                <a:gd name="T114" fmla="*/ 2147483647 w 383"/>
                <a:gd name="T115" fmla="*/ 2147483647 h 20"/>
                <a:gd name="T116" fmla="*/ 2147483647 w 383"/>
                <a:gd name="T117" fmla="*/ 2147483647 h 20"/>
                <a:gd name="T118" fmla="*/ 2147483647 w 383"/>
                <a:gd name="T119" fmla="*/ 2147483647 h 20"/>
                <a:gd name="T120" fmla="*/ 2147483647 w 383"/>
                <a:gd name="T121" fmla="*/ 2147483647 h 20"/>
                <a:gd name="T122" fmla="*/ 2147483647 w 383"/>
                <a:gd name="T123" fmla="*/ 2147483647 h 20"/>
                <a:gd name="T124" fmla="*/ 2147483647 w 383"/>
                <a:gd name="T125" fmla="*/ 2147483647 h 2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83"/>
                <a:gd name="T190" fmla="*/ 0 h 20"/>
                <a:gd name="T191" fmla="*/ 383 w 383"/>
                <a:gd name="T192" fmla="*/ 20 h 2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83" h="20">
                  <a:moveTo>
                    <a:pt x="0" y="15"/>
                  </a:moveTo>
                  <a:lnTo>
                    <a:pt x="1" y="12"/>
                  </a:lnTo>
                  <a:lnTo>
                    <a:pt x="1" y="14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3" y="12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5" y="19"/>
                  </a:lnTo>
                  <a:lnTo>
                    <a:pt x="6" y="15"/>
                  </a:lnTo>
                  <a:lnTo>
                    <a:pt x="7" y="16"/>
                  </a:lnTo>
                  <a:lnTo>
                    <a:pt x="7" y="15"/>
                  </a:lnTo>
                  <a:lnTo>
                    <a:pt x="8" y="12"/>
                  </a:lnTo>
                  <a:lnTo>
                    <a:pt x="9" y="13"/>
                  </a:lnTo>
                  <a:lnTo>
                    <a:pt x="9" y="15"/>
                  </a:lnTo>
                  <a:lnTo>
                    <a:pt x="10" y="12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3" y="14"/>
                  </a:lnTo>
                  <a:lnTo>
                    <a:pt x="14" y="17"/>
                  </a:lnTo>
                  <a:lnTo>
                    <a:pt x="14" y="16"/>
                  </a:lnTo>
                  <a:lnTo>
                    <a:pt x="15" y="14"/>
                  </a:lnTo>
                  <a:lnTo>
                    <a:pt x="16" y="13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8" y="10"/>
                  </a:lnTo>
                  <a:lnTo>
                    <a:pt x="19" y="10"/>
                  </a:lnTo>
                  <a:lnTo>
                    <a:pt x="19" y="17"/>
                  </a:lnTo>
                  <a:lnTo>
                    <a:pt x="20" y="16"/>
                  </a:lnTo>
                  <a:lnTo>
                    <a:pt x="21" y="15"/>
                  </a:lnTo>
                  <a:lnTo>
                    <a:pt x="22" y="19"/>
                  </a:lnTo>
                  <a:lnTo>
                    <a:pt x="22" y="17"/>
                  </a:lnTo>
                  <a:lnTo>
                    <a:pt x="23" y="16"/>
                  </a:lnTo>
                  <a:lnTo>
                    <a:pt x="24" y="15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5" y="13"/>
                  </a:lnTo>
                  <a:lnTo>
                    <a:pt x="26" y="15"/>
                  </a:lnTo>
                  <a:lnTo>
                    <a:pt x="26" y="14"/>
                  </a:lnTo>
                  <a:lnTo>
                    <a:pt x="27" y="12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29" y="12"/>
                  </a:lnTo>
                  <a:lnTo>
                    <a:pt x="30" y="5"/>
                  </a:lnTo>
                  <a:lnTo>
                    <a:pt x="31" y="12"/>
                  </a:lnTo>
                  <a:lnTo>
                    <a:pt x="32" y="18"/>
                  </a:lnTo>
                  <a:lnTo>
                    <a:pt x="33" y="15"/>
                  </a:lnTo>
                  <a:lnTo>
                    <a:pt x="34" y="15"/>
                  </a:lnTo>
                  <a:lnTo>
                    <a:pt x="34" y="16"/>
                  </a:lnTo>
                  <a:lnTo>
                    <a:pt x="35" y="15"/>
                  </a:lnTo>
                  <a:lnTo>
                    <a:pt x="36" y="15"/>
                  </a:lnTo>
                  <a:lnTo>
                    <a:pt x="36" y="18"/>
                  </a:lnTo>
                  <a:lnTo>
                    <a:pt x="37" y="16"/>
                  </a:lnTo>
                  <a:lnTo>
                    <a:pt x="38" y="15"/>
                  </a:lnTo>
                  <a:lnTo>
                    <a:pt x="39" y="14"/>
                  </a:lnTo>
                  <a:lnTo>
                    <a:pt x="39" y="18"/>
                  </a:lnTo>
                  <a:lnTo>
                    <a:pt x="39" y="17"/>
                  </a:lnTo>
                  <a:lnTo>
                    <a:pt x="40" y="15"/>
                  </a:lnTo>
                  <a:lnTo>
                    <a:pt x="41" y="15"/>
                  </a:lnTo>
                  <a:lnTo>
                    <a:pt x="41" y="10"/>
                  </a:lnTo>
                  <a:lnTo>
                    <a:pt x="42" y="12"/>
                  </a:lnTo>
                  <a:lnTo>
                    <a:pt x="42" y="16"/>
                  </a:lnTo>
                  <a:lnTo>
                    <a:pt x="43" y="15"/>
                  </a:lnTo>
                  <a:lnTo>
                    <a:pt x="44" y="10"/>
                  </a:lnTo>
                  <a:lnTo>
                    <a:pt x="44" y="12"/>
                  </a:lnTo>
                  <a:lnTo>
                    <a:pt x="45" y="10"/>
                  </a:lnTo>
                  <a:lnTo>
                    <a:pt x="46" y="8"/>
                  </a:lnTo>
                  <a:lnTo>
                    <a:pt x="46" y="10"/>
                  </a:lnTo>
                  <a:lnTo>
                    <a:pt x="46" y="12"/>
                  </a:lnTo>
                  <a:lnTo>
                    <a:pt x="47" y="9"/>
                  </a:lnTo>
                  <a:lnTo>
                    <a:pt x="48" y="10"/>
                  </a:lnTo>
                  <a:lnTo>
                    <a:pt x="49" y="9"/>
                  </a:lnTo>
                  <a:lnTo>
                    <a:pt x="50" y="18"/>
                  </a:lnTo>
                  <a:lnTo>
                    <a:pt x="50" y="17"/>
                  </a:lnTo>
                  <a:lnTo>
                    <a:pt x="51" y="16"/>
                  </a:lnTo>
                  <a:lnTo>
                    <a:pt x="51" y="15"/>
                  </a:lnTo>
                  <a:lnTo>
                    <a:pt x="52" y="19"/>
                  </a:lnTo>
                  <a:lnTo>
                    <a:pt x="53" y="17"/>
                  </a:lnTo>
                  <a:lnTo>
                    <a:pt x="53" y="12"/>
                  </a:lnTo>
                  <a:lnTo>
                    <a:pt x="53" y="11"/>
                  </a:lnTo>
                  <a:lnTo>
                    <a:pt x="54" y="11"/>
                  </a:lnTo>
                  <a:lnTo>
                    <a:pt x="55" y="12"/>
                  </a:lnTo>
                  <a:lnTo>
                    <a:pt x="56" y="13"/>
                  </a:lnTo>
                  <a:lnTo>
                    <a:pt x="57" y="14"/>
                  </a:lnTo>
                  <a:lnTo>
                    <a:pt x="57" y="15"/>
                  </a:lnTo>
                  <a:lnTo>
                    <a:pt x="58" y="15"/>
                  </a:lnTo>
                  <a:lnTo>
                    <a:pt x="58" y="14"/>
                  </a:lnTo>
                  <a:lnTo>
                    <a:pt x="59" y="13"/>
                  </a:lnTo>
                  <a:lnTo>
                    <a:pt x="60" y="13"/>
                  </a:lnTo>
                  <a:lnTo>
                    <a:pt x="61" y="12"/>
                  </a:lnTo>
                  <a:lnTo>
                    <a:pt x="61" y="14"/>
                  </a:lnTo>
                  <a:lnTo>
                    <a:pt x="61" y="16"/>
                  </a:lnTo>
                  <a:lnTo>
                    <a:pt x="62" y="14"/>
                  </a:lnTo>
                  <a:lnTo>
                    <a:pt x="63" y="14"/>
                  </a:lnTo>
                  <a:lnTo>
                    <a:pt x="63" y="17"/>
                  </a:lnTo>
                  <a:lnTo>
                    <a:pt x="64" y="14"/>
                  </a:lnTo>
                  <a:lnTo>
                    <a:pt x="65" y="13"/>
                  </a:lnTo>
                  <a:lnTo>
                    <a:pt x="65" y="7"/>
                  </a:lnTo>
                  <a:lnTo>
                    <a:pt x="66" y="8"/>
                  </a:lnTo>
                  <a:lnTo>
                    <a:pt x="66" y="10"/>
                  </a:lnTo>
                  <a:lnTo>
                    <a:pt x="67" y="12"/>
                  </a:lnTo>
                  <a:lnTo>
                    <a:pt x="68" y="11"/>
                  </a:lnTo>
                  <a:lnTo>
                    <a:pt x="68" y="10"/>
                  </a:lnTo>
                  <a:lnTo>
                    <a:pt x="68" y="15"/>
                  </a:lnTo>
                  <a:lnTo>
                    <a:pt x="69" y="18"/>
                  </a:lnTo>
                  <a:lnTo>
                    <a:pt x="70" y="15"/>
                  </a:lnTo>
                  <a:lnTo>
                    <a:pt x="71" y="14"/>
                  </a:lnTo>
                  <a:lnTo>
                    <a:pt x="72" y="13"/>
                  </a:lnTo>
                  <a:lnTo>
                    <a:pt x="72" y="19"/>
                  </a:lnTo>
                  <a:lnTo>
                    <a:pt x="73" y="12"/>
                  </a:lnTo>
                  <a:lnTo>
                    <a:pt x="73" y="11"/>
                  </a:lnTo>
                  <a:lnTo>
                    <a:pt x="74" y="13"/>
                  </a:lnTo>
                  <a:lnTo>
                    <a:pt x="75" y="15"/>
                  </a:lnTo>
                  <a:lnTo>
                    <a:pt x="76" y="13"/>
                  </a:lnTo>
                  <a:lnTo>
                    <a:pt x="76" y="12"/>
                  </a:lnTo>
                  <a:lnTo>
                    <a:pt x="77" y="14"/>
                  </a:lnTo>
                  <a:lnTo>
                    <a:pt x="78" y="12"/>
                  </a:lnTo>
                  <a:lnTo>
                    <a:pt x="79" y="13"/>
                  </a:lnTo>
                  <a:lnTo>
                    <a:pt x="80" y="12"/>
                  </a:lnTo>
                  <a:lnTo>
                    <a:pt x="80" y="7"/>
                  </a:lnTo>
                  <a:lnTo>
                    <a:pt x="81" y="10"/>
                  </a:lnTo>
                  <a:lnTo>
                    <a:pt x="82" y="11"/>
                  </a:lnTo>
                  <a:lnTo>
                    <a:pt x="83" y="12"/>
                  </a:lnTo>
                  <a:lnTo>
                    <a:pt x="83" y="8"/>
                  </a:lnTo>
                  <a:lnTo>
                    <a:pt x="83" y="12"/>
                  </a:lnTo>
                  <a:lnTo>
                    <a:pt x="84" y="12"/>
                  </a:lnTo>
                  <a:lnTo>
                    <a:pt x="85" y="12"/>
                  </a:lnTo>
                  <a:lnTo>
                    <a:pt x="85" y="19"/>
                  </a:lnTo>
                  <a:lnTo>
                    <a:pt x="86" y="12"/>
                  </a:lnTo>
                  <a:lnTo>
                    <a:pt x="87" y="12"/>
                  </a:lnTo>
                  <a:lnTo>
                    <a:pt x="88" y="17"/>
                  </a:lnTo>
                  <a:lnTo>
                    <a:pt x="89" y="20"/>
                  </a:lnTo>
                  <a:lnTo>
                    <a:pt x="90" y="16"/>
                  </a:lnTo>
                  <a:lnTo>
                    <a:pt x="90" y="10"/>
                  </a:lnTo>
                  <a:lnTo>
                    <a:pt x="91" y="12"/>
                  </a:lnTo>
                  <a:lnTo>
                    <a:pt x="92" y="11"/>
                  </a:lnTo>
                  <a:lnTo>
                    <a:pt x="92" y="8"/>
                  </a:lnTo>
                  <a:lnTo>
                    <a:pt x="93" y="10"/>
                  </a:lnTo>
                  <a:lnTo>
                    <a:pt x="94" y="10"/>
                  </a:lnTo>
                  <a:lnTo>
                    <a:pt x="95" y="10"/>
                  </a:lnTo>
                  <a:lnTo>
                    <a:pt x="95" y="11"/>
                  </a:lnTo>
                  <a:lnTo>
                    <a:pt x="96" y="11"/>
                  </a:lnTo>
                  <a:lnTo>
                    <a:pt x="97" y="2"/>
                  </a:lnTo>
                  <a:lnTo>
                    <a:pt x="97" y="8"/>
                  </a:lnTo>
                  <a:lnTo>
                    <a:pt x="98" y="10"/>
                  </a:lnTo>
                  <a:lnTo>
                    <a:pt x="99" y="14"/>
                  </a:lnTo>
                  <a:lnTo>
                    <a:pt x="100" y="14"/>
                  </a:lnTo>
                  <a:lnTo>
                    <a:pt x="100" y="11"/>
                  </a:lnTo>
                  <a:lnTo>
                    <a:pt x="101" y="9"/>
                  </a:lnTo>
                  <a:lnTo>
                    <a:pt x="102" y="12"/>
                  </a:lnTo>
                  <a:lnTo>
                    <a:pt x="102" y="11"/>
                  </a:lnTo>
                  <a:lnTo>
                    <a:pt x="102" y="16"/>
                  </a:lnTo>
                  <a:lnTo>
                    <a:pt x="103" y="14"/>
                  </a:lnTo>
                  <a:lnTo>
                    <a:pt x="104" y="13"/>
                  </a:lnTo>
                  <a:lnTo>
                    <a:pt x="105" y="15"/>
                  </a:lnTo>
                  <a:lnTo>
                    <a:pt x="105" y="10"/>
                  </a:lnTo>
                  <a:lnTo>
                    <a:pt x="106" y="13"/>
                  </a:lnTo>
                  <a:lnTo>
                    <a:pt x="106" y="12"/>
                  </a:lnTo>
                  <a:lnTo>
                    <a:pt x="107" y="13"/>
                  </a:lnTo>
                  <a:lnTo>
                    <a:pt x="107" y="19"/>
                  </a:lnTo>
                  <a:lnTo>
                    <a:pt x="108" y="11"/>
                  </a:lnTo>
                  <a:lnTo>
                    <a:pt x="109" y="9"/>
                  </a:lnTo>
                  <a:lnTo>
                    <a:pt x="110" y="10"/>
                  </a:lnTo>
                  <a:lnTo>
                    <a:pt x="110" y="11"/>
                  </a:lnTo>
                  <a:lnTo>
                    <a:pt x="110" y="12"/>
                  </a:lnTo>
                  <a:lnTo>
                    <a:pt x="111" y="12"/>
                  </a:lnTo>
                  <a:lnTo>
                    <a:pt x="112" y="12"/>
                  </a:lnTo>
                  <a:lnTo>
                    <a:pt x="112" y="10"/>
                  </a:lnTo>
                  <a:lnTo>
                    <a:pt x="113" y="11"/>
                  </a:lnTo>
                  <a:lnTo>
                    <a:pt x="113" y="12"/>
                  </a:lnTo>
                  <a:lnTo>
                    <a:pt x="114" y="12"/>
                  </a:lnTo>
                  <a:lnTo>
                    <a:pt x="115" y="11"/>
                  </a:lnTo>
                  <a:lnTo>
                    <a:pt x="116" y="10"/>
                  </a:lnTo>
                  <a:lnTo>
                    <a:pt x="117" y="17"/>
                  </a:lnTo>
                  <a:lnTo>
                    <a:pt x="117" y="15"/>
                  </a:lnTo>
                  <a:lnTo>
                    <a:pt x="117" y="13"/>
                  </a:lnTo>
                  <a:lnTo>
                    <a:pt x="118" y="12"/>
                  </a:lnTo>
                  <a:lnTo>
                    <a:pt x="119" y="16"/>
                  </a:lnTo>
                  <a:lnTo>
                    <a:pt x="119" y="14"/>
                  </a:lnTo>
                  <a:lnTo>
                    <a:pt x="120" y="15"/>
                  </a:lnTo>
                  <a:lnTo>
                    <a:pt x="121" y="15"/>
                  </a:lnTo>
                  <a:lnTo>
                    <a:pt x="121" y="10"/>
                  </a:lnTo>
                  <a:lnTo>
                    <a:pt x="122" y="12"/>
                  </a:lnTo>
                  <a:lnTo>
                    <a:pt x="123" y="12"/>
                  </a:lnTo>
                  <a:lnTo>
                    <a:pt x="124" y="8"/>
                  </a:lnTo>
                  <a:lnTo>
                    <a:pt x="124" y="9"/>
                  </a:lnTo>
                  <a:lnTo>
                    <a:pt x="124" y="10"/>
                  </a:lnTo>
                  <a:lnTo>
                    <a:pt x="125" y="10"/>
                  </a:lnTo>
                  <a:lnTo>
                    <a:pt x="126" y="11"/>
                  </a:lnTo>
                  <a:lnTo>
                    <a:pt x="127" y="10"/>
                  </a:lnTo>
                  <a:lnTo>
                    <a:pt x="127" y="12"/>
                  </a:lnTo>
                  <a:lnTo>
                    <a:pt x="128" y="10"/>
                  </a:lnTo>
                  <a:lnTo>
                    <a:pt x="128" y="13"/>
                  </a:lnTo>
                  <a:lnTo>
                    <a:pt x="129" y="12"/>
                  </a:lnTo>
                  <a:lnTo>
                    <a:pt x="130" y="10"/>
                  </a:lnTo>
                  <a:lnTo>
                    <a:pt x="131" y="11"/>
                  </a:lnTo>
                  <a:lnTo>
                    <a:pt x="132" y="8"/>
                  </a:lnTo>
                  <a:lnTo>
                    <a:pt x="132" y="10"/>
                  </a:lnTo>
                  <a:lnTo>
                    <a:pt x="132" y="15"/>
                  </a:lnTo>
                  <a:lnTo>
                    <a:pt x="133" y="13"/>
                  </a:lnTo>
                  <a:lnTo>
                    <a:pt x="134" y="12"/>
                  </a:lnTo>
                  <a:lnTo>
                    <a:pt x="135" y="12"/>
                  </a:lnTo>
                  <a:lnTo>
                    <a:pt x="136" y="14"/>
                  </a:lnTo>
                  <a:lnTo>
                    <a:pt x="136" y="17"/>
                  </a:lnTo>
                  <a:lnTo>
                    <a:pt x="137" y="15"/>
                  </a:lnTo>
                  <a:lnTo>
                    <a:pt x="137" y="14"/>
                  </a:lnTo>
                  <a:lnTo>
                    <a:pt x="138" y="13"/>
                  </a:lnTo>
                  <a:lnTo>
                    <a:pt x="139" y="6"/>
                  </a:lnTo>
                  <a:lnTo>
                    <a:pt x="139" y="10"/>
                  </a:lnTo>
                  <a:lnTo>
                    <a:pt x="139" y="12"/>
                  </a:lnTo>
                  <a:lnTo>
                    <a:pt x="140" y="13"/>
                  </a:lnTo>
                  <a:lnTo>
                    <a:pt x="141" y="7"/>
                  </a:lnTo>
                  <a:lnTo>
                    <a:pt x="141" y="8"/>
                  </a:lnTo>
                  <a:lnTo>
                    <a:pt x="142" y="12"/>
                  </a:lnTo>
                  <a:lnTo>
                    <a:pt x="143" y="12"/>
                  </a:lnTo>
                  <a:lnTo>
                    <a:pt x="144" y="13"/>
                  </a:lnTo>
                  <a:lnTo>
                    <a:pt x="144" y="15"/>
                  </a:lnTo>
                  <a:lnTo>
                    <a:pt x="144" y="13"/>
                  </a:lnTo>
                  <a:lnTo>
                    <a:pt x="145" y="13"/>
                  </a:lnTo>
                  <a:lnTo>
                    <a:pt x="146" y="13"/>
                  </a:lnTo>
                  <a:lnTo>
                    <a:pt x="147" y="12"/>
                  </a:lnTo>
                  <a:lnTo>
                    <a:pt x="147" y="13"/>
                  </a:lnTo>
                  <a:lnTo>
                    <a:pt x="148" y="11"/>
                  </a:lnTo>
                  <a:lnTo>
                    <a:pt x="149" y="11"/>
                  </a:lnTo>
                  <a:lnTo>
                    <a:pt x="150" y="15"/>
                  </a:lnTo>
                  <a:lnTo>
                    <a:pt x="151" y="13"/>
                  </a:lnTo>
                  <a:lnTo>
                    <a:pt x="151" y="12"/>
                  </a:lnTo>
                  <a:lnTo>
                    <a:pt x="151" y="10"/>
                  </a:lnTo>
                  <a:lnTo>
                    <a:pt x="152" y="8"/>
                  </a:lnTo>
                  <a:lnTo>
                    <a:pt x="153" y="10"/>
                  </a:lnTo>
                  <a:lnTo>
                    <a:pt x="154" y="12"/>
                  </a:lnTo>
                  <a:lnTo>
                    <a:pt x="154" y="15"/>
                  </a:lnTo>
                  <a:lnTo>
                    <a:pt x="155" y="14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7" y="14"/>
                  </a:lnTo>
                  <a:lnTo>
                    <a:pt x="158" y="13"/>
                  </a:lnTo>
                  <a:lnTo>
                    <a:pt x="159" y="12"/>
                  </a:lnTo>
                  <a:lnTo>
                    <a:pt x="159" y="10"/>
                  </a:lnTo>
                  <a:lnTo>
                    <a:pt x="160" y="10"/>
                  </a:lnTo>
                  <a:lnTo>
                    <a:pt x="161" y="11"/>
                  </a:lnTo>
                  <a:lnTo>
                    <a:pt x="161" y="12"/>
                  </a:lnTo>
                  <a:lnTo>
                    <a:pt x="162" y="12"/>
                  </a:lnTo>
                  <a:lnTo>
                    <a:pt x="163" y="3"/>
                  </a:lnTo>
                  <a:lnTo>
                    <a:pt x="163" y="10"/>
                  </a:lnTo>
                  <a:lnTo>
                    <a:pt x="164" y="12"/>
                  </a:lnTo>
                  <a:lnTo>
                    <a:pt x="165" y="11"/>
                  </a:lnTo>
                  <a:lnTo>
                    <a:pt x="166" y="19"/>
                  </a:lnTo>
                  <a:lnTo>
                    <a:pt x="166" y="18"/>
                  </a:lnTo>
                  <a:lnTo>
                    <a:pt x="166" y="15"/>
                  </a:lnTo>
                  <a:lnTo>
                    <a:pt x="167" y="15"/>
                  </a:lnTo>
                  <a:lnTo>
                    <a:pt x="168" y="16"/>
                  </a:lnTo>
                  <a:lnTo>
                    <a:pt x="168" y="13"/>
                  </a:lnTo>
                  <a:lnTo>
                    <a:pt x="169" y="13"/>
                  </a:lnTo>
                  <a:lnTo>
                    <a:pt x="170" y="12"/>
                  </a:lnTo>
                  <a:lnTo>
                    <a:pt x="170" y="9"/>
                  </a:lnTo>
                  <a:lnTo>
                    <a:pt x="171" y="10"/>
                  </a:lnTo>
                  <a:lnTo>
                    <a:pt x="171" y="11"/>
                  </a:lnTo>
                  <a:lnTo>
                    <a:pt x="172" y="15"/>
                  </a:lnTo>
                  <a:lnTo>
                    <a:pt x="173" y="10"/>
                  </a:lnTo>
                  <a:lnTo>
                    <a:pt x="173" y="11"/>
                  </a:lnTo>
                  <a:lnTo>
                    <a:pt x="174" y="5"/>
                  </a:lnTo>
                  <a:lnTo>
                    <a:pt x="175" y="10"/>
                  </a:lnTo>
                  <a:lnTo>
                    <a:pt x="176" y="8"/>
                  </a:lnTo>
                  <a:lnTo>
                    <a:pt x="176" y="11"/>
                  </a:lnTo>
                  <a:lnTo>
                    <a:pt x="177" y="8"/>
                  </a:lnTo>
                  <a:lnTo>
                    <a:pt x="177" y="10"/>
                  </a:lnTo>
                  <a:lnTo>
                    <a:pt x="178" y="10"/>
                  </a:lnTo>
                  <a:lnTo>
                    <a:pt x="178" y="11"/>
                  </a:lnTo>
                  <a:lnTo>
                    <a:pt x="179" y="14"/>
                  </a:lnTo>
                  <a:lnTo>
                    <a:pt x="180" y="15"/>
                  </a:lnTo>
                  <a:lnTo>
                    <a:pt x="181" y="12"/>
                  </a:lnTo>
                  <a:lnTo>
                    <a:pt x="181" y="11"/>
                  </a:lnTo>
                  <a:lnTo>
                    <a:pt x="181" y="14"/>
                  </a:lnTo>
                  <a:lnTo>
                    <a:pt x="182" y="12"/>
                  </a:lnTo>
                  <a:lnTo>
                    <a:pt x="183" y="9"/>
                  </a:lnTo>
                  <a:lnTo>
                    <a:pt x="183" y="15"/>
                  </a:lnTo>
                  <a:lnTo>
                    <a:pt x="184" y="13"/>
                  </a:lnTo>
                  <a:lnTo>
                    <a:pt x="185" y="12"/>
                  </a:lnTo>
                  <a:lnTo>
                    <a:pt x="185" y="13"/>
                  </a:lnTo>
                  <a:lnTo>
                    <a:pt x="186" y="13"/>
                  </a:lnTo>
                  <a:lnTo>
                    <a:pt x="187" y="12"/>
                  </a:lnTo>
                  <a:lnTo>
                    <a:pt x="188" y="12"/>
                  </a:lnTo>
                  <a:lnTo>
                    <a:pt x="188" y="10"/>
                  </a:lnTo>
                  <a:lnTo>
                    <a:pt x="189" y="11"/>
                  </a:lnTo>
                  <a:lnTo>
                    <a:pt x="190" y="12"/>
                  </a:lnTo>
                  <a:lnTo>
                    <a:pt x="190" y="10"/>
                  </a:lnTo>
                  <a:lnTo>
                    <a:pt x="191" y="12"/>
                  </a:lnTo>
                  <a:lnTo>
                    <a:pt x="192" y="10"/>
                  </a:lnTo>
                  <a:lnTo>
                    <a:pt x="192" y="9"/>
                  </a:lnTo>
                  <a:lnTo>
                    <a:pt x="193" y="10"/>
                  </a:lnTo>
                  <a:lnTo>
                    <a:pt x="193" y="11"/>
                  </a:lnTo>
                  <a:lnTo>
                    <a:pt x="194" y="8"/>
                  </a:lnTo>
                  <a:lnTo>
                    <a:pt x="195" y="5"/>
                  </a:lnTo>
                  <a:lnTo>
                    <a:pt x="195" y="10"/>
                  </a:lnTo>
                  <a:lnTo>
                    <a:pt x="196" y="10"/>
                  </a:lnTo>
                  <a:lnTo>
                    <a:pt x="196" y="15"/>
                  </a:lnTo>
                  <a:lnTo>
                    <a:pt x="197" y="13"/>
                  </a:lnTo>
                  <a:lnTo>
                    <a:pt x="198" y="13"/>
                  </a:lnTo>
                  <a:lnTo>
                    <a:pt x="199" y="19"/>
                  </a:lnTo>
                  <a:lnTo>
                    <a:pt x="200" y="17"/>
                  </a:lnTo>
                  <a:lnTo>
                    <a:pt x="200" y="14"/>
                  </a:lnTo>
                  <a:lnTo>
                    <a:pt x="200" y="10"/>
                  </a:lnTo>
                  <a:lnTo>
                    <a:pt x="201" y="11"/>
                  </a:lnTo>
                  <a:lnTo>
                    <a:pt x="202" y="10"/>
                  </a:lnTo>
                  <a:lnTo>
                    <a:pt x="203" y="12"/>
                  </a:lnTo>
                  <a:lnTo>
                    <a:pt x="203" y="2"/>
                  </a:lnTo>
                  <a:lnTo>
                    <a:pt x="203" y="5"/>
                  </a:lnTo>
                  <a:lnTo>
                    <a:pt x="204" y="9"/>
                  </a:lnTo>
                  <a:lnTo>
                    <a:pt x="205" y="10"/>
                  </a:lnTo>
                  <a:lnTo>
                    <a:pt x="205" y="15"/>
                  </a:lnTo>
                  <a:lnTo>
                    <a:pt x="206" y="12"/>
                  </a:lnTo>
                  <a:lnTo>
                    <a:pt x="207" y="12"/>
                  </a:lnTo>
                  <a:lnTo>
                    <a:pt x="207" y="16"/>
                  </a:lnTo>
                  <a:lnTo>
                    <a:pt x="207" y="17"/>
                  </a:lnTo>
                  <a:lnTo>
                    <a:pt x="208" y="13"/>
                  </a:lnTo>
                  <a:lnTo>
                    <a:pt x="209" y="12"/>
                  </a:lnTo>
                  <a:lnTo>
                    <a:pt x="210" y="12"/>
                  </a:lnTo>
                  <a:lnTo>
                    <a:pt x="210" y="17"/>
                  </a:lnTo>
                  <a:lnTo>
                    <a:pt x="211" y="16"/>
                  </a:lnTo>
                  <a:lnTo>
                    <a:pt x="211" y="15"/>
                  </a:lnTo>
                  <a:lnTo>
                    <a:pt x="212" y="12"/>
                  </a:lnTo>
                  <a:lnTo>
                    <a:pt x="212" y="11"/>
                  </a:lnTo>
                  <a:lnTo>
                    <a:pt x="213" y="10"/>
                  </a:lnTo>
                  <a:lnTo>
                    <a:pt x="214" y="10"/>
                  </a:lnTo>
                  <a:lnTo>
                    <a:pt x="215" y="12"/>
                  </a:lnTo>
                  <a:lnTo>
                    <a:pt x="215" y="10"/>
                  </a:lnTo>
                  <a:lnTo>
                    <a:pt x="215" y="12"/>
                  </a:lnTo>
                  <a:lnTo>
                    <a:pt x="216" y="15"/>
                  </a:lnTo>
                  <a:lnTo>
                    <a:pt x="217" y="11"/>
                  </a:lnTo>
                  <a:lnTo>
                    <a:pt x="218" y="9"/>
                  </a:lnTo>
                  <a:lnTo>
                    <a:pt x="218" y="0"/>
                  </a:lnTo>
                  <a:lnTo>
                    <a:pt x="219" y="5"/>
                  </a:lnTo>
                  <a:lnTo>
                    <a:pt x="220" y="10"/>
                  </a:lnTo>
                  <a:lnTo>
                    <a:pt x="221" y="4"/>
                  </a:lnTo>
                  <a:lnTo>
                    <a:pt x="222" y="9"/>
                  </a:lnTo>
                  <a:lnTo>
                    <a:pt x="222" y="13"/>
                  </a:lnTo>
                  <a:lnTo>
                    <a:pt x="222" y="12"/>
                  </a:lnTo>
                  <a:lnTo>
                    <a:pt x="223" y="15"/>
                  </a:lnTo>
                  <a:lnTo>
                    <a:pt x="224" y="12"/>
                  </a:lnTo>
                  <a:lnTo>
                    <a:pt x="225" y="12"/>
                  </a:lnTo>
                  <a:lnTo>
                    <a:pt x="225" y="11"/>
                  </a:lnTo>
                  <a:lnTo>
                    <a:pt x="226" y="11"/>
                  </a:lnTo>
                  <a:lnTo>
                    <a:pt x="226" y="12"/>
                  </a:lnTo>
                  <a:lnTo>
                    <a:pt x="227" y="11"/>
                  </a:lnTo>
                  <a:lnTo>
                    <a:pt x="227" y="14"/>
                  </a:lnTo>
                  <a:lnTo>
                    <a:pt x="228" y="12"/>
                  </a:lnTo>
                  <a:lnTo>
                    <a:pt x="229" y="12"/>
                  </a:lnTo>
                  <a:lnTo>
                    <a:pt x="229" y="15"/>
                  </a:lnTo>
                  <a:lnTo>
                    <a:pt x="230" y="15"/>
                  </a:lnTo>
                  <a:lnTo>
                    <a:pt x="231" y="14"/>
                  </a:lnTo>
                  <a:lnTo>
                    <a:pt x="232" y="14"/>
                  </a:lnTo>
                  <a:lnTo>
                    <a:pt x="232" y="11"/>
                  </a:lnTo>
                  <a:lnTo>
                    <a:pt x="233" y="12"/>
                  </a:lnTo>
                  <a:lnTo>
                    <a:pt x="234" y="9"/>
                  </a:lnTo>
                  <a:lnTo>
                    <a:pt x="234" y="8"/>
                  </a:lnTo>
                  <a:lnTo>
                    <a:pt x="235" y="10"/>
                  </a:lnTo>
                  <a:lnTo>
                    <a:pt x="236" y="10"/>
                  </a:lnTo>
                  <a:lnTo>
                    <a:pt x="237" y="10"/>
                  </a:lnTo>
                  <a:lnTo>
                    <a:pt x="237" y="11"/>
                  </a:lnTo>
                  <a:lnTo>
                    <a:pt x="237" y="13"/>
                  </a:lnTo>
                  <a:lnTo>
                    <a:pt x="238" y="15"/>
                  </a:lnTo>
                  <a:lnTo>
                    <a:pt x="239" y="9"/>
                  </a:lnTo>
                  <a:lnTo>
                    <a:pt x="239" y="10"/>
                  </a:lnTo>
                  <a:lnTo>
                    <a:pt x="240" y="10"/>
                  </a:lnTo>
                  <a:lnTo>
                    <a:pt x="241" y="11"/>
                  </a:lnTo>
                  <a:lnTo>
                    <a:pt x="241" y="17"/>
                  </a:lnTo>
                  <a:lnTo>
                    <a:pt x="242" y="16"/>
                  </a:lnTo>
                  <a:lnTo>
                    <a:pt x="242" y="15"/>
                  </a:lnTo>
                  <a:lnTo>
                    <a:pt x="243" y="12"/>
                  </a:lnTo>
                  <a:lnTo>
                    <a:pt x="244" y="16"/>
                  </a:lnTo>
                  <a:lnTo>
                    <a:pt x="244" y="14"/>
                  </a:lnTo>
                  <a:lnTo>
                    <a:pt x="244" y="12"/>
                  </a:lnTo>
                  <a:lnTo>
                    <a:pt x="245" y="12"/>
                  </a:lnTo>
                  <a:lnTo>
                    <a:pt x="246" y="11"/>
                  </a:lnTo>
                  <a:lnTo>
                    <a:pt x="247" y="12"/>
                  </a:lnTo>
                  <a:lnTo>
                    <a:pt x="247" y="15"/>
                  </a:lnTo>
                  <a:lnTo>
                    <a:pt x="248" y="13"/>
                  </a:lnTo>
                  <a:lnTo>
                    <a:pt x="248" y="12"/>
                  </a:lnTo>
                  <a:lnTo>
                    <a:pt x="249" y="12"/>
                  </a:lnTo>
                  <a:lnTo>
                    <a:pt x="249" y="4"/>
                  </a:lnTo>
                  <a:lnTo>
                    <a:pt x="250" y="10"/>
                  </a:lnTo>
                  <a:lnTo>
                    <a:pt x="251" y="12"/>
                  </a:lnTo>
                  <a:lnTo>
                    <a:pt x="251" y="10"/>
                  </a:lnTo>
                  <a:lnTo>
                    <a:pt x="252" y="5"/>
                  </a:lnTo>
                  <a:lnTo>
                    <a:pt x="252" y="8"/>
                  </a:lnTo>
                  <a:lnTo>
                    <a:pt x="253" y="10"/>
                  </a:lnTo>
                  <a:lnTo>
                    <a:pt x="254" y="8"/>
                  </a:lnTo>
                  <a:lnTo>
                    <a:pt x="254" y="12"/>
                  </a:lnTo>
                  <a:lnTo>
                    <a:pt x="255" y="15"/>
                  </a:lnTo>
                  <a:lnTo>
                    <a:pt x="256" y="12"/>
                  </a:lnTo>
                  <a:lnTo>
                    <a:pt x="256" y="14"/>
                  </a:lnTo>
                  <a:lnTo>
                    <a:pt x="257" y="13"/>
                  </a:lnTo>
                  <a:lnTo>
                    <a:pt x="258" y="12"/>
                  </a:lnTo>
                  <a:lnTo>
                    <a:pt x="259" y="14"/>
                  </a:lnTo>
                  <a:lnTo>
                    <a:pt x="259" y="11"/>
                  </a:lnTo>
                  <a:lnTo>
                    <a:pt x="259" y="10"/>
                  </a:lnTo>
                  <a:lnTo>
                    <a:pt x="260" y="12"/>
                  </a:lnTo>
                  <a:lnTo>
                    <a:pt x="261" y="10"/>
                  </a:lnTo>
                  <a:lnTo>
                    <a:pt x="262" y="9"/>
                  </a:lnTo>
                  <a:lnTo>
                    <a:pt x="263" y="9"/>
                  </a:lnTo>
                  <a:lnTo>
                    <a:pt x="264" y="12"/>
                  </a:lnTo>
                  <a:lnTo>
                    <a:pt x="265" y="12"/>
                  </a:lnTo>
                  <a:lnTo>
                    <a:pt x="266" y="8"/>
                  </a:lnTo>
                  <a:lnTo>
                    <a:pt x="266" y="12"/>
                  </a:lnTo>
                  <a:lnTo>
                    <a:pt x="267" y="12"/>
                  </a:lnTo>
                  <a:lnTo>
                    <a:pt x="267" y="11"/>
                  </a:lnTo>
                  <a:lnTo>
                    <a:pt x="268" y="6"/>
                  </a:lnTo>
                  <a:lnTo>
                    <a:pt x="269" y="8"/>
                  </a:lnTo>
                  <a:lnTo>
                    <a:pt x="269" y="11"/>
                  </a:lnTo>
                  <a:lnTo>
                    <a:pt x="270" y="10"/>
                  </a:lnTo>
                  <a:lnTo>
                    <a:pt x="271" y="9"/>
                  </a:lnTo>
                  <a:lnTo>
                    <a:pt x="271" y="10"/>
                  </a:lnTo>
                  <a:lnTo>
                    <a:pt x="271" y="9"/>
                  </a:lnTo>
                  <a:lnTo>
                    <a:pt x="272" y="10"/>
                  </a:lnTo>
                  <a:lnTo>
                    <a:pt x="273" y="12"/>
                  </a:lnTo>
                  <a:lnTo>
                    <a:pt x="274" y="16"/>
                  </a:lnTo>
                  <a:lnTo>
                    <a:pt x="274" y="9"/>
                  </a:lnTo>
                  <a:lnTo>
                    <a:pt x="274" y="12"/>
                  </a:lnTo>
                  <a:lnTo>
                    <a:pt x="275" y="12"/>
                  </a:lnTo>
                  <a:lnTo>
                    <a:pt x="276" y="12"/>
                  </a:lnTo>
                  <a:lnTo>
                    <a:pt x="277" y="10"/>
                  </a:lnTo>
                  <a:lnTo>
                    <a:pt x="278" y="11"/>
                  </a:lnTo>
                  <a:lnTo>
                    <a:pt x="278" y="10"/>
                  </a:lnTo>
                  <a:lnTo>
                    <a:pt x="278" y="17"/>
                  </a:lnTo>
                  <a:lnTo>
                    <a:pt x="279" y="14"/>
                  </a:lnTo>
                  <a:lnTo>
                    <a:pt x="280" y="12"/>
                  </a:lnTo>
                  <a:lnTo>
                    <a:pt x="281" y="12"/>
                  </a:lnTo>
                  <a:lnTo>
                    <a:pt x="282" y="12"/>
                  </a:lnTo>
                  <a:lnTo>
                    <a:pt x="282" y="10"/>
                  </a:lnTo>
                  <a:lnTo>
                    <a:pt x="283" y="10"/>
                  </a:lnTo>
                  <a:lnTo>
                    <a:pt x="283" y="8"/>
                  </a:lnTo>
                  <a:lnTo>
                    <a:pt x="284" y="10"/>
                  </a:lnTo>
                  <a:lnTo>
                    <a:pt x="285" y="11"/>
                  </a:lnTo>
                  <a:lnTo>
                    <a:pt x="286" y="1"/>
                  </a:lnTo>
                  <a:lnTo>
                    <a:pt x="286" y="9"/>
                  </a:lnTo>
                  <a:lnTo>
                    <a:pt x="286" y="10"/>
                  </a:lnTo>
                  <a:lnTo>
                    <a:pt x="287" y="12"/>
                  </a:lnTo>
                  <a:lnTo>
                    <a:pt x="288" y="8"/>
                  </a:lnTo>
                  <a:lnTo>
                    <a:pt x="288" y="9"/>
                  </a:lnTo>
                  <a:lnTo>
                    <a:pt x="289" y="5"/>
                  </a:lnTo>
                  <a:lnTo>
                    <a:pt x="290" y="5"/>
                  </a:lnTo>
                  <a:lnTo>
                    <a:pt x="290" y="11"/>
                  </a:lnTo>
                  <a:lnTo>
                    <a:pt x="291" y="10"/>
                  </a:lnTo>
                  <a:lnTo>
                    <a:pt x="291" y="8"/>
                  </a:lnTo>
                  <a:lnTo>
                    <a:pt x="292" y="10"/>
                  </a:lnTo>
                  <a:lnTo>
                    <a:pt x="293" y="11"/>
                  </a:lnTo>
                  <a:lnTo>
                    <a:pt x="293" y="15"/>
                  </a:lnTo>
                  <a:lnTo>
                    <a:pt x="293" y="10"/>
                  </a:lnTo>
                  <a:lnTo>
                    <a:pt x="294" y="15"/>
                  </a:lnTo>
                  <a:lnTo>
                    <a:pt x="295" y="15"/>
                  </a:lnTo>
                  <a:lnTo>
                    <a:pt x="296" y="12"/>
                  </a:lnTo>
                  <a:lnTo>
                    <a:pt x="297" y="19"/>
                  </a:lnTo>
                  <a:lnTo>
                    <a:pt x="297" y="15"/>
                  </a:lnTo>
                  <a:lnTo>
                    <a:pt x="298" y="10"/>
                  </a:lnTo>
                  <a:lnTo>
                    <a:pt x="298" y="12"/>
                  </a:lnTo>
                  <a:lnTo>
                    <a:pt x="299" y="9"/>
                  </a:lnTo>
                  <a:lnTo>
                    <a:pt x="300" y="10"/>
                  </a:lnTo>
                  <a:lnTo>
                    <a:pt x="300" y="11"/>
                  </a:lnTo>
                  <a:lnTo>
                    <a:pt x="301" y="11"/>
                  </a:lnTo>
                  <a:lnTo>
                    <a:pt x="302" y="12"/>
                  </a:lnTo>
                  <a:lnTo>
                    <a:pt x="303" y="10"/>
                  </a:lnTo>
                  <a:lnTo>
                    <a:pt x="304" y="12"/>
                  </a:lnTo>
                  <a:lnTo>
                    <a:pt x="305" y="11"/>
                  </a:lnTo>
                  <a:lnTo>
                    <a:pt x="305" y="9"/>
                  </a:lnTo>
                  <a:lnTo>
                    <a:pt x="305" y="6"/>
                  </a:lnTo>
                  <a:lnTo>
                    <a:pt x="306" y="8"/>
                  </a:lnTo>
                  <a:lnTo>
                    <a:pt x="307" y="10"/>
                  </a:lnTo>
                  <a:lnTo>
                    <a:pt x="308" y="12"/>
                  </a:lnTo>
                  <a:lnTo>
                    <a:pt x="308" y="15"/>
                  </a:lnTo>
                  <a:lnTo>
                    <a:pt x="308" y="11"/>
                  </a:lnTo>
                  <a:lnTo>
                    <a:pt x="309" y="10"/>
                  </a:lnTo>
                  <a:lnTo>
                    <a:pt x="310" y="16"/>
                  </a:lnTo>
                  <a:lnTo>
                    <a:pt x="310" y="13"/>
                  </a:lnTo>
                  <a:lnTo>
                    <a:pt x="311" y="12"/>
                  </a:lnTo>
                  <a:lnTo>
                    <a:pt x="312" y="12"/>
                  </a:lnTo>
                  <a:lnTo>
                    <a:pt x="312" y="9"/>
                  </a:lnTo>
                  <a:lnTo>
                    <a:pt x="313" y="7"/>
                  </a:lnTo>
                  <a:lnTo>
                    <a:pt x="313" y="8"/>
                  </a:lnTo>
                  <a:lnTo>
                    <a:pt x="314" y="11"/>
                  </a:lnTo>
                  <a:lnTo>
                    <a:pt x="315" y="9"/>
                  </a:lnTo>
                  <a:lnTo>
                    <a:pt x="315" y="11"/>
                  </a:lnTo>
                  <a:lnTo>
                    <a:pt x="316" y="12"/>
                  </a:lnTo>
                  <a:lnTo>
                    <a:pt x="317" y="16"/>
                  </a:lnTo>
                  <a:lnTo>
                    <a:pt x="318" y="12"/>
                  </a:lnTo>
                  <a:lnTo>
                    <a:pt x="318" y="10"/>
                  </a:lnTo>
                  <a:lnTo>
                    <a:pt x="319" y="10"/>
                  </a:lnTo>
                  <a:lnTo>
                    <a:pt x="320" y="11"/>
                  </a:lnTo>
                  <a:lnTo>
                    <a:pt x="320" y="12"/>
                  </a:lnTo>
                  <a:lnTo>
                    <a:pt x="320" y="10"/>
                  </a:lnTo>
                  <a:lnTo>
                    <a:pt x="321" y="13"/>
                  </a:lnTo>
                  <a:lnTo>
                    <a:pt x="322" y="12"/>
                  </a:lnTo>
                  <a:lnTo>
                    <a:pt x="322" y="11"/>
                  </a:lnTo>
                  <a:lnTo>
                    <a:pt x="323" y="11"/>
                  </a:lnTo>
                  <a:lnTo>
                    <a:pt x="323" y="12"/>
                  </a:lnTo>
                  <a:lnTo>
                    <a:pt x="324" y="11"/>
                  </a:lnTo>
                  <a:lnTo>
                    <a:pt x="325" y="10"/>
                  </a:lnTo>
                  <a:lnTo>
                    <a:pt x="325" y="11"/>
                  </a:lnTo>
                  <a:lnTo>
                    <a:pt x="326" y="12"/>
                  </a:lnTo>
                  <a:lnTo>
                    <a:pt x="327" y="12"/>
                  </a:lnTo>
                  <a:lnTo>
                    <a:pt x="327" y="13"/>
                  </a:lnTo>
                  <a:lnTo>
                    <a:pt x="327" y="12"/>
                  </a:lnTo>
                  <a:lnTo>
                    <a:pt x="328" y="12"/>
                  </a:lnTo>
                  <a:lnTo>
                    <a:pt x="329" y="12"/>
                  </a:lnTo>
                  <a:lnTo>
                    <a:pt x="330" y="5"/>
                  </a:lnTo>
                  <a:lnTo>
                    <a:pt x="330" y="10"/>
                  </a:lnTo>
                  <a:lnTo>
                    <a:pt x="331" y="10"/>
                  </a:lnTo>
                  <a:lnTo>
                    <a:pt x="331" y="11"/>
                  </a:lnTo>
                  <a:lnTo>
                    <a:pt x="332" y="7"/>
                  </a:lnTo>
                  <a:lnTo>
                    <a:pt x="332" y="8"/>
                  </a:lnTo>
                  <a:lnTo>
                    <a:pt x="333" y="10"/>
                  </a:lnTo>
                  <a:lnTo>
                    <a:pt x="334" y="11"/>
                  </a:lnTo>
                  <a:lnTo>
                    <a:pt x="335" y="10"/>
                  </a:lnTo>
                  <a:lnTo>
                    <a:pt x="335" y="12"/>
                  </a:lnTo>
                  <a:lnTo>
                    <a:pt x="335" y="11"/>
                  </a:lnTo>
                  <a:lnTo>
                    <a:pt x="336" y="8"/>
                  </a:lnTo>
                  <a:lnTo>
                    <a:pt x="337" y="7"/>
                  </a:lnTo>
                  <a:lnTo>
                    <a:pt x="337" y="10"/>
                  </a:lnTo>
                  <a:lnTo>
                    <a:pt x="338" y="11"/>
                  </a:lnTo>
                  <a:lnTo>
                    <a:pt x="338" y="10"/>
                  </a:lnTo>
                  <a:lnTo>
                    <a:pt x="339" y="10"/>
                  </a:lnTo>
                  <a:lnTo>
                    <a:pt x="340" y="12"/>
                  </a:lnTo>
                  <a:lnTo>
                    <a:pt x="340" y="11"/>
                  </a:lnTo>
                  <a:lnTo>
                    <a:pt x="341" y="17"/>
                  </a:lnTo>
                  <a:lnTo>
                    <a:pt x="342" y="15"/>
                  </a:lnTo>
                  <a:lnTo>
                    <a:pt x="342" y="13"/>
                  </a:lnTo>
                  <a:lnTo>
                    <a:pt x="342" y="12"/>
                  </a:lnTo>
                  <a:lnTo>
                    <a:pt x="343" y="12"/>
                  </a:lnTo>
                  <a:lnTo>
                    <a:pt x="344" y="9"/>
                  </a:lnTo>
                  <a:lnTo>
                    <a:pt x="344" y="11"/>
                  </a:lnTo>
                  <a:lnTo>
                    <a:pt x="345" y="10"/>
                  </a:lnTo>
                  <a:lnTo>
                    <a:pt x="346" y="10"/>
                  </a:lnTo>
                  <a:lnTo>
                    <a:pt x="346" y="12"/>
                  </a:lnTo>
                  <a:lnTo>
                    <a:pt x="347" y="12"/>
                  </a:lnTo>
                  <a:lnTo>
                    <a:pt x="347" y="11"/>
                  </a:lnTo>
                  <a:lnTo>
                    <a:pt x="348" y="9"/>
                  </a:lnTo>
                  <a:lnTo>
                    <a:pt x="349" y="11"/>
                  </a:lnTo>
                  <a:lnTo>
                    <a:pt x="349" y="10"/>
                  </a:lnTo>
                  <a:lnTo>
                    <a:pt x="349" y="11"/>
                  </a:lnTo>
                  <a:lnTo>
                    <a:pt x="350" y="12"/>
                  </a:lnTo>
                  <a:lnTo>
                    <a:pt x="351" y="12"/>
                  </a:lnTo>
                  <a:lnTo>
                    <a:pt x="352" y="12"/>
                  </a:lnTo>
                  <a:lnTo>
                    <a:pt x="352" y="8"/>
                  </a:lnTo>
                  <a:lnTo>
                    <a:pt x="353" y="8"/>
                  </a:lnTo>
                  <a:lnTo>
                    <a:pt x="353" y="10"/>
                  </a:lnTo>
                  <a:lnTo>
                    <a:pt x="354" y="12"/>
                  </a:lnTo>
                  <a:lnTo>
                    <a:pt x="354" y="7"/>
                  </a:lnTo>
                  <a:lnTo>
                    <a:pt x="355" y="10"/>
                  </a:lnTo>
                  <a:lnTo>
                    <a:pt x="356" y="12"/>
                  </a:lnTo>
                  <a:lnTo>
                    <a:pt x="357" y="10"/>
                  </a:lnTo>
                  <a:lnTo>
                    <a:pt x="357" y="12"/>
                  </a:lnTo>
                  <a:lnTo>
                    <a:pt x="358" y="12"/>
                  </a:lnTo>
                  <a:lnTo>
                    <a:pt x="359" y="12"/>
                  </a:lnTo>
                  <a:lnTo>
                    <a:pt x="359" y="15"/>
                  </a:lnTo>
                  <a:lnTo>
                    <a:pt x="360" y="10"/>
                  </a:lnTo>
                  <a:lnTo>
                    <a:pt x="361" y="11"/>
                  </a:lnTo>
                  <a:lnTo>
                    <a:pt x="361" y="10"/>
                  </a:lnTo>
                  <a:lnTo>
                    <a:pt x="362" y="8"/>
                  </a:lnTo>
                  <a:lnTo>
                    <a:pt x="362" y="12"/>
                  </a:lnTo>
                  <a:lnTo>
                    <a:pt x="363" y="14"/>
                  </a:lnTo>
                  <a:lnTo>
                    <a:pt x="364" y="13"/>
                  </a:lnTo>
                  <a:lnTo>
                    <a:pt x="364" y="15"/>
                  </a:lnTo>
                  <a:lnTo>
                    <a:pt x="365" y="5"/>
                  </a:lnTo>
                  <a:lnTo>
                    <a:pt x="366" y="7"/>
                  </a:lnTo>
                  <a:lnTo>
                    <a:pt x="366" y="9"/>
                  </a:lnTo>
                  <a:lnTo>
                    <a:pt x="367" y="10"/>
                  </a:lnTo>
                  <a:lnTo>
                    <a:pt x="368" y="3"/>
                  </a:lnTo>
                  <a:lnTo>
                    <a:pt x="368" y="12"/>
                  </a:lnTo>
                  <a:lnTo>
                    <a:pt x="369" y="10"/>
                  </a:lnTo>
                  <a:lnTo>
                    <a:pt x="370" y="15"/>
                  </a:lnTo>
                  <a:lnTo>
                    <a:pt x="371" y="13"/>
                  </a:lnTo>
                  <a:lnTo>
                    <a:pt x="371" y="12"/>
                  </a:lnTo>
                  <a:lnTo>
                    <a:pt x="372" y="10"/>
                  </a:lnTo>
                  <a:lnTo>
                    <a:pt x="372" y="11"/>
                  </a:lnTo>
                  <a:lnTo>
                    <a:pt x="373" y="12"/>
                  </a:lnTo>
                  <a:lnTo>
                    <a:pt x="374" y="12"/>
                  </a:lnTo>
                  <a:lnTo>
                    <a:pt x="374" y="15"/>
                  </a:lnTo>
                  <a:lnTo>
                    <a:pt x="375" y="13"/>
                  </a:lnTo>
                  <a:lnTo>
                    <a:pt x="376" y="12"/>
                  </a:lnTo>
                  <a:lnTo>
                    <a:pt x="376" y="13"/>
                  </a:lnTo>
                  <a:lnTo>
                    <a:pt x="376" y="16"/>
                  </a:lnTo>
                  <a:lnTo>
                    <a:pt x="377" y="14"/>
                  </a:lnTo>
                  <a:lnTo>
                    <a:pt x="378" y="12"/>
                  </a:lnTo>
                  <a:lnTo>
                    <a:pt x="379" y="12"/>
                  </a:lnTo>
                  <a:lnTo>
                    <a:pt x="379" y="11"/>
                  </a:lnTo>
                  <a:lnTo>
                    <a:pt x="379" y="14"/>
                  </a:lnTo>
                  <a:lnTo>
                    <a:pt x="380" y="15"/>
                  </a:lnTo>
                  <a:lnTo>
                    <a:pt x="381" y="13"/>
                  </a:lnTo>
                  <a:lnTo>
                    <a:pt x="381" y="9"/>
                  </a:lnTo>
                  <a:lnTo>
                    <a:pt x="382" y="10"/>
                  </a:lnTo>
                  <a:lnTo>
                    <a:pt x="383" y="9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538" name="Freeform 879"/>
            <p:cNvSpPr>
              <a:spLocks/>
            </p:cNvSpPr>
            <p:nvPr/>
          </p:nvSpPr>
          <p:spPr bwMode="auto">
            <a:xfrm>
              <a:off x="876300" y="3367087"/>
              <a:ext cx="673100" cy="2301875"/>
            </a:xfrm>
            <a:custGeom>
              <a:avLst/>
              <a:gdLst>
                <a:gd name="T0" fmla="*/ 2147483647 w 424"/>
                <a:gd name="T1" fmla="*/ 2147483647 h 1450"/>
                <a:gd name="T2" fmla="*/ 2147483647 w 424"/>
                <a:gd name="T3" fmla="*/ 2147483647 h 1450"/>
                <a:gd name="T4" fmla="*/ 2147483647 w 424"/>
                <a:gd name="T5" fmla="*/ 2147483647 h 1450"/>
                <a:gd name="T6" fmla="*/ 2147483647 w 424"/>
                <a:gd name="T7" fmla="*/ 2147483647 h 1450"/>
                <a:gd name="T8" fmla="*/ 2147483647 w 424"/>
                <a:gd name="T9" fmla="*/ 2147483647 h 1450"/>
                <a:gd name="T10" fmla="*/ 2147483647 w 424"/>
                <a:gd name="T11" fmla="*/ 2147483647 h 1450"/>
                <a:gd name="T12" fmla="*/ 2147483647 w 424"/>
                <a:gd name="T13" fmla="*/ 2147483647 h 1450"/>
                <a:gd name="T14" fmla="*/ 2147483647 w 424"/>
                <a:gd name="T15" fmla="*/ 2147483647 h 1450"/>
                <a:gd name="T16" fmla="*/ 2147483647 w 424"/>
                <a:gd name="T17" fmla="*/ 2147483647 h 1450"/>
                <a:gd name="T18" fmla="*/ 2147483647 w 424"/>
                <a:gd name="T19" fmla="*/ 2147483647 h 1450"/>
                <a:gd name="T20" fmla="*/ 2147483647 w 424"/>
                <a:gd name="T21" fmla="*/ 2147483647 h 1450"/>
                <a:gd name="T22" fmla="*/ 2147483647 w 424"/>
                <a:gd name="T23" fmla="*/ 2147483647 h 1450"/>
                <a:gd name="T24" fmla="*/ 2147483647 w 424"/>
                <a:gd name="T25" fmla="*/ 2147483647 h 1450"/>
                <a:gd name="T26" fmla="*/ 2147483647 w 424"/>
                <a:gd name="T27" fmla="*/ 2147483647 h 1450"/>
                <a:gd name="T28" fmla="*/ 2147483647 w 424"/>
                <a:gd name="T29" fmla="*/ 2147483647 h 1450"/>
                <a:gd name="T30" fmla="*/ 2147483647 w 424"/>
                <a:gd name="T31" fmla="*/ 2147483647 h 1450"/>
                <a:gd name="T32" fmla="*/ 2147483647 w 424"/>
                <a:gd name="T33" fmla="*/ 2147483647 h 1450"/>
                <a:gd name="T34" fmla="*/ 2147483647 w 424"/>
                <a:gd name="T35" fmla="*/ 2147483647 h 1450"/>
                <a:gd name="T36" fmla="*/ 2147483647 w 424"/>
                <a:gd name="T37" fmla="*/ 2147483647 h 1450"/>
                <a:gd name="T38" fmla="*/ 2147483647 w 424"/>
                <a:gd name="T39" fmla="*/ 2147483647 h 1450"/>
                <a:gd name="T40" fmla="*/ 2147483647 w 424"/>
                <a:gd name="T41" fmla="*/ 2147483647 h 1450"/>
                <a:gd name="T42" fmla="*/ 2147483647 w 424"/>
                <a:gd name="T43" fmla="*/ 2147483647 h 1450"/>
                <a:gd name="T44" fmla="*/ 2147483647 w 424"/>
                <a:gd name="T45" fmla="*/ 2147483647 h 1450"/>
                <a:gd name="T46" fmla="*/ 2147483647 w 424"/>
                <a:gd name="T47" fmla="*/ 2147483647 h 1450"/>
                <a:gd name="T48" fmla="*/ 2147483647 w 424"/>
                <a:gd name="T49" fmla="*/ 2147483647 h 1450"/>
                <a:gd name="T50" fmla="*/ 2147483647 w 424"/>
                <a:gd name="T51" fmla="*/ 2147483647 h 1450"/>
                <a:gd name="T52" fmla="*/ 2147483647 w 424"/>
                <a:gd name="T53" fmla="*/ 2147483647 h 1450"/>
                <a:gd name="T54" fmla="*/ 2147483647 w 424"/>
                <a:gd name="T55" fmla="*/ 2147483647 h 1450"/>
                <a:gd name="T56" fmla="*/ 2147483647 w 424"/>
                <a:gd name="T57" fmla="*/ 2147483647 h 1450"/>
                <a:gd name="T58" fmla="*/ 2147483647 w 424"/>
                <a:gd name="T59" fmla="*/ 2147483647 h 1450"/>
                <a:gd name="T60" fmla="*/ 2147483647 w 424"/>
                <a:gd name="T61" fmla="*/ 2147483647 h 1450"/>
                <a:gd name="T62" fmla="*/ 2147483647 w 424"/>
                <a:gd name="T63" fmla="*/ 2147483647 h 1450"/>
                <a:gd name="T64" fmla="*/ 2147483647 w 424"/>
                <a:gd name="T65" fmla="*/ 2147483647 h 1450"/>
                <a:gd name="T66" fmla="*/ 2147483647 w 424"/>
                <a:gd name="T67" fmla="*/ 2147483647 h 1450"/>
                <a:gd name="T68" fmla="*/ 2147483647 w 424"/>
                <a:gd name="T69" fmla="*/ 2147483647 h 1450"/>
                <a:gd name="T70" fmla="*/ 2147483647 w 424"/>
                <a:gd name="T71" fmla="*/ 2147483647 h 1450"/>
                <a:gd name="T72" fmla="*/ 2147483647 w 424"/>
                <a:gd name="T73" fmla="*/ 2147483647 h 1450"/>
                <a:gd name="T74" fmla="*/ 2147483647 w 424"/>
                <a:gd name="T75" fmla="*/ 2147483647 h 1450"/>
                <a:gd name="T76" fmla="*/ 2147483647 w 424"/>
                <a:gd name="T77" fmla="*/ 2147483647 h 1450"/>
                <a:gd name="T78" fmla="*/ 2147483647 w 424"/>
                <a:gd name="T79" fmla="*/ 2147483647 h 1450"/>
                <a:gd name="T80" fmla="*/ 2147483647 w 424"/>
                <a:gd name="T81" fmla="*/ 2147483647 h 1450"/>
                <a:gd name="T82" fmla="*/ 2147483647 w 424"/>
                <a:gd name="T83" fmla="*/ 2147483647 h 1450"/>
                <a:gd name="T84" fmla="*/ 2147483647 w 424"/>
                <a:gd name="T85" fmla="*/ 2147483647 h 1450"/>
                <a:gd name="T86" fmla="*/ 2147483647 w 424"/>
                <a:gd name="T87" fmla="*/ 2147483647 h 1450"/>
                <a:gd name="T88" fmla="*/ 2147483647 w 424"/>
                <a:gd name="T89" fmla="*/ 2147483647 h 1450"/>
                <a:gd name="T90" fmla="*/ 2147483647 w 424"/>
                <a:gd name="T91" fmla="*/ 2147483647 h 1450"/>
                <a:gd name="T92" fmla="*/ 2147483647 w 424"/>
                <a:gd name="T93" fmla="*/ 2147483647 h 1450"/>
                <a:gd name="T94" fmla="*/ 2147483647 w 424"/>
                <a:gd name="T95" fmla="*/ 2147483647 h 1450"/>
                <a:gd name="T96" fmla="*/ 2147483647 w 424"/>
                <a:gd name="T97" fmla="*/ 2147483647 h 1450"/>
                <a:gd name="T98" fmla="*/ 2147483647 w 424"/>
                <a:gd name="T99" fmla="*/ 2147483647 h 1450"/>
                <a:gd name="T100" fmla="*/ 2147483647 w 424"/>
                <a:gd name="T101" fmla="*/ 2147483647 h 1450"/>
                <a:gd name="T102" fmla="*/ 2147483647 w 424"/>
                <a:gd name="T103" fmla="*/ 2147483647 h 1450"/>
                <a:gd name="T104" fmla="*/ 2147483647 w 424"/>
                <a:gd name="T105" fmla="*/ 2147483647 h 1450"/>
                <a:gd name="T106" fmla="*/ 2147483647 w 424"/>
                <a:gd name="T107" fmla="*/ 2147483647 h 1450"/>
                <a:gd name="T108" fmla="*/ 2147483647 w 424"/>
                <a:gd name="T109" fmla="*/ 2147483647 h 1450"/>
                <a:gd name="T110" fmla="*/ 2147483647 w 424"/>
                <a:gd name="T111" fmla="*/ 2147483647 h 1450"/>
                <a:gd name="T112" fmla="*/ 2147483647 w 424"/>
                <a:gd name="T113" fmla="*/ 2147483647 h 1450"/>
                <a:gd name="T114" fmla="*/ 2147483647 w 424"/>
                <a:gd name="T115" fmla="*/ 2147483647 h 1450"/>
                <a:gd name="T116" fmla="*/ 2147483647 w 424"/>
                <a:gd name="T117" fmla="*/ 2147483647 h 1450"/>
                <a:gd name="T118" fmla="*/ 2147483647 w 424"/>
                <a:gd name="T119" fmla="*/ 2147483647 h 1450"/>
                <a:gd name="T120" fmla="*/ 2147483647 w 424"/>
                <a:gd name="T121" fmla="*/ 2147483647 h 1450"/>
                <a:gd name="T122" fmla="*/ 2147483647 w 424"/>
                <a:gd name="T123" fmla="*/ 2147483647 h 1450"/>
                <a:gd name="T124" fmla="*/ 2147483647 w 424"/>
                <a:gd name="T125" fmla="*/ 2147483647 h 145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24"/>
                <a:gd name="T190" fmla="*/ 0 h 1450"/>
                <a:gd name="T191" fmla="*/ 424 w 424"/>
                <a:gd name="T192" fmla="*/ 1450 h 145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24" h="1450">
                  <a:moveTo>
                    <a:pt x="0" y="1267"/>
                  </a:moveTo>
                  <a:lnTo>
                    <a:pt x="1" y="1267"/>
                  </a:lnTo>
                  <a:lnTo>
                    <a:pt x="2" y="1267"/>
                  </a:lnTo>
                  <a:lnTo>
                    <a:pt x="3" y="1265"/>
                  </a:lnTo>
                  <a:lnTo>
                    <a:pt x="3" y="1266"/>
                  </a:lnTo>
                  <a:lnTo>
                    <a:pt x="4" y="1266"/>
                  </a:lnTo>
                  <a:lnTo>
                    <a:pt x="5" y="1265"/>
                  </a:lnTo>
                  <a:lnTo>
                    <a:pt x="5" y="1267"/>
                  </a:lnTo>
                  <a:lnTo>
                    <a:pt x="6" y="1267"/>
                  </a:lnTo>
                  <a:lnTo>
                    <a:pt x="7" y="1268"/>
                  </a:lnTo>
                  <a:lnTo>
                    <a:pt x="7" y="1269"/>
                  </a:lnTo>
                  <a:lnTo>
                    <a:pt x="8" y="1266"/>
                  </a:lnTo>
                  <a:lnTo>
                    <a:pt x="9" y="1271"/>
                  </a:lnTo>
                  <a:lnTo>
                    <a:pt x="9" y="1269"/>
                  </a:lnTo>
                  <a:lnTo>
                    <a:pt x="10" y="1267"/>
                  </a:lnTo>
                  <a:lnTo>
                    <a:pt x="10" y="1268"/>
                  </a:lnTo>
                  <a:lnTo>
                    <a:pt x="11" y="1270"/>
                  </a:lnTo>
                  <a:lnTo>
                    <a:pt x="12" y="1269"/>
                  </a:lnTo>
                  <a:lnTo>
                    <a:pt x="13" y="1270"/>
                  </a:lnTo>
                  <a:lnTo>
                    <a:pt x="14" y="1269"/>
                  </a:lnTo>
                  <a:lnTo>
                    <a:pt x="15" y="1268"/>
                  </a:lnTo>
                  <a:lnTo>
                    <a:pt x="16" y="1265"/>
                  </a:lnTo>
                  <a:lnTo>
                    <a:pt x="17" y="1268"/>
                  </a:lnTo>
                  <a:lnTo>
                    <a:pt x="17" y="1273"/>
                  </a:lnTo>
                  <a:lnTo>
                    <a:pt x="18" y="1272"/>
                  </a:lnTo>
                  <a:lnTo>
                    <a:pt x="18" y="1268"/>
                  </a:lnTo>
                  <a:lnTo>
                    <a:pt x="19" y="1269"/>
                  </a:lnTo>
                  <a:lnTo>
                    <a:pt x="19" y="1268"/>
                  </a:lnTo>
                  <a:lnTo>
                    <a:pt x="20" y="1450"/>
                  </a:lnTo>
                  <a:lnTo>
                    <a:pt x="21" y="1389"/>
                  </a:lnTo>
                  <a:lnTo>
                    <a:pt x="22" y="1344"/>
                  </a:lnTo>
                  <a:lnTo>
                    <a:pt x="22" y="1320"/>
                  </a:lnTo>
                  <a:lnTo>
                    <a:pt x="22" y="1304"/>
                  </a:lnTo>
                  <a:lnTo>
                    <a:pt x="23" y="1296"/>
                  </a:lnTo>
                  <a:lnTo>
                    <a:pt x="24" y="1293"/>
                  </a:lnTo>
                  <a:lnTo>
                    <a:pt x="24" y="1291"/>
                  </a:lnTo>
                  <a:lnTo>
                    <a:pt x="25" y="1286"/>
                  </a:lnTo>
                  <a:lnTo>
                    <a:pt x="25" y="1288"/>
                  </a:lnTo>
                  <a:lnTo>
                    <a:pt x="26" y="1287"/>
                  </a:lnTo>
                  <a:lnTo>
                    <a:pt x="27" y="1286"/>
                  </a:lnTo>
                  <a:lnTo>
                    <a:pt x="27" y="1283"/>
                  </a:lnTo>
                  <a:lnTo>
                    <a:pt x="28" y="1284"/>
                  </a:lnTo>
                  <a:lnTo>
                    <a:pt x="29" y="1289"/>
                  </a:lnTo>
                  <a:lnTo>
                    <a:pt x="29" y="1288"/>
                  </a:lnTo>
                  <a:lnTo>
                    <a:pt x="29" y="1289"/>
                  </a:lnTo>
                  <a:lnTo>
                    <a:pt x="30" y="1287"/>
                  </a:lnTo>
                  <a:lnTo>
                    <a:pt x="31" y="1286"/>
                  </a:lnTo>
                  <a:lnTo>
                    <a:pt x="31" y="1285"/>
                  </a:lnTo>
                  <a:lnTo>
                    <a:pt x="32" y="1279"/>
                  </a:lnTo>
                  <a:lnTo>
                    <a:pt x="33" y="1286"/>
                  </a:lnTo>
                  <a:lnTo>
                    <a:pt x="34" y="1283"/>
                  </a:lnTo>
                  <a:lnTo>
                    <a:pt x="35" y="1283"/>
                  </a:lnTo>
                  <a:lnTo>
                    <a:pt x="36" y="1283"/>
                  </a:lnTo>
                  <a:lnTo>
                    <a:pt x="36" y="1281"/>
                  </a:lnTo>
                  <a:lnTo>
                    <a:pt x="37" y="1283"/>
                  </a:lnTo>
                  <a:lnTo>
                    <a:pt x="38" y="1280"/>
                  </a:lnTo>
                  <a:lnTo>
                    <a:pt x="39" y="1283"/>
                  </a:lnTo>
                  <a:lnTo>
                    <a:pt x="39" y="1282"/>
                  </a:lnTo>
                  <a:lnTo>
                    <a:pt x="40" y="1279"/>
                  </a:lnTo>
                  <a:lnTo>
                    <a:pt x="40" y="1286"/>
                  </a:lnTo>
                  <a:lnTo>
                    <a:pt x="41" y="1286"/>
                  </a:lnTo>
                  <a:lnTo>
                    <a:pt x="41" y="1285"/>
                  </a:lnTo>
                  <a:lnTo>
                    <a:pt x="42" y="1283"/>
                  </a:lnTo>
                  <a:lnTo>
                    <a:pt x="43" y="1284"/>
                  </a:lnTo>
                  <a:lnTo>
                    <a:pt x="44" y="1283"/>
                  </a:lnTo>
                  <a:lnTo>
                    <a:pt x="44" y="1282"/>
                  </a:lnTo>
                  <a:lnTo>
                    <a:pt x="44" y="1283"/>
                  </a:lnTo>
                  <a:lnTo>
                    <a:pt x="45" y="1280"/>
                  </a:lnTo>
                  <a:lnTo>
                    <a:pt x="46" y="1281"/>
                  </a:lnTo>
                  <a:lnTo>
                    <a:pt x="46" y="1283"/>
                  </a:lnTo>
                  <a:lnTo>
                    <a:pt x="47" y="1281"/>
                  </a:lnTo>
                  <a:lnTo>
                    <a:pt x="48" y="1281"/>
                  </a:lnTo>
                  <a:lnTo>
                    <a:pt x="48" y="1287"/>
                  </a:lnTo>
                  <a:lnTo>
                    <a:pt x="49" y="1286"/>
                  </a:lnTo>
                  <a:lnTo>
                    <a:pt x="49" y="1287"/>
                  </a:lnTo>
                  <a:lnTo>
                    <a:pt x="50" y="1284"/>
                  </a:lnTo>
                  <a:lnTo>
                    <a:pt x="51" y="1283"/>
                  </a:lnTo>
                  <a:lnTo>
                    <a:pt x="51" y="1286"/>
                  </a:lnTo>
                  <a:lnTo>
                    <a:pt x="52" y="1279"/>
                  </a:lnTo>
                  <a:lnTo>
                    <a:pt x="53" y="1279"/>
                  </a:lnTo>
                  <a:lnTo>
                    <a:pt x="53" y="1281"/>
                  </a:lnTo>
                  <a:lnTo>
                    <a:pt x="54" y="1280"/>
                  </a:lnTo>
                  <a:lnTo>
                    <a:pt x="55" y="1281"/>
                  </a:lnTo>
                  <a:lnTo>
                    <a:pt x="56" y="1282"/>
                  </a:lnTo>
                  <a:lnTo>
                    <a:pt x="56" y="1281"/>
                  </a:lnTo>
                  <a:lnTo>
                    <a:pt x="56" y="1283"/>
                  </a:lnTo>
                  <a:lnTo>
                    <a:pt x="57" y="1285"/>
                  </a:lnTo>
                  <a:lnTo>
                    <a:pt x="58" y="1286"/>
                  </a:lnTo>
                  <a:lnTo>
                    <a:pt x="58" y="1283"/>
                  </a:lnTo>
                  <a:lnTo>
                    <a:pt x="59" y="1282"/>
                  </a:lnTo>
                  <a:lnTo>
                    <a:pt x="59" y="1279"/>
                  </a:lnTo>
                  <a:lnTo>
                    <a:pt x="60" y="1286"/>
                  </a:lnTo>
                  <a:lnTo>
                    <a:pt x="61" y="1284"/>
                  </a:lnTo>
                  <a:lnTo>
                    <a:pt x="61" y="1282"/>
                  </a:lnTo>
                  <a:lnTo>
                    <a:pt x="62" y="1281"/>
                  </a:lnTo>
                  <a:lnTo>
                    <a:pt x="63" y="1277"/>
                  </a:lnTo>
                  <a:lnTo>
                    <a:pt x="63" y="1279"/>
                  </a:lnTo>
                  <a:lnTo>
                    <a:pt x="63" y="1280"/>
                  </a:lnTo>
                  <a:lnTo>
                    <a:pt x="64" y="1285"/>
                  </a:lnTo>
                  <a:lnTo>
                    <a:pt x="65" y="1280"/>
                  </a:lnTo>
                  <a:lnTo>
                    <a:pt x="66" y="1279"/>
                  </a:lnTo>
                  <a:lnTo>
                    <a:pt x="66" y="1277"/>
                  </a:lnTo>
                  <a:lnTo>
                    <a:pt x="67" y="1278"/>
                  </a:lnTo>
                  <a:lnTo>
                    <a:pt x="68" y="1281"/>
                  </a:lnTo>
                  <a:lnTo>
                    <a:pt x="69" y="1276"/>
                  </a:lnTo>
                  <a:lnTo>
                    <a:pt x="70" y="1276"/>
                  </a:lnTo>
                  <a:lnTo>
                    <a:pt x="71" y="1276"/>
                  </a:lnTo>
                  <a:lnTo>
                    <a:pt x="71" y="1277"/>
                  </a:lnTo>
                  <a:lnTo>
                    <a:pt x="72" y="1276"/>
                  </a:lnTo>
                  <a:lnTo>
                    <a:pt x="73" y="1279"/>
                  </a:lnTo>
                  <a:lnTo>
                    <a:pt x="74" y="1279"/>
                  </a:lnTo>
                  <a:lnTo>
                    <a:pt x="75" y="1278"/>
                  </a:lnTo>
                  <a:lnTo>
                    <a:pt x="76" y="1274"/>
                  </a:lnTo>
                  <a:lnTo>
                    <a:pt x="77" y="1275"/>
                  </a:lnTo>
                  <a:lnTo>
                    <a:pt x="78" y="1276"/>
                  </a:lnTo>
                  <a:lnTo>
                    <a:pt x="78" y="1278"/>
                  </a:lnTo>
                  <a:lnTo>
                    <a:pt x="79" y="1279"/>
                  </a:lnTo>
                  <a:lnTo>
                    <a:pt x="80" y="269"/>
                  </a:lnTo>
                  <a:lnTo>
                    <a:pt x="80" y="0"/>
                  </a:lnTo>
                  <a:lnTo>
                    <a:pt x="81" y="438"/>
                  </a:lnTo>
                  <a:lnTo>
                    <a:pt x="81" y="671"/>
                  </a:lnTo>
                  <a:lnTo>
                    <a:pt x="82" y="800"/>
                  </a:lnTo>
                  <a:lnTo>
                    <a:pt x="83" y="874"/>
                  </a:lnTo>
                  <a:lnTo>
                    <a:pt x="83" y="917"/>
                  </a:lnTo>
                  <a:lnTo>
                    <a:pt x="84" y="948"/>
                  </a:lnTo>
                  <a:lnTo>
                    <a:pt x="85" y="962"/>
                  </a:lnTo>
                  <a:lnTo>
                    <a:pt x="85" y="964"/>
                  </a:lnTo>
                  <a:lnTo>
                    <a:pt x="85" y="971"/>
                  </a:lnTo>
                  <a:lnTo>
                    <a:pt x="86" y="978"/>
                  </a:lnTo>
                  <a:lnTo>
                    <a:pt x="87" y="988"/>
                  </a:lnTo>
                  <a:lnTo>
                    <a:pt x="88" y="988"/>
                  </a:lnTo>
                  <a:lnTo>
                    <a:pt x="88" y="995"/>
                  </a:lnTo>
                  <a:lnTo>
                    <a:pt x="89" y="1003"/>
                  </a:lnTo>
                  <a:lnTo>
                    <a:pt x="89" y="1008"/>
                  </a:lnTo>
                  <a:lnTo>
                    <a:pt x="90" y="1017"/>
                  </a:lnTo>
                  <a:lnTo>
                    <a:pt x="90" y="1018"/>
                  </a:lnTo>
                  <a:lnTo>
                    <a:pt x="91" y="1019"/>
                  </a:lnTo>
                  <a:lnTo>
                    <a:pt x="92" y="1025"/>
                  </a:lnTo>
                  <a:lnTo>
                    <a:pt x="93" y="1031"/>
                  </a:lnTo>
                  <a:lnTo>
                    <a:pt x="93" y="1036"/>
                  </a:lnTo>
                  <a:lnTo>
                    <a:pt x="93" y="1042"/>
                  </a:lnTo>
                  <a:lnTo>
                    <a:pt x="94" y="1049"/>
                  </a:lnTo>
                  <a:lnTo>
                    <a:pt x="95" y="1054"/>
                  </a:lnTo>
                  <a:lnTo>
                    <a:pt x="95" y="1056"/>
                  </a:lnTo>
                  <a:lnTo>
                    <a:pt x="96" y="1055"/>
                  </a:lnTo>
                  <a:lnTo>
                    <a:pt x="97" y="1061"/>
                  </a:lnTo>
                  <a:lnTo>
                    <a:pt x="97" y="1068"/>
                  </a:lnTo>
                  <a:lnTo>
                    <a:pt x="98" y="1070"/>
                  </a:lnTo>
                  <a:lnTo>
                    <a:pt x="98" y="1068"/>
                  </a:lnTo>
                  <a:lnTo>
                    <a:pt x="99" y="1073"/>
                  </a:lnTo>
                  <a:lnTo>
                    <a:pt x="100" y="1083"/>
                  </a:lnTo>
                  <a:lnTo>
                    <a:pt x="100" y="1086"/>
                  </a:lnTo>
                  <a:lnTo>
                    <a:pt x="100" y="1084"/>
                  </a:lnTo>
                  <a:lnTo>
                    <a:pt x="101" y="1086"/>
                  </a:lnTo>
                  <a:lnTo>
                    <a:pt x="102" y="1088"/>
                  </a:lnTo>
                  <a:lnTo>
                    <a:pt x="102" y="1091"/>
                  </a:lnTo>
                  <a:lnTo>
                    <a:pt x="103" y="1093"/>
                  </a:lnTo>
                  <a:lnTo>
                    <a:pt x="104" y="1094"/>
                  </a:lnTo>
                  <a:lnTo>
                    <a:pt x="104" y="1098"/>
                  </a:lnTo>
                  <a:lnTo>
                    <a:pt x="105" y="1105"/>
                  </a:lnTo>
                  <a:lnTo>
                    <a:pt x="105" y="1106"/>
                  </a:lnTo>
                  <a:lnTo>
                    <a:pt x="106" y="1106"/>
                  </a:lnTo>
                  <a:lnTo>
                    <a:pt x="107" y="1109"/>
                  </a:lnTo>
                  <a:lnTo>
                    <a:pt x="107" y="1100"/>
                  </a:lnTo>
                  <a:lnTo>
                    <a:pt x="107" y="1107"/>
                  </a:lnTo>
                  <a:lnTo>
                    <a:pt x="108" y="1114"/>
                  </a:lnTo>
                  <a:lnTo>
                    <a:pt x="109" y="1117"/>
                  </a:lnTo>
                  <a:lnTo>
                    <a:pt x="110" y="1118"/>
                  </a:lnTo>
                  <a:lnTo>
                    <a:pt x="110" y="1121"/>
                  </a:lnTo>
                  <a:lnTo>
                    <a:pt x="111" y="1124"/>
                  </a:lnTo>
                  <a:lnTo>
                    <a:pt x="112" y="1123"/>
                  </a:lnTo>
                  <a:lnTo>
                    <a:pt x="112" y="1126"/>
                  </a:lnTo>
                  <a:lnTo>
                    <a:pt x="112" y="1127"/>
                  </a:lnTo>
                  <a:lnTo>
                    <a:pt x="113" y="1126"/>
                  </a:lnTo>
                  <a:lnTo>
                    <a:pt x="114" y="1128"/>
                  </a:lnTo>
                  <a:lnTo>
                    <a:pt x="115" y="1132"/>
                  </a:lnTo>
                  <a:lnTo>
                    <a:pt x="115" y="1134"/>
                  </a:lnTo>
                  <a:lnTo>
                    <a:pt x="115" y="1144"/>
                  </a:lnTo>
                  <a:lnTo>
                    <a:pt x="116" y="1144"/>
                  </a:lnTo>
                  <a:lnTo>
                    <a:pt x="117" y="1143"/>
                  </a:lnTo>
                  <a:lnTo>
                    <a:pt x="118" y="1149"/>
                  </a:lnTo>
                  <a:lnTo>
                    <a:pt x="119" y="1149"/>
                  </a:lnTo>
                  <a:lnTo>
                    <a:pt x="119" y="1150"/>
                  </a:lnTo>
                  <a:lnTo>
                    <a:pt x="120" y="1152"/>
                  </a:lnTo>
                  <a:lnTo>
                    <a:pt x="120" y="1156"/>
                  </a:lnTo>
                  <a:lnTo>
                    <a:pt x="121" y="1154"/>
                  </a:lnTo>
                  <a:lnTo>
                    <a:pt x="122" y="1156"/>
                  </a:lnTo>
                  <a:lnTo>
                    <a:pt x="123" y="1156"/>
                  </a:lnTo>
                  <a:lnTo>
                    <a:pt x="123" y="1158"/>
                  </a:lnTo>
                  <a:lnTo>
                    <a:pt x="124" y="1160"/>
                  </a:lnTo>
                  <a:lnTo>
                    <a:pt x="124" y="1159"/>
                  </a:lnTo>
                  <a:lnTo>
                    <a:pt x="125" y="1163"/>
                  </a:lnTo>
                  <a:lnTo>
                    <a:pt x="126" y="1165"/>
                  </a:lnTo>
                  <a:lnTo>
                    <a:pt x="127" y="1167"/>
                  </a:lnTo>
                  <a:lnTo>
                    <a:pt x="127" y="1165"/>
                  </a:lnTo>
                  <a:lnTo>
                    <a:pt x="127" y="1170"/>
                  </a:lnTo>
                  <a:lnTo>
                    <a:pt x="128" y="1172"/>
                  </a:lnTo>
                  <a:lnTo>
                    <a:pt x="129" y="1173"/>
                  </a:lnTo>
                  <a:lnTo>
                    <a:pt x="129" y="1176"/>
                  </a:lnTo>
                  <a:lnTo>
                    <a:pt x="130" y="1174"/>
                  </a:lnTo>
                  <a:lnTo>
                    <a:pt x="130" y="1171"/>
                  </a:lnTo>
                  <a:lnTo>
                    <a:pt x="131" y="1177"/>
                  </a:lnTo>
                  <a:lnTo>
                    <a:pt x="132" y="1181"/>
                  </a:lnTo>
                  <a:lnTo>
                    <a:pt x="133" y="1182"/>
                  </a:lnTo>
                  <a:lnTo>
                    <a:pt x="134" y="1183"/>
                  </a:lnTo>
                  <a:lnTo>
                    <a:pt x="134" y="1184"/>
                  </a:lnTo>
                  <a:lnTo>
                    <a:pt x="134" y="1188"/>
                  </a:lnTo>
                  <a:lnTo>
                    <a:pt x="135" y="1191"/>
                  </a:lnTo>
                  <a:lnTo>
                    <a:pt x="136" y="1187"/>
                  </a:lnTo>
                  <a:lnTo>
                    <a:pt x="137" y="1187"/>
                  </a:lnTo>
                  <a:lnTo>
                    <a:pt x="137" y="1188"/>
                  </a:lnTo>
                  <a:lnTo>
                    <a:pt x="138" y="1188"/>
                  </a:lnTo>
                  <a:lnTo>
                    <a:pt x="138" y="1189"/>
                  </a:lnTo>
                  <a:lnTo>
                    <a:pt x="139" y="1187"/>
                  </a:lnTo>
                  <a:lnTo>
                    <a:pt x="139" y="1186"/>
                  </a:lnTo>
                  <a:lnTo>
                    <a:pt x="140" y="1191"/>
                  </a:lnTo>
                  <a:lnTo>
                    <a:pt x="141" y="1187"/>
                  </a:lnTo>
                  <a:lnTo>
                    <a:pt x="142" y="1190"/>
                  </a:lnTo>
                  <a:lnTo>
                    <a:pt x="142" y="1191"/>
                  </a:lnTo>
                  <a:lnTo>
                    <a:pt x="142" y="1189"/>
                  </a:lnTo>
                  <a:lnTo>
                    <a:pt x="143" y="1188"/>
                  </a:lnTo>
                  <a:lnTo>
                    <a:pt x="144" y="1191"/>
                  </a:lnTo>
                  <a:lnTo>
                    <a:pt x="144" y="1193"/>
                  </a:lnTo>
                  <a:lnTo>
                    <a:pt x="145" y="1193"/>
                  </a:lnTo>
                  <a:lnTo>
                    <a:pt x="145" y="1191"/>
                  </a:lnTo>
                  <a:lnTo>
                    <a:pt x="146" y="1190"/>
                  </a:lnTo>
                  <a:lnTo>
                    <a:pt x="146" y="1188"/>
                  </a:lnTo>
                  <a:lnTo>
                    <a:pt x="147" y="1191"/>
                  </a:lnTo>
                  <a:lnTo>
                    <a:pt x="148" y="1193"/>
                  </a:lnTo>
                  <a:lnTo>
                    <a:pt x="149" y="1195"/>
                  </a:lnTo>
                  <a:lnTo>
                    <a:pt x="149" y="1198"/>
                  </a:lnTo>
                  <a:lnTo>
                    <a:pt x="149" y="1200"/>
                  </a:lnTo>
                  <a:lnTo>
                    <a:pt x="150" y="1205"/>
                  </a:lnTo>
                  <a:lnTo>
                    <a:pt x="151" y="1202"/>
                  </a:lnTo>
                  <a:lnTo>
                    <a:pt x="152" y="1197"/>
                  </a:lnTo>
                  <a:lnTo>
                    <a:pt x="153" y="1198"/>
                  </a:lnTo>
                  <a:lnTo>
                    <a:pt x="154" y="1196"/>
                  </a:lnTo>
                  <a:lnTo>
                    <a:pt x="154" y="1195"/>
                  </a:lnTo>
                  <a:lnTo>
                    <a:pt x="155" y="1199"/>
                  </a:lnTo>
                  <a:lnTo>
                    <a:pt x="156" y="1198"/>
                  </a:lnTo>
                  <a:lnTo>
                    <a:pt x="156" y="1196"/>
                  </a:lnTo>
                  <a:lnTo>
                    <a:pt x="156" y="1201"/>
                  </a:lnTo>
                  <a:lnTo>
                    <a:pt x="157" y="1199"/>
                  </a:lnTo>
                  <a:lnTo>
                    <a:pt x="158" y="1195"/>
                  </a:lnTo>
                  <a:lnTo>
                    <a:pt x="159" y="1198"/>
                  </a:lnTo>
                  <a:lnTo>
                    <a:pt x="160" y="1199"/>
                  </a:lnTo>
                  <a:lnTo>
                    <a:pt x="160" y="1206"/>
                  </a:lnTo>
                  <a:lnTo>
                    <a:pt x="161" y="1204"/>
                  </a:lnTo>
                  <a:lnTo>
                    <a:pt x="161" y="1202"/>
                  </a:lnTo>
                  <a:lnTo>
                    <a:pt x="162" y="1203"/>
                  </a:lnTo>
                  <a:lnTo>
                    <a:pt x="163" y="1197"/>
                  </a:lnTo>
                  <a:lnTo>
                    <a:pt x="164" y="1199"/>
                  </a:lnTo>
                  <a:lnTo>
                    <a:pt x="164" y="1200"/>
                  </a:lnTo>
                  <a:lnTo>
                    <a:pt x="164" y="1201"/>
                  </a:lnTo>
                  <a:lnTo>
                    <a:pt x="165" y="1208"/>
                  </a:lnTo>
                  <a:lnTo>
                    <a:pt x="166" y="1205"/>
                  </a:lnTo>
                  <a:lnTo>
                    <a:pt x="166" y="1207"/>
                  </a:lnTo>
                  <a:lnTo>
                    <a:pt x="167" y="1208"/>
                  </a:lnTo>
                  <a:lnTo>
                    <a:pt x="168" y="1205"/>
                  </a:lnTo>
                  <a:lnTo>
                    <a:pt x="168" y="1202"/>
                  </a:lnTo>
                  <a:lnTo>
                    <a:pt x="169" y="1203"/>
                  </a:lnTo>
                  <a:lnTo>
                    <a:pt x="170" y="1203"/>
                  </a:lnTo>
                  <a:lnTo>
                    <a:pt x="171" y="1205"/>
                  </a:lnTo>
                  <a:lnTo>
                    <a:pt x="171" y="1203"/>
                  </a:lnTo>
                  <a:lnTo>
                    <a:pt x="171" y="1205"/>
                  </a:lnTo>
                  <a:lnTo>
                    <a:pt x="172" y="1204"/>
                  </a:lnTo>
                  <a:lnTo>
                    <a:pt x="173" y="1204"/>
                  </a:lnTo>
                  <a:lnTo>
                    <a:pt x="173" y="1210"/>
                  </a:lnTo>
                  <a:lnTo>
                    <a:pt x="174" y="1207"/>
                  </a:lnTo>
                  <a:lnTo>
                    <a:pt x="175" y="1211"/>
                  </a:lnTo>
                  <a:lnTo>
                    <a:pt x="175" y="1208"/>
                  </a:lnTo>
                  <a:lnTo>
                    <a:pt x="176" y="1202"/>
                  </a:lnTo>
                  <a:lnTo>
                    <a:pt x="176" y="1204"/>
                  </a:lnTo>
                  <a:lnTo>
                    <a:pt x="177" y="1205"/>
                  </a:lnTo>
                  <a:lnTo>
                    <a:pt x="178" y="1205"/>
                  </a:lnTo>
                  <a:lnTo>
                    <a:pt x="178" y="1208"/>
                  </a:lnTo>
                  <a:lnTo>
                    <a:pt x="179" y="1208"/>
                  </a:lnTo>
                  <a:lnTo>
                    <a:pt x="179" y="1205"/>
                  </a:lnTo>
                  <a:lnTo>
                    <a:pt x="180" y="1205"/>
                  </a:lnTo>
                  <a:lnTo>
                    <a:pt x="181" y="1206"/>
                  </a:lnTo>
                  <a:lnTo>
                    <a:pt x="181" y="1205"/>
                  </a:lnTo>
                  <a:lnTo>
                    <a:pt x="182" y="1204"/>
                  </a:lnTo>
                  <a:lnTo>
                    <a:pt x="183" y="1200"/>
                  </a:lnTo>
                  <a:lnTo>
                    <a:pt x="183" y="1202"/>
                  </a:lnTo>
                  <a:lnTo>
                    <a:pt x="183" y="1203"/>
                  </a:lnTo>
                  <a:lnTo>
                    <a:pt x="184" y="1204"/>
                  </a:lnTo>
                  <a:lnTo>
                    <a:pt x="185" y="1204"/>
                  </a:lnTo>
                  <a:lnTo>
                    <a:pt x="186" y="1203"/>
                  </a:lnTo>
                  <a:lnTo>
                    <a:pt x="186" y="1208"/>
                  </a:lnTo>
                  <a:lnTo>
                    <a:pt x="187" y="1202"/>
                  </a:lnTo>
                  <a:lnTo>
                    <a:pt x="188" y="1206"/>
                  </a:lnTo>
                  <a:lnTo>
                    <a:pt x="188" y="1205"/>
                  </a:lnTo>
                  <a:lnTo>
                    <a:pt x="189" y="1206"/>
                  </a:lnTo>
                  <a:lnTo>
                    <a:pt x="190" y="1204"/>
                  </a:lnTo>
                  <a:lnTo>
                    <a:pt x="191" y="1205"/>
                  </a:lnTo>
                  <a:lnTo>
                    <a:pt x="192" y="1203"/>
                  </a:lnTo>
                  <a:lnTo>
                    <a:pt x="193" y="1204"/>
                  </a:lnTo>
                  <a:lnTo>
                    <a:pt x="193" y="1205"/>
                  </a:lnTo>
                  <a:lnTo>
                    <a:pt x="194" y="1205"/>
                  </a:lnTo>
                  <a:lnTo>
                    <a:pt x="195" y="1205"/>
                  </a:lnTo>
                  <a:lnTo>
                    <a:pt x="196" y="1204"/>
                  </a:lnTo>
                  <a:lnTo>
                    <a:pt x="197" y="1204"/>
                  </a:lnTo>
                  <a:lnTo>
                    <a:pt x="198" y="1202"/>
                  </a:lnTo>
                  <a:lnTo>
                    <a:pt x="198" y="1207"/>
                  </a:lnTo>
                  <a:lnTo>
                    <a:pt x="199" y="1205"/>
                  </a:lnTo>
                  <a:lnTo>
                    <a:pt x="200" y="1204"/>
                  </a:lnTo>
                  <a:lnTo>
                    <a:pt x="201" y="1206"/>
                  </a:lnTo>
                  <a:lnTo>
                    <a:pt x="201" y="1205"/>
                  </a:lnTo>
                  <a:lnTo>
                    <a:pt x="202" y="1200"/>
                  </a:lnTo>
                  <a:lnTo>
                    <a:pt x="203" y="1203"/>
                  </a:lnTo>
                  <a:lnTo>
                    <a:pt x="203" y="1205"/>
                  </a:lnTo>
                  <a:lnTo>
                    <a:pt x="204" y="1206"/>
                  </a:lnTo>
                  <a:lnTo>
                    <a:pt x="205" y="1212"/>
                  </a:lnTo>
                  <a:lnTo>
                    <a:pt x="205" y="1209"/>
                  </a:lnTo>
                  <a:lnTo>
                    <a:pt x="206" y="1207"/>
                  </a:lnTo>
                  <a:lnTo>
                    <a:pt x="207" y="1207"/>
                  </a:lnTo>
                  <a:lnTo>
                    <a:pt x="208" y="1206"/>
                  </a:lnTo>
                  <a:lnTo>
                    <a:pt x="208" y="1207"/>
                  </a:lnTo>
                  <a:lnTo>
                    <a:pt x="209" y="1207"/>
                  </a:lnTo>
                  <a:lnTo>
                    <a:pt x="209" y="1202"/>
                  </a:lnTo>
                  <a:lnTo>
                    <a:pt x="210" y="1209"/>
                  </a:lnTo>
                  <a:lnTo>
                    <a:pt x="210" y="1207"/>
                  </a:lnTo>
                  <a:lnTo>
                    <a:pt x="211" y="1206"/>
                  </a:lnTo>
                  <a:lnTo>
                    <a:pt x="212" y="1205"/>
                  </a:lnTo>
                  <a:lnTo>
                    <a:pt x="212" y="1207"/>
                  </a:lnTo>
                  <a:lnTo>
                    <a:pt x="213" y="1207"/>
                  </a:lnTo>
                  <a:lnTo>
                    <a:pt x="214" y="1210"/>
                  </a:lnTo>
                  <a:lnTo>
                    <a:pt x="215" y="1209"/>
                  </a:lnTo>
                  <a:lnTo>
                    <a:pt x="216" y="1202"/>
                  </a:lnTo>
                  <a:lnTo>
                    <a:pt x="217" y="1205"/>
                  </a:lnTo>
                  <a:lnTo>
                    <a:pt x="217" y="1207"/>
                  </a:lnTo>
                  <a:lnTo>
                    <a:pt x="218" y="1214"/>
                  </a:lnTo>
                  <a:lnTo>
                    <a:pt x="219" y="1212"/>
                  </a:lnTo>
                  <a:lnTo>
                    <a:pt x="220" y="1211"/>
                  </a:lnTo>
                  <a:lnTo>
                    <a:pt x="220" y="1212"/>
                  </a:lnTo>
                  <a:lnTo>
                    <a:pt x="221" y="1210"/>
                  </a:lnTo>
                  <a:lnTo>
                    <a:pt x="222" y="1213"/>
                  </a:lnTo>
                  <a:lnTo>
                    <a:pt x="222" y="1210"/>
                  </a:lnTo>
                  <a:lnTo>
                    <a:pt x="223" y="1205"/>
                  </a:lnTo>
                  <a:lnTo>
                    <a:pt x="224" y="1207"/>
                  </a:lnTo>
                  <a:lnTo>
                    <a:pt x="224" y="1209"/>
                  </a:lnTo>
                  <a:lnTo>
                    <a:pt x="225" y="1210"/>
                  </a:lnTo>
                  <a:lnTo>
                    <a:pt x="225" y="1209"/>
                  </a:lnTo>
                  <a:lnTo>
                    <a:pt x="226" y="1209"/>
                  </a:lnTo>
                  <a:lnTo>
                    <a:pt x="227" y="1208"/>
                  </a:lnTo>
                  <a:lnTo>
                    <a:pt x="227" y="1209"/>
                  </a:lnTo>
                  <a:lnTo>
                    <a:pt x="227" y="1211"/>
                  </a:lnTo>
                  <a:lnTo>
                    <a:pt x="228" y="1210"/>
                  </a:lnTo>
                  <a:lnTo>
                    <a:pt x="229" y="1203"/>
                  </a:lnTo>
                  <a:lnTo>
                    <a:pt x="230" y="1209"/>
                  </a:lnTo>
                  <a:lnTo>
                    <a:pt x="231" y="1210"/>
                  </a:lnTo>
                  <a:lnTo>
                    <a:pt x="232" y="1217"/>
                  </a:lnTo>
                  <a:lnTo>
                    <a:pt x="232" y="1214"/>
                  </a:lnTo>
                  <a:lnTo>
                    <a:pt x="232" y="1212"/>
                  </a:lnTo>
                  <a:lnTo>
                    <a:pt x="233" y="1208"/>
                  </a:lnTo>
                  <a:lnTo>
                    <a:pt x="234" y="1214"/>
                  </a:lnTo>
                  <a:lnTo>
                    <a:pt x="235" y="1211"/>
                  </a:lnTo>
                  <a:lnTo>
                    <a:pt x="235" y="1212"/>
                  </a:lnTo>
                  <a:lnTo>
                    <a:pt x="236" y="1209"/>
                  </a:lnTo>
                  <a:lnTo>
                    <a:pt x="237" y="1212"/>
                  </a:lnTo>
                  <a:lnTo>
                    <a:pt x="237" y="1214"/>
                  </a:lnTo>
                  <a:lnTo>
                    <a:pt x="238" y="1212"/>
                  </a:lnTo>
                  <a:lnTo>
                    <a:pt x="239" y="1207"/>
                  </a:lnTo>
                  <a:lnTo>
                    <a:pt x="239" y="1208"/>
                  </a:lnTo>
                  <a:lnTo>
                    <a:pt x="240" y="1202"/>
                  </a:lnTo>
                  <a:lnTo>
                    <a:pt x="241" y="1202"/>
                  </a:lnTo>
                  <a:lnTo>
                    <a:pt x="242" y="1205"/>
                  </a:lnTo>
                  <a:lnTo>
                    <a:pt x="242" y="1207"/>
                  </a:lnTo>
                  <a:lnTo>
                    <a:pt x="243" y="1205"/>
                  </a:lnTo>
                  <a:lnTo>
                    <a:pt x="243" y="1207"/>
                  </a:lnTo>
                  <a:lnTo>
                    <a:pt x="244" y="1209"/>
                  </a:lnTo>
                  <a:lnTo>
                    <a:pt x="244" y="1208"/>
                  </a:lnTo>
                  <a:lnTo>
                    <a:pt x="245" y="1217"/>
                  </a:lnTo>
                  <a:lnTo>
                    <a:pt x="246" y="1212"/>
                  </a:lnTo>
                  <a:lnTo>
                    <a:pt x="247" y="1212"/>
                  </a:lnTo>
                  <a:lnTo>
                    <a:pt x="247" y="1211"/>
                  </a:lnTo>
                  <a:lnTo>
                    <a:pt x="247" y="1212"/>
                  </a:lnTo>
                  <a:lnTo>
                    <a:pt x="248" y="1212"/>
                  </a:lnTo>
                  <a:lnTo>
                    <a:pt x="249" y="1205"/>
                  </a:lnTo>
                  <a:lnTo>
                    <a:pt x="249" y="1209"/>
                  </a:lnTo>
                  <a:lnTo>
                    <a:pt x="250" y="1211"/>
                  </a:lnTo>
                  <a:lnTo>
                    <a:pt x="251" y="1209"/>
                  </a:lnTo>
                  <a:lnTo>
                    <a:pt x="252" y="1214"/>
                  </a:lnTo>
                  <a:lnTo>
                    <a:pt x="252" y="1211"/>
                  </a:lnTo>
                  <a:lnTo>
                    <a:pt x="253" y="1213"/>
                  </a:lnTo>
                  <a:lnTo>
                    <a:pt x="254" y="1210"/>
                  </a:lnTo>
                  <a:lnTo>
                    <a:pt x="254" y="1209"/>
                  </a:lnTo>
                  <a:lnTo>
                    <a:pt x="254" y="1210"/>
                  </a:lnTo>
                  <a:lnTo>
                    <a:pt x="255" y="1210"/>
                  </a:lnTo>
                  <a:lnTo>
                    <a:pt x="256" y="1211"/>
                  </a:lnTo>
                  <a:lnTo>
                    <a:pt x="257" y="1212"/>
                  </a:lnTo>
                  <a:lnTo>
                    <a:pt x="258" y="1208"/>
                  </a:lnTo>
                  <a:lnTo>
                    <a:pt x="258" y="1209"/>
                  </a:lnTo>
                  <a:lnTo>
                    <a:pt x="259" y="1210"/>
                  </a:lnTo>
                  <a:lnTo>
                    <a:pt x="260" y="1206"/>
                  </a:lnTo>
                  <a:lnTo>
                    <a:pt x="261" y="1206"/>
                  </a:lnTo>
                  <a:lnTo>
                    <a:pt x="261" y="1211"/>
                  </a:lnTo>
                  <a:lnTo>
                    <a:pt x="261" y="1210"/>
                  </a:lnTo>
                  <a:lnTo>
                    <a:pt x="262" y="1218"/>
                  </a:lnTo>
                  <a:lnTo>
                    <a:pt x="263" y="1216"/>
                  </a:lnTo>
                  <a:lnTo>
                    <a:pt x="264" y="1213"/>
                  </a:lnTo>
                  <a:lnTo>
                    <a:pt x="264" y="1212"/>
                  </a:lnTo>
                  <a:lnTo>
                    <a:pt x="265" y="1216"/>
                  </a:lnTo>
                  <a:lnTo>
                    <a:pt x="265" y="1215"/>
                  </a:lnTo>
                  <a:lnTo>
                    <a:pt x="266" y="1212"/>
                  </a:lnTo>
                  <a:lnTo>
                    <a:pt x="266" y="1211"/>
                  </a:lnTo>
                  <a:lnTo>
                    <a:pt x="267" y="1209"/>
                  </a:lnTo>
                  <a:lnTo>
                    <a:pt x="268" y="1209"/>
                  </a:lnTo>
                  <a:lnTo>
                    <a:pt x="269" y="1211"/>
                  </a:lnTo>
                  <a:lnTo>
                    <a:pt x="269" y="1218"/>
                  </a:lnTo>
                  <a:lnTo>
                    <a:pt x="269" y="1217"/>
                  </a:lnTo>
                  <a:lnTo>
                    <a:pt x="270" y="1214"/>
                  </a:lnTo>
                  <a:lnTo>
                    <a:pt x="271" y="1213"/>
                  </a:lnTo>
                  <a:lnTo>
                    <a:pt x="271" y="1214"/>
                  </a:lnTo>
                  <a:lnTo>
                    <a:pt x="272" y="1212"/>
                  </a:lnTo>
                  <a:lnTo>
                    <a:pt x="273" y="1209"/>
                  </a:lnTo>
                  <a:lnTo>
                    <a:pt x="273" y="1207"/>
                  </a:lnTo>
                  <a:lnTo>
                    <a:pt x="274" y="1207"/>
                  </a:lnTo>
                  <a:lnTo>
                    <a:pt x="274" y="1208"/>
                  </a:lnTo>
                  <a:lnTo>
                    <a:pt x="275" y="1210"/>
                  </a:lnTo>
                  <a:lnTo>
                    <a:pt x="276" y="1210"/>
                  </a:lnTo>
                  <a:lnTo>
                    <a:pt x="276" y="1214"/>
                  </a:lnTo>
                  <a:lnTo>
                    <a:pt x="276" y="1208"/>
                  </a:lnTo>
                  <a:lnTo>
                    <a:pt x="277" y="1208"/>
                  </a:lnTo>
                  <a:lnTo>
                    <a:pt x="278" y="1209"/>
                  </a:lnTo>
                  <a:lnTo>
                    <a:pt x="279" y="1209"/>
                  </a:lnTo>
                  <a:lnTo>
                    <a:pt x="279" y="1208"/>
                  </a:lnTo>
                  <a:lnTo>
                    <a:pt x="280" y="1209"/>
                  </a:lnTo>
                  <a:lnTo>
                    <a:pt x="280" y="1211"/>
                  </a:lnTo>
                  <a:lnTo>
                    <a:pt x="281" y="1209"/>
                  </a:lnTo>
                  <a:lnTo>
                    <a:pt x="281" y="1208"/>
                  </a:lnTo>
                  <a:lnTo>
                    <a:pt x="282" y="1209"/>
                  </a:lnTo>
                  <a:lnTo>
                    <a:pt x="283" y="1205"/>
                  </a:lnTo>
                  <a:lnTo>
                    <a:pt x="284" y="1202"/>
                  </a:lnTo>
                  <a:lnTo>
                    <a:pt x="284" y="1198"/>
                  </a:lnTo>
                  <a:lnTo>
                    <a:pt x="285" y="1202"/>
                  </a:lnTo>
                  <a:lnTo>
                    <a:pt x="286" y="1204"/>
                  </a:lnTo>
                  <a:lnTo>
                    <a:pt x="286" y="1205"/>
                  </a:lnTo>
                  <a:lnTo>
                    <a:pt x="287" y="1200"/>
                  </a:lnTo>
                  <a:lnTo>
                    <a:pt x="288" y="1203"/>
                  </a:lnTo>
                  <a:lnTo>
                    <a:pt x="288" y="1207"/>
                  </a:lnTo>
                  <a:lnTo>
                    <a:pt x="289" y="1198"/>
                  </a:lnTo>
                  <a:lnTo>
                    <a:pt x="290" y="1198"/>
                  </a:lnTo>
                  <a:lnTo>
                    <a:pt x="291" y="1200"/>
                  </a:lnTo>
                  <a:lnTo>
                    <a:pt x="291" y="1201"/>
                  </a:lnTo>
                  <a:lnTo>
                    <a:pt x="291" y="1203"/>
                  </a:lnTo>
                  <a:lnTo>
                    <a:pt x="292" y="1200"/>
                  </a:lnTo>
                  <a:lnTo>
                    <a:pt x="293" y="1200"/>
                  </a:lnTo>
                  <a:lnTo>
                    <a:pt x="293" y="1203"/>
                  </a:lnTo>
                  <a:lnTo>
                    <a:pt x="294" y="1202"/>
                  </a:lnTo>
                  <a:lnTo>
                    <a:pt x="295" y="1202"/>
                  </a:lnTo>
                  <a:lnTo>
                    <a:pt x="296" y="1207"/>
                  </a:lnTo>
                  <a:lnTo>
                    <a:pt x="296" y="1206"/>
                  </a:lnTo>
                  <a:lnTo>
                    <a:pt x="297" y="1204"/>
                  </a:lnTo>
                  <a:lnTo>
                    <a:pt x="298" y="1202"/>
                  </a:lnTo>
                  <a:lnTo>
                    <a:pt x="299" y="1202"/>
                  </a:lnTo>
                  <a:lnTo>
                    <a:pt x="299" y="1200"/>
                  </a:lnTo>
                  <a:lnTo>
                    <a:pt x="300" y="1194"/>
                  </a:lnTo>
                  <a:lnTo>
                    <a:pt x="301" y="1197"/>
                  </a:lnTo>
                  <a:lnTo>
                    <a:pt x="301" y="1198"/>
                  </a:lnTo>
                  <a:lnTo>
                    <a:pt x="302" y="1199"/>
                  </a:lnTo>
                  <a:lnTo>
                    <a:pt x="303" y="1198"/>
                  </a:lnTo>
                  <a:lnTo>
                    <a:pt x="303" y="1199"/>
                  </a:lnTo>
                  <a:lnTo>
                    <a:pt x="303" y="1198"/>
                  </a:lnTo>
                  <a:lnTo>
                    <a:pt x="304" y="1200"/>
                  </a:lnTo>
                  <a:lnTo>
                    <a:pt x="305" y="1195"/>
                  </a:lnTo>
                  <a:lnTo>
                    <a:pt x="305" y="1198"/>
                  </a:lnTo>
                  <a:lnTo>
                    <a:pt x="306" y="1196"/>
                  </a:lnTo>
                  <a:lnTo>
                    <a:pt x="307" y="1199"/>
                  </a:lnTo>
                  <a:lnTo>
                    <a:pt x="308" y="1201"/>
                  </a:lnTo>
                  <a:lnTo>
                    <a:pt x="308" y="1200"/>
                  </a:lnTo>
                  <a:lnTo>
                    <a:pt x="309" y="1199"/>
                  </a:lnTo>
                  <a:lnTo>
                    <a:pt x="310" y="1200"/>
                  </a:lnTo>
                  <a:lnTo>
                    <a:pt x="310" y="1199"/>
                  </a:lnTo>
                  <a:lnTo>
                    <a:pt x="310" y="1198"/>
                  </a:lnTo>
                  <a:lnTo>
                    <a:pt x="311" y="1199"/>
                  </a:lnTo>
                  <a:lnTo>
                    <a:pt x="312" y="1198"/>
                  </a:lnTo>
                  <a:lnTo>
                    <a:pt x="313" y="1201"/>
                  </a:lnTo>
                  <a:lnTo>
                    <a:pt x="314" y="1201"/>
                  </a:lnTo>
                  <a:lnTo>
                    <a:pt x="314" y="1200"/>
                  </a:lnTo>
                  <a:lnTo>
                    <a:pt x="315" y="1199"/>
                  </a:lnTo>
                  <a:lnTo>
                    <a:pt x="315" y="1198"/>
                  </a:lnTo>
                  <a:lnTo>
                    <a:pt x="316" y="1199"/>
                  </a:lnTo>
                  <a:lnTo>
                    <a:pt x="317" y="1200"/>
                  </a:lnTo>
                  <a:lnTo>
                    <a:pt x="318" y="1198"/>
                  </a:lnTo>
                  <a:lnTo>
                    <a:pt x="318" y="1203"/>
                  </a:lnTo>
                  <a:lnTo>
                    <a:pt x="319" y="1202"/>
                  </a:lnTo>
                  <a:lnTo>
                    <a:pt x="320" y="1197"/>
                  </a:lnTo>
                  <a:lnTo>
                    <a:pt x="321" y="1195"/>
                  </a:lnTo>
                  <a:lnTo>
                    <a:pt x="321" y="1198"/>
                  </a:lnTo>
                  <a:lnTo>
                    <a:pt x="322" y="1198"/>
                  </a:lnTo>
                  <a:lnTo>
                    <a:pt x="323" y="1200"/>
                  </a:lnTo>
                  <a:lnTo>
                    <a:pt x="323" y="1198"/>
                  </a:lnTo>
                  <a:lnTo>
                    <a:pt x="324" y="1195"/>
                  </a:lnTo>
                  <a:lnTo>
                    <a:pt x="325" y="1195"/>
                  </a:lnTo>
                  <a:lnTo>
                    <a:pt x="325" y="1200"/>
                  </a:lnTo>
                  <a:lnTo>
                    <a:pt x="325" y="1199"/>
                  </a:lnTo>
                  <a:lnTo>
                    <a:pt x="326" y="1196"/>
                  </a:lnTo>
                  <a:lnTo>
                    <a:pt x="327" y="1194"/>
                  </a:lnTo>
                  <a:lnTo>
                    <a:pt x="327" y="1193"/>
                  </a:lnTo>
                  <a:lnTo>
                    <a:pt x="328" y="1193"/>
                  </a:lnTo>
                  <a:lnTo>
                    <a:pt x="329" y="1195"/>
                  </a:lnTo>
                  <a:lnTo>
                    <a:pt x="329" y="1202"/>
                  </a:lnTo>
                  <a:lnTo>
                    <a:pt x="330" y="1198"/>
                  </a:lnTo>
                  <a:lnTo>
                    <a:pt x="330" y="1197"/>
                  </a:lnTo>
                  <a:lnTo>
                    <a:pt x="331" y="1197"/>
                  </a:lnTo>
                  <a:lnTo>
                    <a:pt x="332" y="1202"/>
                  </a:lnTo>
                  <a:lnTo>
                    <a:pt x="332" y="1198"/>
                  </a:lnTo>
                  <a:lnTo>
                    <a:pt x="332" y="1195"/>
                  </a:lnTo>
                  <a:lnTo>
                    <a:pt x="333" y="1195"/>
                  </a:lnTo>
                  <a:lnTo>
                    <a:pt x="334" y="1189"/>
                  </a:lnTo>
                  <a:lnTo>
                    <a:pt x="335" y="1193"/>
                  </a:lnTo>
                  <a:lnTo>
                    <a:pt x="336" y="1195"/>
                  </a:lnTo>
                  <a:lnTo>
                    <a:pt x="337" y="1197"/>
                  </a:lnTo>
                  <a:lnTo>
                    <a:pt x="337" y="1196"/>
                  </a:lnTo>
                  <a:lnTo>
                    <a:pt x="337" y="1193"/>
                  </a:lnTo>
                  <a:lnTo>
                    <a:pt x="338" y="1193"/>
                  </a:lnTo>
                  <a:lnTo>
                    <a:pt x="339" y="1193"/>
                  </a:lnTo>
                  <a:lnTo>
                    <a:pt x="340" y="1196"/>
                  </a:lnTo>
                  <a:lnTo>
                    <a:pt x="340" y="1189"/>
                  </a:lnTo>
                  <a:lnTo>
                    <a:pt x="340" y="1195"/>
                  </a:lnTo>
                  <a:lnTo>
                    <a:pt x="341" y="1195"/>
                  </a:lnTo>
                  <a:lnTo>
                    <a:pt x="342" y="1195"/>
                  </a:lnTo>
                  <a:lnTo>
                    <a:pt x="342" y="1205"/>
                  </a:lnTo>
                  <a:lnTo>
                    <a:pt x="343" y="1198"/>
                  </a:lnTo>
                  <a:lnTo>
                    <a:pt x="344" y="1195"/>
                  </a:lnTo>
                  <a:lnTo>
                    <a:pt x="344" y="1197"/>
                  </a:lnTo>
                  <a:lnTo>
                    <a:pt x="345" y="1204"/>
                  </a:lnTo>
                  <a:lnTo>
                    <a:pt x="345" y="1200"/>
                  </a:lnTo>
                  <a:lnTo>
                    <a:pt x="346" y="1200"/>
                  </a:lnTo>
                  <a:lnTo>
                    <a:pt x="347" y="1197"/>
                  </a:lnTo>
                  <a:lnTo>
                    <a:pt x="347" y="1200"/>
                  </a:lnTo>
                  <a:lnTo>
                    <a:pt x="348" y="1199"/>
                  </a:lnTo>
                  <a:lnTo>
                    <a:pt x="349" y="1200"/>
                  </a:lnTo>
                  <a:lnTo>
                    <a:pt x="349" y="1198"/>
                  </a:lnTo>
                  <a:lnTo>
                    <a:pt x="350" y="1199"/>
                  </a:lnTo>
                  <a:lnTo>
                    <a:pt x="351" y="1199"/>
                  </a:lnTo>
                  <a:lnTo>
                    <a:pt x="352" y="1188"/>
                  </a:lnTo>
                  <a:lnTo>
                    <a:pt x="352" y="1195"/>
                  </a:lnTo>
                  <a:lnTo>
                    <a:pt x="352" y="1198"/>
                  </a:lnTo>
                  <a:lnTo>
                    <a:pt x="353" y="1198"/>
                  </a:lnTo>
                  <a:lnTo>
                    <a:pt x="354" y="1195"/>
                  </a:lnTo>
                  <a:lnTo>
                    <a:pt x="354" y="1197"/>
                  </a:lnTo>
                  <a:lnTo>
                    <a:pt x="355" y="1197"/>
                  </a:lnTo>
                  <a:lnTo>
                    <a:pt x="355" y="1199"/>
                  </a:lnTo>
                  <a:lnTo>
                    <a:pt x="356" y="1202"/>
                  </a:lnTo>
                  <a:lnTo>
                    <a:pt x="357" y="1199"/>
                  </a:lnTo>
                  <a:lnTo>
                    <a:pt x="358" y="1199"/>
                  </a:lnTo>
                  <a:lnTo>
                    <a:pt x="359" y="1198"/>
                  </a:lnTo>
                  <a:lnTo>
                    <a:pt x="359" y="1200"/>
                  </a:lnTo>
                  <a:lnTo>
                    <a:pt x="359" y="1198"/>
                  </a:lnTo>
                  <a:lnTo>
                    <a:pt x="360" y="1202"/>
                  </a:lnTo>
                  <a:lnTo>
                    <a:pt x="361" y="1202"/>
                  </a:lnTo>
                  <a:lnTo>
                    <a:pt x="362" y="1200"/>
                  </a:lnTo>
                  <a:lnTo>
                    <a:pt x="363" y="1204"/>
                  </a:lnTo>
                  <a:lnTo>
                    <a:pt x="363" y="1206"/>
                  </a:lnTo>
                  <a:lnTo>
                    <a:pt x="364" y="1204"/>
                  </a:lnTo>
                  <a:lnTo>
                    <a:pt x="365" y="1197"/>
                  </a:lnTo>
                  <a:lnTo>
                    <a:pt x="366" y="1199"/>
                  </a:lnTo>
                  <a:lnTo>
                    <a:pt x="367" y="1200"/>
                  </a:lnTo>
                  <a:lnTo>
                    <a:pt x="367" y="1202"/>
                  </a:lnTo>
                  <a:lnTo>
                    <a:pt x="367" y="1196"/>
                  </a:lnTo>
                  <a:lnTo>
                    <a:pt x="368" y="1197"/>
                  </a:lnTo>
                  <a:lnTo>
                    <a:pt x="369" y="1197"/>
                  </a:lnTo>
                  <a:lnTo>
                    <a:pt x="369" y="1198"/>
                  </a:lnTo>
                  <a:lnTo>
                    <a:pt x="370" y="1198"/>
                  </a:lnTo>
                  <a:lnTo>
                    <a:pt x="370" y="1199"/>
                  </a:lnTo>
                  <a:lnTo>
                    <a:pt x="371" y="1195"/>
                  </a:lnTo>
                  <a:lnTo>
                    <a:pt x="371" y="1198"/>
                  </a:lnTo>
                  <a:lnTo>
                    <a:pt x="372" y="1200"/>
                  </a:lnTo>
                  <a:lnTo>
                    <a:pt x="373" y="1198"/>
                  </a:lnTo>
                  <a:lnTo>
                    <a:pt x="374" y="1205"/>
                  </a:lnTo>
                  <a:lnTo>
                    <a:pt x="374" y="1204"/>
                  </a:lnTo>
                  <a:lnTo>
                    <a:pt x="375" y="1202"/>
                  </a:lnTo>
                  <a:lnTo>
                    <a:pt x="376" y="1203"/>
                  </a:lnTo>
                  <a:lnTo>
                    <a:pt x="376" y="1200"/>
                  </a:lnTo>
                  <a:lnTo>
                    <a:pt x="377" y="1199"/>
                  </a:lnTo>
                  <a:lnTo>
                    <a:pt x="378" y="1199"/>
                  </a:lnTo>
                  <a:lnTo>
                    <a:pt x="378" y="1195"/>
                  </a:lnTo>
                  <a:lnTo>
                    <a:pt x="379" y="1197"/>
                  </a:lnTo>
                  <a:lnTo>
                    <a:pt x="379" y="1200"/>
                  </a:lnTo>
                  <a:lnTo>
                    <a:pt x="380" y="1200"/>
                  </a:lnTo>
                  <a:lnTo>
                    <a:pt x="381" y="1199"/>
                  </a:lnTo>
                  <a:lnTo>
                    <a:pt x="381" y="1200"/>
                  </a:lnTo>
                  <a:lnTo>
                    <a:pt x="382" y="1200"/>
                  </a:lnTo>
                  <a:lnTo>
                    <a:pt x="383" y="1198"/>
                  </a:lnTo>
                  <a:lnTo>
                    <a:pt x="384" y="1199"/>
                  </a:lnTo>
                  <a:lnTo>
                    <a:pt x="384" y="1200"/>
                  </a:lnTo>
                  <a:lnTo>
                    <a:pt x="385" y="1198"/>
                  </a:lnTo>
                  <a:lnTo>
                    <a:pt x="385" y="1200"/>
                  </a:lnTo>
                  <a:lnTo>
                    <a:pt x="386" y="1200"/>
                  </a:lnTo>
                  <a:lnTo>
                    <a:pt x="387" y="1194"/>
                  </a:lnTo>
                  <a:lnTo>
                    <a:pt x="388" y="1198"/>
                  </a:lnTo>
                  <a:lnTo>
                    <a:pt x="389" y="1200"/>
                  </a:lnTo>
                  <a:lnTo>
                    <a:pt x="390" y="1198"/>
                  </a:lnTo>
                  <a:lnTo>
                    <a:pt x="391" y="1200"/>
                  </a:lnTo>
                  <a:lnTo>
                    <a:pt x="392" y="1203"/>
                  </a:lnTo>
                  <a:lnTo>
                    <a:pt x="393" y="1202"/>
                  </a:lnTo>
                  <a:lnTo>
                    <a:pt x="394" y="1201"/>
                  </a:lnTo>
                  <a:lnTo>
                    <a:pt x="394" y="1200"/>
                  </a:lnTo>
                  <a:lnTo>
                    <a:pt x="395" y="1199"/>
                  </a:lnTo>
                  <a:lnTo>
                    <a:pt x="396" y="1205"/>
                  </a:lnTo>
                  <a:lnTo>
                    <a:pt x="397" y="1203"/>
                  </a:lnTo>
                  <a:lnTo>
                    <a:pt x="398" y="1207"/>
                  </a:lnTo>
                  <a:lnTo>
                    <a:pt x="399" y="1207"/>
                  </a:lnTo>
                  <a:lnTo>
                    <a:pt x="400" y="1204"/>
                  </a:lnTo>
                  <a:lnTo>
                    <a:pt x="400" y="1202"/>
                  </a:lnTo>
                  <a:lnTo>
                    <a:pt x="401" y="1204"/>
                  </a:lnTo>
                  <a:lnTo>
                    <a:pt x="401" y="1202"/>
                  </a:lnTo>
                  <a:lnTo>
                    <a:pt x="402" y="1203"/>
                  </a:lnTo>
                  <a:lnTo>
                    <a:pt x="403" y="1200"/>
                  </a:lnTo>
                  <a:lnTo>
                    <a:pt x="403" y="1202"/>
                  </a:lnTo>
                  <a:lnTo>
                    <a:pt x="404" y="1202"/>
                  </a:lnTo>
                  <a:lnTo>
                    <a:pt x="404" y="1201"/>
                  </a:lnTo>
                  <a:lnTo>
                    <a:pt x="405" y="1202"/>
                  </a:lnTo>
                  <a:lnTo>
                    <a:pt x="406" y="1201"/>
                  </a:lnTo>
                  <a:lnTo>
                    <a:pt x="406" y="1200"/>
                  </a:lnTo>
                  <a:lnTo>
                    <a:pt x="407" y="1198"/>
                  </a:lnTo>
                  <a:lnTo>
                    <a:pt x="408" y="1202"/>
                  </a:lnTo>
                  <a:lnTo>
                    <a:pt x="408" y="1203"/>
                  </a:lnTo>
                  <a:lnTo>
                    <a:pt x="408" y="1204"/>
                  </a:lnTo>
                  <a:lnTo>
                    <a:pt x="409" y="1207"/>
                  </a:lnTo>
                  <a:lnTo>
                    <a:pt x="410" y="1206"/>
                  </a:lnTo>
                  <a:lnTo>
                    <a:pt x="411" y="1200"/>
                  </a:lnTo>
                  <a:lnTo>
                    <a:pt x="411" y="1202"/>
                  </a:lnTo>
                  <a:lnTo>
                    <a:pt x="411" y="1207"/>
                  </a:lnTo>
                  <a:lnTo>
                    <a:pt x="412" y="1207"/>
                  </a:lnTo>
                  <a:lnTo>
                    <a:pt x="413" y="1208"/>
                  </a:lnTo>
                  <a:lnTo>
                    <a:pt x="414" y="1206"/>
                  </a:lnTo>
                  <a:lnTo>
                    <a:pt x="415" y="1207"/>
                  </a:lnTo>
                  <a:lnTo>
                    <a:pt x="415" y="1206"/>
                  </a:lnTo>
                  <a:lnTo>
                    <a:pt x="416" y="1206"/>
                  </a:lnTo>
                  <a:lnTo>
                    <a:pt x="416" y="1207"/>
                  </a:lnTo>
                  <a:lnTo>
                    <a:pt x="417" y="1208"/>
                  </a:lnTo>
                  <a:lnTo>
                    <a:pt x="418" y="1208"/>
                  </a:lnTo>
                  <a:lnTo>
                    <a:pt x="418" y="1207"/>
                  </a:lnTo>
                  <a:lnTo>
                    <a:pt x="419" y="1208"/>
                  </a:lnTo>
                  <a:lnTo>
                    <a:pt x="419" y="1209"/>
                  </a:lnTo>
                  <a:lnTo>
                    <a:pt x="420" y="1209"/>
                  </a:lnTo>
                  <a:lnTo>
                    <a:pt x="421" y="1210"/>
                  </a:lnTo>
                  <a:lnTo>
                    <a:pt x="422" y="1210"/>
                  </a:lnTo>
                  <a:lnTo>
                    <a:pt x="423" y="1214"/>
                  </a:lnTo>
                  <a:lnTo>
                    <a:pt x="423" y="1213"/>
                  </a:lnTo>
                  <a:lnTo>
                    <a:pt x="423" y="1211"/>
                  </a:lnTo>
                  <a:lnTo>
                    <a:pt x="424" y="1210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539" name="Freeform 880"/>
            <p:cNvSpPr>
              <a:spLocks/>
            </p:cNvSpPr>
            <p:nvPr/>
          </p:nvSpPr>
          <p:spPr bwMode="auto">
            <a:xfrm>
              <a:off x="1549400" y="5264150"/>
              <a:ext cx="679450" cy="1763713"/>
            </a:xfrm>
            <a:custGeom>
              <a:avLst/>
              <a:gdLst>
                <a:gd name="T0" fmla="*/ 2147483647 w 428"/>
                <a:gd name="T1" fmla="*/ 2147483647 h 1111"/>
                <a:gd name="T2" fmla="*/ 2147483647 w 428"/>
                <a:gd name="T3" fmla="*/ 2147483647 h 1111"/>
                <a:gd name="T4" fmla="*/ 2147483647 w 428"/>
                <a:gd name="T5" fmla="*/ 2147483647 h 1111"/>
                <a:gd name="T6" fmla="*/ 2147483647 w 428"/>
                <a:gd name="T7" fmla="*/ 2147483647 h 1111"/>
                <a:gd name="T8" fmla="*/ 2147483647 w 428"/>
                <a:gd name="T9" fmla="*/ 2147483647 h 1111"/>
                <a:gd name="T10" fmla="*/ 2147483647 w 428"/>
                <a:gd name="T11" fmla="*/ 2147483647 h 1111"/>
                <a:gd name="T12" fmla="*/ 2147483647 w 428"/>
                <a:gd name="T13" fmla="*/ 2147483647 h 1111"/>
                <a:gd name="T14" fmla="*/ 2147483647 w 428"/>
                <a:gd name="T15" fmla="*/ 2147483647 h 1111"/>
                <a:gd name="T16" fmla="*/ 2147483647 w 428"/>
                <a:gd name="T17" fmla="*/ 2147483647 h 1111"/>
                <a:gd name="T18" fmla="*/ 2147483647 w 428"/>
                <a:gd name="T19" fmla="*/ 2147483647 h 1111"/>
                <a:gd name="T20" fmla="*/ 2147483647 w 428"/>
                <a:gd name="T21" fmla="*/ 2147483647 h 1111"/>
                <a:gd name="T22" fmla="*/ 2147483647 w 428"/>
                <a:gd name="T23" fmla="*/ 2147483647 h 1111"/>
                <a:gd name="T24" fmla="*/ 2147483647 w 428"/>
                <a:gd name="T25" fmla="*/ 2147483647 h 1111"/>
                <a:gd name="T26" fmla="*/ 2147483647 w 428"/>
                <a:gd name="T27" fmla="*/ 2147483647 h 1111"/>
                <a:gd name="T28" fmla="*/ 2147483647 w 428"/>
                <a:gd name="T29" fmla="*/ 2147483647 h 1111"/>
                <a:gd name="T30" fmla="*/ 2147483647 w 428"/>
                <a:gd name="T31" fmla="*/ 2147483647 h 1111"/>
                <a:gd name="T32" fmla="*/ 2147483647 w 428"/>
                <a:gd name="T33" fmla="*/ 2147483647 h 1111"/>
                <a:gd name="T34" fmla="*/ 2147483647 w 428"/>
                <a:gd name="T35" fmla="*/ 2147483647 h 1111"/>
                <a:gd name="T36" fmla="*/ 2147483647 w 428"/>
                <a:gd name="T37" fmla="*/ 2147483647 h 1111"/>
                <a:gd name="T38" fmla="*/ 2147483647 w 428"/>
                <a:gd name="T39" fmla="*/ 2147483647 h 1111"/>
                <a:gd name="T40" fmla="*/ 2147483647 w 428"/>
                <a:gd name="T41" fmla="*/ 2147483647 h 1111"/>
                <a:gd name="T42" fmla="*/ 2147483647 w 428"/>
                <a:gd name="T43" fmla="*/ 2147483647 h 1111"/>
                <a:gd name="T44" fmla="*/ 2147483647 w 428"/>
                <a:gd name="T45" fmla="*/ 2147483647 h 1111"/>
                <a:gd name="T46" fmla="*/ 2147483647 w 428"/>
                <a:gd name="T47" fmla="*/ 2147483647 h 1111"/>
                <a:gd name="T48" fmla="*/ 2147483647 w 428"/>
                <a:gd name="T49" fmla="*/ 2147483647 h 1111"/>
                <a:gd name="T50" fmla="*/ 2147483647 w 428"/>
                <a:gd name="T51" fmla="*/ 2147483647 h 1111"/>
                <a:gd name="T52" fmla="*/ 2147483647 w 428"/>
                <a:gd name="T53" fmla="*/ 2147483647 h 1111"/>
                <a:gd name="T54" fmla="*/ 2147483647 w 428"/>
                <a:gd name="T55" fmla="*/ 2147483647 h 1111"/>
                <a:gd name="T56" fmla="*/ 2147483647 w 428"/>
                <a:gd name="T57" fmla="*/ 2147483647 h 1111"/>
                <a:gd name="T58" fmla="*/ 2147483647 w 428"/>
                <a:gd name="T59" fmla="*/ 2147483647 h 1111"/>
                <a:gd name="T60" fmla="*/ 2147483647 w 428"/>
                <a:gd name="T61" fmla="*/ 2147483647 h 1111"/>
                <a:gd name="T62" fmla="*/ 2147483647 w 428"/>
                <a:gd name="T63" fmla="*/ 2147483647 h 1111"/>
                <a:gd name="T64" fmla="*/ 2147483647 w 428"/>
                <a:gd name="T65" fmla="*/ 2147483647 h 1111"/>
                <a:gd name="T66" fmla="*/ 2147483647 w 428"/>
                <a:gd name="T67" fmla="*/ 2147483647 h 1111"/>
                <a:gd name="T68" fmla="*/ 2147483647 w 428"/>
                <a:gd name="T69" fmla="*/ 2147483647 h 1111"/>
                <a:gd name="T70" fmla="*/ 2147483647 w 428"/>
                <a:gd name="T71" fmla="*/ 2147483647 h 1111"/>
                <a:gd name="T72" fmla="*/ 2147483647 w 428"/>
                <a:gd name="T73" fmla="*/ 2147483647 h 1111"/>
                <a:gd name="T74" fmla="*/ 2147483647 w 428"/>
                <a:gd name="T75" fmla="*/ 2147483647 h 1111"/>
                <a:gd name="T76" fmla="*/ 2147483647 w 428"/>
                <a:gd name="T77" fmla="*/ 2147483647 h 1111"/>
                <a:gd name="T78" fmla="*/ 2147483647 w 428"/>
                <a:gd name="T79" fmla="*/ 2147483647 h 1111"/>
                <a:gd name="T80" fmla="*/ 2147483647 w 428"/>
                <a:gd name="T81" fmla="*/ 2147483647 h 1111"/>
                <a:gd name="T82" fmla="*/ 2147483647 w 428"/>
                <a:gd name="T83" fmla="*/ 2147483647 h 1111"/>
                <a:gd name="T84" fmla="*/ 2147483647 w 428"/>
                <a:gd name="T85" fmla="*/ 2147483647 h 1111"/>
                <a:gd name="T86" fmla="*/ 2147483647 w 428"/>
                <a:gd name="T87" fmla="*/ 2147483647 h 1111"/>
                <a:gd name="T88" fmla="*/ 2147483647 w 428"/>
                <a:gd name="T89" fmla="*/ 2147483647 h 1111"/>
                <a:gd name="T90" fmla="*/ 2147483647 w 428"/>
                <a:gd name="T91" fmla="*/ 2147483647 h 1111"/>
                <a:gd name="T92" fmla="*/ 2147483647 w 428"/>
                <a:gd name="T93" fmla="*/ 2147483647 h 1111"/>
                <a:gd name="T94" fmla="*/ 2147483647 w 428"/>
                <a:gd name="T95" fmla="*/ 2147483647 h 1111"/>
                <a:gd name="T96" fmla="*/ 2147483647 w 428"/>
                <a:gd name="T97" fmla="*/ 2147483647 h 1111"/>
                <a:gd name="T98" fmla="*/ 2147483647 w 428"/>
                <a:gd name="T99" fmla="*/ 2147483647 h 1111"/>
                <a:gd name="T100" fmla="*/ 2147483647 w 428"/>
                <a:gd name="T101" fmla="*/ 2147483647 h 1111"/>
                <a:gd name="T102" fmla="*/ 2147483647 w 428"/>
                <a:gd name="T103" fmla="*/ 2147483647 h 1111"/>
                <a:gd name="T104" fmla="*/ 2147483647 w 428"/>
                <a:gd name="T105" fmla="*/ 2147483647 h 1111"/>
                <a:gd name="T106" fmla="*/ 2147483647 w 428"/>
                <a:gd name="T107" fmla="*/ 2147483647 h 1111"/>
                <a:gd name="T108" fmla="*/ 2147483647 w 428"/>
                <a:gd name="T109" fmla="*/ 2147483647 h 1111"/>
                <a:gd name="T110" fmla="*/ 2147483647 w 428"/>
                <a:gd name="T111" fmla="*/ 2147483647 h 1111"/>
                <a:gd name="T112" fmla="*/ 2147483647 w 428"/>
                <a:gd name="T113" fmla="*/ 2147483647 h 1111"/>
                <a:gd name="T114" fmla="*/ 2147483647 w 428"/>
                <a:gd name="T115" fmla="*/ 2147483647 h 1111"/>
                <a:gd name="T116" fmla="*/ 2147483647 w 428"/>
                <a:gd name="T117" fmla="*/ 2147483647 h 1111"/>
                <a:gd name="T118" fmla="*/ 2147483647 w 428"/>
                <a:gd name="T119" fmla="*/ 2147483647 h 1111"/>
                <a:gd name="T120" fmla="*/ 2147483647 w 428"/>
                <a:gd name="T121" fmla="*/ 2147483647 h 1111"/>
                <a:gd name="T122" fmla="*/ 2147483647 w 428"/>
                <a:gd name="T123" fmla="*/ 2147483647 h 1111"/>
                <a:gd name="T124" fmla="*/ 2147483647 w 428"/>
                <a:gd name="T125" fmla="*/ 2147483647 h 111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28"/>
                <a:gd name="T190" fmla="*/ 0 h 1111"/>
                <a:gd name="T191" fmla="*/ 428 w 428"/>
                <a:gd name="T192" fmla="*/ 1111 h 111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28" h="1111">
                  <a:moveTo>
                    <a:pt x="0" y="15"/>
                  </a:moveTo>
                  <a:lnTo>
                    <a:pt x="1" y="15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3" y="14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5" y="16"/>
                  </a:lnTo>
                  <a:lnTo>
                    <a:pt x="6" y="17"/>
                  </a:lnTo>
                  <a:lnTo>
                    <a:pt x="6" y="10"/>
                  </a:lnTo>
                  <a:lnTo>
                    <a:pt x="6" y="14"/>
                  </a:lnTo>
                  <a:lnTo>
                    <a:pt x="7" y="9"/>
                  </a:lnTo>
                  <a:lnTo>
                    <a:pt x="8" y="9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10" y="5"/>
                  </a:lnTo>
                  <a:lnTo>
                    <a:pt x="10" y="11"/>
                  </a:lnTo>
                  <a:lnTo>
                    <a:pt x="11" y="12"/>
                  </a:lnTo>
                  <a:lnTo>
                    <a:pt x="11" y="13"/>
                  </a:lnTo>
                  <a:lnTo>
                    <a:pt x="12" y="19"/>
                  </a:lnTo>
                  <a:lnTo>
                    <a:pt x="13" y="18"/>
                  </a:lnTo>
                  <a:lnTo>
                    <a:pt x="14" y="21"/>
                  </a:lnTo>
                  <a:lnTo>
                    <a:pt x="14" y="17"/>
                  </a:lnTo>
                  <a:lnTo>
                    <a:pt x="15" y="17"/>
                  </a:lnTo>
                  <a:lnTo>
                    <a:pt x="16" y="17"/>
                  </a:lnTo>
                  <a:lnTo>
                    <a:pt x="16" y="23"/>
                  </a:lnTo>
                  <a:lnTo>
                    <a:pt x="17" y="19"/>
                  </a:lnTo>
                  <a:lnTo>
                    <a:pt x="17" y="17"/>
                  </a:lnTo>
                  <a:lnTo>
                    <a:pt x="18" y="17"/>
                  </a:lnTo>
                  <a:lnTo>
                    <a:pt x="18" y="19"/>
                  </a:lnTo>
                  <a:lnTo>
                    <a:pt x="19" y="19"/>
                  </a:lnTo>
                  <a:lnTo>
                    <a:pt x="20" y="18"/>
                  </a:lnTo>
                  <a:lnTo>
                    <a:pt x="21" y="18"/>
                  </a:lnTo>
                  <a:lnTo>
                    <a:pt x="21" y="20"/>
                  </a:lnTo>
                  <a:lnTo>
                    <a:pt x="22" y="19"/>
                  </a:lnTo>
                  <a:lnTo>
                    <a:pt x="23" y="18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5" y="15"/>
                  </a:lnTo>
                  <a:lnTo>
                    <a:pt x="25" y="11"/>
                  </a:lnTo>
                  <a:lnTo>
                    <a:pt x="26" y="13"/>
                  </a:lnTo>
                  <a:lnTo>
                    <a:pt x="26" y="14"/>
                  </a:lnTo>
                  <a:lnTo>
                    <a:pt x="27" y="10"/>
                  </a:lnTo>
                  <a:lnTo>
                    <a:pt x="28" y="15"/>
                  </a:lnTo>
                  <a:lnTo>
                    <a:pt x="28" y="14"/>
                  </a:lnTo>
                  <a:lnTo>
                    <a:pt x="29" y="13"/>
                  </a:lnTo>
                  <a:lnTo>
                    <a:pt x="30" y="12"/>
                  </a:lnTo>
                  <a:lnTo>
                    <a:pt x="31" y="14"/>
                  </a:lnTo>
                  <a:lnTo>
                    <a:pt x="31" y="17"/>
                  </a:lnTo>
                  <a:lnTo>
                    <a:pt x="32" y="18"/>
                  </a:lnTo>
                  <a:lnTo>
                    <a:pt x="33" y="16"/>
                  </a:lnTo>
                  <a:lnTo>
                    <a:pt x="33" y="19"/>
                  </a:lnTo>
                  <a:lnTo>
                    <a:pt x="33" y="17"/>
                  </a:lnTo>
                  <a:lnTo>
                    <a:pt x="34" y="14"/>
                  </a:lnTo>
                  <a:lnTo>
                    <a:pt x="35" y="17"/>
                  </a:lnTo>
                  <a:lnTo>
                    <a:pt x="36" y="15"/>
                  </a:lnTo>
                  <a:lnTo>
                    <a:pt x="36" y="10"/>
                  </a:lnTo>
                  <a:lnTo>
                    <a:pt x="36" y="12"/>
                  </a:lnTo>
                  <a:lnTo>
                    <a:pt x="37" y="10"/>
                  </a:lnTo>
                  <a:lnTo>
                    <a:pt x="38" y="13"/>
                  </a:lnTo>
                  <a:lnTo>
                    <a:pt x="38" y="10"/>
                  </a:lnTo>
                  <a:lnTo>
                    <a:pt x="39" y="14"/>
                  </a:lnTo>
                  <a:lnTo>
                    <a:pt x="40" y="14"/>
                  </a:lnTo>
                  <a:lnTo>
                    <a:pt x="40" y="17"/>
                  </a:lnTo>
                  <a:lnTo>
                    <a:pt x="41" y="12"/>
                  </a:lnTo>
                  <a:lnTo>
                    <a:pt x="42" y="13"/>
                  </a:lnTo>
                  <a:lnTo>
                    <a:pt x="43" y="15"/>
                  </a:lnTo>
                  <a:lnTo>
                    <a:pt x="43" y="18"/>
                  </a:lnTo>
                  <a:lnTo>
                    <a:pt x="43" y="16"/>
                  </a:lnTo>
                  <a:lnTo>
                    <a:pt x="44" y="16"/>
                  </a:lnTo>
                  <a:lnTo>
                    <a:pt x="45" y="17"/>
                  </a:lnTo>
                  <a:lnTo>
                    <a:pt x="45" y="14"/>
                  </a:lnTo>
                  <a:lnTo>
                    <a:pt x="46" y="15"/>
                  </a:lnTo>
                  <a:lnTo>
                    <a:pt x="47" y="14"/>
                  </a:lnTo>
                  <a:lnTo>
                    <a:pt x="48" y="14"/>
                  </a:lnTo>
                  <a:lnTo>
                    <a:pt x="48" y="13"/>
                  </a:lnTo>
                  <a:lnTo>
                    <a:pt x="49" y="12"/>
                  </a:lnTo>
                  <a:lnTo>
                    <a:pt x="50" y="11"/>
                  </a:lnTo>
                  <a:lnTo>
                    <a:pt x="50" y="12"/>
                  </a:lnTo>
                  <a:lnTo>
                    <a:pt x="51" y="14"/>
                  </a:lnTo>
                  <a:lnTo>
                    <a:pt x="52" y="5"/>
                  </a:lnTo>
                  <a:lnTo>
                    <a:pt x="53" y="10"/>
                  </a:lnTo>
                  <a:lnTo>
                    <a:pt x="53" y="17"/>
                  </a:lnTo>
                  <a:lnTo>
                    <a:pt x="54" y="17"/>
                  </a:lnTo>
                  <a:lnTo>
                    <a:pt x="55" y="13"/>
                  </a:lnTo>
                  <a:lnTo>
                    <a:pt x="56" y="13"/>
                  </a:lnTo>
                  <a:lnTo>
                    <a:pt x="57" y="16"/>
                  </a:lnTo>
                  <a:lnTo>
                    <a:pt x="58" y="10"/>
                  </a:lnTo>
                  <a:lnTo>
                    <a:pt x="58" y="12"/>
                  </a:lnTo>
                  <a:lnTo>
                    <a:pt x="58" y="13"/>
                  </a:lnTo>
                  <a:lnTo>
                    <a:pt x="59" y="14"/>
                  </a:lnTo>
                  <a:lnTo>
                    <a:pt x="60" y="14"/>
                  </a:lnTo>
                  <a:lnTo>
                    <a:pt x="60" y="16"/>
                  </a:lnTo>
                  <a:lnTo>
                    <a:pt x="61" y="17"/>
                  </a:lnTo>
                  <a:lnTo>
                    <a:pt x="62" y="16"/>
                  </a:lnTo>
                  <a:lnTo>
                    <a:pt x="62" y="13"/>
                  </a:lnTo>
                  <a:lnTo>
                    <a:pt x="62" y="17"/>
                  </a:lnTo>
                  <a:lnTo>
                    <a:pt x="63" y="16"/>
                  </a:lnTo>
                  <a:lnTo>
                    <a:pt x="64" y="16"/>
                  </a:lnTo>
                  <a:lnTo>
                    <a:pt x="65" y="13"/>
                  </a:lnTo>
                  <a:lnTo>
                    <a:pt x="65" y="7"/>
                  </a:lnTo>
                  <a:lnTo>
                    <a:pt x="66" y="12"/>
                  </a:lnTo>
                  <a:lnTo>
                    <a:pt x="66" y="14"/>
                  </a:lnTo>
                  <a:lnTo>
                    <a:pt x="67" y="16"/>
                  </a:lnTo>
                  <a:lnTo>
                    <a:pt x="67" y="11"/>
                  </a:lnTo>
                  <a:lnTo>
                    <a:pt x="68" y="13"/>
                  </a:lnTo>
                  <a:lnTo>
                    <a:pt x="69" y="12"/>
                  </a:lnTo>
                  <a:lnTo>
                    <a:pt x="70" y="7"/>
                  </a:lnTo>
                  <a:lnTo>
                    <a:pt x="70" y="10"/>
                  </a:lnTo>
                  <a:lnTo>
                    <a:pt x="70" y="11"/>
                  </a:lnTo>
                  <a:lnTo>
                    <a:pt x="71" y="13"/>
                  </a:lnTo>
                  <a:lnTo>
                    <a:pt x="72" y="11"/>
                  </a:lnTo>
                  <a:lnTo>
                    <a:pt x="72" y="12"/>
                  </a:lnTo>
                  <a:lnTo>
                    <a:pt x="73" y="19"/>
                  </a:lnTo>
                  <a:lnTo>
                    <a:pt x="74" y="18"/>
                  </a:lnTo>
                  <a:lnTo>
                    <a:pt x="74" y="17"/>
                  </a:lnTo>
                  <a:lnTo>
                    <a:pt x="75" y="17"/>
                  </a:lnTo>
                  <a:lnTo>
                    <a:pt x="75" y="16"/>
                  </a:lnTo>
                  <a:lnTo>
                    <a:pt x="76" y="15"/>
                  </a:lnTo>
                  <a:lnTo>
                    <a:pt x="77" y="12"/>
                  </a:lnTo>
                  <a:lnTo>
                    <a:pt x="77" y="10"/>
                  </a:lnTo>
                  <a:lnTo>
                    <a:pt x="77" y="13"/>
                  </a:lnTo>
                  <a:lnTo>
                    <a:pt x="78" y="12"/>
                  </a:lnTo>
                  <a:lnTo>
                    <a:pt x="79" y="11"/>
                  </a:lnTo>
                  <a:lnTo>
                    <a:pt x="80" y="12"/>
                  </a:lnTo>
                  <a:lnTo>
                    <a:pt x="80" y="15"/>
                  </a:lnTo>
                  <a:lnTo>
                    <a:pt x="81" y="10"/>
                  </a:lnTo>
                  <a:lnTo>
                    <a:pt x="81" y="9"/>
                  </a:lnTo>
                  <a:lnTo>
                    <a:pt x="82" y="13"/>
                  </a:lnTo>
                  <a:lnTo>
                    <a:pt x="82" y="5"/>
                  </a:lnTo>
                  <a:lnTo>
                    <a:pt x="83" y="12"/>
                  </a:lnTo>
                  <a:lnTo>
                    <a:pt x="84" y="14"/>
                  </a:lnTo>
                  <a:lnTo>
                    <a:pt x="84" y="9"/>
                  </a:lnTo>
                  <a:lnTo>
                    <a:pt x="85" y="10"/>
                  </a:lnTo>
                  <a:lnTo>
                    <a:pt x="86" y="13"/>
                  </a:lnTo>
                  <a:lnTo>
                    <a:pt x="87" y="13"/>
                  </a:lnTo>
                  <a:lnTo>
                    <a:pt x="87" y="14"/>
                  </a:lnTo>
                  <a:lnTo>
                    <a:pt x="88" y="15"/>
                  </a:lnTo>
                  <a:lnTo>
                    <a:pt x="89" y="17"/>
                  </a:lnTo>
                  <a:lnTo>
                    <a:pt x="89" y="18"/>
                  </a:lnTo>
                  <a:lnTo>
                    <a:pt x="89" y="14"/>
                  </a:lnTo>
                  <a:lnTo>
                    <a:pt x="90" y="14"/>
                  </a:lnTo>
                  <a:lnTo>
                    <a:pt x="91" y="14"/>
                  </a:lnTo>
                  <a:lnTo>
                    <a:pt x="92" y="19"/>
                  </a:lnTo>
                  <a:lnTo>
                    <a:pt x="92" y="16"/>
                  </a:lnTo>
                  <a:lnTo>
                    <a:pt x="93" y="15"/>
                  </a:lnTo>
                  <a:lnTo>
                    <a:pt x="94" y="12"/>
                  </a:lnTo>
                  <a:lnTo>
                    <a:pt x="95" y="12"/>
                  </a:lnTo>
                  <a:lnTo>
                    <a:pt x="96" y="12"/>
                  </a:lnTo>
                  <a:lnTo>
                    <a:pt x="96" y="4"/>
                  </a:lnTo>
                  <a:lnTo>
                    <a:pt x="97" y="8"/>
                  </a:lnTo>
                  <a:lnTo>
                    <a:pt x="97" y="10"/>
                  </a:lnTo>
                  <a:lnTo>
                    <a:pt x="98" y="10"/>
                  </a:lnTo>
                  <a:lnTo>
                    <a:pt x="99" y="7"/>
                  </a:lnTo>
                  <a:lnTo>
                    <a:pt x="99" y="11"/>
                  </a:lnTo>
                  <a:lnTo>
                    <a:pt x="100" y="13"/>
                  </a:lnTo>
                  <a:lnTo>
                    <a:pt x="100" y="14"/>
                  </a:lnTo>
                  <a:lnTo>
                    <a:pt x="101" y="14"/>
                  </a:lnTo>
                  <a:lnTo>
                    <a:pt x="102" y="13"/>
                  </a:lnTo>
                  <a:lnTo>
                    <a:pt x="103" y="14"/>
                  </a:lnTo>
                  <a:lnTo>
                    <a:pt x="104" y="12"/>
                  </a:lnTo>
                  <a:lnTo>
                    <a:pt x="104" y="11"/>
                  </a:lnTo>
                  <a:lnTo>
                    <a:pt x="105" y="17"/>
                  </a:lnTo>
                  <a:lnTo>
                    <a:pt x="106" y="17"/>
                  </a:lnTo>
                  <a:lnTo>
                    <a:pt x="107" y="15"/>
                  </a:lnTo>
                  <a:lnTo>
                    <a:pt x="107" y="14"/>
                  </a:lnTo>
                  <a:lnTo>
                    <a:pt x="107" y="10"/>
                  </a:lnTo>
                  <a:lnTo>
                    <a:pt x="108" y="12"/>
                  </a:lnTo>
                  <a:lnTo>
                    <a:pt x="109" y="14"/>
                  </a:lnTo>
                  <a:lnTo>
                    <a:pt x="109" y="13"/>
                  </a:lnTo>
                  <a:lnTo>
                    <a:pt x="110" y="13"/>
                  </a:lnTo>
                  <a:lnTo>
                    <a:pt x="111" y="12"/>
                  </a:lnTo>
                  <a:lnTo>
                    <a:pt x="111" y="14"/>
                  </a:lnTo>
                  <a:lnTo>
                    <a:pt x="112" y="13"/>
                  </a:lnTo>
                  <a:lnTo>
                    <a:pt x="113" y="11"/>
                  </a:lnTo>
                  <a:lnTo>
                    <a:pt x="114" y="10"/>
                  </a:lnTo>
                  <a:lnTo>
                    <a:pt x="114" y="11"/>
                  </a:lnTo>
                  <a:lnTo>
                    <a:pt x="115" y="10"/>
                  </a:lnTo>
                  <a:lnTo>
                    <a:pt x="115" y="12"/>
                  </a:lnTo>
                  <a:lnTo>
                    <a:pt x="116" y="2"/>
                  </a:lnTo>
                  <a:lnTo>
                    <a:pt x="116" y="7"/>
                  </a:lnTo>
                  <a:lnTo>
                    <a:pt x="117" y="10"/>
                  </a:lnTo>
                  <a:lnTo>
                    <a:pt x="118" y="10"/>
                  </a:lnTo>
                  <a:lnTo>
                    <a:pt x="119" y="13"/>
                  </a:lnTo>
                  <a:lnTo>
                    <a:pt x="119" y="10"/>
                  </a:lnTo>
                  <a:lnTo>
                    <a:pt x="119" y="17"/>
                  </a:lnTo>
                  <a:lnTo>
                    <a:pt x="120" y="18"/>
                  </a:lnTo>
                  <a:lnTo>
                    <a:pt x="121" y="18"/>
                  </a:lnTo>
                  <a:lnTo>
                    <a:pt x="121" y="17"/>
                  </a:lnTo>
                  <a:lnTo>
                    <a:pt x="122" y="14"/>
                  </a:lnTo>
                  <a:lnTo>
                    <a:pt x="122" y="13"/>
                  </a:lnTo>
                  <a:lnTo>
                    <a:pt x="123" y="12"/>
                  </a:lnTo>
                  <a:lnTo>
                    <a:pt x="124" y="7"/>
                  </a:lnTo>
                  <a:lnTo>
                    <a:pt x="124" y="9"/>
                  </a:lnTo>
                  <a:lnTo>
                    <a:pt x="125" y="12"/>
                  </a:lnTo>
                  <a:lnTo>
                    <a:pt x="126" y="11"/>
                  </a:lnTo>
                  <a:lnTo>
                    <a:pt x="126" y="10"/>
                  </a:lnTo>
                  <a:lnTo>
                    <a:pt x="127" y="10"/>
                  </a:lnTo>
                  <a:lnTo>
                    <a:pt x="128" y="11"/>
                  </a:lnTo>
                  <a:lnTo>
                    <a:pt x="129" y="10"/>
                  </a:lnTo>
                  <a:lnTo>
                    <a:pt x="130" y="5"/>
                  </a:lnTo>
                  <a:lnTo>
                    <a:pt x="130" y="10"/>
                  </a:lnTo>
                  <a:lnTo>
                    <a:pt x="131" y="10"/>
                  </a:lnTo>
                  <a:lnTo>
                    <a:pt x="131" y="11"/>
                  </a:lnTo>
                  <a:lnTo>
                    <a:pt x="132" y="14"/>
                  </a:lnTo>
                  <a:lnTo>
                    <a:pt x="133" y="10"/>
                  </a:lnTo>
                  <a:lnTo>
                    <a:pt x="134" y="8"/>
                  </a:lnTo>
                  <a:lnTo>
                    <a:pt x="135" y="9"/>
                  </a:lnTo>
                  <a:lnTo>
                    <a:pt x="136" y="14"/>
                  </a:lnTo>
                  <a:lnTo>
                    <a:pt x="137" y="11"/>
                  </a:lnTo>
                  <a:lnTo>
                    <a:pt x="137" y="10"/>
                  </a:lnTo>
                  <a:lnTo>
                    <a:pt x="138" y="11"/>
                  </a:lnTo>
                  <a:lnTo>
                    <a:pt x="139" y="10"/>
                  </a:lnTo>
                  <a:lnTo>
                    <a:pt x="140" y="10"/>
                  </a:lnTo>
                  <a:lnTo>
                    <a:pt x="141" y="11"/>
                  </a:lnTo>
                  <a:lnTo>
                    <a:pt x="141" y="7"/>
                  </a:lnTo>
                  <a:lnTo>
                    <a:pt x="141" y="8"/>
                  </a:lnTo>
                  <a:lnTo>
                    <a:pt x="142" y="9"/>
                  </a:lnTo>
                  <a:lnTo>
                    <a:pt x="143" y="12"/>
                  </a:lnTo>
                  <a:lnTo>
                    <a:pt x="143" y="10"/>
                  </a:lnTo>
                  <a:lnTo>
                    <a:pt x="144" y="14"/>
                  </a:lnTo>
                  <a:lnTo>
                    <a:pt x="145" y="13"/>
                  </a:lnTo>
                  <a:lnTo>
                    <a:pt x="146" y="13"/>
                  </a:lnTo>
                  <a:lnTo>
                    <a:pt x="146" y="10"/>
                  </a:lnTo>
                  <a:lnTo>
                    <a:pt x="147" y="10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9"/>
                  </a:lnTo>
                  <a:lnTo>
                    <a:pt x="149" y="8"/>
                  </a:lnTo>
                  <a:lnTo>
                    <a:pt x="150" y="10"/>
                  </a:lnTo>
                  <a:lnTo>
                    <a:pt x="151" y="9"/>
                  </a:lnTo>
                  <a:lnTo>
                    <a:pt x="151" y="5"/>
                  </a:lnTo>
                  <a:lnTo>
                    <a:pt x="152" y="3"/>
                  </a:lnTo>
                  <a:lnTo>
                    <a:pt x="153" y="5"/>
                  </a:lnTo>
                  <a:lnTo>
                    <a:pt x="153" y="7"/>
                  </a:lnTo>
                  <a:lnTo>
                    <a:pt x="154" y="14"/>
                  </a:lnTo>
                  <a:lnTo>
                    <a:pt x="155" y="14"/>
                  </a:lnTo>
                  <a:lnTo>
                    <a:pt x="155" y="10"/>
                  </a:lnTo>
                  <a:lnTo>
                    <a:pt x="156" y="10"/>
                  </a:lnTo>
                  <a:lnTo>
                    <a:pt x="156" y="14"/>
                  </a:lnTo>
                  <a:lnTo>
                    <a:pt x="157" y="10"/>
                  </a:lnTo>
                  <a:lnTo>
                    <a:pt x="158" y="10"/>
                  </a:lnTo>
                  <a:lnTo>
                    <a:pt x="158" y="8"/>
                  </a:lnTo>
                  <a:lnTo>
                    <a:pt x="159" y="5"/>
                  </a:lnTo>
                  <a:lnTo>
                    <a:pt x="160" y="7"/>
                  </a:lnTo>
                  <a:lnTo>
                    <a:pt x="161" y="7"/>
                  </a:lnTo>
                  <a:lnTo>
                    <a:pt x="162" y="7"/>
                  </a:lnTo>
                  <a:lnTo>
                    <a:pt x="163" y="9"/>
                  </a:lnTo>
                  <a:lnTo>
                    <a:pt x="163" y="3"/>
                  </a:lnTo>
                  <a:lnTo>
                    <a:pt x="163" y="7"/>
                  </a:lnTo>
                  <a:lnTo>
                    <a:pt x="164" y="9"/>
                  </a:lnTo>
                  <a:lnTo>
                    <a:pt x="165" y="8"/>
                  </a:lnTo>
                  <a:lnTo>
                    <a:pt x="165" y="7"/>
                  </a:lnTo>
                  <a:lnTo>
                    <a:pt x="166" y="7"/>
                  </a:lnTo>
                  <a:lnTo>
                    <a:pt x="167" y="7"/>
                  </a:lnTo>
                  <a:lnTo>
                    <a:pt x="168" y="10"/>
                  </a:lnTo>
                  <a:lnTo>
                    <a:pt x="168" y="12"/>
                  </a:lnTo>
                  <a:lnTo>
                    <a:pt x="168" y="11"/>
                  </a:lnTo>
                  <a:lnTo>
                    <a:pt x="169" y="11"/>
                  </a:lnTo>
                  <a:lnTo>
                    <a:pt x="170" y="10"/>
                  </a:lnTo>
                  <a:lnTo>
                    <a:pt x="171" y="12"/>
                  </a:lnTo>
                  <a:lnTo>
                    <a:pt x="171" y="18"/>
                  </a:lnTo>
                  <a:lnTo>
                    <a:pt x="172" y="14"/>
                  </a:lnTo>
                  <a:lnTo>
                    <a:pt x="173" y="12"/>
                  </a:lnTo>
                  <a:lnTo>
                    <a:pt x="173" y="11"/>
                  </a:lnTo>
                  <a:lnTo>
                    <a:pt x="174" y="12"/>
                  </a:lnTo>
                  <a:lnTo>
                    <a:pt x="175" y="9"/>
                  </a:lnTo>
                  <a:lnTo>
                    <a:pt x="175" y="6"/>
                  </a:lnTo>
                  <a:lnTo>
                    <a:pt x="175" y="8"/>
                  </a:lnTo>
                  <a:lnTo>
                    <a:pt x="176" y="2"/>
                  </a:lnTo>
                  <a:lnTo>
                    <a:pt x="177" y="6"/>
                  </a:lnTo>
                  <a:lnTo>
                    <a:pt x="177" y="5"/>
                  </a:lnTo>
                  <a:lnTo>
                    <a:pt x="178" y="7"/>
                  </a:lnTo>
                  <a:lnTo>
                    <a:pt x="178" y="0"/>
                  </a:lnTo>
                  <a:lnTo>
                    <a:pt x="179" y="3"/>
                  </a:lnTo>
                  <a:lnTo>
                    <a:pt x="180" y="5"/>
                  </a:lnTo>
                  <a:lnTo>
                    <a:pt x="180" y="2"/>
                  </a:lnTo>
                  <a:lnTo>
                    <a:pt x="181" y="5"/>
                  </a:lnTo>
                  <a:lnTo>
                    <a:pt x="182" y="5"/>
                  </a:lnTo>
                  <a:lnTo>
                    <a:pt x="182" y="7"/>
                  </a:lnTo>
                  <a:lnTo>
                    <a:pt x="183" y="5"/>
                  </a:lnTo>
                  <a:lnTo>
                    <a:pt x="184" y="5"/>
                  </a:lnTo>
                  <a:lnTo>
                    <a:pt x="185" y="7"/>
                  </a:lnTo>
                  <a:lnTo>
                    <a:pt x="186" y="8"/>
                  </a:lnTo>
                  <a:lnTo>
                    <a:pt x="186" y="10"/>
                  </a:lnTo>
                  <a:lnTo>
                    <a:pt x="187" y="11"/>
                  </a:lnTo>
                  <a:lnTo>
                    <a:pt x="187" y="17"/>
                  </a:lnTo>
                  <a:lnTo>
                    <a:pt x="188" y="14"/>
                  </a:lnTo>
                  <a:lnTo>
                    <a:pt x="189" y="12"/>
                  </a:lnTo>
                  <a:lnTo>
                    <a:pt x="190" y="10"/>
                  </a:lnTo>
                  <a:lnTo>
                    <a:pt x="190" y="7"/>
                  </a:lnTo>
                  <a:lnTo>
                    <a:pt x="190" y="8"/>
                  </a:lnTo>
                  <a:lnTo>
                    <a:pt x="191" y="13"/>
                  </a:lnTo>
                  <a:lnTo>
                    <a:pt x="192" y="11"/>
                  </a:lnTo>
                  <a:lnTo>
                    <a:pt x="192" y="10"/>
                  </a:lnTo>
                  <a:lnTo>
                    <a:pt x="193" y="10"/>
                  </a:lnTo>
                  <a:lnTo>
                    <a:pt x="194" y="14"/>
                  </a:lnTo>
                  <a:lnTo>
                    <a:pt x="194" y="12"/>
                  </a:lnTo>
                  <a:lnTo>
                    <a:pt x="195" y="12"/>
                  </a:lnTo>
                  <a:lnTo>
                    <a:pt x="195" y="8"/>
                  </a:lnTo>
                  <a:lnTo>
                    <a:pt x="196" y="15"/>
                  </a:lnTo>
                  <a:lnTo>
                    <a:pt x="197" y="14"/>
                  </a:lnTo>
                  <a:lnTo>
                    <a:pt x="197" y="13"/>
                  </a:lnTo>
                  <a:lnTo>
                    <a:pt x="197" y="12"/>
                  </a:lnTo>
                  <a:lnTo>
                    <a:pt x="198" y="15"/>
                  </a:lnTo>
                  <a:lnTo>
                    <a:pt x="199" y="14"/>
                  </a:lnTo>
                  <a:lnTo>
                    <a:pt x="199" y="12"/>
                  </a:lnTo>
                  <a:lnTo>
                    <a:pt x="200" y="11"/>
                  </a:lnTo>
                  <a:lnTo>
                    <a:pt x="201" y="14"/>
                  </a:lnTo>
                  <a:lnTo>
                    <a:pt x="201" y="11"/>
                  </a:lnTo>
                  <a:lnTo>
                    <a:pt x="202" y="11"/>
                  </a:lnTo>
                  <a:lnTo>
                    <a:pt x="202" y="5"/>
                  </a:lnTo>
                  <a:lnTo>
                    <a:pt x="203" y="4"/>
                  </a:lnTo>
                  <a:lnTo>
                    <a:pt x="204" y="8"/>
                  </a:lnTo>
                  <a:lnTo>
                    <a:pt x="204" y="10"/>
                  </a:lnTo>
                  <a:lnTo>
                    <a:pt x="204" y="12"/>
                  </a:lnTo>
                  <a:lnTo>
                    <a:pt x="205" y="10"/>
                  </a:lnTo>
                  <a:lnTo>
                    <a:pt x="206" y="12"/>
                  </a:lnTo>
                  <a:lnTo>
                    <a:pt x="207" y="16"/>
                  </a:lnTo>
                  <a:lnTo>
                    <a:pt x="207" y="7"/>
                  </a:lnTo>
                  <a:lnTo>
                    <a:pt x="208" y="7"/>
                  </a:lnTo>
                  <a:lnTo>
                    <a:pt x="209" y="9"/>
                  </a:lnTo>
                  <a:lnTo>
                    <a:pt x="209" y="10"/>
                  </a:lnTo>
                  <a:lnTo>
                    <a:pt x="209" y="6"/>
                  </a:lnTo>
                  <a:lnTo>
                    <a:pt x="210" y="6"/>
                  </a:lnTo>
                  <a:lnTo>
                    <a:pt x="211" y="7"/>
                  </a:lnTo>
                  <a:lnTo>
                    <a:pt x="212" y="10"/>
                  </a:lnTo>
                  <a:lnTo>
                    <a:pt x="212" y="12"/>
                  </a:lnTo>
                  <a:lnTo>
                    <a:pt x="212" y="10"/>
                  </a:lnTo>
                  <a:lnTo>
                    <a:pt x="213" y="11"/>
                  </a:lnTo>
                  <a:lnTo>
                    <a:pt x="214" y="10"/>
                  </a:lnTo>
                  <a:lnTo>
                    <a:pt x="214" y="16"/>
                  </a:lnTo>
                  <a:lnTo>
                    <a:pt x="215" y="15"/>
                  </a:lnTo>
                  <a:lnTo>
                    <a:pt x="216" y="15"/>
                  </a:lnTo>
                  <a:lnTo>
                    <a:pt x="216" y="18"/>
                  </a:lnTo>
                  <a:lnTo>
                    <a:pt x="217" y="17"/>
                  </a:lnTo>
                  <a:lnTo>
                    <a:pt x="217" y="18"/>
                  </a:lnTo>
                  <a:lnTo>
                    <a:pt x="218" y="17"/>
                  </a:lnTo>
                  <a:lnTo>
                    <a:pt x="219" y="18"/>
                  </a:lnTo>
                  <a:lnTo>
                    <a:pt x="219" y="17"/>
                  </a:lnTo>
                  <a:lnTo>
                    <a:pt x="220" y="17"/>
                  </a:lnTo>
                  <a:lnTo>
                    <a:pt x="221" y="18"/>
                  </a:lnTo>
                  <a:lnTo>
                    <a:pt x="221" y="15"/>
                  </a:lnTo>
                  <a:lnTo>
                    <a:pt x="222" y="21"/>
                  </a:lnTo>
                  <a:lnTo>
                    <a:pt x="223" y="19"/>
                  </a:lnTo>
                  <a:lnTo>
                    <a:pt x="224" y="17"/>
                  </a:lnTo>
                  <a:lnTo>
                    <a:pt x="224" y="15"/>
                  </a:lnTo>
                  <a:lnTo>
                    <a:pt x="225" y="14"/>
                  </a:lnTo>
                  <a:lnTo>
                    <a:pt x="226" y="12"/>
                  </a:lnTo>
                  <a:lnTo>
                    <a:pt x="226" y="10"/>
                  </a:lnTo>
                  <a:lnTo>
                    <a:pt x="227" y="13"/>
                  </a:lnTo>
                  <a:lnTo>
                    <a:pt x="228" y="14"/>
                  </a:lnTo>
                  <a:lnTo>
                    <a:pt x="229" y="14"/>
                  </a:lnTo>
                  <a:lnTo>
                    <a:pt x="229" y="15"/>
                  </a:lnTo>
                  <a:lnTo>
                    <a:pt x="230" y="17"/>
                  </a:lnTo>
                  <a:lnTo>
                    <a:pt x="231" y="15"/>
                  </a:lnTo>
                  <a:lnTo>
                    <a:pt x="231" y="17"/>
                  </a:lnTo>
                  <a:lnTo>
                    <a:pt x="231" y="18"/>
                  </a:lnTo>
                  <a:lnTo>
                    <a:pt x="232" y="18"/>
                  </a:lnTo>
                  <a:lnTo>
                    <a:pt x="233" y="17"/>
                  </a:lnTo>
                  <a:lnTo>
                    <a:pt x="234" y="14"/>
                  </a:lnTo>
                  <a:lnTo>
                    <a:pt x="234" y="19"/>
                  </a:lnTo>
                  <a:lnTo>
                    <a:pt x="235" y="17"/>
                  </a:lnTo>
                  <a:lnTo>
                    <a:pt x="235" y="18"/>
                  </a:lnTo>
                  <a:lnTo>
                    <a:pt x="236" y="19"/>
                  </a:lnTo>
                  <a:lnTo>
                    <a:pt x="236" y="17"/>
                  </a:lnTo>
                  <a:lnTo>
                    <a:pt x="237" y="17"/>
                  </a:lnTo>
                  <a:lnTo>
                    <a:pt x="238" y="19"/>
                  </a:lnTo>
                  <a:lnTo>
                    <a:pt x="239" y="17"/>
                  </a:lnTo>
                  <a:lnTo>
                    <a:pt x="239" y="18"/>
                  </a:lnTo>
                  <a:lnTo>
                    <a:pt x="240" y="17"/>
                  </a:lnTo>
                  <a:lnTo>
                    <a:pt x="241" y="16"/>
                  </a:lnTo>
                  <a:lnTo>
                    <a:pt x="241" y="18"/>
                  </a:lnTo>
                  <a:lnTo>
                    <a:pt x="242" y="21"/>
                  </a:lnTo>
                  <a:lnTo>
                    <a:pt x="242" y="19"/>
                  </a:lnTo>
                  <a:lnTo>
                    <a:pt x="243" y="14"/>
                  </a:lnTo>
                  <a:lnTo>
                    <a:pt x="243" y="18"/>
                  </a:lnTo>
                  <a:lnTo>
                    <a:pt x="244" y="19"/>
                  </a:lnTo>
                  <a:lnTo>
                    <a:pt x="245" y="19"/>
                  </a:lnTo>
                  <a:lnTo>
                    <a:pt x="246" y="19"/>
                  </a:lnTo>
                  <a:lnTo>
                    <a:pt x="246" y="16"/>
                  </a:lnTo>
                  <a:lnTo>
                    <a:pt x="247" y="17"/>
                  </a:lnTo>
                  <a:lnTo>
                    <a:pt x="248" y="17"/>
                  </a:lnTo>
                  <a:lnTo>
                    <a:pt x="248" y="19"/>
                  </a:lnTo>
                  <a:lnTo>
                    <a:pt x="249" y="19"/>
                  </a:lnTo>
                  <a:lnTo>
                    <a:pt x="250" y="17"/>
                  </a:lnTo>
                  <a:lnTo>
                    <a:pt x="250" y="18"/>
                  </a:lnTo>
                  <a:lnTo>
                    <a:pt x="251" y="19"/>
                  </a:lnTo>
                  <a:lnTo>
                    <a:pt x="251" y="23"/>
                  </a:lnTo>
                  <a:lnTo>
                    <a:pt x="252" y="23"/>
                  </a:lnTo>
                  <a:lnTo>
                    <a:pt x="253" y="1017"/>
                  </a:lnTo>
                  <a:lnTo>
                    <a:pt x="253" y="1111"/>
                  </a:lnTo>
                  <a:lnTo>
                    <a:pt x="253" y="709"/>
                  </a:lnTo>
                  <a:lnTo>
                    <a:pt x="254" y="483"/>
                  </a:lnTo>
                  <a:lnTo>
                    <a:pt x="255" y="357"/>
                  </a:lnTo>
                  <a:lnTo>
                    <a:pt x="256" y="289"/>
                  </a:lnTo>
                  <a:lnTo>
                    <a:pt x="256" y="244"/>
                  </a:lnTo>
                  <a:lnTo>
                    <a:pt x="257" y="222"/>
                  </a:lnTo>
                  <a:lnTo>
                    <a:pt x="257" y="206"/>
                  </a:lnTo>
                  <a:lnTo>
                    <a:pt x="258" y="197"/>
                  </a:lnTo>
                  <a:lnTo>
                    <a:pt x="258" y="193"/>
                  </a:lnTo>
                  <a:lnTo>
                    <a:pt x="259" y="191"/>
                  </a:lnTo>
                  <a:lnTo>
                    <a:pt x="260" y="188"/>
                  </a:lnTo>
                  <a:lnTo>
                    <a:pt x="261" y="186"/>
                  </a:lnTo>
                  <a:lnTo>
                    <a:pt x="261" y="183"/>
                  </a:lnTo>
                  <a:lnTo>
                    <a:pt x="261" y="182"/>
                  </a:lnTo>
                  <a:lnTo>
                    <a:pt x="262" y="179"/>
                  </a:lnTo>
                  <a:lnTo>
                    <a:pt x="263" y="176"/>
                  </a:lnTo>
                  <a:lnTo>
                    <a:pt x="263" y="175"/>
                  </a:lnTo>
                  <a:lnTo>
                    <a:pt x="264" y="173"/>
                  </a:lnTo>
                  <a:lnTo>
                    <a:pt x="265" y="170"/>
                  </a:lnTo>
                  <a:lnTo>
                    <a:pt x="265" y="167"/>
                  </a:lnTo>
                  <a:lnTo>
                    <a:pt x="266" y="167"/>
                  </a:lnTo>
                  <a:lnTo>
                    <a:pt x="266" y="165"/>
                  </a:lnTo>
                  <a:lnTo>
                    <a:pt x="267" y="165"/>
                  </a:lnTo>
                  <a:lnTo>
                    <a:pt x="268" y="162"/>
                  </a:lnTo>
                  <a:lnTo>
                    <a:pt x="268" y="160"/>
                  </a:lnTo>
                  <a:lnTo>
                    <a:pt x="269" y="158"/>
                  </a:lnTo>
                  <a:lnTo>
                    <a:pt x="270" y="157"/>
                  </a:lnTo>
                  <a:lnTo>
                    <a:pt x="270" y="156"/>
                  </a:lnTo>
                  <a:lnTo>
                    <a:pt x="271" y="155"/>
                  </a:lnTo>
                  <a:lnTo>
                    <a:pt x="272" y="152"/>
                  </a:lnTo>
                  <a:lnTo>
                    <a:pt x="272" y="153"/>
                  </a:lnTo>
                  <a:lnTo>
                    <a:pt x="273" y="151"/>
                  </a:lnTo>
                  <a:lnTo>
                    <a:pt x="273" y="154"/>
                  </a:lnTo>
                  <a:lnTo>
                    <a:pt x="274" y="153"/>
                  </a:lnTo>
                  <a:lnTo>
                    <a:pt x="275" y="150"/>
                  </a:lnTo>
                  <a:lnTo>
                    <a:pt x="275" y="149"/>
                  </a:lnTo>
                  <a:lnTo>
                    <a:pt x="276" y="147"/>
                  </a:lnTo>
                  <a:lnTo>
                    <a:pt x="276" y="149"/>
                  </a:lnTo>
                  <a:lnTo>
                    <a:pt x="277" y="144"/>
                  </a:lnTo>
                  <a:lnTo>
                    <a:pt x="278" y="141"/>
                  </a:lnTo>
                  <a:lnTo>
                    <a:pt x="278" y="144"/>
                  </a:lnTo>
                  <a:lnTo>
                    <a:pt x="279" y="144"/>
                  </a:lnTo>
                  <a:lnTo>
                    <a:pt x="280" y="144"/>
                  </a:lnTo>
                  <a:lnTo>
                    <a:pt x="280" y="142"/>
                  </a:lnTo>
                  <a:lnTo>
                    <a:pt x="280" y="143"/>
                  </a:lnTo>
                  <a:lnTo>
                    <a:pt x="281" y="137"/>
                  </a:lnTo>
                  <a:lnTo>
                    <a:pt x="282" y="139"/>
                  </a:lnTo>
                  <a:lnTo>
                    <a:pt x="283" y="139"/>
                  </a:lnTo>
                  <a:lnTo>
                    <a:pt x="283" y="137"/>
                  </a:lnTo>
                  <a:lnTo>
                    <a:pt x="283" y="139"/>
                  </a:lnTo>
                  <a:lnTo>
                    <a:pt x="284" y="137"/>
                  </a:lnTo>
                  <a:lnTo>
                    <a:pt x="285" y="135"/>
                  </a:lnTo>
                  <a:lnTo>
                    <a:pt x="285" y="134"/>
                  </a:lnTo>
                  <a:lnTo>
                    <a:pt x="286" y="135"/>
                  </a:lnTo>
                  <a:lnTo>
                    <a:pt x="287" y="135"/>
                  </a:lnTo>
                  <a:lnTo>
                    <a:pt x="288" y="131"/>
                  </a:lnTo>
                  <a:lnTo>
                    <a:pt x="288" y="134"/>
                  </a:lnTo>
                  <a:lnTo>
                    <a:pt x="288" y="132"/>
                  </a:lnTo>
                  <a:lnTo>
                    <a:pt x="289" y="132"/>
                  </a:lnTo>
                  <a:lnTo>
                    <a:pt x="290" y="131"/>
                  </a:lnTo>
                  <a:lnTo>
                    <a:pt x="290" y="130"/>
                  </a:lnTo>
                  <a:lnTo>
                    <a:pt x="291" y="131"/>
                  </a:lnTo>
                  <a:lnTo>
                    <a:pt x="291" y="130"/>
                  </a:lnTo>
                  <a:lnTo>
                    <a:pt x="292" y="128"/>
                  </a:lnTo>
                  <a:lnTo>
                    <a:pt x="293" y="130"/>
                  </a:lnTo>
                  <a:lnTo>
                    <a:pt x="294" y="121"/>
                  </a:lnTo>
                  <a:lnTo>
                    <a:pt x="295" y="124"/>
                  </a:lnTo>
                  <a:lnTo>
                    <a:pt x="295" y="123"/>
                  </a:lnTo>
                  <a:lnTo>
                    <a:pt x="295" y="124"/>
                  </a:lnTo>
                  <a:lnTo>
                    <a:pt x="296" y="118"/>
                  </a:lnTo>
                  <a:lnTo>
                    <a:pt x="297" y="123"/>
                  </a:lnTo>
                  <a:lnTo>
                    <a:pt x="297" y="125"/>
                  </a:lnTo>
                  <a:lnTo>
                    <a:pt x="298" y="124"/>
                  </a:lnTo>
                  <a:lnTo>
                    <a:pt x="299" y="123"/>
                  </a:lnTo>
                  <a:lnTo>
                    <a:pt x="300" y="122"/>
                  </a:lnTo>
                  <a:lnTo>
                    <a:pt x="301" y="117"/>
                  </a:lnTo>
                  <a:lnTo>
                    <a:pt x="302" y="119"/>
                  </a:lnTo>
                  <a:lnTo>
                    <a:pt x="302" y="118"/>
                  </a:lnTo>
                  <a:lnTo>
                    <a:pt x="303" y="116"/>
                  </a:lnTo>
                  <a:lnTo>
                    <a:pt x="304" y="117"/>
                  </a:lnTo>
                  <a:lnTo>
                    <a:pt x="305" y="118"/>
                  </a:lnTo>
                  <a:lnTo>
                    <a:pt x="305" y="117"/>
                  </a:lnTo>
                  <a:lnTo>
                    <a:pt x="306" y="119"/>
                  </a:lnTo>
                  <a:lnTo>
                    <a:pt x="306" y="118"/>
                  </a:lnTo>
                  <a:lnTo>
                    <a:pt x="307" y="114"/>
                  </a:lnTo>
                  <a:lnTo>
                    <a:pt x="307" y="116"/>
                  </a:lnTo>
                  <a:lnTo>
                    <a:pt x="308" y="115"/>
                  </a:lnTo>
                  <a:lnTo>
                    <a:pt x="309" y="114"/>
                  </a:lnTo>
                  <a:lnTo>
                    <a:pt x="310" y="124"/>
                  </a:lnTo>
                  <a:lnTo>
                    <a:pt x="310" y="121"/>
                  </a:lnTo>
                  <a:lnTo>
                    <a:pt x="310" y="118"/>
                  </a:lnTo>
                  <a:lnTo>
                    <a:pt x="311" y="116"/>
                  </a:lnTo>
                  <a:lnTo>
                    <a:pt x="312" y="120"/>
                  </a:lnTo>
                  <a:lnTo>
                    <a:pt x="312" y="118"/>
                  </a:lnTo>
                  <a:lnTo>
                    <a:pt x="313" y="118"/>
                  </a:lnTo>
                  <a:lnTo>
                    <a:pt x="314" y="115"/>
                  </a:lnTo>
                  <a:lnTo>
                    <a:pt x="314" y="112"/>
                  </a:lnTo>
                  <a:lnTo>
                    <a:pt x="315" y="112"/>
                  </a:lnTo>
                  <a:lnTo>
                    <a:pt x="316" y="111"/>
                  </a:lnTo>
                  <a:lnTo>
                    <a:pt x="317" y="107"/>
                  </a:lnTo>
                  <a:lnTo>
                    <a:pt x="317" y="108"/>
                  </a:lnTo>
                  <a:lnTo>
                    <a:pt x="317" y="109"/>
                  </a:lnTo>
                  <a:lnTo>
                    <a:pt x="318" y="111"/>
                  </a:lnTo>
                  <a:lnTo>
                    <a:pt x="319" y="110"/>
                  </a:lnTo>
                  <a:lnTo>
                    <a:pt x="320" y="113"/>
                  </a:lnTo>
                  <a:lnTo>
                    <a:pt x="321" y="108"/>
                  </a:lnTo>
                  <a:lnTo>
                    <a:pt x="321" y="109"/>
                  </a:lnTo>
                  <a:lnTo>
                    <a:pt x="322" y="108"/>
                  </a:lnTo>
                  <a:lnTo>
                    <a:pt x="323" y="110"/>
                  </a:lnTo>
                  <a:lnTo>
                    <a:pt x="324" y="107"/>
                  </a:lnTo>
                  <a:lnTo>
                    <a:pt x="324" y="103"/>
                  </a:lnTo>
                  <a:lnTo>
                    <a:pt x="324" y="105"/>
                  </a:lnTo>
                  <a:lnTo>
                    <a:pt x="325" y="107"/>
                  </a:lnTo>
                  <a:lnTo>
                    <a:pt x="326" y="107"/>
                  </a:lnTo>
                  <a:lnTo>
                    <a:pt x="327" y="107"/>
                  </a:lnTo>
                  <a:lnTo>
                    <a:pt x="328" y="105"/>
                  </a:lnTo>
                  <a:lnTo>
                    <a:pt x="329" y="105"/>
                  </a:lnTo>
                  <a:lnTo>
                    <a:pt x="329" y="102"/>
                  </a:lnTo>
                  <a:lnTo>
                    <a:pt x="330" y="104"/>
                  </a:lnTo>
                  <a:lnTo>
                    <a:pt x="331" y="104"/>
                  </a:lnTo>
                  <a:lnTo>
                    <a:pt x="332" y="104"/>
                  </a:lnTo>
                  <a:lnTo>
                    <a:pt x="332" y="102"/>
                  </a:lnTo>
                  <a:lnTo>
                    <a:pt x="333" y="102"/>
                  </a:lnTo>
                  <a:lnTo>
                    <a:pt x="334" y="102"/>
                  </a:lnTo>
                  <a:lnTo>
                    <a:pt x="335" y="101"/>
                  </a:lnTo>
                  <a:lnTo>
                    <a:pt x="336" y="100"/>
                  </a:lnTo>
                  <a:lnTo>
                    <a:pt x="337" y="102"/>
                  </a:lnTo>
                  <a:lnTo>
                    <a:pt x="338" y="101"/>
                  </a:lnTo>
                  <a:lnTo>
                    <a:pt x="339" y="100"/>
                  </a:lnTo>
                  <a:lnTo>
                    <a:pt x="339" y="99"/>
                  </a:lnTo>
                  <a:lnTo>
                    <a:pt x="340" y="102"/>
                  </a:lnTo>
                  <a:lnTo>
                    <a:pt x="341" y="100"/>
                  </a:lnTo>
                  <a:lnTo>
                    <a:pt x="342" y="99"/>
                  </a:lnTo>
                  <a:lnTo>
                    <a:pt x="343" y="102"/>
                  </a:lnTo>
                  <a:lnTo>
                    <a:pt x="344" y="101"/>
                  </a:lnTo>
                  <a:lnTo>
                    <a:pt x="344" y="100"/>
                  </a:lnTo>
                  <a:lnTo>
                    <a:pt x="344" y="105"/>
                  </a:lnTo>
                  <a:lnTo>
                    <a:pt x="345" y="104"/>
                  </a:lnTo>
                  <a:lnTo>
                    <a:pt x="346" y="100"/>
                  </a:lnTo>
                  <a:lnTo>
                    <a:pt x="346" y="98"/>
                  </a:lnTo>
                  <a:lnTo>
                    <a:pt x="347" y="97"/>
                  </a:lnTo>
                  <a:lnTo>
                    <a:pt x="347" y="95"/>
                  </a:lnTo>
                  <a:lnTo>
                    <a:pt x="348" y="96"/>
                  </a:lnTo>
                  <a:lnTo>
                    <a:pt x="349" y="96"/>
                  </a:lnTo>
                  <a:lnTo>
                    <a:pt x="349" y="94"/>
                  </a:lnTo>
                  <a:lnTo>
                    <a:pt x="350" y="95"/>
                  </a:lnTo>
                  <a:lnTo>
                    <a:pt x="351" y="94"/>
                  </a:lnTo>
                  <a:lnTo>
                    <a:pt x="351" y="93"/>
                  </a:lnTo>
                  <a:lnTo>
                    <a:pt x="351" y="87"/>
                  </a:lnTo>
                  <a:lnTo>
                    <a:pt x="352" y="86"/>
                  </a:lnTo>
                  <a:lnTo>
                    <a:pt x="353" y="89"/>
                  </a:lnTo>
                  <a:lnTo>
                    <a:pt x="354" y="91"/>
                  </a:lnTo>
                  <a:lnTo>
                    <a:pt x="354" y="99"/>
                  </a:lnTo>
                  <a:lnTo>
                    <a:pt x="355" y="97"/>
                  </a:lnTo>
                  <a:lnTo>
                    <a:pt x="355" y="95"/>
                  </a:lnTo>
                  <a:lnTo>
                    <a:pt x="356" y="96"/>
                  </a:lnTo>
                  <a:lnTo>
                    <a:pt x="356" y="99"/>
                  </a:lnTo>
                  <a:lnTo>
                    <a:pt x="357" y="95"/>
                  </a:lnTo>
                  <a:lnTo>
                    <a:pt x="358" y="93"/>
                  </a:lnTo>
                  <a:lnTo>
                    <a:pt x="358" y="89"/>
                  </a:lnTo>
                  <a:lnTo>
                    <a:pt x="359" y="86"/>
                  </a:lnTo>
                  <a:lnTo>
                    <a:pt x="360" y="90"/>
                  </a:lnTo>
                  <a:lnTo>
                    <a:pt x="361" y="89"/>
                  </a:lnTo>
                  <a:lnTo>
                    <a:pt x="361" y="91"/>
                  </a:lnTo>
                  <a:lnTo>
                    <a:pt x="362" y="92"/>
                  </a:lnTo>
                  <a:lnTo>
                    <a:pt x="362" y="84"/>
                  </a:lnTo>
                  <a:lnTo>
                    <a:pt x="363" y="85"/>
                  </a:lnTo>
                  <a:lnTo>
                    <a:pt x="363" y="86"/>
                  </a:lnTo>
                  <a:lnTo>
                    <a:pt x="364" y="91"/>
                  </a:lnTo>
                  <a:lnTo>
                    <a:pt x="365" y="89"/>
                  </a:lnTo>
                  <a:lnTo>
                    <a:pt x="366" y="90"/>
                  </a:lnTo>
                  <a:lnTo>
                    <a:pt x="366" y="89"/>
                  </a:lnTo>
                  <a:lnTo>
                    <a:pt x="366" y="88"/>
                  </a:lnTo>
                  <a:lnTo>
                    <a:pt x="367" y="88"/>
                  </a:lnTo>
                  <a:lnTo>
                    <a:pt x="368" y="88"/>
                  </a:lnTo>
                  <a:lnTo>
                    <a:pt x="369" y="88"/>
                  </a:lnTo>
                  <a:lnTo>
                    <a:pt x="370" y="90"/>
                  </a:lnTo>
                  <a:lnTo>
                    <a:pt x="370" y="89"/>
                  </a:lnTo>
                  <a:lnTo>
                    <a:pt x="371" y="88"/>
                  </a:lnTo>
                  <a:lnTo>
                    <a:pt x="371" y="90"/>
                  </a:lnTo>
                  <a:lnTo>
                    <a:pt x="372" y="86"/>
                  </a:lnTo>
                  <a:lnTo>
                    <a:pt x="373" y="86"/>
                  </a:lnTo>
                  <a:lnTo>
                    <a:pt x="373" y="88"/>
                  </a:lnTo>
                  <a:lnTo>
                    <a:pt x="374" y="87"/>
                  </a:lnTo>
                  <a:lnTo>
                    <a:pt x="375" y="88"/>
                  </a:lnTo>
                  <a:lnTo>
                    <a:pt x="376" y="88"/>
                  </a:lnTo>
                  <a:lnTo>
                    <a:pt x="376" y="84"/>
                  </a:lnTo>
                  <a:lnTo>
                    <a:pt x="377" y="87"/>
                  </a:lnTo>
                  <a:lnTo>
                    <a:pt x="377" y="86"/>
                  </a:lnTo>
                  <a:lnTo>
                    <a:pt x="378" y="86"/>
                  </a:lnTo>
                  <a:lnTo>
                    <a:pt x="378" y="84"/>
                  </a:lnTo>
                  <a:lnTo>
                    <a:pt x="379" y="81"/>
                  </a:lnTo>
                  <a:lnTo>
                    <a:pt x="380" y="87"/>
                  </a:lnTo>
                  <a:lnTo>
                    <a:pt x="381" y="85"/>
                  </a:lnTo>
                  <a:lnTo>
                    <a:pt x="381" y="84"/>
                  </a:lnTo>
                  <a:lnTo>
                    <a:pt x="382" y="86"/>
                  </a:lnTo>
                  <a:lnTo>
                    <a:pt x="383" y="85"/>
                  </a:lnTo>
                  <a:lnTo>
                    <a:pt x="383" y="86"/>
                  </a:lnTo>
                  <a:lnTo>
                    <a:pt x="384" y="91"/>
                  </a:lnTo>
                  <a:lnTo>
                    <a:pt x="385" y="88"/>
                  </a:lnTo>
                  <a:lnTo>
                    <a:pt x="385" y="87"/>
                  </a:lnTo>
                  <a:lnTo>
                    <a:pt x="385" y="86"/>
                  </a:lnTo>
                  <a:lnTo>
                    <a:pt x="386" y="86"/>
                  </a:lnTo>
                  <a:lnTo>
                    <a:pt x="387" y="86"/>
                  </a:lnTo>
                  <a:lnTo>
                    <a:pt x="388" y="85"/>
                  </a:lnTo>
                  <a:lnTo>
                    <a:pt x="388" y="83"/>
                  </a:lnTo>
                  <a:lnTo>
                    <a:pt x="388" y="84"/>
                  </a:lnTo>
                  <a:lnTo>
                    <a:pt x="389" y="84"/>
                  </a:lnTo>
                  <a:lnTo>
                    <a:pt x="390" y="81"/>
                  </a:lnTo>
                  <a:lnTo>
                    <a:pt x="390" y="83"/>
                  </a:lnTo>
                  <a:lnTo>
                    <a:pt x="391" y="86"/>
                  </a:lnTo>
                  <a:lnTo>
                    <a:pt x="392" y="83"/>
                  </a:lnTo>
                  <a:lnTo>
                    <a:pt x="393" y="84"/>
                  </a:lnTo>
                  <a:lnTo>
                    <a:pt x="393" y="81"/>
                  </a:lnTo>
                  <a:lnTo>
                    <a:pt x="394" y="83"/>
                  </a:lnTo>
                  <a:lnTo>
                    <a:pt x="395" y="83"/>
                  </a:lnTo>
                  <a:lnTo>
                    <a:pt x="395" y="82"/>
                  </a:lnTo>
                  <a:lnTo>
                    <a:pt x="396" y="85"/>
                  </a:lnTo>
                  <a:lnTo>
                    <a:pt x="396" y="83"/>
                  </a:lnTo>
                  <a:lnTo>
                    <a:pt x="397" y="83"/>
                  </a:lnTo>
                  <a:lnTo>
                    <a:pt x="398" y="83"/>
                  </a:lnTo>
                  <a:lnTo>
                    <a:pt x="398" y="87"/>
                  </a:lnTo>
                  <a:lnTo>
                    <a:pt x="399" y="84"/>
                  </a:lnTo>
                  <a:lnTo>
                    <a:pt x="400" y="84"/>
                  </a:lnTo>
                  <a:lnTo>
                    <a:pt x="400" y="83"/>
                  </a:lnTo>
                  <a:lnTo>
                    <a:pt x="400" y="88"/>
                  </a:lnTo>
                  <a:lnTo>
                    <a:pt x="401" y="85"/>
                  </a:lnTo>
                  <a:lnTo>
                    <a:pt x="402" y="84"/>
                  </a:lnTo>
                  <a:lnTo>
                    <a:pt x="403" y="83"/>
                  </a:lnTo>
                  <a:lnTo>
                    <a:pt x="403" y="79"/>
                  </a:lnTo>
                  <a:lnTo>
                    <a:pt x="403" y="81"/>
                  </a:lnTo>
                  <a:lnTo>
                    <a:pt x="404" y="81"/>
                  </a:lnTo>
                  <a:lnTo>
                    <a:pt x="405" y="82"/>
                  </a:lnTo>
                  <a:lnTo>
                    <a:pt x="405" y="81"/>
                  </a:lnTo>
                  <a:lnTo>
                    <a:pt x="406" y="81"/>
                  </a:lnTo>
                  <a:lnTo>
                    <a:pt x="407" y="83"/>
                  </a:lnTo>
                  <a:lnTo>
                    <a:pt x="407" y="76"/>
                  </a:lnTo>
                  <a:lnTo>
                    <a:pt x="407" y="77"/>
                  </a:lnTo>
                  <a:lnTo>
                    <a:pt x="408" y="79"/>
                  </a:lnTo>
                  <a:lnTo>
                    <a:pt x="409" y="80"/>
                  </a:lnTo>
                  <a:lnTo>
                    <a:pt x="410" y="79"/>
                  </a:lnTo>
                  <a:lnTo>
                    <a:pt x="411" y="76"/>
                  </a:lnTo>
                  <a:lnTo>
                    <a:pt x="412" y="81"/>
                  </a:lnTo>
                  <a:lnTo>
                    <a:pt x="413" y="80"/>
                  </a:lnTo>
                  <a:lnTo>
                    <a:pt x="414" y="79"/>
                  </a:lnTo>
                  <a:lnTo>
                    <a:pt x="415" y="83"/>
                  </a:lnTo>
                  <a:lnTo>
                    <a:pt x="415" y="85"/>
                  </a:lnTo>
                  <a:lnTo>
                    <a:pt x="415" y="87"/>
                  </a:lnTo>
                  <a:lnTo>
                    <a:pt x="416" y="85"/>
                  </a:lnTo>
                  <a:lnTo>
                    <a:pt x="417" y="83"/>
                  </a:lnTo>
                  <a:lnTo>
                    <a:pt x="417" y="81"/>
                  </a:lnTo>
                  <a:lnTo>
                    <a:pt x="418" y="83"/>
                  </a:lnTo>
                  <a:lnTo>
                    <a:pt x="418" y="74"/>
                  </a:lnTo>
                  <a:lnTo>
                    <a:pt x="419" y="77"/>
                  </a:lnTo>
                  <a:lnTo>
                    <a:pt x="420" y="79"/>
                  </a:lnTo>
                  <a:lnTo>
                    <a:pt x="420" y="76"/>
                  </a:lnTo>
                  <a:lnTo>
                    <a:pt x="421" y="79"/>
                  </a:lnTo>
                  <a:lnTo>
                    <a:pt x="422" y="79"/>
                  </a:lnTo>
                  <a:lnTo>
                    <a:pt x="422" y="81"/>
                  </a:lnTo>
                  <a:lnTo>
                    <a:pt x="422" y="84"/>
                  </a:lnTo>
                  <a:lnTo>
                    <a:pt x="423" y="82"/>
                  </a:lnTo>
                  <a:lnTo>
                    <a:pt x="424" y="79"/>
                  </a:lnTo>
                  <a:lnTo>
                    <a:pt x="425" y="78"/>
                  </a:lnTo>
                  <a:lnTo>
                    <a:pt x="425" y="79"/>
                  </a:lnTo>
                  <a:lnTo>
                    <a:pt x="426" y="78"/>
                  </a:lnTo>
                  <a:lnTo>
                    <a:pt x="426" y="81"/>
                  </a:lnTo>
                  <a:lnTo>
                    <a:pt x="427" y="77"/>
                  </a:lnTo>
                  <a:lnTo>
                    <a:pt x="427" y="79"/>
                  </a:lnTo>
                  <a:lnTo>
                    <a:pt x="428" y="80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3540" name="Freeform 881"/>
            <p:cNvSpPr>
              <a:spLocks/>
            </p:cNvSpPr>
            <p:nvPr/>
          </p:nvSpPr>
          <p:spPr bwMode="auto">
            <a:xfrm>
              <a:off x="2228850" y="5364163"/>
              <a:ext cx="603250" cy="33338"/>
            </a:xfrm>
            <a:custGeom>
              <a:avLst/>
              <a:gdLst>
                <a:gd name="T0" fmla="*/ 2147483647 w 380"/>
                <a:gd name="T1" fmla="*/ 2147483647 h 21"/>
                <a:gd name="T2" fmla="*/ 2147483647 w 380"/>
                <a:gd name="T3" fmla="*/ 2147483647 h 21"/>
                <a:gd name="T4" fmla="*/ 2147483647 w 380"/>
                <a:gd name="T5" fmla="*/ 2147483647 h 21"/>
                <a:gd name="T6" fmla="*/ 2147483647 w 380"/>
                <a:gd name="T7" fmla="*/ 2147483647 h 21"/>
                <a:gd name="T8" fmla="*/ 2147483647 w 380"/>
                <a:gd name="T9" fmla="*/ 2147483647 h 21"/>
                <a:gd name="T10" fmla="*/ 2147483647 w 380"/>
                <a:gd name="T11" fmla="*/ 2147483647 h 21"/>
                <a:gd name="T12" fmla="*/ 2147483647 w 380"/>
                <a:gd name="T13" fmla="*/ 2147483647 h 21"/>
                <a:gd name="T14" fmla="*/ 2147483647 w 380"/>
                <a:gd name="T15" fmla="*/ 2147483647 h 21"/>
                <a:gd name="T16" fmla="*/ 2147483647 w 380"/>
                <a:gd name="T17" fmla="*/ 2147483647 h 21"/>
                <a:gd name="T18" fmla="*/ 2147483647 w 380"/>
                <a:gd name="T19" fmla="*/ 2147483647 h 21"/>
                <a:gd name="T20" fmla="*/ 2147483647 w 380"/>
                <a:gd name="T21" fmla="*/ 2147483647 h 21"/>
                <a:gd name="T22" fmla="*/ 2147483647 w 380"/>
                <a:gd name="T23" fmla="*/ 2147483647 h 21"/>
                <a:gd name="T24" fmla="*/ 2147483647 w 380"/>
                <a:gd name="T25" fmla="*/ 2147483647 h 21"/>
                <a:gd name="T26" fmla="*/ 2147483647 w 380"/>
                <a:gd name="T27" fmla="*/ 2147483647 h 21"/>
                <a:gd name="T28" fmla="*/ 2147483647 w 380"/>
                <a:gd name="T29" fmla="*/ 2147483647 h 21"/>
                <a:gd name="T30" fmla="*/ 2147483647 w 380"/>
                <a:gd name="T31" fmla="*/ 2147483647 h 21"/>
                <a:gd name="T32" fmla="*/ 2147483647 w 380"/>
                <a:gd name="T33" fmla="*/ 2147483647 h 21"/>
                <a:gd name="T34" fmla="*/ 2147483647 w 380"/>
                <a:gd name="T35" fmla="*/ 2147483647 h 21"/>
                <a:gd name="T36" fmla="*/ 2147483647 w 380"/>
                <a:gd name="T37" fmla="*/ 2147483647 h 21"/>
                <a:gd name="T38" fmla="*/ 2147483647 w 380"/>
                <a:gd name="T39" fmla="*/ 2147483647 h 21"/>
                <a:gd name="T40" fmla="*/ 2147483647 w 380"/>
                <a:gd name="T41" fmla="*/ 2147483647 h 21"/>
                <a:gd name="T42" fmla="*/ 2147483647 w 380"/>
                <a:gd name="T43" fmla="*/ 2147483647 h 21"/>
                <a:gd name="T44" fmla="*/ 2147483647 w 380"/>
                <a:gd name="T45" fmla="*/ 2147483647 h 21"/>
                <a:gd name="T46" fmla="*/ 2147483647 w 380"/>
                <a:gd name="T47" fmla="*/ 2147483647 h 21"/>
                <a:gd name="T48" fmla="*/ 2147483647 w 380"/>
                <a:gd name="T49" fmla="*/ 2147483647 h 21"/>
                <a:gd name="T50" fmla="*/ 2147483647 w 380"/>
                <a:gd name="T51" fmla="*/ 2147483647 h 21"/>
                <a:gd name="T52" fmla="*/ 2147483647 w 380"/>
                <a:gd name="T53" fmla="*/ 2147483647 h 21"/>
                <a:gd name="T54" fmla="*/ 2147483647 w 380"/>
                <a:gd name="T55" fmla="*/ 2147483647 h 21"/>
                <a:gd name="T56" fmla="*/ 2147483647 w 380"/>
                <a:gd name="T57" fmla="*/ 2147483647 h 21"/>
                <a:gd name="T58" fmla="*/ 2147483647 w 380"/>
                <a:gd name="T59" fmla="*/ 2147483647 h 21"/>
                <a:gd name="T60" fmla="*/ 2147483647 w 380"/>
                <a:gd name="T61" fmla="*/ 2147483647 h 21"/>
                <a:gd name="T62" fmla="*/ 2147483647 w 380"/>
                <a:gd name="T63" fmla="*/ 2147483647 h 21"/>
                <a:gd name="T64" fmla="*/ 2147483647 w 380"/>
                <a:gd name="T65" fmla="*/ 2147483647 h 21"/>
                <a:gd name="T66" fmla="*/ 2147483647 w 380"/>
                <a:gd name="T67" fmla="*/ 2147483647 h 21"/>
                <a:gd name="T68" fmla="*/ 2147483647 w 380"/>
                <a:gd name="T69" fmla="*/ 2147483647 h 21"/>
                <a:gd name="T70" fmla="*/ 2147483647 w 380"/>
                <a:gd name="T71" fmla="*/ 2147483647 h 21"/>
                <a:gd name="T72" fmla="*/ 2147483647 w 380"/>
                <a:gd name="T73" fmla="*/ 2147483647 h 21"/>
                <a:gd name="T74" fmla="*/ 2147483647 w 380"/>
                <a:gd name="T75" fmla="*/ 2147483647 h 21"/>
                <a:gd name="T76" fmla="*/ 2147483647 w 380"/>
                <a:gd name="T77" fmla="*/ 2147483647 h 21"/>
                <a:gd name="T78" fmla="*/ 2147483647 w 380"/>
                <a:gd name="T79" fmla="*/ 2147483647 h 21"/>
                <a:gd name="T80" fmla="*/ 2147483647 w 380"/>
                <a:gd name="T81" fmla="*/ 2147483647 h 21"/>
                <a:gd name="T82" fmla="*/ 2147483647 w 380"/>
                <a:gd name="T83" fmla="*/ 2147483647 h 21"/>
                <a:gd name="T84" fmla="*/ 2147483647 w 380"/>
                <a:gd name="T85" fmla="*/ 2147483647 h 21"/>
                <a:gd name="T86" fmla="*/ 2147483647 w 380"/>
                <a:gd name="T87" fmla="*/ 2147483647 h 21"/>
                <a:gd name="T88" fmla="*/ 2147483647 w 380"/>
                <a:gd name="T89" fmla="*/ 2147483647 h 21"/>
                <a:gd name="T90" fmla="*/ 2147483647 w 380"/>
                <a:gd name="T91" fmla="*/ 2147483647 h 21"/>
                <a:gd name="T92" fmla="*/ 2147483647 w 380"/>
                <a:gd name="T93" fmla="*/ 2147483647 h 21"/>
                <a:gd name="T94" fmla="*/ 2147483647 w 380"/>
                <a:gd name="T95" fmla="*/ 2147483647 h 21"/>
                <a:gd name="T96" fmla="*/ 2147483647 w 380"/>
                <a:gd name="T97" fmla="*/ 2147483647 h 21"/>
                <a:gd name="T98" fmla="*/ 2147483647 w 380"/>
                <a:gd name="T99" fmla="*/ 2147483647 h 21"/>
                <a:gd name="T100" fmla="*/ 2147483647 w 380"/>
                <a:gd name="T101" fmla="*/ 2147483647 h 21"/>
                <a:gd name="T102" fmla="*/ 2147483647 w 380"/>
                <a:gd name="T103" fmla="*/ 2147483647 h 21"/>
                <a:gd name="T104" fmla="*/ 2147483647 w 380"/>
                <a:gd name="T105" fmla="*/ 2147483647 h 21"/>
                <a:gd name="T106" fmla="*/ 2147483647 w 380"/>
                <a:gd name="T107" fmla="*/ 2147483647 h 21"/>
                <a:gd name="T108" fmla="*/ 2147483647 w 380"/>
                <a:gd name="T109" fmla="*/ 2147483647 h 21"/>
                <a:gd name="T110" fmla="*/ 2147483647 w 380"/>
                <a:gd name="T111" fmla="*/ 2147483647 h 21"/>
                <a:gd name="T112" fmla="*/ 2147483647 w 380"/>
                <a:gd name="T113" fmla="*/ 2147483647 h 21"/>
                <a:gd name="T114" fmla="*/ 2147483647 w 380"/>
                <a:gd name="T115" fmla="*/ 2147483647 h 21"/>
                <a:gd name="T116" fmla="*/ 2147483647 w 380"/>
                <a:gd name="T117" fmla="*/ 2147483647 h 21"/>
                <a:gd name="T118" fmla="*/ 2147483647 w 380"/>
                <a:gd name="T119" fmla="*/ 2147483647 h 21"/>
                <a:gd name="T120" fmla="*/ 2147483647 w 380"/>
                <a:gd name="T121" fmla="*/ 2147483647 h 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80"/>
                <a:gd name="T184" fmla="*/ 0 h 21"/>
                <a:gd name="T185" fmla="*/ 380 w 380"/>
                <a:gd name="T186" fmla="*/ 21 h 2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80" h="21">
                  <a:moveTo>
                    <a:pt x="0" y="17"/>
                  </a:moveTo>
                  <a:lnTo>
                    <a:pt x="1" y="19"/>
                  </a:lnTo>
                  <a:lnTo>
                    <a:pt x="1" y="21"/>
                  </a:lnTo>
                  <a:lnTo>
                    <a:pt x="1" y="18"/>
                  </a:lnTo>
                  <a:lnTo>
                    <a:pt x="2" y="12"/>
                  </a:lnTo>
                  <a:lnTo>
                    <a:pt x="3" y="14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7" y="13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10" y="10"/>
                  </a:lnTo>
                  <a:lnTo>
                    <a:pt x="11" y="11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5" y="12"/>
                  </a:lnTo>
                  <a:lnTo>
                    <a:pt x="16" y="14"/>
                  </a:lnTo>
                  <a:lnTo>
                    <a:pt x="16" y="15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1"/>
                  </a:lnTo>
                  <a:lnTo>
                    <a:pt x="19" y="13"/>
                  </a:lnTo>
                  <a:lnTo>
                    <a:pt x="20" y="11"/>
                  </a:lnTo>
                  <a:lnTo>
                    <a:pt x="21" y="14"/>
                  </a:lnTo>
                  <a:lnTo>
                    <a:pt x="21" y="15"/>
                  </a:lnTo>
                  <a:lnTo>
                    <a:pt x="21" y="14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3" y="11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5" y="1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7" y="13"/>
                  </a:lnTo>
                  <a:lnTo>
                    <a:pt x="28" y="13"/>
                  </a:lnTo>
                  <a:lnTo>
                    <a:pt x="28" y="16"/>
                  </a:lnTo>
                  <a:lnTo>
                    <a:pt x="28" y="14"/>
                  </a:lnTo>
                  <a:lnTo>
                    <a:pt x="29" y="14"/>
                  </a:lnTo>
                  <a:lnTo>
                    <a:pt x="30" y="15"/>
                  </a:lnTo>
                  <a:lnTo>
                    <a:pt x="31" y="14"/>
                  </a:lnTo>
                  <a:lnTo>
                    <a:pt x="31" y="13"/>
                  </a:lnTo>
                  <a:lnTo>
                    <a:pt x="32" y="16"/>
                  </a:lnTo>
                  <a:lnTo>
                    <a:pt x="33" y="15"/>
                  </a:lnTo>
                  <a:lnTo>
                    <a:pt x="33" y="14"/>
                  </a:lnTo>
                  <a:lnTo>
                    <a:pt x="34" y="11"/>
                  </a:lnTo>
                  <a:lnTo>
                    <a:pt x="35" y="15"/>
                  </a:lnTo>
                  <a:lnTo>
                    <a:pt x="36" y="14"/>
                  </a:lnTo>
                  <a:lnTo>
                    <a:pt x="37" y="13"/>
                  </a:lnTo>
                  <a:lnTo>
                    <a:pt x="38" y="16"/>
                  </a:lnTo>
                  <a:lnTo>
                    <a:pt x="38" y="18"/>
                  </a:lnTo>
                  <a:lnTo>
                    <a:pt x="39" y="16"/>
                  </a:lnTo>
                  <a:lnTo>
                    <a:pt x="39" y="11"/>
                  </a:lnTo>
                  <a:lnTo>
                    <a:pt x="40" y="13"/>
                  </a:lnTo>
                  <a:lnTo>
                    <a:pt x="41" y="11"/>
                  </a:lnTo>
                  <a:lnTo>
                    <a:pt x="41" y="12"/>
                  </a:lnTo>
                  <a:lnTo>
                    <a:pt x="42" y="14"/>
                  </a:lnTo>
                  <a:lnTo>
                    <a:pt x="43" y="14"/>
                  </a:lnTo>
                  <a:lnTo>
                    <a:pt x="43" y="12"/>
                  </a:lnTo>
                  <a:lnTo>
                    <a:pt x="43" y="11"/>
                  </a:lnTo>
                  <a:lnTo>
                    <a:pt x="44" y="11"/>
                  </a:lnTo>
                  <a:lnTo>
                    <a:pt x="45" y="11"/>
                  </a:lnTo>
                  <a:lnTo>
                    <a:pt x="45" y="18"/>
                  </a:lnTo>
                  <a:lnTo>
                    <a:pt x="46" y="11"/>
                  </a:lnTo>
                  <a:lnTo>
                    <a:pt x="47" y="12"/>
                  </a:lnTo>
                  <a:lnTo>
                    <a:pt x="47" y="14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49" y="14"/>
                  </a:lnTo>
                  <a:lnTo>
                    <a:pt x="50" y="16"/>
                  </a:lnTo>
                  <a:lnTo>
                    <a:pt x="50" y="4"/>
                  </a:lnTo>
                  <a:lnTo>
                    <a:pt x="50" y="6"/>
                  </a:lnTo>
                  <a:lnTo>
                    <a:pt x="51" y="9"/>
                  </a:lnTo>
                  <a:lnTo>
                    <a:pt x="52" y="13"/>
                  </a:lnTo>
                  <a:lnTo>
                    <a:pt x="53" y="11"/>
                  </a:lnTo>
                  <a:lnTo>
                    <a:pt x="53" y="12"/>
                  </a:lnTo>
                  <a:lnTo>
                    <a:pt x="54" y="12"/>
                  </a:lnTo>
                  <a:lnTo>
                    <a:pt x="54" y="11"/>
                  </a:lnTo>
                  <a:lnTo>
                    <a:pt x="55" y="14"/>
                  </a:lnTo>
                  <a:lnTo>
                    <a:pt x="55" y="13"/>
                  </a:lnTo>
                  <a:lnTo>
                    <a:pt x="56" y="13"/>
                  </a:lnTo>
                  <a:lnTo>
                    <a:pt x="57" y="8"/>
                  </a:lnTo>
                  <a:lnTo>
                    <a:pt x="58" y="10"/>
                  </a:lnTo>
                  <a:lnTo>
                    <a:pt x="58" y="14"/>
                  </a:lnTo>
                  <a:lnTo>
                    <a:pt x="59" y="12"/>
                  </a:lnTo>
                  <a:lnTo>
                    <a:pt x="60" y="14"/>
                  </a:lnTo>
                  <a:lnTo>
                    <a:pt x="60" y="13"/>
                  </a:lnTo>
                  <a:lnTo>
                    <a:pt x="61" y="13"/>
                  </a:lnTo>
                  <a:lnTo>
                    <a:pt x="62" y="10"/>
                  </a:lnTo>
                  <a:lnTo>
                    <a:pt x="62" y="14"/>
                  </a:lnTo>
                  <a:lnTo>
                    <a:pt x="63" y="13"/>
                  </a:lnTo>
                  <a:lnTo>
                    <a:pt x="63" y="10"/>
                  </a:lnTo>
                  <a:lnTo>
                    <a:pt x="64" y="11"/>
                  </a:lnTo>
                  <a:lnTo>
                    <a:pt x="65" y="11"/>
                  </a:lnTo>
                  <a:lnTo>
                    <a:pt x="65" y="12"/>
                  </a:lnTo>
                  <a:lnTo>
                    <a:pt x="65" y="11"/>
                  </a:lnTo>
                  <a:lnTo>
                    <a:pt x="66" y="11"/>
                  </a:lnTo>
                  <a:lnTo>
                    <a:pt x="67" y="11"/>
                  </a:lnTo>
                  <a:lnTo>
                    <a:pt x="68" y="11"/>
                  </a:lnTo>
                  <a:lnTo>
                    <a:pt x="69" y="12"/>
                  </a:lnTo>
                  <a:lnTo>
                    <a:pt x="69" y="11"/>
                  </a:lnTo>
                  <a:lnTo>
                    <a:pt x="70" y="12"/>
                  </a:lnTo>
                  <a:lnTo>
                    <a:pt x="70" y="11"/>
                  </a:lnTo>
                  <a:lnTo>
                    <a:pt x="71" y="12"/>
                  </a:lnTo>
                  <a:lnTo>
                    <a:pt x="72" y="11"/>
                  </a:lnTo>
                  <a:lnTo>
                    <a:pt x="73" y="7"/>
                  </a:lnTo>
                  <a:lnTo>
                    <a:pt x="73" y="4"/>
                  </a:lnTo>
                  <a:lnTo>
                    <a:pt x="74" y="8"/>
                  </a:lnTo>
                  <a:lnTo>
                    <a:pt x="75" y="10"/>
                  </a:lnTo>
                  <a:lnTo>
                    <a:pt x="75" y="9"/>
                  </a:lnTo>
                  <a:lnTo>
                    <a:pt x="76" y="10"/>
                  </a:lnTo>
                  <a:lnTo>
                    <a:pt x="77" y="8"/>
                  </a:lnTo>
                  <a:lnTo>
                    <a:pt x="77" y="12"/>
                  </a:lnTo>
                  <a:lnTo>
                    <a:pt x="77" y="14"/>
                  </a:lnTo>
                  <a:lnTo>
                    <a:pt x="78" y="13"/>
                  </a:lnTo>
                  <a:lnTo>
                    <a:pt x="79" y="11"/>
                  </a:lnTo>
                  <a:lnTo>
                    <a:pt x="80" y="11"/>
                  </a:lnTo>
                  <a:lnTo>
                    <a:pt x="80" y="12"/>
                  </a:lnTo>
                  <a:lnTo>
                    <a:pt x="81" y="18"/>
                  </a:lnTo>
                  <a:lnTo>
                    <a:pt x="82" y="18"/>
                  </a:lnTo>
                  <a:lnTo>
                    <a:pt x="82" y="15"/>
                  </a:lnTo>
                  <a:lnTo>
                    <a:pt x="83" y="13"/>
                  </a:lnTo>
                  <a:lnTo>
                    <a:pt x="84" y="16"/>
                  </a:lnTo>
                  <a:lnTo>
                    <a:pt x="84" y="14"/>
                  </a:lnTo>
                  <a:lnTo>
                    <a:pt x="85" y="10"/>
                  </a:lnTo>
                  <a:lnTo>
                    <a:pt x="85" y="6"/>
                  </a:lnTo>
                  <a:lnTo>
                    <a:pt x="86" y="7"/>
                  </a:lnTo>
                  <a:lnTo>
                    <a:pt x="87" y="9"/>
                  </a:lnTo>
                  <a:lnTo>
                    <a:pt x="87" y="10"/>
                  </a:lnTo>
                  <a:lnTo>
                    <a:pt x="88" y="9"/>
                  </a:lnTo>
                  <a:lnTo>
                    <a:pt x="88" y="11"/>
                  </a:lnTo>
                  <a:lnTo>
                    <a:pt x="89" y="11"/>
                  </a:lnTo>
                  <a:lnTo>
                    <a:pt x="89" y="12"/>
                  </a:lnTo>
                  <a:lnTo>
                    <a:pt x="90" y="9"/>
                  </a:lnTo>
                  <a:lnTo>
                    <a:pt x="91" y="10"/>
                  </a:lnTo>
                  <a:lnTo>
                    <a:pt x="92" y="11"/>
                  </a:lnTo>
                  <a:lnTo>
                    <a:pt x="92" y="12"/>
                  </a:lnTo>
                  <a:lnTo>
                    <a:pt x="92" y="11"/>
                  </a:lnTo>
                  <a:lnTo>
                    <a:pt x="93" y="10"/>
                  </a:lnTo>
                  <a:lnTo>
                    <a:pt x="94" y="11"/>
                  </a:lnTo>
                  <a:lnTo>
                    <a:pt x="95" y="12"/>
                  </a:lnTo>
                  <a:lnTo>
                    <a:pt x="96" y="11"/>
                  </a:lnTo>
                  <a:lnTo>
                    <a:pt x="97" y="11"/>
                  </a:lnTo>
                  <a:lnTo>
                    <a:pt x="98" y="13"/>
                  </a:lnTo>
                  <a:lnTo>
                    <a:pt x="99" y="15"/>
                  </a:lnTo>
                  <a:lnTo>
                    <a:pt x="99" y="14"/>
                  </a:lnTo>
                  <a:lnTo>
                    <a:pt x="99" y="12"/>
                  </a:lnTo>
                  <a:lnTo>
                    <a:pt x="100" y="15"/>
                  </a:lnTo>
                  <a:lnTo>
                    <a:pt x="101" y="11"/>
                  </a:lnTo>
                  <a:lnTo>
                    <a:pt x="102" y="13"/>
                  </a:lnTo>
                  <a:lnTo>
                    <a:pt x="102" y="14"/>
                  </a:lnTo>
                  <a:lnTo>
                    <a:pt x="103" y="12"/>
                  </a:lnTo>
                  <a:lnTo>
                    <a:pt x="103" y="7"/>
                  </a:lnTo>
                  <a:lnTo>
                    <a:pt x="104" y="10"/>
                  </a:lnTo>
                  <a:lnTo>
                    <a:pt x="104" y="11"/>
                  </a:lnTo>
                  <a:lnTo>
                    <a:pt x="105" y="16"/>
                  </a:lnTo>
                  <a:lnTo>
                    <a:pt x="106" y="11"/>
                  </a:lnTo>
                  <a:lnTo>
                    <a:pt x="107" y="11"/>
                  </a:lnTo>
                  <a:lnTo>
                    <a:pt x="108" y="11"/>
                  </a:lnTo>
                  <a:lnTo>
                    <a:pt x="109" y="14"/>
                  </a:lnTo>
                  <a:lnTo>
                    <a:pt x="109" y="13"/>
                  </a:lnTo>
                  <a:lnTo>
                    <a:pt x="110" y="12"/>
                  </a:lnTo>
                  <a:lnTo>
                    <a:pt x="110" y="11"/>
                  </a:lnTo>
                  <a:lnTo>
                    <a:pt x="111" y="11"/>
                  </a:lnTo>
                  <a:lnTo>
                    <a:pt x="112" y="16"/>
                  </a:lnTo>
                  <a:lnTo>
                    <a:pt x="113" y="17"/>
                  </a:lnTo>
                  <a:lnTo>
                    <a:pt x="114" y="16"/>
                  </a:lnTo>
                  <a:lnTo>
                    <a:pt x="114" y="14"/>
                  </a:lnTo>
                  <a:lnTo>
                    <a:pt x="114" y="13"/>
                  </a:lnTo>
                  <a:lnTo>
                    <a:pt x="115" y="14"/>
                  </a:lnTo>
                  <a:lnTo>
                    <a:pt x="116" y="12"/>
                  </a:lnTo>
                  <a:lnTo>
                    <a:pt x="116" y="11"/>
                  </a:lnTo>
                  <a:lnTo>
                    <a:pt x="117" y="11"/>
                  </a:lnTo>
                  <a:lnTo>
                    <a:pt x="118" y="11"/>
                  </a:lnTo>
                  <a:lnTo>
                    <a:pt x="119" y="11"/>
                  </a:lnTo>
                  <a:lnTo>
                    <a:pt x="119" y="9"/>
                  </a:lnTo>
                  <a:lnTo>
                    <a:pt x="120" y="11"/>
                  </a:lnTo>
                  <a:lnTo>
                    <a:pt x="121" y="10"/>
                  </a:lnTo>
                  <a:lnTo>
                    <a:pt x="121" y="9"/>
                  </a:lnTo>
                  <a:lnTo>
                    <a:pt x="121" y="11"/>
                  </a:lnTo>
                  <a:lnTo>
                    <a:pt x="122" y="11"/>
                  </a:lnTo>
                  <a:lnTo>
                    <a:pt x="123" y="11"/>
                  </a:lnTo>
                  <a:lnTo>
                    <a:pt x="124" y="8"/>
                  </a:lnTo>
                  <a:lnTo>
                    <a:pt x="124" y="10"/>
                  </a:lnTo>
                  <a:lnTo>
                    <a:pt x="125" y="16"/>
                  </a:lnTo>
                  <a:lnTo>
                    <a:pt x="125" y="13"/>
                  </a:lnTo>
                  <a:lnTo>
                    <a:pt x="126" y="16"/>
                  </a:lnTo>
                  <a:lnTo>
                    <a:pt x="126" y="15"/>
                  </a:lnTo>
                  <a:lnTo>
                    <a:pt x="127" y="13"/>
                  </a:lnTo>
                  <a:lnTo>
                    <a:pt x="128" y="12"/>
                  </a:lnTo>
                  <a:lnTo>
                    <a:pt x="129" y="14"/>
                  </a:lnTo>
                  <a:lnTo>
                    <a:pt x="129" y="13"/>
                  </a:lnTo>
                  <a:lnTo>
                    <a:pt x="130" y="11"/>
                  </a:lnTo>
                  <a:lnTo>
                    <a:pt x="131" y="10"/>
                  </a:lnTo>
                  <a:lnTo>
                    <a:pt x="132" y="11"/>
                  </a:lnTo>
                  <a:lnTo>
                    <a:pt x="133" y="8"/>
                  </a:lnTo>
                  <a:lnTo>
                    <a:pt x="133" y="9"/>
                  </a:lnTo>
                  <a:lnTo>
                    <a:pt x="134" y="10"/>
                  </a:lnTo>
                  <a:lnTo>
                    <a:pt x="134" y="7"/>
                  </a:lnTo>
                  <a:lnTo>
                    <a:pt x="135" y="11"/>
                  </a:lnTo>
                  <a:lnTo>
                    <a:pt x="136" y="11"/>
                  </a:lnTo>
                  <a:lnTo>
                    <a:pt x="136" y="13"/>
                  </a:lnTo>
                  <a:lnTo>
                    <a:pt x="137" y="11"/>
                  </a:lnTo>
                  <a:lnTo>
                    <a:pt x="138" y="11"/>
                  </a:lnTo>
                  <a:lnTo>
                    <a:pt x="139" y="12"/>
                  </a:lnTo>
                  <a:lnTo>
                    <a:pt x="140" y="11"/>
                  </a:lnTo>
                  <a:lnTo>
                    <a:pt x="141" y="5"/>
                  </a:lnTo>
                  <a:lnTo>
                    <a:pt x="141" y="6"/>
                  </a:lnTo>
                  <a:lnTo>
                    <a:pt x="141" y="11"/>
                  </a:lnTo>
                  <a:lnTo>
                    <a:pt x="142" y="10"/>
                  </a:lnTo>
                  <a:lnTo>
                    <a:pt x="143" y="10"/>
                  </a:lnTo>
                  <a:lnTo>
                    <a:pt x="143" y="11"/>
                  </a:lnTo>
                  <a:lnTo>
                    <a:pt x="144" y="11"/>
                  </a:lnTo>
                  <a:lnTo>
                    <a:pt x="144" y="10"/>
                  </a:lnTo>
                  <a:lnTo>
                    <a:pt x="145" y="10"/>
                  </a:lnTo>
                  <a:lnTo>
                    <a:pt x="146" y="17"/>
                  </a:lnTo>
                  <a:lnTo>
                    <a:pt x="146" y="14"/>
                  </a:lnTo>
                  <a:lnTo>
                    <a:pt x="147" y="12"/>
                  </a:lnTo>
                  <a:lnTo>
                    <a:pt x="148" y="11"/>
                  </a:lnTo>
                  <a:lnTo>
                    <a:pt x="148" y="9"/>
                  </a:lnTo>
                  <a:lnTo>
                    <a:pt x="148" y="11"/>
                  </a:lnTo>
                  <a:lnTo>
                    <a:pt x="149" y="9"/>
                  </a:lnTo>
                  <a:lnTo>
                    <a:pt x="150" y="9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2" y="11"/>
                  </a:lnTo>
                  <a:lnTo>
                    <a:pt x="153" y="11"/>
                  </a:lnTo>
                  <a:lnTo>
                    <a:pt x="154" y="8"/>
                  </a:lnTo>
                  <a:lnTo>
                    <a:pt x="155" y="9"/>
                  </a:lnTo>
                  <a:lnTo>
                    <a:pt x="156" y="11"/>
                  </a:lnTo>
                  <a:lnTo>
                    <a:pt x="156" y="9"/>
                  </a:lnTo>
                  <a:lnTo>
                    <a:pt x="157" y="13"/>
                  </a:lnTo>
                  <a:lnTo>
                    <a:pt x="158" y="11"/>
                  </a:lnTo>
                  <a:lnTo>
                    <a:pt x="159" y="9"/>
                  </a:lnTo>
                  <a:lnTo>
                    <a:pt x="160" y="9"/>
                  </a:lnTo>
                  <a:lnTo>
                    <a:pt x="160" y="15"/>
                  </a:lnTo>
                  <a:lnTo>
                    <a:pt x="161" y="16"/>
                  </a:lnTo>
                  <a:lnTo>
                    <a:pt x="162" y="12"/>
                  </a:lnTo>
                  <a:lnTo>
                    <a:pt x="163" y="12"/>
                  </a:lnTo>
                  <a:lnTo>
                    <a:pt x="163" y="11"/>
                  </a:lnTo>
                  <a:lnTo>
                    <a:pt x="164" y="12"/>
                  </a:lnTo>
                  <a:lnTo>
                    <a:pt x="165" y="8"/>
                  </a:lnTo>
                  <a:lnTo>
                    <a:pt x="165" y="7"/>
                  </a:lnTo>
                  <a:lnTo>
                    <a:pt x="166" y="10"/>
                  </a:lnTo>
                  <a:lnTo>
                    <a:pt x="167" y="10"/>
                  </a:lnTo>
                  <a:lnTo>
                    <a:pt x="168" y="2"/>
                  </a:lnTo>
                  <a:lnTo>
                    <a:pt x="168" y="6"/>
                  </a:lnTo>
                  <a:lnTo>
                    <a:pt x="169" y="8"/>
                  </a:lnTo>
                  <a:lnTo>
                    <a:pt x="170" y="9"/>
                  </a:lnTo>
                  <a:lnTo>
                    <a:pt x="170" y="2"/>
                  </a:lnTo>
                  <a:lnTo>
                    <a:pt x="171" y="7"/>
                  </a:lnTo>
                  <a:lnTo>
                    <a:pt x="172" y="7"/>
                  </a:lnTo>
                  <a:lnTo>
                    <a:pt x="173" y="2"/>
                  </a:lnTo>
                  <a:lnTo>
                    <a:pt x="173" y="6"/>
                  </a:lnTo>
                  <a:lnTo>
                    <a:pt x="174" y="9"/>
                  </a:lnTo>
                  <a:lnTo>
                    <a:pt x="175" y="11"/>
                  </a:lnTo>
                  <a:lnTo>
                    <a:pt x="175" y="13"/>
                  </a:lnTo>
                  <a:lnTo>
                    <a:pt x="176" y="16"/>
                  </a:lnTo>
                  <a:lnTo>
                    <a:pt x="177" y="12"/>
                  </a:lnTo>
                  <a:lnTo>
                    <a:pt x="178" y="11"/>
                  </a:lnTo>
                  <a:lnTo>
                    <a:pt x="178" y="10"/>
                  </a:lnTo>
                  <a:lnTo>
                    <a:pt x="179" y="9"/>
                  </a:lnTo>
                  <a:lnTo>
                    <a:pt x="180" y="13"/>
                  </a:lnTo>
                  <a:lnTo>
                    <a:pt x="180" y="12"/>
                  </a:lnTo>
                  <a:lnTo>
                    <a:pt x="181" y="11"/>
                  </a:lnTo>
                  <a:lnTo>
                    <a:pt x="182" y="11"/>
                  </a:lnTo>
                  <a:lnTo>
                    <a:pt x="182" y="10"/>
                  </a:lnTo>
                  <a:lnTo>
                    <a:pt x="183" y="10"/>
                  </a:lnTo>
                  <a:lnTo>
                    <a:pt x="184" y="6"/>
                  </a:lnTo>
                  <a:lnTo>
                    <a:pt x="185" y="9"/>
                  </a:lnTo>
                  <a:lnTo>
                    <a:pt x="185" y="11"/>
                  </a:lnTo>
                  <a:lnTo>
                    <a:pt x="186" y="12"/>
                  </a:lnTo>
                  <a:lnTo>
                    <a:pt x="187" y="12"/>
                  </a:lnTo>
                  <a:lnTo>
                    <a:pt x="187" y="16"/>
                  </a:lnTo>
                  <a:lnTo>
                    <a:pt x="188" y="14"/>
                  </a:lnTo>
                  <a:lnTo>
                    <a:pt x="189" y="11"/>
                  </a:lnTo>
                  <a:lnTo>
                    <a:pt x="190" y="14"/>
                  </a:lnTo>
                  <a:lnTo>
                    <a:pt x="190" y="15"/>
                  </a:lnTo>
                  <a:lnTo>
                    <a:pt x="191" y="12"/>
                  </a:lnTo>
                  <a:lnTo>
                    <a:pt x="192" y="11"/>
                  </a:lnTo>
                  <a:lnTo>
                    <a:pt x="192" y="12"/>
                  </a:lnTo>
                  <a:lnTo>
                    <a:pt x="193" y="11"/>
                  </a:lnTo>
                  <a:lnTo>
                    <a:pt x="194" y="10"/>
                  </a:lnTo>
                  <a:lnTo>
                    <a:pt x="195" y="11"/>
                  </a:lnTo>
                  <a:lnTo>
                    <a:pt x="195" y="9"/>
                  </a:lnTo>
                  <a:lnTo>
                    <a:pt x="196" y="7"/>
                  </a:lnTo>
                  <a:lnTo>
                    <a:pt x="197" y="8"/>
                  </a:lnTo>
                  <a:lnTo>
                    <a:pt x="197" y="7"/>
                  </a:lnTo>
                  <a:lnTo>
                    <a:pt x="197" y="10"/>
                  </a:lnTo>
                  <a:lnTo>
                    <a:pt x="198" y="10"/>
                  </a:lnTo>
                  <a:lnTo>
                    <a:pt x="199" y="7"/>
                  </a:lnTo>
                  <a:lnTo>
                    <a:pt x="200" y="15"/>
                  </a:lnTo>
                  <a:lnTo>
                    <a:pt x="200" y="16"/>
                  </a:lnTo>
                  <a:lnTo>
                    <a:pt x="200" y="14"/>
                  </a:lnTo>
                  <a:lnTo>
                    <a:pt x="201" y="14"/>
                  </a:lnTo>
                  <a:lnTo>
                    <a:pt x="202" y="11"/>
                  </a:lnTo>
                  <a:lnTo>
                    <a:pt x="203" y="11"/>
                  </a:lnTo>
                  <a:lnTo>
                    <a:pt x="204" y="14"/>
                  </a:lnTo>
                  <a:lnTo>
                    <a:pt x="204" y="11"/>
                  </a:lnTo>
                  <a:lnTo>
                    <a:pt x="204" y="9"/>
                  </a:lnTo>
                  <a:lnTo>
                    <a:pt x="205" y="10"/>
                  </a:lnTo>
                  <a:lnTo>
                    <a:pt x="206" y="9"/>
                  </a:lnTo>
                  <a:lnTo>
                    <a:pt x="207" y="10"/>
                  </a:lnTo>
                  <a:lnTo>
                    <a:pt x="207" y="14"/>
                  </a:lnTo>
                  <a:lnTo>
                    <a:pt x="208" y="16"/>
                  </a:lnTo>
                  <a:lnTo>
                    <a:pt x="208" y="15"/>
                  </a:lnTo>
                  <a:lnTo>
                    <a:pt x="209" y="14"/>
                  </a:lnTo>
                  <a:lnTo>
                    <a:pt x="210" y="12"/>
                  </a:lnTo>
                  <a:lnTo>
                    <a:pt x="211" y="12"/>
                  </a:lnTo>
                  <a:lnTo>
                    <a:pt x="212" y="14"/>
                  </a:lnTo>
                  <a:lnTo>
                    <a:pt x="212" y="16"/>
                  </a:lnTo>
                  <a:lnTo>
                    <a:pt x="213" y="12"/>
                  </a:lnTo>
                  <a:lnTo>
                    <a:pt x="214" y="11"/>
                  </a:lnTo>
                  <a:lnTo>
                    <a:pt x="214" y="15"/>
                  </a:lnTo>
                  <a:lnTo>
                    <a:pt x="215" y="9"/>
                  </a:lnTo>
                  <a:lnTo>
                    <a:pt x="215" y="11"/>
                  </a:lnTo>
                  <a:lnTo>
                    <a:pt x="216" y="11"/>
                  </a:lnTo>
                  <a:lnTo>
                    <a:pt x="217" y="6"/>
                  </a:lnTo>
                  <a:lnTo>
                    <a:pt x="217" y="9"/>
                  </a:lnTo>
                  <a:lnTo>
                    <a:pt x="218" y="9"/>
                  </a:lnTo>
                  <a:lnTo>
                    <a:pt x="219" y="9"/>
                  </a:lnTo>
                  <a:lnTo>
                    <a:pt x="219" y="10"/>
                  </a:lnTo>
                  <a:lnTo>
                    <a:pt x="220" y="11"/>
                  </a:lnTo>
                  <a:lnTo>
                    <a:pt x="221" y="11"/>
                  </a:lnTo>
                  <a:lnTo>
                    <a:pt x="222" y="12"/>
                  </a:lnTo>
                  <a:lnTo>
                    <a:pt x="222" y="11"/>
                  </a:lnTo>
                  <a:lnTo>
                    <a:pt x="223" y="9"/>
                  </a:lnTo>
                  <a:lnTo>
                    <a:pt x="223" y="18"/>
                  </a:lnTo>
                  <a:lnTo>
                    <a:pt x="224" y="15"/>
                  </a:lnTo>
                  <a:lnTo>
                    <a:pt x="224" y="12"/>
                  </a:lnTo>
                  <a:lnTo>
                    <a:pt x="225" y="11"/>
                  </a:lnTo>
                  <a:lnTo>
                    <a:pt x="226" y="14"/>
                  </a:lnTo>
                  <a:lnTo>
                    <a:pt x="226" y="12"/>
                  </a:lnTo>
                  <a:lnTo>
                    <a:pt x="226" y="8"/>
                  </a:lnTo>
                  <a:lnTo>
                    <a:pt x="227" y="7"/>
                  </a:lnTo>
                  <a:lnTo>
                    <a:pt x="228" y="10"/>
                  </a:lnTo>
                  <a:lnTo>
                    <a:pt x="229" y="13"/>
                  </a:lnTo>
                  <a:lnTo>
                    <a:pt x="229" y="11"/>
                  </a:lnTo>
                  <a:lnTo>
                    <a:pt x="230" y="11"/>
                  </a:lnTo>
                  <a:lnTo>
                    <a:pt x="230" y="9"/>
                  </a:lnTo>
                  <a:lnTo>
                    <a:pt x="231" y="16"/>
                  </a:lnTo>
                  <a:lnTo>
                    <a:pt x="231" y="13"/>
                  </a:lnTo>
                  <a:lnTo>
                    <a:pt x="232" y="11"/>
                  </a:lnTo>
                  <a:lnTo>
                    <a:pt x="233" y="11"/>
                  </a:lnTo>
                  <a:lnTo>
                    <a:pt x="234" y="10"/>
                  </a:lnTo>
                  <a:lnTo>
                    <a:pt x="234" y="11"/>
                  </a:lnTo>
                  <a:lnTo>
                    <a:pt x="235" y="7"/>
                  </a:lnTo>
                  <a:lnTo>
                    <a:pt x="236" y="8"/>
                  </a:lnTo>
                  <a:lnTo>
                    <a:pt x="236" y="10"/>
                  </a:lnTo>
                  <a:lnTo>
                    <a:pt x="237" y="9"/>
                  </a:lnTo>
                  <a:lnTo>
                    <a:pt x="238" y="9"/>
                  </a:lnTo>
                  <a:lnTo>
                    <a:pt x="239" y="12"/>
                  </a:lnTo>
                  <a:lnTo>
                    <a:pt x="239" y="11"/>
                  </a:lnTo>
                  <a:lnTo>
                    <a:pt x="240" y="9"/>
                  </a:lnTo>
                  <a:lnTo>
                    <a:pt x="241" y="10"/>
                  </a:lnTo>
                  <a:lnTo>
                    <a:pt x="241" y="9"/>
                  </a:lnTo>
                  <a:lnTo>
                    <a:pt x="241" y="11"/>
                  </a:lnTo>
                  <a:lnTo>
                    <a:pt x="242" y="9"/>
                  </a:lnTo>
                  <a:lnTo>
                    <a:pt x="243" y="6"/>
                  </a:lnTo>
                  <a:lnTo>
                    <a:pt x="244" y="9"/>
                  </a:lnTo>
                  <a:lnTo>
                    <a:pt x="245" y="9"/>
                  </a:lnTo>
                  <a:lnTo>
                    <a:pt x="245" y="5"/>
                  </a:lnTo>
                  <a:lnTo>
                    <a:pt x="246" y="9"/>
                  </a:lnTo>
                  <a:lnTo>
                    <a:pt x="247" y="9"/>
                  </a:lnTo>
                  <a:lnTo>
                    <a:pt x="248" y="4"/>
                  </a:lnTo>
                  <a:lnTo>
                    <a:pt x="248" y="5"/>
                  </a:lnTo>
                  <a:lnTo>
                    <a:pt x="249" y="7"/>
                  </a:lnTo>
                  <a:lnTo>
                    <a:pt x="249" y="6"/>
                  </a:lnTo>
                  <a:lnTo>
                    <a:pt x="250" y="6"/>
                  </a:lnTo>
                  <a:lnTo>
                    <a:pt x="251" y="13"/>
                  </a:lnTo>
                  <a:lnTo>
                    <a:pt x="251" y="11"/>
                  </a:lnTo>
                  <a:lnTo>
                    <a:pt x="252" y="10"/>
                  </a:lnTo>
                  <a:lnTo>
                    <a:pt x="253" y="10"/>
                  </a:lnTo>
                  <a:lnTo>
                    <a:pt x="253" y="11"/>
                  </a:lnTo>
                  <a:lnTo>
                    <a:pt x="253" y="10"/>
                  </a:lnTo>
                  <a:lnTo>
                    <a:pt x="254" y="11"/>
                  </a:lnTo>
                  <a:lnTo>
                    <a:pt x="255" y="11"/>
                  </a:lnTo>
                  <a:lnTo>
                    <a:pt x="256" y="9"/>
                  </a:lnTo>
                  <a:lnTo>
                    <a:pt x="256" y="10"/>
                  </a:lnTo>
                  <a:lnTo>
                    <a:pt x="257" y="10"/>
                  </a:lnTo>
                  <a:lnTo>
                    <a:pt x="258" y="10"/>
                  </a:lnTo>
                  <a:lnTo>
                    <a:pt x="258" y="7"/>
                  </a:lnTo>
                  <a:lnTo>
                    <a:pt x="259" y="2"/>
                  </a:lnTo>
                  <a:lnTo>
                    <a:pt x="260" y="7"/>
                  </a:lnTo>
                  <a:lnTo>
                    <a:pt x="261" y="9"/>
                  </a:lnTo>
                  <a:lnTo>
                    <a:pt x="261" y="11"/>
                  </a:lnTo>
                  <a:lnTo>
                    <a:pt x="262" y="11"/>
                  </a:lnTo>
                  <a:lnTo>
                    <a:pt x="263" y="10"/>
                  </a:lnTo>
                  <a:lnTo>
                    <a:pt x="263" y="9"/>
                  </a:lnTo>
                  <a:lnTo>
                    <a:pt x="264" y="10"/>
                  </a:lnTo>
                  <a:lnTo>
                    <a:pt x="265" y="9"/>
                  </a:lnTo>
                  <a:lnTo>
                    <a:pt x="266" y="9"/>
                  </a:lnTo>
                  <a:lnTo>
                    <a:pt x="267" y="8"/>
                  </a:lnTo>
                  <a:lnTo>
                    <a:pt x="268" y="6"/>
                  </a:lnTo>
                  <a:lnTo>
                    <a:pt x="268" y="8"/>
                  </a:lnTo>
                  <a:lnTo>
                    <a:pt x="268" y="9"/>
                  </a:lnTo>
                  <a:lnTo>
                    <a:pt x="269" y="9"/>
                  </a:lnTo>
                  <a:lnTo>
                    <a:pt x="270" y="5"/>
                  </a:lnTo>
                  <a:lnTo>
                    <a:pt x="271" y="7"/>
                  </a:lnTo>
                  <a:lnTo>
                    <a:pt x="271" y="8"/>
                  </a:lnTo>
                  <a:lnTo>
                    <a:pt x="271" y="9"/>
                  </a:lnTo>
                  <a:lnTo>
                    <a:pt x="272" y="17"/>
                  </a:lnTo>
                  <a:lnTo>
                    <a:pt x="273" y="16"/>
                  </a:lnTo>
                  <a:lnTo>
                    <a:pt x="273" y="12"/>
                  </a:lnTo>
                  <a:lnTo>
                    <a:pt x="274" y="11"/>
                  </a:lnTo>
                  <a:lnTo>
                    <a:pt x="275" y="6"/>
                  </a:lnTo>
                  <a:lnTo>
                    <a:pt x="275" y="9"/>
                  </a:lnTo>
                  <a:lnTo>
                    <a:pt x="275" y="10"/>
                  </a:lnTo>
                  <a:lnTo>
                    <a:pt x="276" y="9"/>
                  </a:lnTo>
                  <a:lnTo>
                    <a:pt x="277" y="9"/>
                  </a:lnTo>
                  <a:lnTo>
                    <a:pt x="278" y="9"/>
                  </a:lnTo>
                  <a:lnTo>
                    <a:pt x="278" y="11"/>
                  </a:lnTo>
                  <a:lnTo>
                    <a:pt x="279" y="10"/>
                  </a:lnTo>
                  <a:lnTo>
                    <a:pt x="279" y="9"/>
                  </a:lnTo>
                  <a:lnTo>
                    <a:pt x="280" y="9"/>
                  </a:lnTo>
                  <a:lnTo>
                    <a:pt x="281" y="7"/>
                  </a:lnTo>
                  <a:lnTo>
                    <a:pt x="282" y="5"/>
                  </a:lnTo>
                  <a:lnTo>
                    <a:pt x="283" y="6"/>
                  </a:lnTo>
                  <a:lnTo>
                    <a:pt x="283" y="7"/>
                  </a:lnTo>
                  <a:lnTo>
                    <a:pt x="283" y="3"/>
                  </a:lnTo>
                  <a:lnTo>
                    <a:pt x="284" y="7"/>
                  </a:lnTo>
                  <a:lnTo>
                    <a:pt x="285" y="9"/>
                  </a:lnTo>
                  <a:lnTo>
                    <a:pt x="286" y="11"/>
                  </a:lnTo>
                  <a:lnTo>
                    <a:pt x="287" y="11"/>
                  </a:lnTo>
                  <a:lnTo>
                    <a:pt x="288" y="9"/>
                  </a:lnTo>
                  <a:lnTo>
                    <a:pt x="289" y="10"/>
                  </a:lnTo>
                  <a:lnTo>
                    <a:pt x="290" y="16"/>
                  </a:lnTo>
                  <a:lnTo>
                    <a:pt x="290" y="17"/>
                  </a:lnTo>
                  <a:lnTo>
                    <a:pt x="290" y="13"/>
                  </a:lnTo>
                  <a:lnTo>
                    <a:pt x="291" y="12"/>
                  </a:lnTo>
                  <a:lnTo>
                    <a:pt x="292" y="11"/>
                  </a:lnTo>
                  <a:lnTo>
                    <a:pt x="293" y="11"/>
                  </a:lnTo>
                  <a:lnTo>
                    <a:pt x="293" y="9"/>
                  </a:lnTo>
                  <a:lnTo>
                    <a:pt x="294" y="5"/>
                  </a:lnTo>
                  <a:lnTo>
                    <a:pt x="294" y="9"/>
                  </a:lnTo>
                  <a:lnTo>
                    <a:pt x="295" y="10"/>
                  </a:lnTo>
                  <a:lnTo>
                    <a:pt x="295" y="9"/>
                  </a:lnTo>
                  <a:lnTo>
                    <a:pt x="296" y="10"/>
                  </a:lnTo>
                  <a:lnTo>
                    <a:pt x="297" y="11"/>
                  </a:lnTo>
                  <a:lnTo>
                    <a:pt x="297" y="8"/>
                  </a:lnTo>
                  <a:lnTo>
                    <a:pt x="297" y="9"/>
                  </a:lnTo>
                  <a:lnTo>
                    <a:pt x="298" y="15"/>
                  </a:lnTo>
                  <a:lnTo>
                    <a:pt x="299" y="16"/>
                  </a:lnTo>
                  <a:lnTo>
                    <a:pt x="300" y="13"/>
                  </a:lnTo>
                  <a:lnTo>
                    <a:pt x="300" y="12"/>
                  </a:lnTo>
                  <a:lnTo>
                    <a:pt x="301" y="13"/>
                  </a:lnTo>
                  <a:lnTo>
                    <a:pt x="302" y="16"/>
                  </a:lnTo>
                  <a:lnTo>
                    <a:pt x="302" y="14"/>
                  </a:lnTo>
                  <a:lnTo>
                    <a:pt x="302" y="11"/>
                  </a:lnTo>
                  <a:lnTo>
                    <a:pt x="303" y="17"/>
                  </a:lnTo>
                  <a:lnTo>
                    <a:pt x="304" y="11"/>
                  </a:lnTo>
                  <a:lnTo>
                    <a:pt x="305" y="12"/>
                  </a:lnTo>
                  <a:lnTo>
                    <a:pt x="305" y="14"/>
                  </a:lnTo>
                  <a:lnTo>
                    <a:pt x="305" y="16"/>
                  </a:lnTo>
                  <a:lnTo>
                    <a:pt x="306" y="14"/>
                  </a:lnTo>
                  <a:lnTo>
                    <a:pt x="307" y="13"/>
                  </a:lnTo>
                  <a:lnTo>
                    <a:pt x="307" y="12"/>
                  </a:lnTo>
                  <a:lnTo>
                    <a:pt x="308" y="9"/>
                  </a:lnTo>
                  <a:lnTo>
                    <a:pt x="309" y="11"/>
                  </a:lnTo>
                  <a:lnTo>
                    <a:pt x="310" y="5"/>
                  </a:lnTo>
                  <a:lnTo>
                    <a:pt x="310" y="7"/>
                  </a:lnTo>
                  <a:lnTo>
                    <a:pt x="311" y="9"/>
                  </a:lnTo>
                  <a:lnTo>
                    <a:pt x="312" y="10"/>
                  </a:lnTo>
                  <a:lnTo>
                    <a:pt x="312" y="7"/>
                  </a:lnTo>
                  <a:lnTo>
                    <a:pt x="313" y="8"/>
                  </a:lnTo>
                  <a:lnTo>
                    <a:pt x="314" y="10"/>
                  </a:lnTo>
                  <a:lnTo>
                    <a:pt x="315" y="10"/>
                  </a:lnTo>
                  <a:lnTo>
                    <a:pt x="315" y="11"/>
                  </a:lnTo>
                  <a:lnTo>
                    <a:pt x="316" y="11"/>
                  </a:lnTo>
                  <a:lnTo>
                    <a:pt x="317" y="11"/>
                  </a:lnTo>
                  <a:lnTo>
                    <a:pt x="318" y="12"/>
                  </a:lnTo>
                  <a:lnTo>
                    <a:pt x="319" y="11"/>
                  </a:lnTo>
                  <a:lnTo>
                    <a:pt x="319" y="14"/>
                  </a:lnTo>
                  <a:lnTo>
                    <a:pt x="320" y="11"/>
                  </a:lnTo>
                  <a:lnTo>
                    <a:pt x="320" y="8"/>
                  </a:lnTo>
                  <a:lnTo>
                    <a:pt x="321" y="14"/>
                  </a:lnTo>
                  <a:lnTo>
                    <a:pt x="322" y="9"/>
                  </a:lnTo>
                  <a:lnTo>
                    <a:pt x="323" y="12"/>
                  </a:lnTo>
                  <a:lnTo>
                    <a:pt x="324" y="11"/>
                  </a:lnTo>
                  <a:lnTo>
                    <a:pt x="324" y="9"/>
                  </a:lnTo>
                  <a:lnTo>
                    <a:pt x="325" y="0"/>
                  </a:lnTo>
                  <a:lnTo>
                    <a:pt x="326" y="2"/>
                  </a:lnTo>
                  <a:lnTo>
                    <a:pt x="327" y="5"/>
                  </a:lnTo>
                  <a:lnTo>
                    <a:pt x="327" y="7"/>
                  </a:lnTo>
                  <a:lnTo>
                    <a:pt x="328" y="1"/>
                  </a:lnTo>
                  <a:lnTo>
                    <a:pt x="328" y="4"/>
                  </a:lnTo>
                  <a:lnTo>
                    <a:pt x="329" y="12"/>
                  </a:lnTo>
                  <a:lnTo>
                    <a:pt x="330" y="15"/>
                  </a:lnTo>
                  <a:lnTo>
                    <a:pt x="331" y="14"/>
                  </a:lnTo>
                  <a:lnTo>
                    <a:pt x="332" y="11"/>
                  </a:lnTo>
                  <a:lnTo>
                    <a:pt x="332" y="13"/>
                  </a:lnTo>
                  <a:lnTo>
                    <a:pt x="333" y="14"/>
                  </a:lnTo>
                  <a:lnTo>
                    <a:pt x="334" y="12"/>
                  </a:lnTo>
                  <a:lnTo>
                    <a:pt x="334" y="15"/>
                  </a:lnTo>
                  <a:lnTo>
                    <a:pt x="335" y="15"/>
                  </a:lnTo>
                  <a:lnTo>
                    <a:pt x="335" y="12"/>
                  </a:lnTo>
                  <a:lnTo>
                    <a:pt x="336" y="9"/>
                  </a:lnTo>
                  <a:lnTo>
                    <a:pt x="337" y="13"/>
                  </a:lnTo>
                  <a:lnTo>
                    <a:pt x="337" y="10"/>
                  </a:lnTo>
                  <a:lnTo>
                    <a:pt x="338" y="11"/>
                  </a:lnTo>
                  <a:lnTo>
                    <a:pt x="339" y="10"/>
                  </a:lnTo>
                  <a:lnTo>
                    <a:pt x="339" y="6"/>
                  </a:lnTo>
                  <a:lnTo>
                    <a:pt x="339" y="9"/>
                  </a:lnTo>
                  <a:lnTo>
                    <a:pt x="340" y="12"/>
                  </a:lnTo>
                  <a:lnTo>
                    <a:pt x="341" y="11"/>
                  </a:lnTo>
                  <a:lnTo>
                    <a:pt x="341" y="8"/>
                  </a:lnTo>
                  <a:lnTo>
                    <a:pt x="342" y="10"/>
                  </a:lnTo>
                  <a:lnTo>
                    <a:pt x="343" y="10"/>
                  </a:lnTo>
                  <a:lnTo>
                    <a:pt x="343" y="9"/>
                  </a:lnTo>
                  <a:lnTo>
                    <a:pt x="344" y="10"/>
                  </a:lnTo>
                  <a:lnTo>
                    <a:pt x="344" y="11"/>
                  </a:lnTo>
                  <a:lnTo>
                    <a:pt x="345" y="13"/>
                  </a:lnTo>
                  <a:lnTo>
                    <a:pt x="346" y="9"/>
                  </a:lnTo>
                  <a:lnTo>
                    <a:pt x="347" y="9"/>
                  </a:lnTo>
                  <a:lnTo>
                    <a:pt x="348" y="9"/>
                  </a:lnTo>
                  <a:lnTo>
                    <a:pt x="349" y="7"/>
                  </a:lnTo>
                  <a:lnTo>
                    <a:pt x="349" y="6"/>
                  </a:lnTo>
                  <a:lnTo>
                    <a:pt x="350" y="9"/>
                  </a:lnTo>
                  <a:lnTo>
                    <a:pt x="350" y="11"/>
                  </a:lnTo>
                  <a:lnTo>
                    <a:pt x="351" y="11"/>
                  </a:lnTo>
                  <a:lnTo>
                    <a:pt x="352" y="7"/>
                  </a:lnTo>
                  <a:lnTo>
                    <a:pt x="353" y="8"/>
                  </a:lnTo>
                  <a:lnTo>
                    <a:pt x="354" y="10"/>
                  </a:lnTo>
                  <a:lnTo>
                    <a:pt x="354" y="11"/>
                  </a:lnTo>
                  <a:lnTo>
                    <a:pt x="354" y="10"/>
                  </a:lnTo>
                  <a:lnTo>
                    <a:pt x="355" y="10"/>
                  </a:lnTo>
                  <a:lnTo>
                    <a:pt x="356" y="11"/>
                  </a:lnTo>
                  <a:lnTo>
                    <a:pt x="356" y="4"/>
                  </a:lnTo>
                  <a:lnTo>
                    <a:pt x="357" y="9"/>
                  </a:lnTo>
                  <a:lnTo>
                    <a:pt x="358" y="9"/>
                  </a:lnTo>
                  <a:lnTo>
                    <a:pt x="359" y="8"/>
                  </a:lnTo>
                  <a:lnTo>
                    <a:pt x="359" y="7"/>
                  </a:lnTo>
                  <a:lnTo>
                    <a:pt x="360" y="9"/>
                  </a:lnTo>
                  <a:lnTo>
                    <a:pt x="361" y="11"/>
                  </a:lnTo>
                  <a:lnTo>
                    <a:pt x="361" y="13"/>
                  </a:lnTo>
                  <a:lnTo>
                    <a:pt x="361" y="12"/>
                  </a:lnTo>
                  <a:lnTo>
                    <a:pt x="362" y="11"/>
                  </a:lnTo>
                  <a:lnTo>
                    <a:pt x="363" y="11"/>
                  </a:lnTo>
                  <a:lnTo>
                    <a:pt x="363" y="9"/>
                  </a:lnTo>
                  <a:lnTo>
                    <a:pt x="364" y="11"/>
                  </a:lnTo>
                  <a:lnTo>
                    <a:pt x="365" y="11"/>
                  </a:lnTo>
                  <a:lnTo>
                    <a:pt x="365" y="10"/>
                  </a:lnTo>
                  <a:lnTo>
                    <a:pt x="366" y="7"/>
                  </a:lnTo>
                  <a:lnTo>
                    <a:pt x="366" y="8"/>
                  </a:lnTo>
                  <a:lnTo>
                    <a:pt x="367" y="9"/>
                  </a:lnTo>
                  <a:lnTo>
                    <a:pt x="368" y="16"/>
                  </a:lnTo>
                  <a:lnTo>
                    <a:pt x="368" y="13"/>
                  </a:lnTo>
                  <a:lnTo>
                    <a:pt x="369" y="12"/>
                  </a:lnTo>
                  <a:lnTo>
                    <a:pt x="369" y="11"/>
                  </a:lnTo>
                  <a:lnTo>
                    <a:pt x="370" y="0"/>
                  </a:lnTo>
                  <a:lnTo>
                    <a:pt x="371" y="3"/>
                  </a:lnTo>
                  <a:lnTo>
                    <a:pt x="371" y="8"/>
                  </a:lnTo>
                  <a:lnTo>
                    <a:pt x="372" y="11"/>
                  </a:lnTo>
                  <a:lnTo>
                    <a:pt x="373" y="6"/>
                  </a:lnTo>
                  <a:lnTo>
                    <a:pt x="373" y="7"/>
                  </a:lnTo>
                  <a:lnTo>
                    <a:pt x="373" y="8"/>
                  </a:lnTo>
                  <a:lnTo>
                    <a:pt x="374" y="9"/>
                  </a:lnTo>
                  <a:lnTo>
                    <a:pt x="375" y="15"/>
                  </a:lnTo>
                  <a:lnTo>
                    <a:pt x="376" y="9"/>
                  </a:lnTo>
                  <a:lnTo>
                    <a:pt x="376" y="8"/>
                  </a:lnTo>
                  <a:lnTo>
                    <a:pt x="377" y="11"/>
                  </a:lnTo>
                  <a:lnTo>
                    <a:pt x="378" y="11"/>
                  </a:lnTo>
                  <a:lnTo>
                    <a:pt x="378" y="16"/>
                  </a:lnTo>
                  <a:lnTo>
                    <a:pt x="379" y="14"/>
                  </a:lnTo>
                  <a:lnTo>
                    <a:pt x="380" y="9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1052" name="1051 Rectángulo"/>
            <p:cNvSpPr/>
            <p:nvPr/>
          </p:nvSpPr>
          <p:spPr>
            <a:xfrm>
              <a:off x="928662" y="3286124"/>
              <a:ext cx="142877" cy="17141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sz="1350"/>
            </a:p>
          </p:txBody>
        </p:sp>
        <p:sp>
          <p:nvSpPr>
            <p:cNvPr id="1053" name="1052 Rectángulo"/>
            <p:cNvSpPr/>
            <p:nvPr/>
          </p:nvSpPr>
          <p:spPr>
            <a:xfrm>
              <a:off x="1928800" y="5501053"/>
              <a:ext cx="142877" cy="17141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sz="1350"/>
            </a:p>
          </p:txBody>
        </p:sp>
        <p:sp>
          <p:nvSpPr>
            <p:cNvPr id="1054" name="1053 Rectángulo"/>
            <p:cNvSpPr/>
            <p:nvPr/>
          </p:nvSpPr>
          <p:spPr>
            <a:xfrm>
              <a:off x="857224" y="5429148"/>
              <a:ext cx="214315" cy="5007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sz="1350"/>
            </a:p>
          </p:txBody>
        </p:sp>
      </p:grpSp>
      <p:sp>
        <p:nvSpPr>
          <p:cNvPr id="1055" name="Rectangle 420"/>
          <p:cNvSpPr>
            <a:spLocks noChangeArrowheads="1"/>
          </p:cNvSpPr>
          <p:nvPr/>
        </p:nvSpPr>
        <p:spPr bwMode="auto">
          <a:xfrm>
            <a:off x="6051948" y="2035969"/>
            <a:ext cx="58509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MX" sz="900" b="1">
                <a:solidFill>
                  <a:srgbClr val="000000"/>
                </a:solidFill>
                <a:latin typeface="Calibri" pitchFamily="34" charset="0"/>
              </a:rPr>
              <a:t>TEA  (1 mM)</a:t>
            </a:r>
            <a:endParaRPr lang="es-MX" sz="1350">
              <a:latin typeface="Calibri" pitchFamily="34" charset="0"/>
            </a:endParaRPr>
          </a:p>
        </p:txBody>
      </p:sp>
      <p:sp>
        <p:nvSpPr>
          <p:cNvPr id="63498" name="1055 CuadroTexto"/>
          <p:cNvSpPr txBox="1">
            <a:spLocks noChangeArrowheads="1"/>
          </p:cNvSpPr>
          <p:nvPr/>
        </p:nvSpPr>
        <p:spPr bwMode="auto">
          <a:xfrm>
            <a:off x="2411761" y="3050959"/>
            <a:ext cx="475195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1500" b="1" i="1" dirty="0" err="1">
                <a:solidFill>
                  <a:schemeClr val="accent1"/>
                </a:solidFill>
                <a:latin typeface="Calibri" pitchFamily="34" charset="0"/>
              </a:rPr>
              <a:t>Patch</a:t>
            </a:r>
            <a:r>
              <a:rPr lang="es-ES_tradnl" sz="1500" b="1" i="1" dirty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s-ES_tradnl" sz="1500" b="1" i="1" dirty="0" err="1">
                <a:solidFill>
                  <a:schemeClr val="accent1"/>
                </a:solidFill>
                <a:latin typeface="Calibri" pitchFamily="34" charset="0"/>
              </a:rPr>
              <a:t>clamp</a:t>
            </a:r>
            <a:r>
              <a:rPr lang="es-ES_tradnl" sz="1500" b="1" dirty="0">
                <a:solidFill>
                  <a:schemeClr val="accent1"/>
                </a:solidFill>
                <a:latin typeface="Calibri" pitchFamily="34" charset="0"/>
              </a:rPr>
              <a:t> células “neurales” de origen hematopoyético</a:t>
            </a:r>
            <a:endParaRPr lang="es-MX" sz="15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cxnSp>
        <p:nvCxnSpPr>
          <p:cNvPr id="1058" name="1057 Conector recto"/>
          <p:cNvCxnSpPr/>
          <p:nvPr/>
        </p:nvCxnSpPr>
        <p:spPr>
          <a:xfrm>
            <a:off x="7625953" y="3161111"/>
            <a:ext cx="214313" cy="11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0" name="1059 Conector recto"/>
          <p:cNvCxnSpPr/>
          <p:nvPr/>
        </p:nvCxnSpPr>
        <p:spPr>
          <a:xfrm rot="5400000">
            <a:off x="7519393" y="3053359"/>
            <a:ext cx="214313" cy="11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501" name="Text Box 287"/>
          <p:cNvSpPr txBox="1">
            <a:spLocks noChangeArrowheads="1"/>
          </p:cNvSpPr>
          <p:nvPr/>
        </p:nvSpPr>
        <p:spPr bwMode="auto">
          <a:xfrm>
            <a:off x="6137672" y="4887516"/>
            <a:ext cx="17287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>
                <a:latin typeface="Calibri" pitchFamily="34" charset="0"/>
              </a:rPr>
              <a:t>En presencia de TEA (bloqueador de canales de K</a:t>
            </a:r>
            <a:r>
              <a:rPr lang="en-US" sz="900" baseline="30000">
                <a:latin typeface="Calibri" pitchFamily="34" charset="0"/>
              </a:rPr>
              <a:t>+</a:t>
            </a:r>
            <a:r>
              <a:rPr lang="en-US" sz="900">
                <a:latin typeface="Calibri" pitchFamily="34" charset="0"/>
              </a:rPr>
              <a:t>)</a:t>
            </a:r>
            <a:endParaRPr lang="en-US" sz="900" baseline="30000">
              <a:latin typeface="Calibri" pitchFamily="34" charset="0"/>
            </a:endParaRPr>
          </a:p>
        </p:txBody>
      </p:sp>
      <p:sp>
        <p:nvSpPr>
          <p:cNvPr id="63502" name="Line 288"/>
          <p:cNvSpPr>
            <a:spLocks noChangeShapeType="1"/>
          </p:cNvSpPr>
          <p:nvPr/>
        </p:nvSpPr>
        <p:spPr bwMode="auto">
          <a:xfrm flipH="1">
            <a:off x="5651897" y="5049441"/>
            <a:ext cx="48577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 sz="1350"/>
          </a:p>
        </p:txBody>
      </p:sp>
      <p:sp>
        <p:nvSpPr>
          <p:cNvPr id="63503" name="Text Box 289"/>
          <p:cNvSpPr txBox="1">
            <a:spLocks noChangeArrowheads="1"/>
          </p:cNvSpPr>
          <p:nvPr/>
        </p:nvSpPr>
        <p:spPr bwMode="auto">
          <a:xfrm>
            <a:off x="6192442" y="3914775"/>
            <a:ext cx="1674019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50">
                <a:latin typeface="Calibri" pitchFamily="34" charset="0"/>
              </a:rPr>
              <a:t>Célula “neural” de origen hematopyético</a:t>
            </a:r>
          </a:p>
        </p:txBody>
      </p:sp>
      <p:sp>
        <p:nvSpPr>
          <p:cNvPr id="63504" name="Line 290"/>
          <p:cNvSpPr>
            <a:spLocks noChangeShapeType="1"/>
          </p:cNvSpPr>
          <p:nvPr/>
        </p:nvSpPr>
        <p:spPr bwMode="auto">
          <a:xfrm flipH="1">
            <a:off x="5651898" y="4076701"/>
            <a:ext cx="540544" cy="54769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 sz="1350"/>
          </a:p>
        </p:txBody>
      </p:sp>
      <p:sp>
        <p:nvSpPr>
          <p:cNvPr id="291" name="290 Título"/>
          <p:cNvSpPr>
            <a:spLocks noGrp="1"/>
          </p:cNvSpPr>
          <p:nvPr>
            <p:ph type="title"/>
          </p:nvPr>
        </p:nvSpPr>
        <p:spPr>
          <a:xfrm>
            <a:off x="1590676" y="302611"/>
            <a:ext cx="6172200" cy="857250"/>
          </a:xfrm>
          <a:solidFill>
            <a:srgbClr val="990000"/>
          </a:solidFill>
        </p:spPr>
        <p:txBody>
          <a:bodyPr>
            <a:normAutofit fontScale="90000"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Estudios electrofisiológicos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72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" grpId="0"/>
      <p:bldP spid="105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 descr="Cell%206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5" y="2294874"/>
            <a:ext cx="464344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8054" y="2834934"/>
            <a:ext cx="852488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5" descr="Cell%203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6066" y="3915054"/>
            <a:ext cx="500063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6" descr="Cell%201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9" y="5049181"/>
            <a:ext cx="535781" cy="69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7" descr="Cell%202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4563127"/>
            <a:ext cx="428625" cy="52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357754" y="3374994"/>
            <a:ext cx="595313" cy="1751409"/>
            <a:chOff x="384" y="2208"/>
            <a:chExt cx="686" cy="1642"/>
          </a:xfrm>
        </p:grpSpPr>
        <p:sp>
          <p:nvSpPr>
            <p:cNvPr id="64539" name="Freeform 9"/>
            <p:cNvSpPr>
              <a:spLocks/>
            </p:cNvSpPr>
            <p:nvPr/>
          </p:nvSpPr>
          <p:spPr bwMode="auto">
            <a:xfrm>
              <a:off x="384" y="2405"/>
              <a:ext cx="686" cy="1445"/>
            </a:xfrm>
            <a:custGeom>
              <a:avLst/>
              <a:gdLst>
                <a:gd name="T0" fmla="*/ 0 w 1764"/>
                <a:gd name="T1" fmla="*/ 0 h 3891"/>
                <a:gd name="T2" fmla="*/ 0 w 1764"/>
                <a:gd name="T3" fmla="*/ 0 h 3891"/>
                <a:gd name="T4" fmla="*/ 0 w 1764"/>
                <a:gd name="T5" fmla="*/ 0 h 3891"/>
                <a:gd name="T6" fmla="*/ 0 w 1764"/>
                <a:gd name="T7" fmla="*/ 0 h 3891"/>
                <a:gd name="T8" fmla="*/ 0 w 1764"/>
                <a:gd name="T9" fmla="*/ 0 h 3891"/>
                <a:gd name="T10" fmla="*/ 0 w 1764"/>
                <a:gd name="T11" fmla="*/ 0 h 3891"/>
                <a:gd name="T12" fmla="*/ 0 w 1764"/>
                <a:gd name="T13" fmla="*/ 0 h 3891"/>
                <a:gd name="T14" fmla="*/ 0 w 1764"/>
                <a:gd name="T15" fmla="*/ 0 h 3891"/>
                <a:gd name="T16" fmla="*/ 0 w 1764"/>
                <a:gd name="T17" fmla="*/ 0 h 3891"/>
                <a:gd name="T18" fmla="*/ 0 w 1764"/>
                <a:gd name="T19" fmla="*/ 0 h 3891"/>
                <a:gd name="T20" fmla="*/ 0 w 1764"/>
                <a:gd name="T21" fmla="*/ 0 h 3891"/>
                <a:gd name="T22" fmla="*/ 0 w 1764"/>
                <a:gd name="T23" fmla="*/ 0 h 3891"/>
                <a:gd name="T24" fmla="*/ 0 w 1764"/>
                <a:gd name="T25" fmla="*/ 0 h 3891"/>
                <a:gd name="T26" fmla="*/ 0 w 1764"/>
                <a:gd name="T27" fmla="*/ 0 h 3891"/>
                <a:gd name="T28" fmla="*/ 0 w 1764"/>
                <a:gd name="T29" fmla="*/ 0 h 3891"/>
                <a:gd name="T30" fmla="*/ 0 w 1764"/>
                <a:gd name="T31" fmla="*/ 0 h 3891"/>
                <a:gd name="T32" fmla="*/ 0 w 1764"/>
                <a:gd name="T33" fmla="*/ 0 h 3891"/>
                <a:gd name="T34" fmla="*/ 0 w 1764"/>
                <a:gd name="T35" fmla="*/ 0 h 3891"/>
                <a:gd name="T36" fmla="*/ 0 w 1764"/>
                <a:gd name="T37" fmla="*/ 0 h 3891"/>
                <a:gd name="T38" fmla="*/ 0 w 1764"/>
                <a:gd name="T39" fmla="*/ 0 h 3891"/>
                <a:gd name="T40" fmla="*/ 0 w 1764"/>
                <a:gd name="T41" fmla="*/ 0 h 3891"/>
                <a:gd name="T42" fmla="*/ 0 w 1764"/>
                <a:gd name="T43" fmla="*/ 0 h 3891"/>
                <a:gd name="T44" fmla="*/ 0 w 1764"/>
                <a:gd name="T45" fmla="*/ 0 h 3891"/>
                <a:gd name="T46" fmla="*/ 0 w 1764"/>
                <a:gd name="T47" fmla="*/ 0 h 3891"/>
                <a:gd name="T48" fmla="*/ 0 w 1764"/>
                <a:gd name="T49" fmla="*/ 0 h 3891"/>
                <a:gd name="T50" fmla="*/ 0 w 1764"/>
                <a:gd name="T51" fmla="*/ 0 h 3891"/>
                <a:gd name="T52" fmla="*/ 0 w 1764"/>
                <a:gd name="T53" fmla="*/ 0 h 3891"/>
                <a:gd name="T54" fmla="*/ 0 w 1764"/>
                <a:gd name="T55" fmla="*/ 0 h 3891"/>
                <a:gd name="T56" fmla="*/ 0 w 1764"/>
                <a:gd name="T57" fmla="*/ 0 h 3891"/>
                <a:gd name="T58" fmla="*/ 0 w 1764"/>
                <a:gd name="T59" fmla="*/ 0 h 3891"/>
                <a:gd name="T60" fmla="*/ 0 w 1764"/>
                <a:gd name="T61" fmla="*/ 0 h 3891"/>
                <a:gd name="T62" fmla="*/ 0 w 1764"/>
                <a:gd name="T63" fmla="*/ 0 h 3891"/>
                <a:gd name="T64" fmla="*/ 0 w 1764"/>
                <a:gd name="T65" fmla="*/ 0 h 3891"/>
                <a:gd name="T66" fmla="*/ 0 w 1764"/>
                <a:gd name="T67" fmla="*/ 0 h 3891"/>
                <a:gd name="T68" fmla="*/ 0 w 1764"/>
                <a:gd name="T69" fmla="*/ 0 h 3891"/>
                <a:gd name="T70" fmla="*/ 0 w 1764"/>
                <a:gd name="T71" fmla="*/ 0 h 3891"/>
                <a:gd name="T72" fmla="*/ 0 w 1764"/>
                <a:gd name="T73" fmla="*/ 0 h 3891"/>
                <a:gd name="T74" fmla="*/ 0 w 1764"/>
                <a:gd name="T75" fmla="*/ 0 h 3891"/>
                <a:gd name="T76" fmla="*/ 0 w 1764"/>
                <a:gd name="T77" fmla="*/ 0 h 3891"/>
                <a:gd name="T78" fmla="*/ 0 w 1764"/>
                <a:gd name="T79" fmla="*/ 0 h 3891"/>
                <a:gd name="T80" fmla="*/ 0 w 1764"/>
                <a:gd name="T81" fmla="*/ 0 h 3891"/>
                <a:gd name="T82" fmla="*/ 0 w 1764"/>
                <a:gd name="T83" fmla="*/ 0 h 3891"/>
                <a:gd name="T84" fmla="*/ 0 w 1764"/>
                <a:gd name="T85" fmla="*/ 0 h 3891"/>
                <a:gd name="T86" fmla="*/ 0 w 1764"/>
                <a:gd name="T87" fmla="*/ 0 h 3891"/>
                <a:gd name="T88" fmla="*/ 0 w 1764"/>
                <a:gd name="T89" fmla="*/ 0 h 3891"/>
                <a:gd name="T90" fmla="*/ 0 w 1764"/>
                <a:gd name="T91" fmla="*/ 0 h 3891"/>
                <a:gd name="T92" fmla="*/ 0 w 1764"/>
                <a:gd name="T93" fmla="*/ 0 h 3891"/>
                <a:gd name="T94" fmla="*/ 0 w 1764"/>
                <a:gd name="T95" fmla="*/ 0 h 3891"/>
                <a:gd name="T96" fmla="*/ 0 w 1764"/>
                <a:gd name="T97" fmla="*/ 0 h 3891"/>
                <a:gd name="T98" fmla="*/ 0 w 1764"/>
                <a:gd name="T99" fmla="*/ 0 h 3891"/>
                <a:gd name="T100" fmla="*/ 0 w 1764"/>
                <a:gd name="T101" fmla="*/ 0 h 3891"/>
                <a:gd name="T102" fmla="*/ 0 w 1764"/>
                <a:gd name="T103" fmla="*/ 0 h 3891"/>
                <a:gd name="T104" fmla="*/ 0 w 1764"/>
                <a:gd name="T105" fmla="*/ 0 h 3891"/>
                <a:gd name="T106" fmla="*/ 0 w 1764"/>
                <a:gd name="T107" fmla="*/ 0 h 3891"/>
                <a:gd name="T108" fmla="*/ 0 w 1764"/>
                <a:gd name="T109" fmla="*/ 0 h 3891"/>
                <a:gd name="T110" fmla="*/ 0 w 1764"/>
                <a:gd name="T111" fmla="*/ 0 h 3891"/>
                <a:gd name="T112" fmla="*/ 0 w 1764"/>
                <a:gd name="T113" fmla="*/ 0 h 3891"/>
                <a:gd name="T114" fmla="*/ 0 w 1764"/>
                <a:gd name="T115" fmla="*/ 0 h 3891"/>
                <a:gd name="T116" fmla="*/ 0 w 1764"/>
                <a:gd name="T117" fmla="*/ 0 h 3891"/>
                <a:gd name="T118" fmla="*/ 0 w 1764"/>
                <a:gd name="T119" fmla="*/ 0 h 3891"/>
                <a:gd name="T120" fmla="*/ 0 w 1764"/>
                <a:gd name="T121" fmla="*/ 0 h 38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64"/>
                <a:gd name="T184" fmla="*/ 0 h 3891"/>
                <a:gd name="T185" fmla="*/ 1764 w 1764"/>
                <a:gd name="T186" fmla="*/ 3891 h 389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64" h="3891">
                  <a:moveTo>
                    <a:pt x="721" y="12"/>
                  </a:moveTo>
                  <a:lnTo>
                    <a:pt x="727" y="68"/>
                  </a:lnTo>
                  <a:lnTo>
                    <a:pt x="722" y="110"/>
                  </a:lnTo>
                  <a:lnTo>
                    <a:pt x="709" y="137"/>
                  </a:lnTo>
                  <a:lnTo>
                    <a:pt x="674" y="150"/>
                  </a:lnTo>
                  <a:lnTo>
                    <a:pt x="643" y="154"/>
                  </a:lnTo>
                  <a:lnTo>
                    <a:pt x="600" y="171"/>
                  </a:lnTo>
                  <a:lnTo>
                    <a:pt x="553" y="185"/>
                  </a:lnTo>
                  <a:lnTo>
                    <a:pt x="502" y="210"/>
                  </a:lnTo>
                  <a:lnTo>
                    <a:pt x="462" y="225"/>
                  </a:lnTo>
                  <a:lnTo>
                    <a:pt x="431" y="241"/>
                  </a:lnTo>
                  <a:lnTo>
                    <a:pt x="388" y="259"/>
                  </a:lnTo>
                  <a:lnTo>
                    <a:pt x="350" y="268"/>
                  </a:lnTo>
                  <a:lnTo>
                    <a:pt x="329" y="281"/>
                  </a:lnTo>
                  <a:lnTo>
                    <a:pt x="301" y="297"/>
                  </a:lnTo>
                  <a:lnTo>
                    <a:pt x="284" y="326"/>
                  </a:lnTo>
                  <a:lnTo>
                    <a:pt x="268" y="345"/>
                  </a:lnTo>
                  <a:lnTo>
                    <a:pt x="246" y="366"/>
                  </a:lnTo>
                  <a:lnTo>
                    <a:pt x="229" y="385"/>
                  </a:lnTo>
                  <a:lnTo>
                    <a:pt x="222" y="406"/>
                  </a:lnTo>
                  <a:lnTo>
                    <a:pt x="210" y="440"/>
                  </a:lnTo>
                  <a:lnTo>
                    <a:pt x="195" y="482"/>
                  </a:lnTo>
                  <a:lnTo>
                    <a:pt x="190" y="513"/>
                  </a:lnTo>
                  <a:lnTo>
                    <a:pt x="190" y="538"/>
                  </a:lnTo>
                  <a:lnTo>
                    <a:pt x="195" y="584"/>
                  </a:lnTo>
                  <a:lnTo>
                    <a:pt x="200" y="606"/>
                  </a:lnTo>
                  <a:lnTo>
                    <a:pt x="193" y="638"/>
                  </a:lnTo>
                  <a:lnTo>
                    <a:pt x="184" y="660"/>
                  </a:lnTo>
                  <a:lnTo>
                    <a:pt x="168" y="701"/>
                  </a:lnTo>
                  <a:lnTo>
                    <a:pt x="160" y="723"/>
                  </a:lnTo>
                  <a:lnTo>
                    <a:pt x="151" y="764"/>
                  </a:lnTo>
                  <a:lnTo>
                    <a:pt x="143" y="800"/>
                  </a:lnTo>
                  <a:lnTo>
                    <a:pt x="134" y="850"/>
                  </a:lnTo>
                  <a:lnTo>
                    <a:pt x="129" y="901"/>
                  </a:lnTo>
                  <a:lnTo>
                    <a:pt x="125" y="948"/>
                  </a:lnTo>
                  <a:lnTo>
                    <a:pt x="126" y="1001"/>
                  </a:lnTo>
                  <a:lnTo>
                    <a:pt x="131" y="1051"/>
                  </a:lnTo>
                  <a:lnTo>
                    <a:pt x="119" y="1069"/>
                  </a:lnTo>
                  <a:lnTo>
                    <a:pt x="101" y="1095"/>
                  </a:lnTo>
                  <a:lnTo>
                    <a:pt x="88" y="1126"/>
                  </a:lnTo>
                  <a:lnTo>
                    <a:pt x="69" y="1164"/>
                  </a:lnTo>
                  <a:lnTo>
                    <a:pt x="62" y="1195"/>
                  </a:lnTo>
                  <a:lnTo>
                    <a:pt x="50" y="1232"/>
                  </a:lnTo>
                  <a:lnTo>
                    <a:pt x="44" y="1276"/>
                  </a:lnTo>
                  <a:lnTo>
                    <a:pt x="37" y="1345"/>
                  </a:lnTo>
                  <a:lnTo>
                    <a:pt x="32" y="1419"/>
                  </a:lnTo>
                  <a:lnTo>
                    <a:pt x="26" y="1492"/>
                  </a:lnTo>
                  <a:lnTo>
                    <a:pt x="22" y="1564"/>
                  </a:lnTo>
                  <a:lnTo>
                    <a:pt x="17" y="1676"/>
                  </a:lnTo>
                  <a:lnTo>
                    <a:pt x="13" y="1739"/>
                  </a:lnTo>
                  <a:lnTo>
                    <a:pt x="12" y="1763"/>
                  </a:lnTo>
                  <a:lnTo>
                    <a:pt x="14" y="1785"/>
                  </a:lnTo>
                  <a:lnTo>
                    <a:pt x="17" y="1811"/>
                  </a:lnTo>
                  <a:lnTo>
                    <a:pt x="25" y="1829"/>
                  </a:lnTo>
                  <a:lnTo>
                    <a:pt x="12" y="1888"/>
                  </a:lnTo>
                  <a:lnTo>
                    <a:pt x="4" y="1933"/>
                  </a:lnTo>
                  <a:lnTo>
                    <a:pt x="0" y="1977"/>
                  </a:lnTo>
                  <a:lnTo>
                    <a:pt x="9" y="2011"/>
                  </a:lnTo>
                  <a:lnTo>
                    <a:pt x="22" y="2046"/>
                  </a:lnTo>
                  <a:lnTo>
                    <a:pt x="40" y="2086"/>
                  </a:lnTo>
                  <a:lnTo>
                    <a:pt x="51" y="2110"/>
                  </a:lnTo>
                  <a:lnTo>
                    <a:pt x="97" y="2149"/>
                  </a:lnTo>
                  <a:lnTo>
                    <a:pt x="135" y="2170"/>
                  </a:lnTo>
                  <a:lnTo>
                    <a:pt x="163" y="2176"/>
                  </a:lnTo>
                  <a:lnTo>
                    <a:pt x="191" y="2171"/>
                  </a:lnTo>
                  <a:lnTo>
                    <a:pt x="210" y="2157"/>
                  </a:lnTo>
                  <a:lnTo>
                    <a:pt x="219" y="2152"/>
                  </a:lnTo>
                  <a:lnTo>
                    <a:pt x="225" y="2142"/>
                  </a:lnTo>
                  <a:lnTo>
                    <a:pt x="228" y="2133"/>
                  </a:lnTo>
                  <a:lnTo>
                    <a:pt x="223" y="2124"/>
                  </a:lnTo>
                  <a:lnTo>
                    <a:pt x="213" y="2114"/>
                  </a:lnTo>
                  <a:lnTo>
                    <a:pt x="216" y="2105"/>
                  </a:lnTo>
                  <a:lnTo>
                    <a:pt x="215" y="2096"/>
                  </a:lnTo>
                  <a:lnTo>
                    <a:pt x="207" y="2087"/>
                  </a:lnTo>
                  <a:lnTo>
                    <a:pt x="193" y="2082"/>
                  </a:lnTo>
                  <a:lnTo>
                    <a:pt x="172" y="2071"/>
                  </a:lnTo>
                  <a:lnTo>
                    <a:pt x="159" y="2051"/>
                  </a:lnTo>
                  <a:lnTo>
                    <a:pt x="143" y="2039"/>
                  </a:lnTo>
                  <a:lnTo>
                    <a:pt x="134" y="2017"/>
                  </a:lnTo>
                  <a:lnTo>
                    <a:pt x="129" y="1982"/>
                  </a:lnTo>
                  <a:lnTo>
                    <a:pt x="131" y="1964"/>
                  </a:lnTo>
                  <a:lnTo>
                    <a:pt x="141" y="1961"/>
                  </a:lnTo>
                  <a:lnTo>
                    <a:pt x="153" y="1968"/>
                  </a:lnTo>
                  <a:lnTo>
                    <a:pt x="172" y="1990"/>
                  </a:lnTo>
                  <a:lnTo>
                    <a:pt x="181" y="2018"/>
                  </a:lnTo>
                  <a:lnTo>
                    <a:pt x="187" y="2030"/>
                  </a:lnTo>
                  <a:lnTo>
                    <a:pt x="195" y="2042"/>
                  </a:lnTo>
                  <a:lnTo>
                    <a:pt x="206" y="2048"/>
                  </a:lnTo>
                  <a:lnTo>
                    <a:pt x="218" y="2052"/>
                  </a:lnTo>
                  <a:lnTo>
                    <a:pt x="231" y="2054"/>
                  </a:lnTo>
                  <a:lnTo>
                    <a:pt x="241" y="2049"/>
                  </a:lnTo>
                  <a:lnTo>
                    <a:pt x="250" y="2039"/>
                  </a:lnTo>
                  <a:lnTo>
                    <a:pt x="251" y="2029"/>
                  </a:lnTo>
                  <a:lnTo>
                    <a:pt x="250" y="2011"/>
                  </a:lnTo>
                  <a:lnTo>
                    <a:pt x="246" y="1996"/>
                  </a:lnTo>
                  <a:lnTo>
                    <a:pt x="234" y="1971"/>
                  </a:lnTo>
                  <a:lnTo>
                    <a:pt x="216" y="1948"/>
                  </a:lnTo>
                  <a:lnTo>
                    <a:pt x="206" y="1930"/>
                  </a:lnTo>
                  <a:lnTo>
                    <a:pt x="204" y="1907"/>
                  </a:lnTo>
                  <a:lnTo>
                    <a:pt x="200" y="1877"/>
                  </a:lnTo>
                  <a:lnTo>
                    <a:pt x="187" y="1854"/>
                  </a:lnTo>
                  <a:lnTo>
                    <a:pt x="175" y="1836"/>
                  </a:lnTo>
                  <a:lnTo>
                    <a:pt x="160" y="1814"/>
                  </a:lnTo>
                  <a:lnTo>
                    <a:pt x="144" y="1805"/>
                  </a:lnTo>
                  <a:lnTo>
                    <a:pt x="135" y="1770"/>
                  </a:lnTo>
                  <a:lnTo>
                    <a:pt x="137" y="1724"/>
                  </a:lnTo>
                  <a:lnTo>
                    <a:pt x="153" y="1663"/>
                  </a:lnTo>
                  <a:lnTo>
                    <a:pt x="169" y="1616"/>
                  </a:lnTo>
                  <a:lnTo>
                    <a:pt x="191" y="1555"/>
                  </a:lnTo>
                  <a:lnTo>
                    <a:pt x="221" y="1499"/>
                  </a:lnTo>
                  <a:lnTo>
                    <a:pt x="240" y="1466"/>
                  </a:lnTo>
                  <a:lnTo>
                    <a:pt x="257" y="1435"/>
                  </a:lnTo>
                  <a:lnTo>
                    <a:pt x="275" y="1404"/>
                  </a:lnTo>
                  <a:lnTo>
                    <a:pt x="288" y="1377"/>
                  </a:lnTo>
                  <a:lnTo>
                    <a:pt x="299" y="1348"/>
                  </a:lnTo>
                  <a:lnTo>
                    <a:pt x="306" y="1319"/>
                  </a:lnTo>
                  <a:lnTo>
                    <a:pt x="313" y="1267"/>
                  </a:lnTo>
                  <a:lnTo>
                    <a:pt x="312" y="1223"/>
                  </a:lnTo>
                  <a:lnTo>
                    <a:pt x="313" y="1175"/>
                  </a:lnTo>
                  <a:lnTo>
                    <a:pt x="313" y="1145"/>
                  </a:lnTo>
                  <a:lnTo>
                    <a:pt x="310" y="1108"/>
                  </a:lnTo>
                  <a:lnTo>
                    <a:pt x="325" y="1095"/>
                  </a:lnTo>
                  <a:lnTo>
                    <a:pt x="335" y="1079"/>
                  </a:lnTo>
                  <a:lnTo>
                    <a:pt x="341" y="1060"/>
                  </a:lnTo>
                  <a:lnTo>
                    <a:pt x="344" y="1032"/>
                  </a:lnTo>
                  <a:lnTo>
                    <a:pt x="359" y="1017"/>
                  </a:lnTo>
                  <a:lnTo>
                    <a:pt x="374" y="998"/>
                  </a:lnTo>
                  <a:lnTo>
                    <a:pt x="387" y="972"/>
                  </a:lnTo>
                  <a:lnTo>
                    <a:pt x="394" y="932"/>
                  </a:lnTo>
                  <a:lnTo>
                    <a:pt x="397" y="892"/>
                  </a:lnTo>
                  <a:lnTo>
                    <a:pt x="403" y="854"/>
                  </a:lnTo>
                  <a:lnTo>
                    <a:pt x="416" y="919"/>
                  </a:lnTo>
                  <a:lnTo>
                    <a:pt x="425" y="950"/>
                  </a:lnTo>
                  <a:lnTo>
                    <a:pt x="438" y="988"/>
                  </a:lnTo>
                  <a:lnTo>
                    <a:pt x="449" y="1014"/>
                  </a:lnTo>
                  <a:lnTo>
                    <a:pt x="463" y="1048"/>
                  </a:lnTo>
                  <a:lnTo>
                    <a:pt x="480" y="1091"/>
                  </a:lnTo>
                  <a:lnTo>
                    <a:pt x="502" y="1130"/>
                  </a:lnTo>
                  <a:lnTo>
                    <a:pt x="524" y="1182"/>
                  </a:lnTo>
                  <a:lnTo>
                    <a:pt x="519" y="1219"/>
                  </a:lnTo>
                  <a:lnTo>
                    <a:pt x="519" y="1263"/>
                  </a:lnTo>
                  <a:lnTo>
                    <a:pt x="509" y="1288"/>
                  </a:lnTo>
                  <a:lnTo>
                    <a:pt x="493" y="1330"/>
                  </a:lnTo>
                  <a:lnTo>
                    <a:pt x="488" y="1360"/>
                  </a:lnTo>
                  <a:lnTo>
                    <a:pt x="488" y="1383"/>
                  </a:lnTo>
                  <a:lnTo>
                    <a:pt x="494" y="1417"/>
                  </a:lnTo>
                  <a:lnTo>
                    <a:pt x="481" y="1447"/>
                  </a:lnTo>
                  <a:lnTo>
                    <a:pt x="469" y="1470"/>
                  </a:lnTo>
                  <a:lnTo>
                    <a:pt x="460" y="1492"/>
                  </a:lnTo>
                  <a:lnTo>
                    <a:pt x="452" y="1523"/>
                  </a:lnTo>
                  <a:lnTo>
                    <a:pt x="446" y="1557"/>
                  </a:lnTo>
                  <a:lnTo>
                    <a:pt x="441" y="1596"/>
                  </a:lnTo>
                  <a:lnTo>
                    <a:pt x="431" y="1642"/>
                  </a:lnTo>
                  <a:lnTo>
                    <a:pt x="425" y="1689"/>
                  </a:lnTo>
                  <a:lnTo>
                    <a:pt x="419" y="1745"/>
                  </a:lnTo>
                  <a:lnTo>
                    <a:pt x="418" y="1808"/>
                  </a:lnTo>
                  <a:lnTo>
                    <a:pt x="419" y="1874"/>
                  </a:lnTo>
                  <a:lnTo>
                    <a:pt x="428" y="1942"/>
                  </a:lnTo>
                  <a:lnTo>
                    <a:pt x="438" y="2018"/>
                  </a:lnTo>
                  <a:lnTo>
                    <a:pt x="443" y="2070"/>
                  </a:lnTo>
                  <a:lnTo>
                    <a:pt x="447" y="2133"/>
                  </a:lnTo>
                  <a:lnTo>
                    <a:pt x="457" y="2196"/>
                  </a:lnTo>
                  <a:lnTo>
                    <a:pt x="468" y="2261"/>
                  </a:lnTo>
                  <a:lnTo>
                    <a:pt x="485" y="2321"/>
                  </a:lnTo>
                  <a:lnTo>
                    <a:pt x="500" y="2383"/>
                  </a:lnTo>
                  <a:lnTo>
                    <a:pt x="513" y="2440"/>
                  </a:lnTo>
                  <a:lnTo>
                    <a:pt x="528" y="2471"/>
                  </a:lnTo>
                  <a:lnTo>
                    <a:pt x="541" y="2509"/>
                  </a:lnTo>
                  <a:lnTo>
                    <a:pt x="556" y="2536"/>
                  </a:lnTo>
                  <a:lnTo>
                    <a:pt x="563" y="2599"/>
                  </a:lnTo>
                  <a:lnTo>
                    <a:pt x="560" y="2648"/>
                  </a:lnTo>
                  <a:lnTo>
                    <a:pt x="559" y="2764"/>
                  </a:lnTo>
                  <a:lnTo>
                    <a:pt x="547" y="2806"/>
                  </a:lnTo>
                  <a:lnTo>
                    <a:pt x="534" y="2849"/>
                  </a:lnTo>
                  <a:lnTo>
                    <a:pt x="524" y="2900"/>
                  </a:lnTo>
                  <a:lnTo>
                    <a:pt x="516" y="2946"/>
                  </a:lnTo>
                  <a:lnTo>
                    <a:pt x="512" y="2987"/>
                  </a:lnTo>
                  <a:lnTo>
                    <a:pt x="509" y="3030"/>
                  </a:lnTo>
                  <a:lnTo>
                    <a:pt x="509" y="3068"/>
                  </a:lnTo>
                  <a:lnTo>
                    <a:pt x="510" y="3114"/>
                  </a:lnTo>
                  <a:lnTo>
                    <a:pt x="524" y="3169"/>
                  </a:lnTo>
                  <a:lnTo>
                    <a:pt x="541" y="3227"/>
                  </a:lnTo>
                  <a:lnTo>
                    <a:pt x="574" y="3328"/>
                  </a:lnTo>
                  <a:lnTo>
                    <a:pt x="594" y="3394"/>
                  </a:lnTo>
                  <a:lnTo>
                    <a:pt x="612" y="3455"/>
                  </a:lnTo>
                  <a:lnTo>
                    <a:pt x="630" y="3540"/>
                  </a:lnTo>
                  <a:lnTo>
                    <a:pt x="637" y="3596"/>
                  </a:lnTo>
                  <a:lnTo>
                    <a:pt x="634" y="3628"/>
                  </a:lnTo>
                  <a:lnTo>
                    <a:pt x="624" y="3646"/>
                  </a:lnTo>
                  <a:lnTo>
                    <a:pt x="619" y="3663"/>
                  </a:lnTo>
                  <a:lnTo>
                    <a:pt x="615" y="3682"/>
                  </a:lnTo>
                  <a:lnTo>
                    <a:pt x="618" y="3703"/>
                  </a:lnTo>
                  <a:lnTo>
                    <a:pt x="616" y="3710"/>
                  </a:lnTo>
                  <a:lnTo>
                    <a:pt x="610" y="3734"/>
                  </a:lnTo>
                  <a:lnTo>
                    <a:pt x="596" y="3750"/>
                  </a:lnTo>
                  <a:lnTo>
                    <a:pt x="581" y="3759"/>
                  </a:lnTo>
                  <a:lnTo>
                    <a:pt x="568" y="3779"/>
                  </a:lnTo>
                  <a:lnTo>
                    <a:pt x="562" y="3796"/>
                  </a:lnTo>
                  <a:lnTo>
                    <a:pt x="552" y="3818"/>
                  </a:lnTo>
                  <a:lnTo>
                    <a:pt x="540" y="3832"/>
                  </a:lnTo>
                  <a:lnTo>
                    <a:pt x="538" y="3844"/>
                  </a:lnTo>
                  <a:lnTo>
                    <a:pt x="555" y="3860"/>
                  </a:lnTo>
                  <a:lnTo>
                    <a:pt x="580" y="3869"/>
                  </a:lnTo>
                  <a:lnTo>
                    <a:pt x="603" y="3875"/>
                  </a:lnTo>
                  <a:lnTo>
                    <a:pt x="630" y="3881"/>
                  </a:lnTo>
                  <a:lnTo>
                    <a:pt x="658" y="3890"/>
                  </a:lnTo>
                  <a:lnTo>
                    <a:pt x="687" y="3891"/>
                  </a:lnTo>
                  <a:lnTo>
                    <a:pt x="721" y="3890"/>
                  </a:lnTo>
                  <a:lnTo>
                    <a:pt x="741" y="3875"/>
                  </a:lnTo>
                  <a:lnTo>
                    <a:pt x="753" y="3884"/>
                  </a:lnTo>
                  <a:lnTo>
                    <a:pt x="769" y="3891"/>
                  </a:lnTo>
                  <a:lnTo>
                    <a:pt x="783" y="3891"/>
                  </a:lnTo>
                  <a:lnTo>
                    <a:pt x="799" y="3887"/>
                  </a:lnTo>
                  <a:lnTo>
                    <a:pt x="809" y="3881"/>
                  </a:lnTo>
                  <a:lnTo>
                    <a:pt x="819" y="3872"/>
                  </a:lnTo>
                  <a:lnTo>
                    <a:pt x="825" y="3860"/>
                  </a:lnTo>
                  <a:lnTo>
                    <a:pt x="825" y="3847"/>
                  </a:lnTo>
                  <a:lnTo>
                    <a:pt x="818" y="3815"/>
                  </a:lnTo>
                  <a:lnTo>
                    <a:pt x="809" y="3787"/>
                  </a:lnTo>
                  <a:lnTo>
                    <a:pt x="802" y="3747"/>
                  </a:lnTo>
                  <a:lnTo>
                    <a:pt x="790" y="3724"/>
                  </a:lnTo>
                  <a:lnTo>
                    <a:pt x="796" y="3660"/>
                  </a:lnTo>
                  <a:lnTo>
                    <a:pt x="784" y="3632"/>
                  </a:lnTo>
                  <a:lnTo>
                    <a:pt x="771" y="3609"/>
                  </a:lnTo>
                  <a:lnTo>
                    <a:pt x="768" y="3580"/>
                  </a:lnTo>
                  <a:lnTo>
                    <a:pt x="762" y="3530"/>
                  </a:lnTo>
                  <a:lnTo>
                    <a:pt x="769" y="3478"/>
                  </a:lnTo>
                  <a:lnTo>
                    <a:pt x="774" y="3415"/>
                  </a:lnTo>
                  <a:lnTo>
                    <a:pt x="786" y="3344"/>
                  </a:lnTo>
                  <a:lnTo>
                    <a:pt x="790" y="3311"/>
                  </a:lnTo>
                  <a:lnTo>
                    <a:pt x="818" y="3240"/>
                  </a:lnTo>
                  <a:lnTo>
                    <a:pt x="822" y="3172"/>
                  </a:lnTo>
                  <a:lnTo>
                    <a:pt x="821" y="3127"/>
                  </a:lnTo>
                  <a:lnTo>
                    <a:pt x="819" y="3078"/>
                  </a:lnTo>
                  <a:lnTo>
                    <a:pt x="814" y="3037"/>
                  </a:lnTo>
                  <a:lnTo>
                    <a:pt x="805" y="2986"/>
                  </a:lnTo>
                  <a:lnTo>
                    <a:pt x="799" y="2936"/>
                  </a:lnTo>
                  <a:lnTo>
                    <a:pt x="803" y="2878"/>
                  </a:lnTo>
                  <a:lnTo>
                    <a:pt x="819" y="2847"/>
                  </a:lnTo>
                  <a:lnTo>
                    <a:pt x="830" y="2821"/>
                  </a:lnTo>
                  <a:lnTo>
                    <a:pt x="839" y="2783"/>
                  </a:lnTo>
                  <a:lnTo>
                    <a:pt x="846" y="2746"/>
                  </a:lnTo>
                  <a:lnTo>
                    <a:pt x="847" y="2711"/>
                  </a:lnTo>
                  <a:lnTo>
                    <a:pt x="849" y="2680"/>
                  </a:lnTo>
                  <a:lnTo>
                    <a:pt x="844" y="2659"/>
                  </a:lnTo>
                  <a:lnTo>
                    <a:pt x="842" y="2634"/>
                  </a:lnTo>
                  <a:lnTo>
                    <a:pt x="842" y="2602"/>
                  </a:lnTo>
                  <a:lnTo>
                    <a:pt x="844" y="2568"/>
                  </a:lnTo>
                  <a:lnTo>
                    <a:pt x="855" y="2534"/>
                  </a:lnTo>
                  <a:lnTo>
                    <a:pt x="859" y="2503"/>
                  </a:lnTo>
                  <a:lnTo>
                    <a:pt x="862" y="2477"/>
                  </a:lnTo>
                  <a:lnTo>
                    <a:pt x="856" y="2445"/>
                  </a:lnTo>
                  <a:lnTo>
                    <a:pt x="847" y="2408"/>
                  </a:lnTo>
                  <a:lnTo>
                    <a:pt x="843" y="2342"/>
                  </a:lnTo>
                  <a:lnTo>
                    <a:pt x="849" y="2295"/>
                  </a:lnTo>
                  <a:lnTo>
                    <a:pt x="861" y="2212"/>
                  </a:lnTo>
                  <a:lnTo>
                    <a:pt x="869" y="2154"/>
                  </a:lnTo>
                  <a:lnTo>
                    <a:pt x="881" y="2068"/>
                  </a:lnTo>
                  <a:lnTo>
                    <a:pt x="895" y="2152"/>
                  </a:lnTo>
                  <a:lnTo>
                    <a:pt x="905" y="2209"/>
                  </a:lnTo>
                  <a:lnTo>
                    <a:pt x="915" y="2295"/>
                  </a:lnTo>
                  <a:lnTo>
                    <a:pt x="922" y="2340"/>
                  </a:lnTo>
                  <a:lnTo>
                    <a:pt x="918" y="2401"/>
                  </a:lnTo>
                  <a:lnTo>
                    <a:pt x="908" y="2445"/>
                  </a:lnTo>
                  <a:lnTo>
                    <a:pt x="902" y="2474"/>
                  </a:lnTo>
                  <a:lnTo>
                    <a:pt x="906" y="2514"/>
                  </a:lnTo>
                  <a:lnTo>
                    <a:pt x="914" y="2546"/>
                  </a:lnTo>
                  <a:lnTo>
                    <a:pt x="924" y="2587"/>
                  </a:lnTo>
                  <a:lnTo>
                    <a:pt x="925" y="2642"/>
                  </a:lnTo>
                  <a:lnTo>
                    <a:pt x="915" y="2673"/>
                  </a:lnTo>
                  <a:lnTo>
                    <a:pt x="914" y="2700"/>
                  </a:lnTo>
                  <a:lnTo>
                    <a:pt x="918" y="2743"/>
                  </a:lnTo>
                  <a:lnTo>
                    <a:pt x="925" y="2783"/>
                  </a:lnTo>
                  <a:lnTo>
                    <a:pt x="936" y="2820"/>
                  </a:lnTo>
                  <a:lnTo>
                    <a:pt x="952" y="2855"/>
                  </a:lnTo>
                  <a:lnTo>
                    <a:pt x="964" y="2884"/>
                  </a:lnTo>
                  <a:lnTo>
                    <a:pt x="964" y="2928"/>
                  </a:lnTo>
                  <a:lnTo>
                    <a:pt x="961" y="2980"/>
                  </a:lnTo>
                  <a:lnTo>
                    <a:pt x="949" y="3046"/>
                  </a:lnTo>
                  <a:lnTo>
                    <a:pt x="947" y="3099"/>
                  </a:lnTo>
                  <a:lnTo>
                    <a:pt x="943" y="3143"/>
                  </a:lnTo>
                  <a:lnTo>
                    <a:pt x="943" y="3187"/>
                  </a:lnTo>
                  <a:lnTo>
                    <a:pt x="946" y="3240"/>
                  </a:lnTo>
                  <a:lnTo>
                    <a:pt x="973" y="3300"/>
                  </a:lnTo>
                  <a:lnTo>
                    <a:pt x="984" y="3375"/>
                  </a:lnTo>
                  <a:lnTo>
                    <a:pt x="995" y="3468"/>
                  </a:lnTo>
                  <a:lnTo>
                    <a:pt x="1003" y="3525"/>
                  </a:lnTo>
                  <a:lnTo>
                    <a:pt x="1000" y="3569"/>
                  </a:lnTo>
                  <a:lnTo>
                    <a:pt x="993" y="3609"/>
                  </a:lnTo>
                  <a:lnTo>
                    <a:pt x="980" y="3637"/>
                  </a:lnTo>
                  <a:lnTo>
                    <a:pt x="970" y="3662"/>
                  </a:lnTo>
                  <a:lnTo>
                    <a:pt x="971" y="3685"/>
                  </a:lnTo>
                  <a:lnTo>
                    <a:pt x="974" y="3724"/>
                  </a:lnTo>
                  <a:lnTo>
                    <a:pt x="964" y="3747"/>
                  </a:lnTo>
                  <a:lnTo>
                    <a:pt x="958" y="3781"/>
                  </a:lnTo>
                  <a:lnTo>
                    <a:pt x="950" y="3806"/>
                  </a:lnTo>
                  <a:lnTo>
                    <a:pt x="943" y="3831"/>
                  </a:lnTo>
                  <a:lnTo>
                    <a:pt x="940" y="3846"/>
                  </a:lnTo>
                  <a:lnTo>
                    <a:pt x="940" y="3859"/>
                  </a:lnTo>
                  <a:lnTo>
                    <a:pt x="945" y="3871"/>
                  </a:lnTo>
                  <a:lnTo>
                    <a:pt x="953" y="3879"/>
                  </a:lnTo>
                  <a:lnTo>
                    <a:pt x="965" y="3887"/>
                  </a:lnTo>
                  <a:lnTo>
                    <a:pt x="975" y="3890"/>
                  </a:lnTo>
                  <a:lnTo>
                    <a:pt x="990" y="3890"/>
                  </a:lnTo>
                  <a:lnTo>
                    <a:pt x="1005" y="3887"/>
                  </a:lnTo>
                  <a:lnTo>
                    <a:pt x="1025" y="3876"/>
                  </a:lnTo>
                  <a:lnTo>
                    <a:pt x="1043" y="3890"/>
                  </a:lnTo>
                  <a:lnTo>
                    <a:pt x="1093" y="3890"/>
                  </a:lnTo>
                  <a:lnTo>
                    <a:pt x="1126" y="3887"/>
                  </a:lnTo>
                  <a:lnTo>
                    <a:pt x="1152" y="3878"/>
                  </a:lnTo>
                  <a:lnTo>
                    <a:pt x="1179" y="3869"/>
                  </a:lnTo>
                  <a:lnTo>
                    <a:pt x="1204" y="3865"/>
                  </a:lnTo>
                  <a:lnTo>
                    <a:pt x="1218" y="3857"/>
                  </a:lnTo>
                  <a:lnTo>
                    <a:pt x="1224" y="3847"/>
                  </a:lnTo>
                  <a:lnTo>
                    <a:pt x="1226" y="3832"/>
                  </a:lnTo>
                  <a:lnTo>
                    <a:pt x="1218" y="3826"/>
                  </a:lnTo>
                  <a:lnTo>
                    <a:pt x="1205" y="3803"/>
                  </a:lnTo>
                  <a:lnTo>
                    <a:pt x="1195" y="3774"/>
                  </a:lnTo>
                  <a:lnTo>
                    <a:pt x="1179" y="3754"/>
                  </a:lnTo>
                  <a:lnTo>
                    <a:pt x="1167" y="3747"/>
                  </a:lnTo>
                  <a:lnTo>
                    <a:pt x="1155" y="3732"/>
                  </a:lnTo>
                  <a:lnTo>
                    <a:pt x="1151" y="3718"/>
                  </a:lnTo>
                  <a:lnTo>
                    <a:pt x="1148" y="3696"/>
                  </a:lnTo>
                  <a:lnTo>
                    <a:pt x="1151" y="3681"/>
                  </a:lnTo>
                  <a:lnTo>
                    <a:pt x="1148" y="3669"/>
                  </a:lnTo>
                  <a:lnTo>
                    <a:pt x="1140" y="3646"/>
                  </a:lnTo>
                  <a:lnTo>
                    <a:pt x="1128" y="3622"/>
                  </a:lnTo>
                  <a:lnTo>
                    <a:pt x="1126" y="3593"/>
                  </a:lnTo>
                  <a:lnTo>
                    <a:pt x="1133" y="3553"/>
                  </a:lnTo>
                  <a:lnTo>
                    <a:pt x="1143" y="3499"/>
                  </a:lnTo>
                  <a:lnTo>
                    <a:pt x="1158" y="3431"/>
                  </a:lnTo>
                  <a:lnTo>
                    <a:pt x="1187" y="3336"/>
                  </a:lnTo>
                  <a:lnTo>
                    <a:pt x="1212" y="3261"/>
                  </a:lnTo>
                  <a:lnTo>
                    <a:pt x="1237" y="3178"/>
                  </a:lnTo>
                  <a:lnTo>
                    <a:pt x="1254" y="3114"/>
                  </a:lnTo>
                  <a:lnTo>
                    <a:pt x="1254" y="3056"/>
                  </a:lnTo>
                  <a:lnTo>
                    <a:pt x="1254" y="3006"/>
                  </a:lnTo>
                  <a:lnTo>
                    <a:pt x="1249" y="2962"/>
                  </a:lnTo>
                  <a:lnTo>
                    <a:pt x="1243" y="2918"/>
                  </a:lnTo>
                  <a:lnTo>
                    <a:pt x="1236" y="2872"/>
                  </a:lnTo>
                  <a:lnTo>
                    <a:pt x="1223" y="2822"/>
                  </a:lnTo>
                  <a:lnTo>
                    <a:pt x="1212" y="2783"/>
                  </a:lnTo>
                  <a:lnTo>
                    <a:pt x="1208" y="2758"/>
                  </a:lnTo>
                  <a:lnTo>
                    <a:pt x="1202" y="2689"/>
                  </a:lnTo>
                  <a:lnTo>
                    <a:pt x="1205" y="2640"/>
                  </a:lnTo>
                  <a:lnTo>
                    <a:pt x="1202" y="2599"/>
                  </a:lnTo>
                  <a:lnTo>
                    <a:pt x="1205" y="2540"/>
                  </a:lnTo>
                  <a:lnTo>
                    <a:pt x="1220" y="2514"/>
                  </a:lnTo>
                  <a:lnTo>
                    <a:pt x="1236" y="2473"/>
                  </a:lnTo>
                  <a:lnTo>
                    <a:pt x="1249" y="2443"/>
                  </a:lnTo>
                  <a:lnTo>
                    <a:pt x="1267" y="2364"/>
                  </a:lnTo>
                  <a:lnTo>
                    <a:pt x="1284" y="2293"/>
                  </a:lnTo>
                  <a:lnTo>
                    <a:pt x="1299" y="2211"/>
                  </a:lnTo>
                  <a:lnTo>
                    <a:pt x="1315" y="2129"/>
                  </a:lnTo>
                  <a:lnTo>
                    <a:pt x="1324" y="2018"/>
                  </a:lnTo>
                  <a:lnTo>
                    <a:pt x="1337" y="1936"/>
                  </a:lnTo>
                  <a:lnTo>
                    <a:pt x="1345" y="1885"/>
                  </a:lnTo>
                  <a:lnTo>
                    <a:pt x="1346" y="1846"/>
                  </a:lnTo>
                  <a:lnTo>
                    <a:pt x="1348" y="1807"/>
                  </a:lnTo>
                  <a:lnTo>
                    <a:pt x="1346" y="1774"/>
                  </a:lnTo>
                  <a:lnTo>
                    <a:pt x="1345" y="1727"/>
                  </a:lnTo>
                  <a:lnTo>
                    <a:pt x="1339" y="1673"/>
                  </a:lnTo>
                  <a:lnTo>
                    <a:pt x="1332" y="1629"/>
                  </a:lnTo>
                  <a:lnTo>
                    <a:pt x="1323" y="1592"/>
                  </a:lnTo>
                  <a:lnTo>
                    <a:pt x="1317" y="1545"/>
                  </a:lnTo>
                  <a:lnTo>
                    <a:pt x="1311" y="1513"/>
                  </a:lnTo>
                  <a:lnTo>
                    <a:pt x="1305" y="1491"/>
                  </a:lnTo>
                  <a:lnTo>
                    <a:pt x="1296" y="1470"/>
                  </a:lnTo>
                  <a:lnTo>
                    <a:pt x="1280" y="1439"/>
                  </a:lnTo>
                  <a:lnTo>
                    <a:pt x="1270" y="1414"/>
                  </a:lnTo>
                  <a:lnTo>
                    <a:pt x="1277" y="1383"/>
                  </a:lnTo>
                  <a:lnTo>
                    <a:pt x="1277" y="1364"/>
                  </a:lnTo>
                  <a:lnTo>
                    <a:pt x="1276" y="1339"/>
                  </a:lnTo>
                  <a:lnTo>
                    <a:pt x="1271" y="1323"/>
                  </a:lnTo>
                  <a:lnTo>
                    <a:pt x="1262" y="1302"/>
                  </a:lnTo>
                  <a:lnTo>
                    <a:pt x="1252" y="1279"/>
                  </a:lnTo>
                  <a:lnTo>
                    <a:pt x="1246" y="1261"/>
                  </a:lnTo>
                  <a:lnTo>
                    <a:pt x="1246" y="1230"/>
                  </a:lnTo>
                  <a:lnTo>
                    <a:pt x="1246" y="1208"/>
                  </a:lnTo>
                  <a:lnTo>
                    <a:pt x="1242" y="1191"/>
                  </a:lnTo>
                  <a:lnTo>
                    <a:pt x="1242" y="1178"/>
                  </a:lnTo>
                  <a:lnTo>
                    <a:pt x="1252" y="1154"/>
                  </a:lnTo>
                  <a:lnTo>
                    <a:pt x="1267" y="1122"/>
                  </a:lnTo>
                  <a:lnTo>
                    <a:pt x="1282" y="1095"/>
                  </a:lnTo>
                  <a:lnTo>
                    <a:pt x="1289" y="1080"/>
                  </a:lnTo>
                  <a:lnTo>
                    <a:pt x="1301" y="1047"/>
                  </a:lnTo>
                  <a:lnTo>
                    <a:pt x="1315" y="1014"/>
                  </a:lnTo>
                  <a:lnTo>
                    <a:pt x="1323" y="997"/>
                  </a:lnTo>
                  <a:lnTo>
                    <a:pt x="1332" y="975"/>
                  </a:lnTo>
                  <a:lnTo>
                    <a:pt x="1340" y="945"/>
                  </a:lnTo>
                  <a:lnTo>
                    <a:pt x="1349" y="913"/>
                  </a:lnTo>
                  <a:lnTo>
                    <a:pt x="1354" y="891"/>
                  </a:lnTo>
                  <a:lnTo>
                    <a:pt x="1358" y="867"/>
                  </a:lnTo>
                  <a:lnTo>
                    <a:pt x="1362" y="853"/>
                  </a:lnTo>
                  <a:lnTo>
                    <a:pt x="1368" y="889"/>
                  </a:lnTo>
                  <a:lnTo>
                    <a:pt x="1370" y="910"/>
                  </a:lnTo>
                  <a:lnTo>
                    <a:pt x="1371" y="931"/>
                  </a:lnTo>
                  <a:lnTo>
                    <a:pt x="1374" y="950"/>
                  </a:lnTo>
                  <a:lnTo>
                    <a:pt x="1377" y="964"/>
                  </a:lnTo>
                  <a:lnTo>
                    <a:pt x="1383" y="981"/>
                  </a:lnTo>
                  <a:lnTo>
                    <a:pt x="1393" y="998"/>
                  </a:lnTo>
                  <a:lnTo>
                    <a:pt x="1407" y="1016"/>
                  </a:lnTo>
                  <a:lnTo>
                    <a:pt x="1421" y="1031"/>
                  </a:lnTo>
                  <a:lnTo>
                    <a:pt x="1424" y="1051"/>
                  </a:lnTo>
                  <a:lnTo>
                    <a:pt x="1426" y="1061"/>
                  </a:lnTo>
                  <a:lnTo>
                    <a:pt x="1432" y="1070"/>
                  </a:lnTo>
                  <a:lnTo>
                    <a:pt x="1438" y="1080"/>
                  </a:lnTo>
                  <a:lnTo>
                    <a:pt x="1455" y="1107"/>
                  </a:lnTo>
                  <a:lnTo>
                    <a:pt x="1452" y="1141"/>
                  </a:lnTo>
                  <a:lnTo>
                    <a:pt x="1452" y="1166"/>
                  </a:lnTo>
                  <a:lnTo>
                    <a:pt x="1452" y="1198"/>
                  </a:lnTo>
                  <a:lnTo>
                    <a:pt x="1452" y="1247"/>
                  </a:lnTo>
                  <a:lnTo>
                    <a:pt x="1452" y="1267"/>
                  </a:lnTo>
                  <a:lnTo>
                    <a:pt x="1455" y="1286"/>
                  </a:lnTo>
                  <a:lnTo>
                    <a:pt x="1458" y="1310"/>
                  </a:lnTo>
                  <a:lnTo>
                    <a:pt x="1464" y="1329"/>
                  </a:lnTo>
                  <a:lnTo>
                    <a:pt x="1471" y="1354"/>
                  </a:lnTo>
                  <a:lnTo>
                    <a:pt x="1477" y="1373"/>
                  </a:lnTo>
                  <a:lnTo>
                    <a:pt x="1493" y="1405"/>
                  </a:lnTo>
                  <a:lnTo>
                    <a:pt x="1530" y="1472"/>
                  </a:lnTo>
                  <a:lnTo>
                    <a:pt x="1560" y="1526"/>
                  </a:lnTo>
                  <a:lnTo>
                    <a:pt x="1574" y="1554"/>
                  </a:lnTo>
                  <a:lnTo>
                    <a:pt x="1585" y="1582"/>
                  </a:lnTo>
                  <a:lnTo>
                    <a:pt x="1595" y="1608"/>
                  </a:lnTo>
                  <a:lnTo>
                    <a:pt x="1602" y="1632"/>
                  </a:lnTo>
                  <a:lnTo>
                    <a:pt x="1620" y="1688"/>
                  </a:lnTo>
                  <a:lnTo>
                    <a:pt x="1629" y="1721"/>
                  </a:lnTo>
                  <a:lnTo>
                    <a:pt x="1630" y="1771"/>
                  </a:lnTo>
                  <a:lnTo>
                    <a:pt x="1620" y="1804"/>
                  </a:lnTo>
                  <a:lnTo>
                    <a:pt x="1605" y="1813"/>
                  </a:lnTo>
                  <a:lnTo>
                    <a:pt x="1580" y="1851"/>
                  </a:lnTo>
                  <a:lnTo>
                    <a:pt x="1566" y="1876"/>
                  </a:lnTo>
                  <a:lnTo>
                    <a:pt x="1558" y="1929"/>
                  </a:lnTo>
                  <a:lnTo>
                    <a:pt x="1549" y="1948"/>
                  </a:lnTo>
                  <a:lnTo>
                    <a:pt x="1532" y="1970"/>
                  </a:lnTo>
                  <a:lnTo>
                    <a:pt x="1523" y="1985"/>
                  </a:lnTo>
                  <a:lnTo>
                    <a:pt x="1517" y="1999"/>
                  </a:lnTo>
                  <a:lnTo>
                    <a:pt x="1514" y="2011"/>
                  </a:lnTo>
                  <a:lnTo>
                    <a:pt x="1513" y="2021"/>
                  </a:lnTo>
                  <a:lnTo>
                    <a:pt x="1513" y="2032"/>
                  </a:lnTo>
                  <a:lnTo>
                    <a:pt x="1514" y="2039"/>
                  </a:lnTo>
                  <a:lnTo>
                    <a:pt x="1518" y="2046"/>
                  </a:lnTo>
                  <a:lnTo>
                    <a:pt x="1524" y="2051"/>
                  </a:lnTo>
                  <a:lnTo>
                    <a:pt x="1536" y="2052"/>
                  </a:lnTo>
                  <a:lnTo>
                    <a:pt x="1545" y="2052"/>
                  </a:lnTo>
                  <a:lnTo>
                    <a:pt x="1554" y="2051"/>
                  </a:lnTo>
                  <a:lnTo>
                    <a:pt x="1566" y="2046"/>
                  </a:lnTo>
                  <a:lnTo>
                    <a:pt x="1574" y="2035"/>
                  </a:lnTo>
                  <a:lnTo>
                    <a:pt x="1583" y="2015"/>
                  </a:lnTo>
                  <a:lnTo>
                    <a:pt x="1594" y="1990"/>
                  </a:lnTo>
                  <a:lnTo>
                    <a:pt x="1619" y="1961"/>
                  </a:lnTo>
                  <a:lnTo>
                    <a:pt x="1633" y="1958"/>
                  </a:lnTo>
                  <a:lnTo>
                    <a:pt x="1632" y="1982"/>
                  </a:lnTo>
                  <a:lnTo>
                    <a:pt x="1629" y="2010"/>
                  </a:lnTo>
                  <a:lnTo>
                    <a:pt x="1624" y="2037"/>
                  </a:lnTo>
                  <a:lnTo>
                    <a:pt x="1613" y="2055"/>
                  </a:lnTo>
                  <a:lnTo>
                    <a:pt x="1596" y="2068"/>
                  </a:lnTo>
                  <a:lnTo>
                    <a:pt x="1569" y="2082"/>
                  </a:lnTo>
                  <a:lnTo>
                    <a:pt x="1555" y="2085"/>
                  </a:lnTo>
                  <a:lnTo>
                    <a:pt x="1551" y="2092"/>
                  </a:lnTo>
                  <a:lnTo>
                    <a:pt x="1551" y="2102"/>
                  </a:lnTo>
                  <a:lnTo>
                    <a:pt x="1557" y="2108"/>
                  </a:lnTo>
                  <a:lnTo>
                    <a:pt x="1546" y="2112"/>
                  </a:lnTo>
                  <a:lnTo>
                    <a:pt x="1539" y="2120"/>
                  </a:lnTo>
                  <a:lnTo>
                    <a:pt x="1535" y="2126"/>
                  </a:lnTo>
                  <a:lnTo>
                    <a:pt x="1535" y="2135"/>
                  </a:lnTo>
                  <a:lnTo>
                    <a:pt x="1539" y="2142"/>
                  </a:lnTo>
                  <a:lnTo>
                    <a:pt x="1554" y="2149"/>
                  </a:lnTo>
                  <a:lnTo>
                    <a:pt x="1573" y="2168"/>
                  </a:lnTo>
                  <a:lnTo>
                    <a:pt x="1601" y="2173"/>
                  </a:lnTo>
                  <a:lnTo>
                    <a:pt x="1627" y="2168"/>
                  </a:lnTo>
                  <a:lnTo>
                    <a:pt x="1667" y="2148"/>
                  </a:lnTo>
                  <a:lnTo>
                    <a:pt x="1713" y="2108"/>
                  </a:lnTo>
                  <a:lnTo>
                    <a:pt x="1738" y="2057"/>
                  </a:lnTo>
                  <a:lnTo>
                    <a:pt x="1751" y="2020"/>
                  </a:lnTo>
                  <a:lnTo>
                    <a:pt x="1764" y="1976"/>
                  </a:lnTo>
                  <a:lnTo>
                    <a:pt x="1760" y="1936"/>
                  </a:lnTo>
                  <a:lnTo>
                    <a:pt x="1750" y="1880"/>
                  </a:lnTo>
                  <a:lnTo>
                    <a:pt x="1741" y="1826"/>
                  </a:lnTo>
                  <a:lnTo>
                    <a:pt x="1745" y="1816"/>
                  </a:lnTo>
                  <a:lnTo>
                    <a:pt x="1748" y="1798"/>
                  </a:lnTo>
                  <a:lnTo>
                    <a:pt x="1750" y="1783"/>
                  </a:lnTo>
                  <a:lnTo>
                    <a:pt x="1751" y="1760"/>
                  </a:lnTo>
                  <a:lnTo>
                    <a:pt x="1750" y="1724"/>
                  </a:lnTo>
                  <a:lnTo>
                    <a:pt x="1747" y="1686"/>
                  </a:lnTo>
                  <a:lnTo>
                    <a:pt x="1744" y="1601"/>
                  </a:lnTo>
                  <a:lnTo>
                    <a:pt x="1742" y="1554"/>
                  </a:lnTo>
                  <a:lnTo>
                    <a:pt x="1739" y="1510"/>
                  </a:lnTo>
                  <a:lnTo>
                    <a:pt x="1733" y="1410"/>
                  </a:lnTo>
                  <a:lnTo>
                    <a:pt x="1727" y="1332"/>
                  </a:lnTo>
                  <a:lnTo>
                    <a:pt x="1722" y="1283"/>
                  </a:lnTo>
                  <a:lnTo>
                    <a:pt x="1719" y="1250"/>
                  </a:lnTo>
                  <a:lnTo>
                    <a:pt x="1714" y="1226"/>
                  </a:lnTo>
                  <a:lnTo>
                    <a:pt x="1705" y="1201"/>
                  </a:lnTo>
                  <a:lnTo>
                    <a:pt x="1699" y="1182"/>
                  </a:lnTo>
                  <a:lnTo>
                    <a:pt x="1697" y="1164"/>
                  </a:lnTo>
                  <a:lnTo>
                    <a:pt x="1682" y="1135"/>
                  </a:lnTo>
                  <a:lnTo>
                    <a:pt x="1673" y="1114"/>
                  </a:lnTo>
                  <a:lnTo>
                    <a:pt x="1666" y="1095"/>
                  </a:lnTo>
                  <a:lnTo>
                    <a:pt x="1654" y="1079"/>
                  </a:lnTo>
                  <a:lnTo>
                    <a:pt x="1642" y="1061"/>
                  </a:lnTo>
                  <a:lnTo>
                    <a:pt x="1633" y="1051"/>
                  </a:lnTo>
                  <a:lnTo>
                    <a:pt x="1636" y="1025"/>
                  </a:lnTo>
                  <a:lnTo>
                    <a:pt x="1638" y="1001"/>
                  </a:lnTo>
                  <a:lnTo>
                    <a:pt x="1639" y="976"/>
                  </a:lnTo>
                  <a:lnTo>
                    <a:pt x="1641" y="953"/>
                  </a:lnTo>
                  <a:lnTo>
                    <a:pt x="1639" y="926"/>
                  </a:lnTo>
                  <a:lnTo>
                    <a:pt x="1635" y="894"/>
                  </a:lnTo>
                  <a:lnTo>
                    <a:pt x="1633" y="867"/>
                  </a:lnTo>
                  <a:lnTo>
                    <a:pt x="1630" y="842"/>
                  </a:lnTo>
                  <a:lnTo>
                    <a:pt x="1626" y="816"/>
                  </a:lnTo>
                  <a:lnTo>
                    <a:pt x="1621" y="794"/>
                  </a:lnTo>
                  <a:lnTo>
                    <a:pt x="1616" y="772"/>
                  </a:lnTo>
                  <a:lnTo>
                    <a:pt x="1611" y="750"/>
                  </a:lnTo>
                  <a:lnTo>
                    <a:pt x="1605" y="725"/>
                  </a:lnTo>
                  <a:lnTo>
                    <a:pt x="1599" y="704"/>
                  </a:lnTo>
                  <a:lnTo>
                    <a:pt x="1591" y="684"/>
                  </a:lnTo>
                  <a:lnTo>
                    <a:pt x="1580" y="659"/>
                  </a:lnTo>
                  <a:lnTo>
                    <a:pt x="1573" y="639"/>
                  </a:lnTo>
                  <a:lnTo>
                    <a:pt x="1569" y="623"/>
                  </a:lnTo>
                  <a:lnTo>
                    <a:pt x="1566" y="603"/>
                  </a:lnTo>
                  <a:lnTo>
                    <a:pt x="1573" y="562"/>
                  </a:lnTo>
                  <a:lnTo>
                    <a:pt x="1574" y="541"/>
                  </a:lnTo>
                  <a:lnTo>
                    <a:pt x="1574" y="528"/>
                  </a:lnTo>
                  <a:lnTo>
                    <a:pt x="1574" y="510"/>
                  </a:lnTo>
                  <a:lnTo>
                    <a:pt x="1569" y="478"/>
                  </a:lnTo>
                  <a:lnTo>
                    <a:pt x="1563" y="463"/>
                  </a:lnTo>
                  <a:lnTo>
                    <a:pt x="1555" y="440"/>
                  </a:lnTo>
                  <a:lnTo>
                    <a:pt x="1549" y="419"/>
                  </a:lnTo>
                  <a:lnTo>
                    <a:pt x="1542" y="401"/>
                  </a:lnTo>
                  <a:lnTo>
                    <a:pt x="1535" y="384"/>
                  </a:lnTo>
                  <a:lnTo>
                    <a:pt x="1521" y="368"/>
                  </a:lnTo>
                  <a:lnTo>
                    <a:pt x="1511" y="357"/>
                  </a:lnTo>
                  <a:lnTo>
                    <a:pt x="1498" y="345"/>
                  </a:lnTo>
                  <a:lnTo>
                    <a:pt x="1485" y="329"/>
                  </a:lnTo>
                  <a:lnTo>
                    <a:pt x="1473" y="312"/>
                  </a:lnTo>
                  <a:lnTo>
                    <a:pt x="1463" y="296"/>
                  </a:lnTo>
                  <a:lnTo>
                    <a:pt x="1440" y="282"/>
                  </a:lnTo>
                  <a:lnTo>
                    <a:pt x="1415" y="266"/>
                  </a:lnTo>
                  <a:lnTo>
                    <a:pt x="1379" y="259"/>
                  </a:lnTo>
                  <a:lnTo>
                    <a:pt x="1336" y="241"/>
                  </a:lnTo>
                  <a:lnTo>
                    <a:pt x="1302" y="222"/>
                  </a:lnTo>
                  <a:lnTo>
                    <a:pt x="1262" y="207"/>
                  </a:lnTo>
                  <a:lnTo>
                    <a:pt x="1215" y="187"/>
                  </a:lnTo>
                  <a:lnTo>
                    <a:pt x="1170" y="171"/>
                  </a:lnTo>
                  <a:lnTo>
                    <a:pt x="1151" y="163"/>
                  </a:lnTo>
                  <a:lnTo>
                    <a:pt x="1114" y="151"/>
                  </a:lnTo>
                  <a:lnTo>
                    <a:pt x="1087" y="146"/>
                  </a:lnTo>
                  <a:lnTo>
                    <a:pt x="1058" y="137"/>
                  </a:lnTo>
                  <a:lnTo>
                    <a:pt x="1042" y="106"/>
                  </a:lnTo>
                  <a:lnTo>
                    <a:pt x="1036" y="63"/>
                  </a:lnTo>
                  <a:lnTo>
                    <a:pt x="1040" y="10"/>
                  </a:lnTo>
                  <a:lnTo>
                    <a:pt x="878" y="0"/>
                  </a:lnTo>
                  <a:lnTo>
                    <a:pt x="721" y="12"/>
                  </a:lnTo>
                  <a:close/>
                </a:path>
              </a:pathLst>
            </a:custGeom>
            <a:solidFill>
              <a:srgbClr val="FF9900"/>
            </a:solidFill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4540" name="Freeform 10"/>
            <p:cNvSpPr>
              <a:spLocks/>
            </p:cNvSpPr>
            <p:nvPr/>
          </p:nvSpPr>
          <p:spPr bwMode="auto">
            <a:xfrm>
              <a:off x="627" y="2208"/>
              <a:ext cx="197" cy="254"/>
            </a:xfrm>
            <a:custGeom>
              <a:avLst/>
              <a:gdLst>
                <a:gd name="T0" fmla="*/ 0 w 504"/>
                <a:gd name="T1" fmla="*/ 0 h 685"/>
                <a:gd name="T2" fmla="*/ 0 w 504"/>
                <a:gd name="T3" fmla="*/ 0 h 685"/>
                <a:gd name="T4" fmla="*/ 0 w 504"/>
                <a:gd name="T5" fmla="*/ 0 h 685"/>
                <a:gd name="T6" fmla="*/ 0 w 504"/>
                <a:gd name="T7" fmla="*/ 0 h 685"/>
                <a:gd name="T8" fmla="*/ 0 w 504"/>
                <a:gd name="T9" fmla="*/ 0 h 685"/>
                <a:gd name="T10" fmla="*/ 0 w 504"/>
                <a:gd name="T11" fmla="*/ 0 h 685"/>
                <a:gd name="T12" fmla="*/ 0 w 504"/>
                <a:gd name="T13" fmla="*/ 0 h 685"/>
                <a:gd name="T14" fmla="*/ 0 w 504"/>
                <a:gd name="T15" fmla="*/ 0 h 685"/>
                <a:gd name="T16" fmla="*/ 0 w 504"/>
                <a:gd name="T17" fmla="*/ 0 h 685"/>
                <a:gd name="T18" fmla="*/ 0 w 504"/>
                <a:gd name="T19" fmla="*/ 0 h 685"/>
                <a:gd name="T20" fmla="*/ 0 w 504"/>
                <a:gd name="T21" fmla="*/ 0 h 685"/>
                <a:gd name="T22" fmla="*/ 0 w 504"/>
                <a:gd name="T23" fmla="*/ 0 h 685"/>
                <a:gd name="T24" fmla="*/ 0 w 504"/>
                <a:gd name="T25" fmla="*/ 0 h 685"/>
                <a:gd name="T26" fmla="*/ 0 w 504"/>
                <a:gd name="T27" fmla="*/ 0 h 685"/>
                <a:gd name="T28" fmla="*/ 0 w 504"/>
                <a:gd name="T29" fmla="*/ 0 h 685"/>
                <a:gd name="T30" fmla="*/ 0 w 504"/>
                <a:gd name="T31" fmla="*/ 0 h 685"/>
                <a:gd name="T32" fmla="*/ 0 w 504"/>
                <a:gd name="T33" fmla="*/ 0 h 685"/>
                <a:gd name="T34" fmla="*/ 0 w 504"/>
                <a:gd name="T35" fmla="*/ 0 h 685"/>
                <a:gd name="T36" fmla="*/ 0 w 504"/>
                <a:gd name="T37" fmla="*/ 0 h 685"/>
                <a:gd name="T38" fmla="*/ 0 w 504"/>
                <a:gd name="T39" fmla="*/ 0 h 685"/>
                <a:gd name="T40" fmla="*/ 0 w 504"/>
                <a:gd name="T41" fmla="*/ 0 h 685"/>
                <a:gd name="T42" fmla="*/ 0 w 504"/>
                <a:gd name="T43" fmla="*/ 0 h 685"/>
                <a:gd name="T44" fmla="*/ 0 w 504"/>
                <a:gd name="T45" fmla="*/ 0 h 685"/>
                <a:gd name="T46" fmla="*/ 0 w 504"/>
                <a:gd name="T47" fmla="*/ 0 h 685"/>
                <a:gd name="T48" fmla="*/ 0 w 504"/>
                <a:gd name="T49" fmla="*/ 0 h 685"/>
                <a:gd name="T50" fmla="*/ 0 w 504"/>
                <a:gd name="T51" fmla="*/ 0 h 685"/>
                <a:gd name="T52" fmla="*/ 0 w 504"/>
                <a:gd name="T53" fmla="*/ 0 h 685"/>
                <a:gd name="T54" fmla="*/ 0 w 504"/>
                <a:gd name="T55" fmla="*/ 0 h 685"/>
                <a:gd name="T56" fmla="*/ 0 w 504"/>
                <a:gd name="T57" fmla="*/ 0 h 685"/>
                <a:gd name="T58" fmla="*/ 0 w 504"/>
                <a:gd name="T59" fmla="*/ 0 h 685"/>
                <a:gd name="T60" fmla="*/ 0 w 504"/>
                <a:gd name="T61" fmla="*/ 0 h 685"/>
                <a:gd name="T62" fmla="*/ 0 w 504"/>
                <a:gd name="T63" fmla="*/ 0 h 685"/>
                <a:gd name="T64" fmla="*/ 0 w 504"/>
                <a:gd name="T65" fmla="*/ 0 h 685"/>
                <a:gd name="T66" fmla="*/ 0 w 504"/>
                <a:gd name="T67" fmla="*/ 0 h 685"/>
                <a:gd name="T68" fmla="*/ 0 w 504"/>
                <a:gd name="T69" fmla="*/ 0 h 685"/>
                <a:gd name="T70" fmla="*/ 0 w 504"/>
                <a:gd name="T71" fmla="*/ 0 h 685"/>
                <a:gd name="T72" fmla="*/ 0 w 504"/>
                <a:gd name="T73" fmla="*/ 0 h 685"/>
                <a:gd name="T74" fmla="*/ 0 w 504"/>
                <a:gd name="T75" fmla="*/ 0 h 685"/>
                <a:gd name="T76" fmla="*/ 0 w 504"/>
                <a:gd name="T77" fmla="*/ 0 h 68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4"/>
                <a:gd name="T118" fmla="*/ 0 h 685"/>
                <a:gd name="T119" fmla="*/ 504 w 504"/>
                <a:gd name="T120" fmla="*/ 685 h 68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4" h="685">
                  <a:moveTo>
                    <a:pt x="263" y="0"/>
                  </a:moveTo>
                  <a:lnTo>
                    <a:pt x="303" y="3"/>
                  </a:lnTo>
                  <a:lnTo>
                    <a:pt x="335" y="9"/>
                  </a:lnTo>
                  <a:lnTo>
                    <a:pt x="362" y="19"/>
                  </a:lnTo>
                  <a:lnTo>
                    <a:pt x="387" y="33"/>
                  </a:lnTo>
                  <a:lnTo>
                    <a:pt x="413" y="52"/>
                  </a:lnTo>
                  <a:lnTo>
                    <a:pt x="432" y="69"/>
                  </a:lnTo>
                  <a:lnTo>
                    <a:pt x="449" y="91"/>
                  </a:lnTo>
                  <a:lnTo>
                    <a:pt x="460" y="112"/>
                  </a:lnTo>
                  <a:lnTo>
                    <a:pt x="471" y="139"/>
                  </a:lnTo>
                  <a:lnTo>
                    <a:pt x="475" y="158"/>
                  </a:lnTo>
                  <a:lnTo>
                    <a:pt x="476" y="181"/>
                  </a:lnTo>
                  <a:lnTo>
                    <a:pt x="478" y="208"/>
                  </a:lnTo>
                  <a:lnTo>
                    <a:pt x="478" y="296"/>
                  </a:lnTo>
                  <a:lnTo>
                    <a:pt x="484" y="287"/>
                  </a:lnTo>
                  <a:lnTo>
                    <a:pt x="494" y="287"/>
                  </a:lnTo>
                  <a:lnTo>
                    <a:pt x="500" y="291"/>
                  </a:lnTo>
                  <a:lnTo>
                    <a:pt x="504" y="308"/>
                  </a:lnTo>
                  <a:lnTo>
                    <a:pt x="501" y="327"/>
                  </a:lnTo>
                  <a:lnTo>
                    <a:pt x="494" y="340"/>
                  </a:lnTo>
                  <a:lnTo>
                    <a:pt x="481" y="362"/>
                  </a:lnTo>
                  <a:lnTo>
                    <a:pt x="475" y="374"/>
                  </a:lnTo>
                  <a:lnTo>
                    <a:pt x="474" y="390"/>
                  </a:lnTo>
                  <a:lnTo>
                    <a:pt x="474" y="428"/>
                  </a:lnTo>
                  <a:lnTo>
                    <a:pt x="471" y="443"/>
                  </a:lnTo>
                  <a:lnTo>
                    <a:pt x="465" y="452"/>
                  </a:lnTo>
                  <a:lnTo>
                    <a:pt x="457" y="459"/>
                  </a:lnTo>
                  <a:lnTo>
                    <a:pt x="444" y="465"/>
                  </a:lnTo>
                  <a:lnTo>
                    <a:pt x="443" y="493"/>
                  </a:lnTo>
                  <a:lnTo>
                    <a:pt x="437" y="527"/>
                  </a:lnTo>
                  <a:lnTo>
                    <a:pt x="428" y="556"/>
                  </a:lnTo>
                  <a:lnTo>
                    <a:pt x="418" y="581"/>
                  </a:lnTo>
                  <a:lnTo>
                    <a:pt x="400" y="603"/>
                  </a:lnTo>
                  <a:lnTo>
                    <a:pt x="369" y="628"/>
                  </a:lnTo>
                  <a:lnTo>
                    <a:pt x="350" y="643"/>
                  </a:lnTo>
                  <a:lnTo>
                    <a:pt x="320" y="663"/>
                  </a:lnTo>
                  <a:lnTo>
                    <a:pt x="294" y="678"/>
                  </a:lnTo>
                  <a:lnTo>
                    <a:pt x="279" y="684"/>
                  </a:lnTo>
                  <a:lnTo>
                    <a:pt x="256" y="685"/>
                  </a:lnTo>
                  <a:lnTo>
                    <a:pt x="228" y="682"/>
                  </a:lnTo>
                  <a:lnTo>
                    <a:pt x="204" y="675"/>
                  </a:lnTo>
                  <a:lnTo>
                    <a:pt x="182" y="663"/>
                  </a:lnTo>
                  <a:lnTo>
                    <a:pt x="172" y="655"/>
                  </a:lnTo>
                  <a:lnTo>
                    <a:pt x="163" y="647"/>
                  </a:lnTo>
                  <a:lnTo>
                    <a:pt x="147" y="635"/>
                  </a:lnTo>
                  <a:lnTo>
                    <a:pt x="131" y="624"/>
                  </a:lnTo>
                  <a:lnTo>
                    <a:pt x="112" y="609"/>
                  </a:lnTo>
                  <a:lnTo>
                    <a:pt x="98" y="591"/>
                  </a:lnTo>
                  <a:lnTo>
                    <a:pt x="82" y="563"/>
                  </a:lnTo>
                  <a:lnTo>
                    <a:pt x="72" y="532"/>
                  </a:lnTo>
                  <a:lnTo>
                    <a:pt x="64" y="497"/>
                  </a:lnTo>
                  <a:lnTo>
                    <a:pt x="61" y="462"/>
                  </a:lnTo>
                  <a:lnTo>
                    <a:pt x="51" y="460"/>
                  </a:lnTo>
                  <a:lnTo>
                    <a:pt x="42" y="456"/>
                  </a:lnTo>
                  <a:lnTo>
                    <a:pt x="38" y="452"/>
                  </a:lnTo>
                  <a:lnTo>
                    <a:pt x="35" y="443"/>
                  </a:lnTo>
                  <a:lnTo>
                    <a:pt x="32" y="430"/>
                  </a:lnTo>
                  <a:lnTo>
                    <a:pt x="28" y="378"/>
                  </a:lnTo>
                  <a:lnTo>
                    <a:pt x="19" y="363"/>
                  </a:lnTo>
                  <a:lnTo>
                    <a:pt x="13" y="347"/>
                  </a:lnTo>
                  <a:lnTo>
                    <a:pt x="3" y="325"/>
                  </a:lnTo>
                  <a:lnTo>
                    <a:pt x="0" y="312"/>
                  </a:lnTo>
                  <a:lnTo>
                    <a:pt x="1" y="300"/>
                  </a:lnTo>
                  <a:lnTo>
                    <a:pt x="6" y="291"/>
                  </a:lnTo>
                  <a:lnTo>
                    <a:pt x="16" y="290"/>
                  </a:lnTo>
                  <a:lnTo>
                    <a:pt x="28" y="296"/>
                  </a:lnTo>
                  <a:lnTo>
                    <a:pt x="28" y="212"/>
                  </a:lnTo>
                  <a:lnTo>
                    <a:pt x="31" y="183"/>
                  </a:lnTo>
                  <a:lnTo>
                    <a:pt x="34" y="158"/>
                  </a:lnTo>
                  <a:lnTo>
                    <a:pt x="38" y="137"/>
                  </a:lnTo>
                  <a:lnTo>
                    <a:pt x="48" y="111"/>
                  </a:lnTo>
                  <a:lnTo>
                    <a:pt x="64" y="84"/>
                  </a:lnTo>
                  <a:lnTo>
                    <a:pt x="79" y="67"/>
                  </a:lnTo>
                  <a:lnTo>
                    <a:pt x="103" y="46"/>
                  </a:lnTo>
                  <a:lnTo>
                    <a:pt x="137" y="25"/>
                  </a:lnTo>
                  <a:lnTo>
                    <a:pt x="169" y="14"/>
                  </a:lnTo>
                  <a:lnTo>
                    <a:pt x="203" y="6"/>
                  </a:lnTo>
                  <a:lnTo>
                    <a:pt x="234" y="2"/>
                  </a:lnTo>
                  <a:lnTo>
                    <a:pt x="263" y="0"/>
                  </a:lnTo>
                </a:path>
              </a:pathLst>
            </a:custGeom>
            <a:solidFill>
              <a:srgbClr val="FF9900"/>
            </a:solidFill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</p:grpSp>
      <p:sp>
        <p:nvSpPr>
          <p:cNvPr id="64527" name="Text Box 18"/>
          <p:cNvSpPr txBox="1">
            <a:spLocks noChangeArrowheads="1"/>
          </p:cNvSpPr>
          <p:nvPr/>
        </p:nvSpPr>
        <p:spPr bwMode="auto">
          <a:xfrm>
            <a:off x="1741437" y="469446"/>
            <a:ext cx="5940605" cy="830997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MX" sz="2400" dirty="0">
                <a:solidFill>
                  <a:schemeClr val="bg1"/>
                </a:solidFill>
                <a:latin typeface="Calibri" pitchFamily="34" charset="0"/>
              </a:rPr>
              <a:t>¿Terapia Celular para enfermedades NO hematológicas?</a:t>
            </a:r>
            <a:endParaRPr lang="es-E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4528" name="Text Box 19"/>
          <p:cNvSpPr txBox="1">
            <a:spLocks noChangeArrowheads="1"/>
          </p:cNvSpPr>
          <p:nvPr/>
        </p:nvSpPr>
        <p:spPr bwMode="auto">
          <a:xfrm>
            <a:off x="1277635" y="3645024"/>
            <a:ext cx="86439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050" dirty="0">
                <a:latin typeface="Tahoma" pitchFamily="34" charset="0"/>
              </a:rPr>
              <a:t>Infarto de Miocardio</a:t>
            </a:r>
            <a:endParaRPr lang="es-ES" sz="1050" dirty="0">
              <a:latin typeface="Tahoma" pitchFamily="34" charset="0"/>
            </a:endParaRPr>
          </a:p>
        </p:txBody>
      </p:sp>
      <p:sp>
        <p:nvSpPr>
          <p:cNvPr id="64529" name="Text Box 20"/>
          <p:cNvSpPr txBox="1">
            <a:spLocks noChangeArrowheads="1"/>
          </p:cNvSpPr>
          <p:nvPr/>
        </p:nvSpPr>
        <p:spPr bwMode="auto">
          <a:xfrm>
            <a:off x="1277634" y="4239090"/>
            <a:ext cx="110674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050" dirty="0">
                <a:latin typeface="Tahoma" pitchFamily="34" charset="0"/>
              </a:rPr>
              <a:t>Lesiones de médula espinal</a:t>
            </a:r>
            <a:endParaRPr lang="es-ES" sz="1050" dirty="0">
              <a:latin typeface="Tahoma" pitchFamily="34" charset="0"/>
            </a:endParaRPr>
          </a:p>
        </p:txBody>
      </p:sp>
      <p:sp>
        <p:nvSpPr>
          <p:cNvPr id="64530" name="Text Box 21"/>
          <p:cNvSpPr txBox="1">
            <a:spLocks noChangeArrowheads="1"/>
          </p:cNvSpPr>
          <p:nvPr/>
        </p:nvSpPr>
        <p:spPr bwMode="auto">
          <a:xfrm>
            <a:off x="1385646" y="4725144"/>
            <a:ext cx="1079879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050" dirty="0" err="1">
                <a:latin typeface="Tahoma" pitchFamily="34" charset="0"/>
              </a:rPr>
              <a:t>Osteogénesis</a:t>
            </a:r>
            <a:r>
              <a:rPr lang="es-MX" sz="1050" dirty="0">
                <a:latin typeface="Tahoma" pitchFamily="34" charset="0"/>
              </a:rPr>
              <a:t> imperfecta</a:t>
            </a:r>
            <a:endParaRPr lang="es-ES" sz="1050" dirty="0">
              <a:latin typeface="Tahoma" pitchFamily="34" charset="0"/>
            </a:endParaRPr>
          </a:p>
        </p:txBody>
      </p:sp>
      <p:sp>
        <p:nvSpPr>
          <p:cNvPr id="64531" name="Text Box 22"/>
          <p:cNvSpPr txBox="1">
            <a:spLocks noChangeArrowheads="1"/>
          </p:cNvSpPr>
          <p:nvPr/>
        </p:nvSpPr>
        <p:spPr bwMode="auto">
          <a:xfrm>
            <a:off x="1277635" y="5157192"/>
            <a:ext cx="1350169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050" dirty="0">
                <a:latin typeface="Tahoma" pitchFamily="34" charset="0"/>
              </a:rPr>
              <a:t>Artritis reumatoide</a:t>
            </a:r>
            <a:endParaRPr lang="es-ES" sz="1050" dirty="0">
              <a:latin typeface="Tahoma" pitchFamily="34" charset="0"/>
            </a:endParaRPr>
          </a:p>
        </p:txBody>
      </p:sp>
      <p:sp>
        <p:nvSpPr>
          <p:cNvPr id="64532" name="Text Box 23"/>
          <p:cNvSpPr txBox="1">
            <a:spLocks noChangeArrowheads="1"/>
          </p:cNvSpPr>
          <p:nvPr/>
        </p:nvSpPr>
        <p:spPr bwMode="auto">
          <a:xfrm>
            <a:off x="2303748" y="5427222"/>
            <a:ext cx="156686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050" dirty="0">
                <a:latin typeface="Tahoma" pitchFamily="34" charset="0"/>
              </a:rPr>
              <a:t>Distrofia muscular</a:t>
            </a:r>
            <a:endParaRPr lang="es-ES" sz="1050" dirty="0">
              <a:latin typeface="Tahoma" pitchFamily="34" charset="0"/>
            </a:endParaRPr>
          </a:p>
        </p:txBody>
      </p:sp>
      <p:sp>
        <p:nvSpPr>
          <p:cNvPr id="64533" name="Text Box 24"/>
          <p:cNvSpPr txBox="1">
            <a:spLocks noChangeArrowheads="1"/>
          </p:cNvSpPr>
          <p:nvPr/>
        </p:nvSpPr>
        <p:spPr bwMode="auto">
          <a:xfrm>
            <a:off x="1277634" y="3266982"/>
            <a:ext cx="1081088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050" dirty="0">
                <a:latin typeface="Tahoma" pitchFamily="34" charset="0"/>
              </a:rPr>
              <a:t>Osteoporosis</a:t>
            </a:r>
            <a:endParaRPr lang="es-ES" sz="1050" dirty="0">
              <a:latin typeface="Tahoma" pitchFamily="34" charset="0"/>
            </a:endParaRPr>
          </a:p>
        </p:txBody>
      </p:sp>
      <p:sp>
        <p:nvSpPr>
          <p:cNvPr id="64534" name="Text Box 25"/>
          <p:cNvSpPr txBox="1">
            <a:spLocks noChangeArrowheads="1"/>
          </p:cNvSpPr>
          <p:nvPr/>
        </p:nvSpPr>
        <p:spPr bwMode="auto">
          <a:xfrm>
            <a:off x="1817694" y="2780928"/>
            <a:ext cx="156567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MX" sz="1050" dirty="0">
                <a:latin typeface="Tahoma" pitchFamily="34" charset="0"/>
              </a:rPr>
              <a:t>Enfermedades Neurodegenerativas</a:t>
            </a:r>
            <a:endParaRPr lang="es-ES" sz="1050" dirty="0">
              <a:latin typeface="Tahoma" pitchFamily="34" charset="0"/>
            </a:endParaRPr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7380313" y="3753036"/>
            <a:ext cx="286940" cy="285750"/>
            <a:chOff x="2208" y="3072"/>
            <a:chExt cx="336" cy="290"/>
          </a:xfrm>
        </p:grpSpPr>
        <p:sp>
          <p:nvSpPr>
            <p:cNvPr id="64537" name="Freeform 27"/>
            <p:cNvSpPr>
              <a:spLocks/>
            </p:cNvSpPr>
            <p:nvPr/>
          </p:nvSpPr>
          <p:spPr bwMode="auto">
            <a:xfrm rot="5400000">
              <a:off x="2231" y="3049"/>
              <a:ext cx="290" cy="336"/>
            </a:xfrm>
            <a:custGeom>
              <a:avLst/>
              <a:gdLst>
                <a:gd name="T0" fmla="*/ 1601 w 211"/>
                <a:gd name="T1" fmla="*/ 10939 h 217"/>
                <a:gd name="T2" fmla="*/ 1388 w 211"/>
                <a:gd name="T3" fmla="*/ 10732 h 217"/>
                <a:gd name="T4" fmla="*/ 1116 w 211"/>
                <a:gd name="T5" fmla="*/ 10472 h 217"/>
                <a:gd name="T6" fmla="*/ 880 w 211"/>
                <a:gd name="T7" fmla="*/ 10126 h 217"/>
                <a:gd name="T8" fmla="*/ 646 w 211"/>
                <a:gd name="T9" fmla="*/ 9807 h 217"/>
                <a:gd name="T10" fmla="*/ 470 w 211"/>
                <a:gd name="T11" fmla="*/ 9526 h 217"/>
                <a:gd name="T12" fmla="*/ 372 w 211"/>
                <a:gd name="T13" fmla="*/ 9055 h 217"/>
                <a:gd name="T14" fmla="*/ 271 w 211"/>
                <a:gd name="T15" fmla="*/ 8197 h 217"/>
                <a:gd name="T16" fmla="*/ 173 w 211"/>
                <a:gd name="T17" fmla="*/ 7005 h 217"/>
                <a:gd name="T18" fmla="*/ 92 w 211"/>
                <a:gd name="T19" fmla="*/ 5726 h 217"/>
                <a:gd name="T20" fmla="*/ 1 w 211"/>
                <a:gd name="T21" fmla="*/ 4591 h 217"/>
                <a:gd name="T22" fmla="*/ 0 w 211"/>
                <a:gd name="T23" fmla="*/ 3735 h 217"/>
                <a:gd name="T24" fmla="*/ 67 w 211"/>
                <a:gd name="T25" fmla="*/ 3241 h 217"/>
                <a:gd name="T26" fmla="*/ 197 w 211"/>
                <a:gd name="T27" fmla="*/ 2769 h 217"/>
                <a:gd name="T28" fmla="*/ 372 w 211"/>
                <a:gd name="T29" fmla="*/ 2158 h 217"/>
                <a:gd name="T30" fmla="*/ 554 w 211"/>
                <a:gd name="T31" fmla="*/ 1584 h 217"/>
                <a:gd name="T32" fmla="*/ 761 w 211"/>
                <a:gd name="T33" fmla="*/ 1023 h 217"/>
                <a:gd name="T34" fmla="*/ 943 w 211"/>
                <a:gd name="T35" fmla="*/ 621 h 217"/>
                <a:gd name="T36" fmla="*/ 1086 w 211"/>
                <a:gd name="T37" fmla="*/ 401 h 217"/>
                <a:gd name="T38" fmla="*/ 1189 w 211"/>
                <a:gd name="T39" fmla="*/ 259 h 217"/>
                <a:gd name="T40" fmla="*/ 1296 w 211"/>
                <a:gd name="T41" fmla="*/ 197 h 217"/>
                <a:gd name="T42" fmla="*/ 1417 w 211"/>
                <a:gd name="T43" fmla="*/ 108 h 217"/>
                <a:gd name="T44" fmla="*/ 1534 w 211"/>
                <a:gd name="T45" fmla="*/ 70 h 217"/>
                <a:gd name="T46" fmla="*/ 1638 w 211"/>
                <a:gd name="T47" fmla="*/ 0 h 217"/>
                <a:gd name="T48" fmla="*/ 1781 w 211"/>
                <a:gd name="T49" fmla="*/ 0 h 217"/>
                <a:gd name="T50" fmla="*/ 1976 w 211"/>
                <a:gd name="T51" fmla="*/ 108 h 217"/>
                <a:gd name="T52" fmla="*/ 2231 w 211"/>
                <a:gd name="T53" fmla="*/ 305 h 217"/>
                <a:gd name="T54" fmla="*/ 2481 w 211"/>
                <a:gd name="T55" fmla="*/ 621 h 217"/>
                <a:gd name="T56" fmla="*/ 2724 w 211"/>
                <a:gd name="T57" fmla="*/ 962 h 217"/>
                <a:gd name="T58" fmla="*/ 2936 w 211"/>
                <a:gd name="T59" fmla="*/ 1281 h 217"/>
                <a:gd name="T60" fmla="*/ 3094 w 211"/>
                <a:gd name="T61" fmla="*/ 1584 h 217"/>
                <a:gd name="T62" fmla="*/ 3209 w 211"/>
                <a:gd name="T63" fmla="*/ 1983 h 217"/>
                <a:gd name="T64" fmla="*/ 3310 w 211"/>
                <a:gd name="T65" fmla="*/ 2536 h 217"/>
                <a:gd name="T66" fmla="*/ 3432 w 211"/>
                <a:gd name="T67" fmla="*/ 3262 h 217"/>
                <a:gd name="T68" fmla="*/ 3538 w 211"/>
                <a:gd name="T69" fmla="*/ 4043 h 217"/>
                <a:gd name="T70" fmla="*/ 3604 w 211"/>
                <a:gd name="T71" fmla="*/ 4754 h 217"/>
                <a:gd name="T72" fmla="*/ 3653 w 211"/>
                <a:gd name="T73" fmla="*/ 5322 h 217"/>
                <a:gd name="T74" fmla="*/ 3653 w 211"/>
                <a:gd name="T75" fmla="*/ 5848 h 217"/>
                <a:gd name="T76" fmla="*/ 3639 w 211"/>
                <a:gd name="T77" fmla="*/ 6260 h 217"/>
                <a:gd name="T78" fmla="*/ 3633 w 211"/>
                <a:gd name="T79" fmla="*/ 6612 h 217"/>
                <a:gd name="T80" fmla="*/ 3593 w 211"/>
                <a:gd name="T81" fmla="*/ 6968 h 217"/>
                <a:gd name="T82" fmla="*/ 3546 w 211"/>
                <a:gd name="T83" fmla="*/ 7361 h 217"/>
                <a:gd name="T84" fmla="*/ 3507 w 211"/>
                <a:gd name="T85" fmla="*/ 7663 h 217"/>
                <a:gd name="T86" fmla="*/ 3432 w 211"/>
                <a:gd name="T87" fmla="*/ 8089 h 217"/>
                <a:gd name="T88" fmla="*/ 3326 w 211"/>
                <a:gd name="T89" fmla="*/ 8564 h 217"/>
                <a:gd name="T90" fmla="*/ 3139 w 211"/>
                <a:gd name="T91" fmla="*/ 9055 h 217"/>
                <a:gd name="T92" fmla="*/ 2952 w 211"/>
                <a:gd name="T93" fmla="*/ 9622 h 217"/>
                <a:gd name="T94" fmla="*/ 2765 w 211"/>
                <a:gd name="T95" fmla="*/ 10074 h 217"/>
                <a:gd name="T96" fmla="*/ 2614 w 211"/>
                <a:gd name="T97" fmla="*/ 10431 h 217"/>
                <a:gd name="T98" fmla="*/ 2471 w 211"/>
                <a:gd name="T99" fmla="*/ 10710 h 217"/>
                <a:gd name="T100" fmla="*/ 2372 w 211"/>
                <a:gd name="T101" fmla="*/ 10846 h 217"/>
                <a:gd name="T102" fmla="*/ 2246 w 211"/>
                <a:gd name="T103" fmla="*/ 10904 h 217"/>
                <a:gd name="T104" fmla="*/ 2136 w 211"/>
                <a:gd name="T105" fmla="*/ 10939 h 217"/>
                <a:gd name="T106" fmla="*/ 2030 w 211"/>
                <a:gd name="T107" fmla="*/ 11007 h 217"/>
                <a:gd name="T108" fmla="*/ 1908 w 211"/>
                <a:gd name="T109" fmla="*/ 11035 h 217"/>
                <a:gd name="T110" fmla="*/ 1781 w 211"/>
                <a:gd name="T111" fmla="*/ 11035 h 2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11"/>
                <a:gd name="T169" fmla="*/ 0 h 217"/>
                <a:gd name="T170" fmla="*/ 211 w 211"/>
                <a:gd name="T171" fmla="*/ 217 h 2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11" h="217">
                  <a:moveTo>
                    <a:pt x="102" y="216"/>
                  </a:moveTo>
                  <a:lnTo>
                    <a:pt x="98" y="216"/>
                  </a:lnTo>
                  <a:lnTo>
                    <a:pt x="96" y="215"/>
                  </a:lnTo>
                  <a:lnTo>
                    <a:pt x="94" y="215"/>
                  </a:lnTo>
                  <a:lnTo>
                    <a:pt x="92" y="214"/>
                  </a:lnTo>
                  <a:lnTo>
                    <a:pt x="90" y="214"/>
                  </a:lnTo>
                  <a:lnTo>
                    <a:pt x="87" y="213"/>
                  </a:lnTo>
                  <a:lnTo>
                    <a:pt x="84" y="212"/>
                  </a:lnTo>
                  <a:lnTo>
                    <a:pt x="82" y="211"/>
                  </a:lnTo>
                  <a:lnTo>
                    <a:pt x="79" y="210"/>
                  </a:lnTo>
                  <a:lnTo>
                    <a:pt x="76" y="209"/>
                  </a:lnTo>
                  <a:lnTo>
                    <a:pt x="73" y="208"/>
                  </a:lnTo>
                  <a:lnTo>
                    <a:pt x="70" y="207"/>
                  </a:lnTo>
                  <a:lnTo>
                    <a:pt x="67" y="206"/>
                  </a:lnTo>
                  <a:lnTo>
                    <a:pt x="64" y="205"/>
                  </a:lnTo>
                  <a:lnTo>
                    <a:pt x="61" y="204"/>
                  </a:lnTo>
                  <a:lnTo>
                    <a:pt x="58" y="202"/>
                  </a:lnTo>
                  <a:lnTo>
                    <a:pt x="55" y="201"/>
                  </a:lnTo>
                  <a:lnTo>
                    <a:pt x="52" y="200"/>
                  </a:lnTo>
                  <a:lnTo>
                    <a:pt x="50" y="198"/>
                  </a:lnTo>
                  <a:lnTo>
                    <a:pt x="47" y="197"/>
                  </a:lnTo>
                  <a:lnTo>
                    <a:pt x="44" y="196"/>
                  </a:lnTo>
                  <a:lnTo>
                    <a:pt x="42" y="194"/>
                  </a:lnTo>
                  <a:lnTo>
                    <a:pt x="39" y="193"/>
                  </a:lnTo>
                  <a:lnTo>
                    <a:pt x="37" y="192"/>
                  </a:lnTo>
                  <a:lnTo>
                    <a:pt x="34" y="191"/>
                  </a:lnTo>
                  <a:lnTo>
                    <a:pt x="32" y="190"/>
                  </a:lnTo>
                  <a:lnTo>
                    <a:pt x="30" y="188"/>
                  </a:lnTo>
                  <a:lnTo>
                    <a:pt x="29" y="187"/>
                  </a:lnTo>
                  <a:lnTo>
                    <a:pt x="27" y="186"/>
                  </a:lnTo>
                  <a:lnTo>
                    <a:pt x="26" y="185"/>
                  </a:lnTo>
                  <a:lnTo>
                    <a:pt x="25" y="184"/>
                  </a:lnTo>
                  <a:lnTo>
                    <a:pt x="23" y="182"/>
                  </a:lnTo>
                  <a:lnTo>
                    <a:pt x="22" y="179"/>
                  </a:lnTo>
                  <a:lnTo>
                    <a:pt x="21" y="177"/>
                  </a:lnTo>
                  <a:lnTo>
                    <a:pt x="20" y="174"/>
                  </a:lnTo>
                  <a:lnTo>
                    <a:pt x="19" y="171"/>
                  </a:lnTo>
                  <a:lnTo>
                    <a:pt x="18" y="168"/>
                  </a:lnTo>
                  <a:lnTo>
                    <a:pt x="16" y="164"/>
                  </a:lnTo>
                  <a:lnTo>
                    <a:pt x="15" y="160"/>
                  </a:lnTo>
                  <a:lnTo>
                    <a:pt x="14" y="156"/>
                  </a:lnTo>
                  <a:lnTo>
                    <a:pt x="13" y="151"/>
                  </a:lnTo>
                  <a:lnTo>
                    <a:pt x="12" y="146"/>
                  </a:lnTo>
                  <a:lnTo>
                    <a:pt x="11" y="142"/>
                  </a:lnTo>
                  <a:lnTo>
                    <a:pt x="10" y="137"/>
                  </a:lnTo>
                  <a:lnTo>
                    <a:pt x="9" y="132"/>
                  </a:lnTo>
                  <a:lnTo>
                    <a:pt x="8" y="127"/>
                  </a:lnTo>
                  <a:lnTo>
                    <a:pt x="7" y="122"/>
                  </a:lnTo>
                  <a:lnTo>
                    <a:pt x="6" y="117"/>
                  </a:lnTo>
                  <a:lnTo>
                    <a:pt x="5" y="112"/>
                  </a:lnTo>
                  <a:lnTo>
                    <a:pt x="4" y="108"/>
                  </a:lnTo>
                  <a:lnTo>
                    <a:pt x="3" y="103"/>
                  </a:lnTo>
                  <a:lnTo>
                    <a:pt x="2" y="98"/>
                  </a:lnTo>
                  <a:lnTo>
                    <a:pt x="2" y="94"/>
                  </a:lnTo>
                  <a:lnTo>
                    <a:pt x="1" y="90"/>
                  </a:lnTo>
                  <a:lnTo>
                    <a:pt x="1" y="86"/>
                  </a:lnTo>
                  <a:lnTo>
                    <a:pt x="0" y="82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0" y="69"/>
                  </a:lnTo>
                  <a:lnTo>
                    <a:pt x="1" y="68"/>
                  </a:lnTo>
                  <a:lnTo>
                    <a:pt x="2" y="65"/>
                  </a:lnTo>
                  <a:lnTo>
                    <a:pt x="4" y="63"/>
                  </a:lnTo>
                  <a:lnTo>
                    <a:pt x="4" y="62"/>
                  </a:lnTo>
                  <a:lnTo>
                    <a:pt x="6" y="60"/>
                  </a:lnTo>
                  <a:lnTo>
                    <a:pt x="7" y="58"/>
                  </a:lnTo>
                  <a:lnTo>
                    <a:pt x="9" y="56"/>
                  </a:lnTo>
                  <a:lnTo>
                    <a:pt x="11" y="54"/>
                  </a:lnTo>
                  <a:lnTo>
                    <a:pt x="12" y="51"/>
                  </a:lnTo>
                  <a:lnTo>
                    <a:pt x="14" y="49"/>
                  </a:lnTo>
                  <a:lnTo>
                    <a:pt x="16" y="47"/>
                  </a:lnTo>
                  <a:lnTo>
                    <a:pt x="18" y="44"/>
                  </a:lnTo>
                  <a:lnTo>
                    <a:pt x="21" y="42"/>
                  </a:lnTo>
                  <a:lnTo>
                    <a:pt x="23" y="40"/>
                  </a:lnTo>
                  <a:lnTo>
                    <a:pt x="25" y="38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2" y="31"/>
                  </a:lnTo>
                  <a:lnTo>
                    <a:pt x="34" y="28"/>
                  </a:lnTo>
                  <a:lnTo>
                    <a:pt x="37" y="26"/>
                  </a:lnTo>
                  <a:lnTo>
                    <a:pt x="39" y="24"/>
                  </a:lnTo>
                  <a:lnTo>
                    <a:pt x="41" y="22"/>
                  </a:lnTo>
                  <a:lnTo>
                    <a:pt x="44" y="20"/>
                  </a:lnTo>
                  <a:lnTo>
                    <a:pt x="46" y="18"/>
                  </a:lnTo>
                  <a:lnTo>
                    <a:pt x="48" y="16"/>
                  </a:lnTo>
                  <a:lnTo>
                    <a:pt x="50" y="15"/>
                  </a:lnTo>
                  <a:lnTo>
                    <a:pt x="52" y="14"/>
                  </a:lnTo>
                  <a:lnTo>
                    <a:pt x="54" y="12"/>
                  </a:lnTo>
                  <a:lnTo>
                    <a:pt x="55" y="11"/>
                  </a:lnTo>
                  <a:lnTo>
                    <a:pt x="57" y="10"/>
                  </a:lnTo>
                  <a:lnTo>
                    <a:pt x="58" y="9"/>
                  </a:lnTo>
                  <a:lnTo>
                    <a:pt x="60" y="9"/>
                  </a:lnTo>
                  <a:lnTo>
                    <a:pt x="62" y="8"/>
                  </a:lnTo>
                  <a:lnTo>
                    <a:pt x="63" y="7"/>
                  </a:lnTo>
                  <a:lnTo>
                    <a:pt x="64" y="7"/>
                  </a:lnTo>
                  <a:lnTo>
                    <a:pt x="66" y="6"/>
                  </a:lnTo>
                  <a:lnTo>
                    <a:pt x="67" y="6"/>
                  </a:lnTo>
                  <a:lnTo>
                    <a:pt x="68" y="5"/>
                  </a:lnTo>
                  <a:lnTo>
                    <a:pt x="69" y="5"/>
                  </a:lnTo>
                  <a:lnTo>
                    <a:pt x="70" y="4"/>
                  </a:lnTo>
                  <a:lnTo>
                    <a:pt x="72" y="4"/>
                  </a:lnTo>
                  <a:lnTo>
                    <a:pt x="73" y="4"/>
                  </a:lnTo>
                  <a:lnTo>
                    <a:pt x="74" y="4"/>
                  </a:lnTo>
                  <a:lnTo>
                    <a:pt x="76" y="3"/>
                  </a:lnTo>
                  <a:lnTo>
                    <a:pt x="77" y="3"/>
                  </a:lnTo>
                  <a:lnTo>
                    <a:pt x="78" y="2"/>
                  </a:lnTo>
                  <a:lnTo>
                    <a:pt x="80" y="2"/>
                  </a:lnTo>
                  <a:lnTo>
                    <a:pt x="81" y="2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5" y="1"/>
                  </a:lnTo>
                  <a:lnTo>
                    <a:pt x="86" y="1"/>
                  </a:lnTo>
                  <a:lnTo>
                    <a:pt x="88" y="1"/>
                  </a:lnTo>
                  <a:lnTo>
                    <a:pt x="89" y="1"/>
                  </a:lnTo>
                  <a:lnTo>
                    <a:pt x="90" y="1"/>
                  </a:lnTo>
                  <a:lnTo>
                    <a:pt x="92" y="0"/>
                  </a:lnTo>
                  <a:lnTo>
                    <a:pt x="93" y="0"/>
                  </a:lnTo>
                  <a:lnTo>
                    <a:pt x="94" y="0"/>
                  </a:lnTo>
                  <a:lnTo>
                    <a:pt x="96" y="0"/>
                  </a:lnTo>
                  <a:lnTo>
                    <a:pt x="97" y="0"/>
                  </a:lnTo>
                  <a:lnTo>
                    <a:pt x="98" y="0"/>
                  </a:lnTo>
                  <a:lnTo>
                    <a:pt x="100" y="0"/>
                  </a:lnTo>
                  <a:lnTo>
                    <a:pt x="102" y="0"/>
                  </a:lnTo>
                  <a:lnTo>
                    <a:pt x="105" y="0"/>
                  </a:lnTo>
                  <a:lnTo>
                    <a:pt x="106" y="1"/>
                  </a:lnTo>
                  <a:lnTo>
                    <a:pt x="109" y="1"/>
                  </a:lnTo>
                  <a:lnTo>
                    <a:pt x="111" y="2"/>
                  </a:lnTo>
                  <a:lnTo>
                    <a:pt x="113" y="2"/>
                  </a:lnTo>
                  <a:lnTo>
                    <a:pt x="116" y="3"/>
                  </a:lnTo>
                  <a:lnTo>
                    <a:pt x="118" y="4"/>
                  </a:lnTo>
                  <a:lnTo>
                    <a:pt x="121" y="5"/>
                  </a:lnTo>
                  <a:lnTo>
                    <a:pt x="124" y="6"/>
                  </a:lnTo>
                  <a:lnTo>
                    <a:pt x="127" y="6"/>
                  </a:lnTo>
                  <a:lnTo>
                    <a:pt x="130" y="8"/>
                  </a:lnTo>
                  <a:lnTo>
                    <a:pt x="133" y="9"/>
                  </a:lnTo>
                  <a:lnTo>
                    <a:pt x="136" y="10"/>
                  </a:lnTo>
                  <a:lnTo>
                    <a:pt x="139" y="11"/>
                  </a:lnTo>
                  <a:lnTo>
                    <a:pt x="142" y="12"/>
                  </a:lnTo>
                  <a:lnTo>
                    <a:pt x="145" y="14"/>
                  </a:lnTo>
                  <a:lnTo>
                    <a:pt x="148" y="15"/>
                  </a:lnTo>
                  <a:lnTo>
                    <a:pt x="150" y="16"/>
                  </a:lnTo>
                  <a:lnTo>
                    <a:pt x="154" y="18"/>
                  </a:lnTo>
                  <a:lnTo>
                    <a:pt x="156" y="19"/>
                  </a:lnTo>
                  <a:lnTo>
                    <a:pt x="159" y="20"/>
                  </a:lnTo>
                  <a:lnTo>
                    <a:pt x="162" y="22"/>
                  </a:lnTo>
                  <a:lnTo>
                    <a:pt x="164" y="23"/>
                  </a:lnTo>
                  <a:lnTo>
                    <a:pt x="166" y="24"/>
                  </a:lnTo>
                  <a:lnTo>
                    <a:pt x="168" y="25"/>
                  </a:lnTo>
                  <a:lnTo>
                    <a:pt x="170" y="26"/>
                  </a:lnTo>
                  <a:lnTo>
                    <a:pt x="172" y="28"/>
                  </a:lnTo>
                  <a:lnTo>
                    <a:pt x="174" y="29"/>
                  </a:lnTo>
                  <a:lnTo>
                    <a:pt x="176" y="30"/>
                  </a:lnTo>
                  <a:lnTo>
                    <a:pt x="177" y="31"/>
                  </a:lnTo>
                  <a:lnTo>
                    <a:pt x="178" y="32"/>
                  </a:lnTo>
                  <a:lnTo>
                    <a:pt x="180" y="34"/>
                  </a:lnTo>
                  <a:lnTo>
                    <a:pt x="180" y="35"/>
                  </a:lnTo>
                  <a:lnTo>
                    <a:pt x="182" y="37"/>
                  </a:lnTo>
                  <a:lnTo>
                    <a:pt x="183" y="39"/>
                  </a:lnTo>
                  <a:lnTo>
                    <a:pt x="184" y="41"/>
                  </a:lnTo>
                  <a:lnTo>
                    <a:pt x="185" y="43"/>
                  </a:lnTo>
                  <a:lnTo>
                    <a:pt x="186" y="45"/>
                  </a:lnTo>
                  <a:lnTo>
                    <a:pt x="188" y="48"/>
                  </a:lnTo>
                  <a:lnTo>
                    <a:pt x="189" y="50"/>
                  </a:lnTo>
                  <a:lnTo>
                    <a:pt x="190" y="53"/>
                  </a:lnTo>
                  <a:lnTo>
                    <a:pt x="192" y="56"/>
                  </a:lnTo>
                  <a:lnTo>
                    <a:pt x="193" y="58"/>
                  </a:lnTo>
                  <a:lnTo>
                    <a:pt x="194" y="61"/>
                  </a:lnTo>
                  <a:lnTo>
                    <a:pt x="196" y="64"/>
                  </a:lnTo>
                  <a:lnTo>
                    <a:pt x="197" y="67"/>
                  </a:lnTo>
                  <a:lnTo>
                    <a:pt x="198" y="70"/>
                  </a:lnTo>
                  <a:lnTo>
                    <a:pt x="199" y="73"/>
                  </a:lnTo>
                  <a:lnTo>
                    <a:pt x="200" y="76"/>
                  </a:lnTo>
                  <a:lnTo>
                    <a:pt x="202" y="79"/>
                  </a:lnTo>
                  <a:lnTo>
                    <a:pt x="203" y="82"/>
                  </a:lnTo>
                  <a:lnTo>
                    <a:pt x="204" y="85"/>
                  </a:lnTo>
                  <a:lnTo>
                    <a:pt x="205" y="88"/>
                  </a:lnTo>
                  <a:lnTo>
                    <a:pt x="206" y="90"/>
                  </a:lnTo>
                  <a:lnTo>
                    <a:pt x="206" y="93"/>
                  </a:lnTo>
                  <a:lnTo>
                    <a:pt x="207" y="96"/>
                  </a:lnTo>
                  <a:lnTo>
                    <a:pt x="208" y="98"/>
                  </a:lnTo>
                  <a:lnTo>
                    <a:pt x="208" y="100"/>
                  </a:lnTo>
                  <a:lnTo>
                    <a:pt x="209" y="102"/>
                  </a:lnTo>
                  <a:lnTo>
                    <a:pt x="209" y="104"/>
                  </a:lnTo>
                  <a:lnTo>
                    <a:pt x="209" y="106"/>
                  </a:lnTo>
                  <a:lnTo>
                    <a:pt x="210" y="108"/>
                  </a:lnTo>
                  <a:lnTo>
                    <a:pt x="209" y="111"/>
                  </a:lnTo>
                  <a:lnTo>
                    <a:pt x="209" y="112"/>
                  </a:lnTo>
                  <a:lnTo>
                    <a:pt x="209" y="114"/>
                  </a:lnTo>
                  <a:lnTo>
                    <a:pt x="209" y="116"/>
                  </a:lnTo>
                  <a:lnTo>
                    <a:pt x="209" y="117"/>
                  </a:lnTo>
                  <a:lnTo>
                    <a:pt x="209" y="119"/>
                  </a:lnTo>
                  <a:lnTo>
                    <a:pt x="209" y="120"/>
                  </a:lnTo>
                  <a:lnTo>
                    <a:pt x="208" y="122"/>
                  </a:lnTo>
                  <a:lnTo>
                    <a:pt x="208" y="123"/>
                  </a:lnTo>
                  <a:lnTo>
                    <a:pt x="208" y="125"/>
                  </a:lnTo>
                  <a:lnTo>
                    <a:pt x="208" y="126"/>
                  </a:lnTo>
                  <a:lnTo>
                    <a:pt x="208" y="128"/>
                  </a:lnTo>
                  <a:lnTo>
                    <a:pt x="207" y="129"/>
                  </a:lnTo>
                  <a:lnTo>
                    <a:pt x="207" y="131"/>
                  </a:lnTo>
                  <a:lnTo>
                    <a:pt x="206" y="132"/>
                  </a:lnTo>
                  <a:lnTo>
                    <a:pt x="206" y="134"/>
                  </a:lnTo>
                  <a:lnTo>
                    <a:pt x="206" y="135"/>
                  </a:lnTo>
                  <a:lnTo>
                    <a:pt x="205" y="136"/>
                  </a:lnTo>
                  <a:lnTo>
                    <a:pt x="205" y="138"/>
                  </a:lnTo>
                  <a:lnTo>
                    <a:pt x="204" y="140"/>
                  </a:lnTo>
                  <a:lnTo>
                    <a:pt x="204" y="141"/>
                  </a:lnTo>
                  <a:lnTo>
                    <a:pt x="204" y="142"/>
                  </a:lnTo>
                  <a:lnTo>
                    <a:pt x="203" y="144"/>
                  </a:lnTo>
                  <a:lnTo>
                    <a:pt x="203" y="145"/>
                  </a:lnTo>
                  <a:lnTo>
                    <a:pt x="202" y="146"/>
                  </a:lnTo>
                  <a:lnTo>
                    <a:pt x="202" y="148"/>
                  </a:lnTo>
                  <a:lnTo>
                    <a:pt x="201" y="149"/>
                  </a:lnTo>
                  <a:lnTo>
                    <a:pt x="200" y="150"/>
                  </a:lnTo>
                  <a:lnTo>
                    <a:pt x="200" y="152"/>
                  </a:lnTo>
                  <a:lnTo>
                    <a:pt x="199" y="153"/>
                  </a:lnTo>
                  <a:lnTo>
                    <a:pt x="199" y="155"/>
                  </a:lnTo>
                  <a:lnTo>
                    <a:pt x="197" y="157"/>
                  </a:lnTo>
                  <a:lnTo>
                    <a:pt x="196" y="158"/>
                  </a:lnTo>
                  <a:lnTo>
                    <a:pt x="195" y="160"/>
                  </a:lnTo>
                  <a:lnTo>
                    <a:pt x="194" y="162"/>
                  </a:lnTo>
                  <a:lnTo>
                    <a:pt x="192" y="163"/>
                  </a:lnTo>
                  <a:lnTo>
                    <a:pt x="191" y="165"/>
                  </a:lnTo>
                  <a:lnTo>
                    <a:pt x="190" y="167"/>
                  </a:lnTo>
                  <a:lnTo>
                    <a:pt x="188" y="169"/>
                  </a:lnTo>
                  <a:lnTo>
                    <a:pt x="186" y="171"/>
                  </a:lnTo>
                  <a:lnTo>
                    <a:pt x="184" y="173"/>
                  </a:lnTo>
                  <a:lnTo>
                    <a:pt x="182" y="175"/>
                  </a:lnTo>
                  <a:lnTo>
                    <a:pt x="180" y="177"/>
                  </a:lnTo>
                  <a:lnTo>
                    <a:pt x="178" y="179"/>
                  </a:lnTo>
                  <a:lnTo>
                    <a:pt x="176" y="181"/>
                  </a:lnTo>
                  <a:lnTo>
                    <a:pt x="174" y="184"/>
                  </a:lnTo>
                  <a:lnTo>
                    <a:pt x="171" y="186"/>
                  </a:lnTo>
                  <a:lnTo>
                    <a:pt x="169" y="188"/>
                  </a:lnTo>
                  <a:lnTo>
                    <a:pt x="167" y="190"/>
                  </a:lnTo>
                  <a:lnTo>
                    <a:pt x="165" y="192"/>
                  </a:lnTo>
                  <a:lnTo>
                    <a:pt x="163" y="194"/>
                  </a:lnTo>
                  <a:lnTo>
                    <a:pt x="160" y="195"/>
                  </a:lnTo>
                  <a:lnTo>
                    <a:pt x="158" y="197"/>
                  </a:lnTo>
                  <a:lnTo>
                    <a:pt x="156" y="199"/>
                  </a:lnTo>
                  <a:lnTo>
                    <a:pt x="154" y="200"/>
                  </a:lnTo>
                  <a:lnTo>
                    <a:pt x="153" y="202"/>
                  </a:lnTo>
                  <a:lnTo>
                    <a:pt x="151" y="203"/>
                  </a:lnTo>
                  <a:lnTo>
                    <a:pt x="149" y="204"/>
                  </a:lnTo>
                  <a:lnTo>
                    <a:pt x="148" y="206"/>
                  </a:lnTo>
                  <a:lnTo>
                    <a:pt x="146" y="206"/>
                  </a:lnTo>
                  <a:lnTo>
                    <a:pt x="145" y="207"/>
                  </a:lnTo>
                  <a:lnTo>
                    <a:pt x="144" y="208"/>
                  </a:lnTo>
                  <a:lnTo>
                    <a:pt x="141" y="209"/>
                  </a:lnTo>
                  <a:lnTo>
                    <a:pt x="140" y="210"/>
                  </a:lnTo>
                  <a:lnTo>
                    <a:pt x="139" y="210"/>
                  </a:lnTo>
                  <a:lnTo>
                    <a:pt x="137" y="210"/>
                  </a:lnTo>
                  <a:lnTo>
                    <a:pt x="136" y="211"/>
                  </a:lnTo>
                  <a:lnTo>
                    <a:pt x="135" y="212"/>
                  </a:lnTo>
                  <a:lnTo>
                    <a:pt x="134" y="212"/>
                  </a:lnTo>
                  <a:lnTo>
                    <a:pt x="132" y="212"/>
                  </a:lnTo>
                  <a:lnTo>
                    <a:pt x="131" y="213"/>
                  </a:lnTo>
                  <a:lnTo>
                    <a:pt x="130" y="213"/>
                  </a:lnTo>
                  <a:lnTo>
                    <a:pt x="128" y="213"/>
                  </a:lnTo>
                  <a:lnTo>
                    <a:pt x="127" y="214"/>
                  </a:lnTo>
                  <a:lnTo>
                    <a:pt x="126" y="214"/>
                  </a:lnTo>
                  <a:lnTo>
                    <a:pt x="125" y="214"/>
                  </a:lnTo>
                  <a:lnTo>
                    <a:pt x="123" y="214"/>
                  </a:lnTo>
                  <a:lnTo>
                    <a:pt x="122" y="214"/>
                  </a:lnTo>
                  <a:lnTo>
                    <a:pt x="121" y="215"/>
                  </a:lnTo>
                  <a:lnTo>
                    <a:pt x="120" y="215"/>
                  </a:lnTo>
                  <a:lnTo>
                    <a:pt x="118" y="215"/>
                  </a:lnTo>
                  <a:lnTo>
                    <a:pt x="117" y="215"/>
                  </a:lnTo>
                  <a:lnTo>
                    <a:pt x="116" y="215"/>
                  </a:lnTo>
                  <a:lnTo>
                    <a:pt x="114" y="215"/>
                  </a:lnTo>
                  <a:lnTo>
                    <a:pt x="113" y="216"/>
                  </a:lnTo>
                  <a:lnTo>
                    <a:pt x="111" y="216"/>
                  </a:lnTo>
                  <a:lnTo>
                    <a:pt x="110" y="216"/>
                  </a:lnTo>
                  <a:lnTo>
                    <a:pt x="109" y="216"/>
                  </a:lnTo>
                  <a:lnTo>
                    <a:pt x="107" y="216"/>
                  </a:lnTo>
                  <a:lnTo>
                    <a:pt x="106" y="216"/>
                  </a:lnTo>
                  <a:lnTo>
                    <a:pt x="104" y="216"/>
                  </a:lnTo>
                  <a:lnTo>
                    <a:pt x="103" y="216"/>
                  </a:lnTo>
                  <a:lnTo>
                    <a:pt x="102" y="216"/>
                  </a:lnTo>
                </a:path>
              </a:pathLst>
            </a:custGeom>
            <a:solidFill>
              <a:srgbClr val="B2B2B2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  <p:sp>
          <p:nvSpPr>
            <p:cNvPr id="64538" name="Freeform 28"/>
            <p:cNvSpPr>
              <a:spLocks/>
            </p:cNvSpPr>
            <p:nvPr/>
          </p:nvSpPr>
          <p:spPr bwMode="auto">
            <a:xfrm rot="5400000">
              <a:off x="2273" y="3124"/>
              <a:ext cx="192" cy="218"/>
            </a:xfrm>
            <a:custGeom>
              <a:avLst/>
              <a:gdLst>
                <a:gd name="T0" fmla="*/ 1055 w 140"/>
                <a:gd name="T1" fmla="*/ 7007 h 141"/>
                <a:gd name="T2" fmla="*/ 885 w 140"/>
                <a:gd name="T3" fmla="*/ 6925 h 141"/>
                <a:gd name="T4" fmla="*/ 731 w 140"/>
                <a:gd name="T5" fmla="*/ 6727 h 141"/>
                <a:gd name="T6" fmla="*/ 564 w 140"/>
                <a:gd name="T7" fmla="*/ 6501 h 141"/>
                <a:gd name="T8" fmla="*/ 411 w 140"/>
                <a:gd name="T9" fmla="*/ 6276 h 141"/>
                <a:gd name="T10" fmla="*/ 289 w 140"/>
                <a:gd name="T11" fmla="*/ 6102 h 141"/>
                <a:gd name="T12" fmla="*/ 228 w 140"/>
                <a:gd name="T13" fmla="*/ 5806 h 141"/>
                <a:gd name="T14" fmla="*/ 145 w 140"/>
                <a:gd name="T15" fmla="*/ 5257 h 141"/>
                <a:gd name="T16" fmla="*/ 103 w 140"/>
                <a:gd name="T17" fmla="*/ 4499 h 141"/>
                <a:gd name="T18" fmla="*/ 49 w 140"/>
                <a:gd name="T19" fmla="*/ 3703 h 141"/>
                <a:gd name="T20" fmla="*/ 1 w 140"/>
                <a:gd name="T21" fmla="*/ 2931 h 141"/>
                <a:gd name="T22" fmla="*/ 0 w 140"/>
                <a:gd name="T23" fmla="*/ 2395 h 141"/>
                <a:gd name="T24" fmla="*/ 36 w 140"/>
                <a:gd name="T25" fmla="*/ 2052 h 141"/>
                <a:gd name="T26" fmla="*/ 126 w 140"/>
                <a:gd name="T27" fmla="*/ 1730 h 141"/>
                <a:gd name="T28" fmla="*/ 228 w 140"/>
                <a:gd name="T29" fmla="*/ 1371 h 141"/>
                <a:gd name="T30" fmla="*/ 363 w 140"/>
                <a:gd name="T31" fmla="*/ 954 h 141"/>
                <a:gd name="T32" fmla="*/ 470 w 140"/>
                <a:gd name="T33" fmla="*/ 617 h 141"/>
                <a:gd name="T34" fmla="*/ 606 w 140"/>
                <a:gd name="T35" fmla="*/ 354 h 141"/>
                <a:gd name="T36" fmla="*/ 704 w 140"/>
                <a:gd name="T37" fmla="*/ 196 h 141"/>
                <a:gd name="T38" fmla="*/ 773 w 140"/>
                <a:gd name="T39" fmla="*/ 108 h 141"/>
                <a:gd name="T40" fmla="*/ 863 w 140"/>
                <a:gd name="T41" fmla="*/ 70 h 141"/>
                <a:gd name="T42" fmla="*/ 937 w 140"/>
                <a:gd name="T43" fmla="*/ 0 h 141"/>
                <a:gd name="T44" fmla="*/ 1022 w 140"/>
                <a:gd name="T45" fmla="*/ 0 h 141"/>
                <a:gd name="T46" fmla="*/ 1112 w 140"/>
                <a:gd name="T47" fmla="*/ 0 h 141"/>
                <a:gd name="T48" fmla="*/ 1214 w 140"/>
                <a:gd name="T49" fmla="*/ 0 h 141"/>
                <a:gd name="T50" fmla="*/ 1376 w 140"/>
                <a:gd name="T51" fmla="*/ 108 h 141"/>
                <a:gd name="T52" fmla="*/ 1525 w 140"/>
                <a:gd name="T53" fmla="*/ 303 h 141"/>
                <a:gd name="T54" fmla="*/ 1702 w 140"/>
                <a:gd name="T55" fmla="*/ 499 h 141"/>
                <a:gd name="T56" fmla="*/ 1849 w 140"/>
                <a:gd name="T57" fmla="*/ 724 h 141"/>
                <a:gd name="T58" fmla="*/ 1984 w 140"/>
                <a:gd name="T59" fmla="*/ 901 h 141"/>
                <a:gd name="T60" fmla="*/ 2041 w 140"/>
                <a:gd name="T61" fmla="*/ 1119 h 141"/>
                <a:gd name="T62" fmla="*/ 2116 w 140"/>
                <a:gd name="T63" fmla="*/ 1475 h 141"/>
                <a:gd name="T64" fmla="*/ 2182 w 140"/>
                <a:gd name="T65" fmla="*/ 1855 h 141"/>
                <a:gd name="T66" fmla="*/ 2259 w 140"/>
                <a:gd name="T67" fmla="*/ 2395 h 141"/>
                <a:gd name="T68" fmla="*/ 2314 w 140"/>
                <a:gd name="T69" fmla="*/ 2854 h 141"/>
                <a:gd name="T70" fmla="*/ 2363 w 140"/>
                <a:gd name="T71" fmla="*/ 3278 h 141"/>
                <a:gd name="T72" fmla="*/ 2363 w 140"/>
                <a:gd name="T73" fmla="*/ 3629 h 141"/>
                <a:gd name="T74" fmla="*/ 2363 w 140"/>
                <a:gd name="T75" fmla="*/ 3879 h 141"/>
                <a:gd name="T76" fmla="*/ 2353 w 140"/>
                <a:gd name="T77" fmla="*/ 4136 h 141"/>
                <a:gd name="T78" fmla="*/ 2334 w 140"/>
                <a:gd name="T79" fmla="*/ 4351 h 141"/>
                <a:gd name="T80" fmla="*/ 2314 w 140"/>
                <a:gd name="T81" fmla="*/ 4644 h 141"/>
                <a:gd name="T82" fmla="*/ 2283 w 140"/>
                <a:gd name="T83" fmla="*/ 4906 h 141"/>
                <a:gd name="T84" fmla="*/ 2257 w 140"/>
                <a:gd name="T85" fmla="*/ 5149 h 141"/>
                <a:gd name="T86" fmla="*/ 2165 w 140"/>
                <a:gd name="T87" fmla="*/ 5380 h 141"/>
                <a:gd name="T88" fmla="*/ 2063 w 140"/>
                <a:gd name="T89" fmla="*/ 5753 h 141"/>
                <a:gd name="T90" fmla="*/ 1943 w 140"/>
                <a:gd name="T91" fmla="*/ 6079 h 141"/>
                <a:gd name="T92" fmla="*/ 1814 w 140"/>
                <a:gd name="T93" fmla="*/ 6395 h 141"/>
                <a:gd name="T94" fmla="*/ 1716 w 140"/>
                <a:gd name="T95" fmla="*/ 6653 h 141"/>
                <a:gd name="T96" fmla="*/ 1606 w 140"/>
                <a:gd name="T97" fmla="*/ 6855 h 141"/>
                <a:gd name="T98" fmla="*/ 1515 w 140"/>
                <a:gd name="T99" fmla="*/ 6956 h 141"/>
                <a:gd name="T100" fmla="*/ 1447 w 140"/>
                <a:gd name="T101" fmla="*/ 7007 h 141"/>
                <a:gd name="T102" fmla="*/ 1348 w 140"/>
                <a:gd name="T103" fmla="*/ 7052 h 141"/>
                <a:gd name="T104" fmla="*/ 1251 w 140"/>
                <a:gd name="T105" fmla="*/ 7052 h 141"/>
                <a:gd name="T106" fmla="*/ 1171 w 140"/>
                <a:gd name="T107" fmla="*/ 7052 h 14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0"/>
                <a:gd name="T163" fmla="*/ 0 h 141"/>
                <a:gd name="T164" fmla="*/ 140 w 140"/>
                <a:gd name="T165" fmla="*/ 141 h 14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0" h="141">
                  <a:moveTo>
                    <a:pt x="67" y="140"/>
                  </a:moveTo>
                  <a:lnTo>
                    <a:pt x="65" y="140"/>
                  </a:lnTo>
                  <a:lnTo>
                    <a:pt x="63" y="140"/>
                  </a:lnTo>
                  <a:lnTo>
                    <a:pt x="62" y="140"/>
                  </a:lnTo>
                  <a:lnTo>
                    <a:pt x="61" y="139"/>
                  </a:lnTo>
                  <a:lnTo>
                    <a:pt x="59" y="139"/>
                  </a:lnTo>
                  <a:lnTo>
                    <a:pt x="57" y="138"/>
                  </a:lnTo>
                  <a:lnTo>
                    <a:pt x="56" y="138"/>
                  </a:lnTo>
                  <a:lnTo>
                    <a:pt x="54" y="137"/>
                  </a:lnTo>
                  <a:lnTo>
                    <a:pt x="52" y="137"/>
                  </a:lnTo>
                  <a:lnTo>
                    <a:pt x="50" y="136"/>
                  </a:lnTo>
                  <a:lnTo>
                    <a:pt x="48" y="135"/>
                  </a:lnTo>
                  <a:lnTo>
                    <a:pt x="46" y="134"/>
                  </a:lnTo>
                  <a:lnTo>
                    <a:pt x="44" y="134"/>
                  </a:lnTo>
                  <a:lnTo>
                    <a:pt x="42" y="133"/>
                  </a:lnTo>
                  <a:lnTo>
                    <a:pt x="40" y="132"/>
                  </a:lnTo>
                  <a:lnTo>
                    <a:pt x="38" y="131"/>
                  </a:lnTo>
                  <a:lnTo>
                    <a:pt x="36" y="130"/>
                  </a:lnTo>
                  <a:lnTo>
                    <a:pt x="34" y="130"/>
                  </a:lnTo>
                  <a:lnTo>
                    <a:pt x="33" y="129"/>
                  </a:lnTo>
                  <a:lnTo>
                    <a:pt x="31" y="128"/>
                  </a:lnTo>
                  <a:lnTo>
                    <a:pt x="29" y="127"/>
                  </a:lnTo>
                  <a:lnTo>
                    <a:pt x="27" y="126"/>
                  </a:lnTo>
                  <a:lnTo>
                    <a:pt x="25" y="125"/>
                  </a:lnTo>
                  <a:lnTo>
                    <a:pt x="24" y="124"/>
                  </a:lnTo>
                  <a:lnTo>
                    <a:pt x="22" y="124"/>
                  </a:lnTo>
                  <a:lnTo>
                    <a:pt x="21" y="123"/>
                  </a:lnTo>
                  <a:lnTo>
                    <a:pt x="20" y="122"/>
                  </a:lnTo>
                  <a:lnTo>
                    <a:pt x="19" y="121"/>
                  </a:lnTo>
                  <a:lnTo>
                    <a:pt x="17" y="121"/>
                  </a:lnTo>
                  <a:lnTo>
                    <a:pt x="17" y="120"/>
                  </a:lnTo>
                  <a:lnTo>
                    <a:pt x="16" y="120"/>
                  </a:lnTo>
                  <a:lnTo>
                    <a:pt x="15" y="118"/>
                  </a:lnTo>
                  <a:lnTo>
                    <a:pt x="14" y="116"/>
                  </a:lnTo>
                  <a:lnTo>
                    <a:pt x="13" y="115"/>
                  </a:lnTo>
                  <a:lnTo>
                    <a:pt x="13" y="113"/>
                  </a:lnTo>
                  <a:lnTo>
                    <a:pt x="12" y="111"/>
                  </a:lnTo>
                  <a:lnTo>
                    <a:pt x="11" y="108"/>
                  </a:lnTo>
                  <a:lnTo>
                    <a:pt x="10" y="106"/>
                  </a:lnTo>
                  <a:lnTo>
                    <a:pt x="9" y="104"/>
                  </a:lnTo>
                  <a:lnTo>
                    <a:pt x="9" y="101"/>
                  </a:lnTo>
                  <a:lnTo>
                    <a:pt x="8" y="98"/>
                  </a:lnTo>
                  <a:lnTo>
                    <a:pt x="7" y="95"/>
                  </a:lnTo>
                  <a:lnTo>
                    <a:pt x="7" y="92"/>
                  </a:lnTo>
                  <a:lnTo>
                    <a:pt x="6" y="89"/>
                  </a:lnTo>
                  <a:lnTo>
                    <a:pt x="5" y="86"/>
                  </a:lnTo>
                  <a:lnTo>
                    <a:pt x="5" y="82"/>
                  </a:lnTo>
                  <a:lnTo>
                    <a:pt x="4" y="79"/>
                  </a:lnTo>
                  <a:lnTo>
                    <a:pt x="3" y="76"/>
                  </a:lnTo>
                  <a:lnTo>
                    <a:pt x="3" y="73"/>
                  </a:lnTo>
                  <a:lnTo>
                    <a:pt x="2" y="70"/>
                  </a:lnTo>
                  <a:lnTo>
                    <a:pt x="1" y="66"/>
                  </a:lnTo>
                  <a:lnTo>
                    <a:pt x="1" y="64"/>
                  </a:lnTo>
                  <a:lnTo>
                    <a:pt x="1" y="61"/>
                  </a:lnTo>
                  <a:lnTo>
                    <a:pt x="1" y="58"/>
                  </a:lnTo>
                  <a:lnTo>
                    <a:pt x="0" y="56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1" y="44"/>
                  </a:lnTo>
                  <a:lnTo>
                    <a:pt x="1" y="42"/>
                  </a:lnTo>
                  <a:lnTo>
                    <a:pt x="2" y="41"/>
                  </a:lnTo>
                  <a:lnTo>
                    <a:pt x="3" y="40"/>
                  </a:lnTo>
                  <a:lnTo>
                    <a:pt x="3" y="38"/>
                  </a:lnTo>
                  <a:lnTo>
                    <a:pt x="5" y="37"/>
                  </a:lnTo>
                  <a:lnTo>
                    <a:pt x="5" y="36"/>
                  </a:lnTo>
                  <a:lnTo>
                    <a:pt x="7" y="34"/>
                  </a:lnTo>
                  <a:lnTo>
                    <a:pt x="8" y="33"/>
                  </a:lnTo>
                  <a:lnTo>
                    <a:pt x="9" y="32"/>
                  </a:lnTo>
                  <a:lnTo>
                    <a:pt x="11" y="30"/>
                  </a:lnTo>
                  <a:lnTo>
                    <a:pt x="12" y="28"/>
                  </a:lnTo>
                  <a:lnTo>
                    <a:pt x="13" y="27"/>
                  </a:lnTo>
                  <a:lnTo>
                    <a:pt x="15" y="25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19" y="21"/>
                  </a:lnTo>
                  <a:lnTo>
                    <a:pt x="21" y="19"/>
                  </a:lnTo>
                  <a:lnTo>
                    <a:pt x="22" y="18"/>
                  </a:lnTo>
                  <a:lnTo>
                    <a:pt x="24" y="16"/>
                  </a:lnTo>
                  <a:lnTo>
                    <a:pt x="25" y="15"/>
                  </a:lnTo>
                  <a:lnTo>
                    <a:pt x="27" y="14"/>
                  </a:lnTo>
                  <a:lnTo>
                    <a:pt x="28" y="12"/>
                  </a:lnTo>
                  <a:lnTo>
                    <a:pt x="30" y="11"/>
                  </a:lnTo>
                  <a:lnTo>
                    <a:pt x="31" y="10"/>
                  </a:lnTo>
                  <a:lnTo>
                    <a:pt x="33" y="9"/>
                  </a:lnTo>
                  <a:lnTo>
                    <a:pt x="34" y="8"/>
                  </a:lnTo>
                  <a:lnTo>
                    <a:pt x="35" y="7"/>
                  </a:lnTo>
                  <a:lnTo>
                    <a:pt x="36" y="6"/>
                  </a:lnTo>
                  <a:lnTo>
                    <a:pt x="37" y="6"/>
                  </a:lnTo>
                  <a:lnTo>
                    <a:pt x="38" y="5"/>
                  </a:lnTo>
                  <a:lnTo>
                    <a:pt x="39" y="5"/>
                  </a:lnTo>
                  <a:lnTo>
                    <a:pt x="41" y="4"/>
                  </a:lnTo>
                  <a:lnTo>
                    <a:pt x="42" y="4"/>
                  </a:lnTo>
                  <a:lnTo>
                    <a:pt x="43" y="3"/>
                  </a:lnTo>
                  <a:lnTo>
                    <a:pt x="44" y="3"/>
                  </a:lnTo>
                  <a:lnTo>
                    <a:pt x="45" y="3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7" y="2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2" y="1"/>
                  </a:lnTo>
                  <a:lnTo>
                    <a:pt x="53" y="1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66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0" y="0"/>
                  </a:lnTo>
                  <a:lnTo>
                    <a:pt x="71" y="0"/>
                  </a:lnTo>
                  <a:lnTo>
                    <a:pt x="73" y="0"/>
                  </a:lnTo>
                  <a:lnTo>
                    <a:pt x="75" y="1"/>
                  </a:lnTo>
                  <a:lnTo>
                    <a:pt x="76" y="1"/>
                  </a:lnTo>
                  <a:lnTo>
                    <a:pt x="78" y="2"/>
                  </a:lnTo>
                  <a:lnTo>
                    <a:pt x="80" y="2"/>
                  </a:lnTo>
                  <a:lnTo>
                    <a:pt x="82" y="3"/>
                  </a:lnTo>
                  <a:lnTo>
                    <a:pt x="83" y="4"/>
                  </a:lnTo>
                  <a:lnTo>
                    <a:pt x="85" y="4"/>
                  </a:lnTo>
                  <a:lnTo>
                    <a:pt x="87" y="5"/>
                  </a:lnTo>
                  <a:lnTo>
                    <a:pt x="89" y="6"/>
                  </a:lnTo>
                  <a:lnTo>
                    <a:pt x="91" y="6"/>
                  </a:lnTo>
                  <a:lnTo>
                    <a:pt x="93" y="7"/>
                  </a:lnTo>
                  <a:lnTo>
                    <a:pt x="95" y="8"/>
                  </a:lnTo>
                  <a:lnTo>
                    <a:pt x="97" y="9"/>
                  </a:lnTo>
                  <a:lnTo>
                    <a:pt x="99" y="10"/>
                  </a:lnTo>
                  <a:lnTo>
                    <a:pt x="101" y="11"/>
                  </a:lnTo>
                  <a:lnTo>
                    <a:pt x="103" y="12"/>
                  </a:lnTo>
                  <a:lnTo>
                    <a:pt x="105" y="12"/>
                  </a:lnTo>
                  <a:lnTo>
                    <a:pt x="107" y="13"/>
                  </a:lnTo>
                  <a:lnTo>
                    <a:pt x="108" y="14"/>
                  </a:lnTo>
                  <a:lnTo>
                    <a:pt x="110" y="15"/>
                  </a:lnTo>
                  <a:lnTo>
                    <a:pt x="111" y="16"/>
                  </a:lnTo>
                  <a:lnTo>
                    <a:pt x="113" y="16"/>
                  </a:lnTo>
                  <a:lnTo>
                    <a:pt x="114" y="17"/>
                  </a:lnTo>
                  <a:lnTo>
                    <a:pt x="115" y="18"/>
                  </a:lnTo>
                  <a:lnTo>
                    <a:pt x="116" y="18"/>
                  </a:lnTo>
                  <a:lnTo>
                    <a:pt x="117" y="19"/>
                  </a:lnTo>
                  <a:lnTo>
                    <a:pt x="117" y="20"/>
                  </a:lnTo>
                  <a:lnTo>
                    <a:pt x="119" y="21"/>
                  </a:lnTo>
                  <a:lnTo>
                    <a:pt x="119" y="22"/>
                  </a:lnTo>
                  <a:lnTo>
                    <a:pt x="120" y="23"/>
                  </a:lnTo>
                  <a:lnTo>
                    <a:pt x="121" y="24"/>
                  </a:lnTo>
                  <a:lnTo>
                    <a:pt x="121" y="26"/>
                  </a:lnTo>
                  <a:lnTo>
                    <a:pt x="122" y="27"/>
                  </a:lnTo>
                  <a:lnTo>
                    <a:pt x="123" y="29"/>
                  </a:lnTo>
                  <a:lnTo>
                    <a:pt x="124" y="30"/>
                  </a:lnTo>
                  <a:lnTo>
                    <a:pt x="125" y="32"/>
                  </a:lnTo>
                  <a:lnTo>
                    <a:pt x="126" y="34"/>
                  </a:lnTo>
                  <a:lnTo>
                    <a:pt x="127" y="36"/>
                  </a:lnTo>
                  <a:lnTo>
                    <a:pt x="127" y="37"/>
                  </a:lnTo>
                  <a:lnTo>
                    <a:pt x="128" y="39"/>
                  </a:lnTo>
                  <a:lnTo>
                    <a:pt x="129" y="41"/>
                  </a:lnTo>
                  <a:lnTo>
                    <a:pt x="130" y="43"/>
                  </a:lnTo>
                  <a:lnTo>
                    <a:pt x="131" y="45"/>
                  </a:lnTo>
                  <a:lnTo>
                    <a:pt x="132" y="47"/>
                  </a:lnTo>
                  <a:lnTo>
                    <a:pt x="133" y="49"/>
                  </a:lnTo>
                  <a:lnTo>
                    <a:pt x="133" y="51"/>
                  </a:lnTo>
                  <a:lnTo>
                    <a:pt x="134" y="53"/>
                  </a:lnTo>
                  <a:lnTo>
                    <a:pt x="135" y="55"/>
                  </a:lnTo>
                  <a:lnTo>
                    <a:pt x="135" y="56"/>
                  </a:lnTo>
                  <a:lnTo>
                    <a:pt x="136" y="58"/>
                  </a:lnTo>
                  <a:lnTo>
                    <a:pt x="137" y="60"/>
                  </a:lnTo>
                  <a:lnTo>
                    <a:pt x="137" y="62"/>
                  </a:lnTo>
                  <a:lnTo>
                    <a:pt x="137" y="63"/>
                  </a:lnTo>
                  <a:lnTo>
                    <a:pt x="138" y="65"/>
                  </a:lnTo>
                  <a:lnTo>
                    <a:pt x="138" y="66"/>
                  </a:lnTo>
                  <a:lnTo>
                    <a:pt x="138" y="68"/>
                  </a:lnTo>
                  <a:lnTo>
                    <a:pt x="138" y="69"/>
                  </a:lnTo>
                  <a:lnTo>
                    <a:pt x="139" y="70"/>
                  </a:lnTo>
                  <a:lnTo>
                    <a:pt x="138" y="72"/>
                  </a:lnTo>
                  <a:lnTo>
                    <a:pt x="138" y="73"/>
                  </a:lnTo>
                  <a:lnTo>
                    <a:pt x="138" y="74"/>
                  </a:lnTo>
                  <a:lnTo>
                    <a:pt x="138" y="75"/>
                  </a:lnTo>
                  <a:lnTo>
                    <a:pt x="138" y="76"/>
                  </a:lnTo>
                  <a:lnTo>
                    <a:pt x="138" y="77"/>
                  </a:lnTo>
                  <a:lnTo>
                    <a:pt x="138" y="78"/>
                  </a:lnTo>
                  <a:lnTo>
                    <a:pt x="138" y="79"/>
                  </a:lnTo>
                  <a:lnTo>
                    <a:pt x="138" y="80"/>
                  </a:lnTo>
                  <a:lnTo>
                    <a:pt x="137" y="81"/>
                  </a:lnTo>
                  <a:lnTo>
                    <a:pt x="137" y="82"/>
                  </a:lnTo>
                  <a:lnTo>
                    <a:pt x="137" y="83"/>
                  </a:lnTo>
                  <a:lnTo>
                    <a:pt x="137" y="84"/>
                  </a:lnTo>
                  <a:lnTo>
                    <a:pt x="137" y="85"/>
                  </a:lnTo>
                  <a:lnTo>
                    <a:pt x="137" y="86"/>
                  </a:lnTo>
                  <a:lnTo>
                    <a:pt x="136" y="86"/>
                  </a:lnTo>
                  <a:lnTo>
                    <a:pt x="136" y="88"/>
                  </a:lnTo>
                  <a:lnTo>
                    <a:pt x="136" y="89"/>
                  </a:lnTo>
                  <a:lnTo>
                    <a:pt x="135" y="90"/>
                  </a:lnTo>
                  <a:lnTo>
                    <a:pt x="135" y="91"/>
                  </a:lnTo>
                  <a:lnTo>
                    <a:pt x="135" y="92"/>
                  </a:lnTo>
                  <a:lnTo>
                    <a:pt x="135" y="93"/>
                  </a:lnTo>
                  <a:lnTo>
                    <a:pt x="134" y="94"/>
                  </a:lnTo>
                  <a:lnTo>
                    <a:pt x="134" y="95"/>
                  </a:lnTo>
                  <a:lnTo>
                    <a:pt x="133" y="96"/>
                  </a:lnTo>
                  <a:lnTo>
                    <a:pt x="133" y="97"/>
                  </a:lnTo>
                  <a:lnTo>
                    <a:pt x="133" y="98"/>
                  </a:lnTo>
                  <a:lnTo>
                    <a:pt x="132" y="98"/>
                  </a:lnTo>
                  <a:lnTo>
                    <a:pt x="132" y="99"/>
                  </a:lnTo>
                  <a:lnTo>
                    <a:pt x="132" y="100"/>
                  </a:lnTo>
                  <a:lnTo>
                    <a:pt x="131" y="102"/>
                  </a:lnTo>
                  <a:lnTo>
                    <a:pt x="130" y="103"/>
                  </a:lnTo>
                  <a:lnTo>
                    <a:pt x="129" y="104"/>
                  </a:lnTo>
                  <a:lnTo>
                    <a:pt x="128" y="105"/>
                  </a:lnTo>
                  <a:lnTo>
                    <a:pt x="127" y="106"/>
                  </a:lnTo>
                  <a:lnTo>
                    <a:pt x="126" y="107"/>
                  </a:lnTo>
                  <a:lnTo>
                    <a:pt x="125" y="108"/>
                  </a:lnTo>
                  <a:lnTo>
                    <a:pt x="124" y="110"/>
                  </a:lnTo>
                  <a:lnTo>
                    <a:pt x="123" y="111"/>
                  </a:lnTo>
                  <a:lnTo>
                    <a:pt x="121" y="112"/>
                  </a:lnTo>
                  <a:lnTo>
                    <a:pt x="120" y="114"/>
                  </a:lnTo>
                  <a:lnTo>
                    <a:pt x="119" y="115"/>
                  </a:lnTo>
                  <a:lnTo>
                    <a:pt x="117" y="116"/>
                  </a:lnTo>
                  <a:lnTo>
                    <a:pt x="116" y="118"/>
                  </a:lnTo>
                  <a:lnTo>
                    <a:pt x="115" y="119"/>
                  </a:lnTo>
                  <a:lnTo>
                    <a:pt x="113" y="120"/>
                  </a:lnTo>
                  <a:lnTo>
                    <a:pt x="112" y="122"/>
                  </a:lnTo>
                  <a:lnTo>
                    <a:pt x="110" y="123"/>
                  </a:lnTo>
                  <a:lnTo>
                    <a:pt x="109" y="124"/>
                  </a:lnTo>
                  <a:lnTo>
                    <a:pt x="107" y="126"/>
                  </a:lnTo>
                  <a:lnTo>
                    <a:pt x="106" y="127"/>
                  </a:lnTo>
                  <a:lnTo>
                    <a:pt x="105" y="128"/>
                  </a:lnTo>
                  <a:lnTo>
                    <a:pt x="103" y="129"/>
                  </a:lnTo>
                  <a:lnTo>
                    <a:pt x="102" y="130"/>
                  </a:lnTo>
                  <a:lnTo>
                    <a:pt x="101" y="132"/>
                  </a:lnTo>
                  <a:lnTo>
                    <a:pt x="100" y="132"/>
                  </a:lnTo>
                  <a:lnTo>
                    <a:pt x="99" y="133"/>
                  </a:lnTo>
                  <a:lnTo>
                    <a:pt x="97" y="134"/>
                  </a:lnTo>
                  <a:lnTo>
                    <a:pt x="95" y="135"/>
                  </a:lnTo>
                  <a:lnTo>
                    <a:pt x="95" y="136"/>
                  </a:lnTo>
                  <a:lnTo>
                    <a:pt x="93" y="136"/>
                  </a:lnTo>
                  <a:lnTo>
                    <a:pt x="92" y="136"/>
                  </a:lnTo>
                  <a:lnTo>
                    <a:pt x="91" y="137"/>
                  </a:lnTo>
                  <a:lnTo>
                    <a:pt x="90" y="137"/>
                  </a:lnTo>
                  <a:lnTo>
                    <a:pt x="89" y="138"/>
                  </a:lnTo>
                  <a:lnTo>
                    <a:pt x="88" y="138"/>
                  </a:lnTo>
                  <a:lnTo>
                    <a:pt x="87" y="138"/>
                  </a:lnTo>
                  <a:lnTo>
                    <a:pt x="86" y="138"/>
                  </a:lnTo>
                  <a:lnTo>
                    <a:pt x="85" y="138"/>
                  </a:lnTo>
                  <a:lnTo>
                    <a:pt x="85" y="139"/>
                  </a:lnTo>
                  <a:lnTo>
                    <a:pt x="84" y="139"/>
                  </a:lnTo>
                  <a:lnTo>
                    <a:pt x="83" y="139"/>
                  </a:lnTo>
                  <a:lnTo>
                    <a:pt x="82" y="139"/>
                  </a:lnTo>
                  <a:lnTo>
                    <a:pt x="81" y="139"/>
                  </a:lnTo>
                  <a:lnTo>
                    <a:pt x="80" y="140"/>
                  </a:lnTo>
                  <a:lnTo>
                    <a:pt x="79" y="140"/>
                  </a:lnTo>
                  <a:lnTo>
                    <a:pt x="78" y="140"/>
                  </a:lnTo>
                  <a:lnTo>
                    <a:pt x="77" y="140"/>
                  </a:lnTo>
                  <a:lnTo>
                    <a:pt x="76" y="140"/>
                  </a:lnTo>
                  <a:lnTo>
                    <a:pt x="75" y="140"/>
                  </a:lnTo>
                  <a:lnTo>
                    <a:pt x="73" y="140"/>
                  </a:lnTo>
                  <a:lnTo>
                    <a:pt x="72" y="140"/>
                  </a:lnTo>
                  <a:lnTo>
                    <a:pt x="71" y="140"/>
                  </a:lnTo>
                  <a:lnTo>
                    <a:pt x="70" y="140"/>
                  </a:lnTo>
                  <a:lnTo>
                    <a:pt x="69" y="140"/>
                  </a:lnTo>
                  <a:lnTo>
                    <a:pt x="68" y="140"/>
                  </a:lnTo>
                  <a:lnTo>
                    <a:pt x="67" y="140"/>
                  </a:lnTo>
                </a:path>
              </a:pathLst>
            </a:custGeom>
            <a:gradFill rotWithShape="0">
              <a:gsLst>
                <a:gs pos="0">
                  <a:srgbClr val="5E1847"/>
                </a:gs>
                <a:gs pos="100000">
                  <a:srgbClr val="CC3399"/>
                </a:gs>
              </a:gsLst>
              <a:path path="rect">
                <a:fillToRect l="50000" t="50000" r="50000" b="50000"/>
              </a:path>
            </a:gra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350"/>
            </a:p>
          </p:txBody>
        </p:sp>
      </p:grpSp>
      <p:sp>
        <p:nvSpPr>
          <p:cNvPr id="64536" name="Text Box 29"/>
          <p:cNvSpPr txBox="1">
            <a:spLocks noChangeArrowheads="1"/>
          </p:cNvSpPr>
          <p:nvPr/>
        </p:nvSpPr>
        <p:spPr bwMode="auto">
          <a:xfrm>
            <a:off x="7353300" y="4077072"/>
            <a:ext cx="647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b="1" dirty="0">
                <a:latin typeface="Calibri" pitchFamily="34" charset="0"/>
              </a:rPr>
              <a:t>CTH</a:t>
            </a:r>
            <a:endParaRPr lang="es-ES" b="1" dirty="0">
              <a:latin typeface="Calibri" pitchFamily="34" charset="0"/>
            </a:endParaRPr>
          </a:p>
        </p:txBody>
      </p:sp>
      <p:cxnSp>
        <p:nvCxnSpPr>
          <p:cNvPr id="30" name="29 Conector recto de flecha"/>
          <p:cNvCxnSpPr/>
          <p:nvPr/>
        </p:nvCxnSpPr>
        <p:spPr>
          <a:xfrm flipH="1" flipV="1">
            <a:off x="6354198" y="2834934"/>
            <a:ext cx="864096" cy="10801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 flipH="1" flipV="1">
            <a:off x="5868144" y="3483006"/>
            <a:ext cx="1350150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 flipH="1">
            <a:off x="5922150" y="3969060"/>
            <a:ext cx="1296144" cy="1620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/>
          <p:nvPr/>
        </p:nvCxnSpPr>
        <p:spPr>
          <a:xfrm flipH="1">
            <a:off x="6246186" y="3969060"/>
            <a:ext cx="972108" cy="6480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/>
          <p:nvPr/>
        </p:nvCxnSpPr>
        <p:spPr>
          <a:xfrm flipH="1">
            <a:off x="6678234" y="3969060"/>
            <a:ext cx="540060" cy="11881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Flecha izquierda"/>
          <p:cNvSpPr/>
          <p:nvPr/>
        </p:nvSpPr>
        <p:spPr>
          <a:xfrm>
            <a:off x="3437874" y="3807042"/>
            <a:ext cx="1273866" cy="702078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40" name="39 CuadroTexto"/>
          <p:cNvSpPr txBox="1"/>
          <p:nvPr/>
        </p:nvSpPr>
        <p:spPr>
          <a:xfrm>
            <a:off x="3923928" y="3266982"/>
            <a:ext cx="5400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b="1" dirty="0"/>
              <a:t>¿?</a:t>
            </a:r>
            <a:endParaRPr lang="es-ES" sz="3000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6624228" y="2834935"/>
            <a:ext cx="486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¿?</a:t>
            </a:r>
            <a:endParaRPr lang="es-ES" b="1" dirty="0"/>
          </a:p>
        </p:txBody>
      </p:sp>
      <p:sp>
        <p:nvSpPr>
          <p:cNvPr id="31" name="30 CuadroTexto"/>
          <p:cNvSpPr txBox="1"/>
          <p:nvPr/>
        </p:nvSpPr>
        <p:spPr>
          <a:xfrm>
            <a:off x="6192180" y="3212977"/>
            <a:ext cx="486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¿?</a:t>
            </a:r>
            <a:endParaRPr lang="es-ES" b="1" dirty="0"/>
          </a:p>
        </p:txBody>
      </p:sp>
      <p:sp>
        <p:nvSpPr>
          <p:cNvPr id="33" name="32 CuadroTexto"/>
          <p:cNvSpPr txBox="1"/>
          <p:nvPr/>
        </p:nvSpPr>
        <p:spPr>
          <a:xfrm>
            <a:off x="6138174" y="3699031"/>
            <a:ext cx="481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¿?</a:t>
            </a:r>
            <a:endParaRPr lang="es-ES" b="1" dirty="0"/>
          </a:p>
        </p:txBody>
      </p:sp>
      <p:sp>
        <p:nvSpPr>
          <p:cNvPr id="35" name="34 CuadroTexto"/>
          <p:cNvSpPr txBox="1"/>
          <p:nvPr/>
        </p:nvSpPr>
        <p:spPr>
          <a:xfrm>
            <a:off x="6408204" y="4563127"/>
            <a:ext cx="486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¿?</a:t>
            </a:r>
            <a:endParaRPr lang="es-ES" b="1" dirty="0"/>
          </a:p>
        </p:txBody>
      </p:sp>
      <p:sp>
        <p:nvSpPr>
          <p:cNvPr id="37" name="36 CuadroTexto"/>
          <p:cNvSpPr txBox="1"/>
          <p:nvPr/>
        </p:nvSpPr>
        <p:spPr>
          <a:xfrm>
            <a:off x="6894258" y="477915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¿?</a:t>
            </a:r>
            <a:endParaRPr lang="es-ES" b="1" dirty="0"/>
          </a:p>
        </p:txBody>
      </p:sp>
      <p:sp>
        <p:nvSpPr>
          <p:cNvPr id="41" name="40 CuadroTexto"/>
          <p:cNvSpPr txBox="1"/>
          <p:nvPr/>
        </p:nvSpPr>
        <p:spPr>
          <a:xfrm>
            <a:off x="6138174" y="407707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¿?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7776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90000"/>
          </a:solidFill>
        </p:spPr>
        <p:txBody>
          <a:bodyPr>
            <a:normAutofit fontScale="90000"/>
          </a:bodyPr>
          <a:lstStyle/>
          <a:p>
            <a:r>
              <a:rPr lang="es-MX" sz="4000" dirty="0">
                <a:solidFill>
                  <a:schemeClr val="bg1"/>
                </a:solidFill>
              </a:rPr>
              <a:t>Características funcionales de las Células Troncales</a:t>
            </a:r>
            <a:endParaRPr lang="es-ES" sz="4000" dirty="0">
              <a:solidFill>
                <a:schemeClr val="bg1"/>
              </a:solidFill>
            </a:endParaRPr>
          </a:p>
        </p:txBody>
      </p:sp>
      <p:sp>
        <p:nvSpPr>
          <p:cNvPr id="7171" name="Oval 3"/>
          <p:cNvSpPr>
            <a:spLocks noChangeArrowheads="1"/>
          </p:cNvSpPr>
          <p:nvPr/>
        </p:nvSpPr>
        <p:spPr bwMode="auto">
          <a:xfrm>
            <a:off x="3995738" y="1989138"/>
            <a:ext cx="627062" cy="627062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4643438" y="3357563"/>
            <a:ext cx="627062" cy="6270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6084888" y="4365625"/>
            <a:ext cx="627062" cy="627063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3203575" y="4292600"/>
            <a:ext cx="627063" cy="627063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6877050" y="5516563"/>
            <a:ext cx="627063" cy="62706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3851275" y="5516563"/>
            <a:ext cx="627063" cy="6270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5364163" y="5516563"/>
            <a:ext cx="627062" cy="62706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2268538" y="5516563"/>
            <a:ext cx="627062" cy="6270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1619250" y="2636838"/>
            <a:ext cx="627063" cy="627062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 flipH="1">
            <a:off x="2411413" y="2420938"/>
            <a:ext cx="14398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4500563" y="2708275"/>
            <a:ext cx="287337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 flipH="1">
            <a:off x="3924300" y="3933825"/>
            <a:ext cx="6477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>
            <a:off x="5292725" y="3933825"/>
            <a:ext cx="719138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 flipH="1">
            <a:off x="2843213" y="4941888"/>
            <a:ext cx="433387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>
            <a:off x="3708400" y="4941888"/>
            <a:ext cx="358775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 flipH="1">
            <a:off x="5940425" y="5013325"/>
            <a:ext cx="2159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6659563" y="5013325"/>
            <a:ext cx="3603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4787900" y="2060575"/>
            <a:ext cx="18716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b="1">
                <a:latin typeface="Tahoma" pitchFamily="34" charset="0"/>
              </a:rPr>
              <a:t>Célula Troncal</a:t>
            </a:r>
            <a:endParaRPr lang="es-ES" b="1">
              <a:latin typeface="Tahoma" pitchFamily="34" charset="0"/>
            </a:endParaRP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1258888" y="1989138"/>
            <a:ext cx="223202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b="1" i="1">
                <a:solidFill>
                  <a:schemeClr val="tx2"/>
                </a:solidFill>
                <a:latin typeface="Tahoma" pitchFamily="34" charset="0"/>
              </a:rPr>
              <a:t>Autorreplicación</a:t>
            </a:r>
            <a:endParaRPr lang="es-ES" b="1" i="1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5795963" y="3716338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>
                <a:latin typeface="Tahoma" pitchFamily="34" charset="0"/>
              </a:rPr>
              <a:t>Células Progenitoras</a:t>
            </a:r>
            <a:endParaRPr lang="es-ES">
              <a:latin typeface="Tahoma" pitchFamily="34" charset="0"/>
            </a:endParaRP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2339975" y="3573463"/>
            <a:ext cx="187325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b="1" i="1">
                <a:solidFill>
                  <a:schemeClr val="tx2"/>
                </a:solidFill>
                <a:latin typeface="Tahoma" pitchFamily="34" charset="0"/>
              </a:rPr>
              <a:t>Diferenciación</a:t>
            </a:r>
            <a:endParaRPr lang="es-ES" b="1" i="1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179388" y="5589588"/>
            <a:ext cx="201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>
                <a:latin typeface="Tahoma" pitchFamily="34" charset="0"/>
              </a:rPr>
              <a:t>Células Maduras</a:t>
            </a:r>
            <a:endParaRPr lang="es-ES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2"/>
          <p:cNvSpPr>
            <a:spLocks noChangeArrowheads="1"/>
          </p:cNvSpPr>
          <p:nvPr/>
        </p:nvSpPr>
        <p:spPr bwMode="auto">
          <a:xfrm>
            <a:off x="4716463" y="260350"/>
            <a:ext cx="215900" cy="217488"/>
          </a:xfrm>
          <a:prstGeom prst="ellipse">
            <a:avLst/>
          </a:prstGeom>
          <a:solidFill>
            <a:schemeClr val="bg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619250" y="549275"/>
            <a:ext cx="2166938" cy="800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1600" b="1">
                <a:solidFill>
                  <a:srgbClr val="CC3300"/>
                </a:solidFill>
              </a:rPr>
              <a:t>Células Troncales TOTIPOTENCIALES</a:t>
            </a:r>
            <a:endParaRPr lang="es-MX" sz="240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940425" y="260350"/>
            <a:ext cx="914400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MX" sz="1400" b="1"/>
              <a:t>CIGOTO</a:t>
            </a:r>
            <a:endParaRPr lang="es-MX" sz="2400">
              <a:latin typeface="Times New Roman" pitchFamily="18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957888" y="2449513"/>
            <a:ext cx="1485900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MX" sz="1400" b="1"/>
              <a:t>BLASTOCISTO</a:t>
            </a:r>
            <a:endParaRPr lang="es-MX" sz="2400">
              <a:latin typeface="Times New Roman" pitchFamily="18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547813" y="2449513"/>
            <a:ext cx="2238375" cy="914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1600" b="1">
                <a:solidFill>
                  <a:srgbClr val="CC3300"/>
                </a:solidFill>
              </a:rPr>
              <a:t>Células Troncales PLURIPOTENCIALES</a:t>
            </a:r>
            <a:endParaRPr lang="es-MX" sz="240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700338" y="3933825"/>
            <a:ext cx="2057400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MX" sz="1200" b="1"/>
              <a:t>CÉLULAS TRONCALES SOMATICAS </a:t>
            </a:r>
            <a:endParaRPr lang="es-MX" sz="2400">
              <a:latin typeface="Times New Roman" pitchFamily="18" charset="0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5500688" y="3937000"/>
            <a:ext cx="2057400" cy="5000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sz="1200" b="1"/>
              <a:t>CÉLULAS TRONCALES DE LA LÍNEA GERMINAL</a:t>
            </a:r>
            <a:endParaRPr lang="es-MX" sz="2400">
              <a:latin typeface="Times New Roman" pitchFamily="18" charset="0"/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084888" y="5734050"/>
            <a:ext cx="12573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" sz="1400"/>
              <a:t>GAMETOS</a:t>
            </a:r>
            <a:endParaRPr lang="es-MX" sz="2400">
              <a:latin typeface="Times New Roman" pitchFamily="18" charset="0"/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124075" y="5157788"/>
            <a:ext cx="576263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" sz="1200"/>
              <a:t>CTM</a:t>
            </a:r>
            <a:endParaRPr lang="es-MX" sz="2400">
              <a:latin typeface="Times New Roman" pitchFamily="18" charset="0"/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3276600" y="5157788"/>
            <a:ext cx="719138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sz="1200"/>
              <a:t>CTSNC</a:t>
            </a:r>
            <a:endParaRPr lang="es-MX" sz="2400">
              <a:latin typeface="Times New Roman" pitchFamily="18" charset="0"/>
            </a:endParaRP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4500563" y="5157788"/>
            <a:ext cx="5715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" sz="1200"/>
              <a:t>CTH  </a:t>
            </a:r>
            <a:endParaRPr lang="es-MX" sz="2400">
              <a:latin typeface="Times New Roman" pitchFamily="18" charset="0"/>
            </a:endParaRP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1042988" y="5992813"/>
            <a:ext cx="1485900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 sz="2400">
              <a:latin typeface="Times New Roman" pitchFamily="18" charset="0"/>
            </a:endParaRP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2843213" y="6237288"/>
            <a:ext cx="1800225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MX" sz="1400"/>
              <a:t>Neuronas y glia</a:t>
            </a:r>
            <a:endParaRPr lang="es-MX" sz="1400">
              <a:latin typeface="Times New Roman" pitchFamily="18" charset="0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500563" y="5949950"/>
            <a:ext cx="863600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MX" sz="1400"/>
              <a:t>sangre</a:t>
            </a:r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4787900" y="1628775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>
            <a:off x="5157788" y="3249613"/>
            <a:ext cx="914400" cy="5715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 flipH="1">
            <a:off x="3786188" y="3249613"/>
            <a:ext cx="685800" cy="571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>
            <a:off x="2339975" y="5589588"/>
            <a:ext cx="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>
            <a:off x="4787900" y="5589588"/>
            <a:ext cx="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>
            <a:off x="6659563" y="4437063"/>
            <a:ext cx="0" cy="1143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129088" y="2106613"/>
            <a:ext cx="1412875" cy="1323975"/>
            <a:chOff x="2601" y="1327"/>
            <a:chExt cx="890" cy="834"/>
          </a:xfrm>
        </p:grpSpPr>
        <p:sp>
          <p:nvSpPr>
            <p:cNvPr id="8215" name="Oval 23"/>
            <p:cNvSpPr>
              <a:spLocks noChangeArrowheads="1"/>
            </p:cNvSpPr>
            <p:nvPr/>
          </p:nvSpPr>
          <p:spPr bwMode="auto">
            <a:xfrm rot="21600000">
              <a:off x="2998" y="1834"/>
              <a:ext cx="120" cy="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16" name="Oval 24"/>
            <p:cNvSpPr>
              <a:spLocks noChangeArrowheads="1"/>
            </p:cNvSpPr>
            <p:nvPr/>
          </p:nvSpPr>
          <p:spPr bwMode="auto">
            <a:xfrm rot="21600000">
              <a:off x="3018" y="1863"/>
              <a:ext cx="80" cy="28"/>
            </a:xfrm>
            <a:prstGeom prst="ellipse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80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17" name="Oval 25"/>
            <p:cNvSpPr>
              <a:spLocks noChangeArrowheads="1"/>
            </p:cNvSpPr>
            <p:nvPr/>
          </p:nvSpPr>
          <p:spPr bwMode="auto">
            <a:xfrm rot="21600000">
              <a:off x="3237" y="1975"/>
              <a:ext cx="118" cy="5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18" name="Oval 26"/>
            <p:cNvSpPr>
              <a:spLocks noChangeArrowheads="1"/>
            </p:cNvSpPr>
            <p:nvPr/>
          </p:nvSpPr>
          <p:spPr bwMode="auto">
            <a:xfrm rot="21600000">
              <a:off x="3256" y="1994"/>
              <a:ext cx="80" cy="19"/>
            </a:xfrm>
            <a:prstGeom prst="ellipse">
              <a:avLst/>
            </a:prstGeom>
            <a:gradFill rotWithShape="0">
              <a:gsLst>
                <a:gs pos="0">
                  <a:srgbClr val="800000">
                    <a:gamma/>
                    <a:shade val="46275"/>
                    <a:invGamma/>
                  </a:srgbClr>
                </a:gs>
                <a:gs pos="100000">
                  <a:srgbClr val="80000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19" name="Oval 27"/>
            <p:cNvSpPr>
              <a:spLocks noChangeArrowheads="1"/>
            </p:cNvSpPr>
            <p:nvPr/>
          </p:nvSpPr>
          <p:spPr bwMode="auto">
            <a:xfrm rot="21600000">
              <a:off x="3177" y="2003"/>
              <a:ext cx="119" cy="5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20" name="Oval 28"/>
            <p:cNvSpPr>
              <a:spLocks noChangeArrowheads="1"/>
            </p:cNvSpPr>
            <p:nvPr/>
          </p:nvSpPr>
          <p:spPr bwMode="auto">
            <a:xfrm rot="21600000">
              <a:off x="3197" y="2022"/>
              <a:ext cx="79" cy="19"/>
            </a:xfrm>
            <a:prstGeom prst="ellipse">
              <a:avLst/>
            </a:prstGeom>
            <a:gradFill rotWithShape="0">
              <a:gsLst>
                <a:gs pos="0">
                  <a:srgbClr val="800000"/>
                </a:gs>
                <a:gs pos="50000">
                  <a:srgbClr val="800000">
                    <a:gamma/>
                    <a:shade val="46275"/>
                    <a:invGamma/>
                  </a:srgbClr>
                </a:gs>
                <a:gs pos="100000">
                  <a:srgbClr val="80000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21" name="Oval 29"/>
            <p:cNvSpPr>
              <a:spLocks noChangeArrowheads="1"/>
            </p:cNvSpPr>
            <p:nvPr/>
          </p:nvSpPr>
          <p:spPr bwMode="auto">
            <a:xfrm rot="21790558">
              <a:off x="3044" y="1336"/>
              <a:ext cx="119" cy="5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22" name="Oval 30"/>
            <p:cNvSpPr>
              <a:spLocks noChangeArrowheads="1"/>
            </p:cNvSpPr>
            <p:nvPr/>
          </p:nvSpPr>
          <p:spPr bwMode="auto">
            <a:xfrm rot="21790558">
              <a:off x="3064" y="1355"/>
              <a:ext cx="79" cy="19"/>
            </a:xfrm>
            <a:prstGeom prst="ellipse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80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23" name="Oval 31"/>
            <p:cNvSpPr>
              <a:spLocks noChangeArrowheads="1"/>
            </p:cNvSpPr>
            <p:nvPr/>
          </p:nvSpPr>
          <p:spPr bwMode="auto">
            <a:xfrm rot="21667308">
              <a:off x="2939" y="1327"/>
              <a:ext cx="119" cy="5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24" name="Oval 32"/>
            <p:cNvSpPr>
              <a:spLocks noChangeArrowheads="1"/>
            </p:cNvSpPr>
            <p:nvPr/>
          </p:nvSpPr>
          <p:spPr bwMode="auto">
            <a:xfrm rot="21667308">
              <a:off x="2959" y="1346"/>
              <a:ext cx="79" cy="19"/>
            </a:xfrm>
            <a:prstGeom prst="ellipse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80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25" name="Oval 33"/>
            <p:cNvSpPr>
              <a:spLocks noChangeArrowheads="1"/>
            </p:cNvSpPr>
            <p:nvPr/>
          </p:nvSpPr>
          <p:spPr bwMode="auto">
            <a:xfrm rot="20259521">
              <a:off x="2845" y="1353"/>
              <a:ext cx="119" cy="5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26" name="Oval 34"/>
            <p:cNvSpPr>
              <a:spLocks noChangeArrowheads="1"/>
            </p:cNvSpPr>
            <p:nvPr/>
          </p:nvSpPr>
          <p:spPr bwMode="auto">
            <a:xfrm rot="20259521">
              <a:off x="2865" y="1371"/>
              <a:ext cx="79" cy="19"/>
            </a:xfrm>
            <a:prstGeom prst="ellipse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80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27" name="Oval 35"/>
            <p:cNvSpPr>
              <a:spLocks noChangeArrowheads="1"/>
            </p:cNvSpPr>
            <p:nvPr/>
          </p:nvSpPr>
          <p:spPr bwMode="auto">
            <a:xfrm rot="19706461">
              <a:off x="2744" y="1412"/>
              <a:ext cx="119" cy="5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28" name="Oval 36"/>
            <p:cNvSpPr>
              <a:spLocks noChangeArrowheads="1"/>
            </p:cNvSpPr>
            <p:nvPr/>
          </p:nvSpPr>
          <p:spPr bwMode="auto">
            <a:xfrm rot="19706461">
              <a:off x="2764" y="1431"/>
              <a:ext cx="79" cy="19"/>
            </a:xfrm>
            <a:prstGeom prst="ellipse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80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29" name="Oval 37"/>
            <p:cNvSpPr>
              <a:spLocks noChangeArrowheads="1"/>
            </p:cNvSpPr>
            <p:nvPr/>
          </p:nvSpPr>
          <p:spPr bwMode="auto">
            <a:xfrm rot="17920459">
              <a:off x="2616" y="1586"/>
              <a:ext cx="113" cy="5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30" name="Oval 38"/>
            <p:cNvSpPr>
              <a:spLocks noChangeArrowheads="1"/>
            </p:cNvSpPr>
            <p:nvPr/>
          </p:nvSpPr>
          <p:spPr bwMode="auto">
            <a:xfrm rot="17920459">
              <a:off x="2635" y="1606"/>
              <a:ext cx="75" cy="20"/>
            </a:xfrm>
            <a:prstGeom prst="ellipse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80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31" name="Oval 39"/>
            <p:cNvSpPr>
              <a:spLocks noChangeArrowheads="1"/>
            </p:cNvSpPr>
            <p:nvPr/>
          </p:nvSpPr>
          <p:spPr bwMode="auto">
            <a:xfrm rot="18509758">
              <a:off x="2662" y="1493"/>
              <a:ext cx="112" cy="5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32" name="Oval 40"/>
            <p:cNvSpPr>
              <a:spLocks noChangeArrowheads="1"/>
            </p:cNvSpPr>
            <p:nvPr/>
          </p:nvSpPr>
          <p:spPr bwMode="auto">
            <a:xfrm rot="18509758">
              <a:off x="2680" y="1513"/>
              <a:ext cx="75" cy="19"/>
            </a:xfrm>
            <a:prstGeom prst="ellipse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80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33" name="Oval 41"/>
            <p:cNvSpPr>
              <a:spLocks noChangeArrowheads="1"/>
            </p:cNvSpPr>
            <p:nvPr/>
          </p:nvSpPr>
          <p:spPr bwMode="auto">
            <a:xfrm rot="16129980">
              <a:off x="2585" y="1692"/>
              <a:ext cx="113" cy="5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34" name="Oval 42"/>
            <p:cNvSpPr>
              <a:spLocks noChangeArrowheads="1"/>
            </p:cNvSpPr>
            <p:nvPr/>
          </p:nvSpPr>
          <p:spPr bwMode="auto">
            <a:xfrm rot="16129980">
              <a:off x="2603" y="1712"/>
              <a:ext cx="75" cy="20"/>
            </a:xfrm>
            <a:prstGeom prst="ellipse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80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35" name="Oval 43"/>
            <p:cNvSpPr>
              <a:spLocks noChangeArrowheads="1"/>
            </p:cNvSpPr>
            <p:nvPr/>
          </p:nvSpPr>
          <p:spPr bwMode="auto">
            <a:xfrm rot="15943773">
              <a:off x="2574" y="1803"/>
              <a:ext cx="113" cy="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36" name="Oval 44"/>
            <p:cNvSpPr>
              <a:spLocks noChangeArrowheads="1"/>
            </p:cNvSpPr>
            <p:nvPr/>
          </p:nvSpPr>
          <p:spPr bwMode="auto">
            <a:xfrm rot="15943773">
              <a:off x="2593" y="1823"/>
              <a:ext cx="75" cy="20"/>
            </a:xfrm>
            <a:prstGeom prst="ellipse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80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37" name="Oval 45"/>
            <p:cNvSpPr>
              <a:spLocks noChangeArrowheads="1"/>
            </p:cNvSpPr>
            <p:nvPr/>
          </p:nvSpPr>
          <p:spPr bwMode="auto">
            <a:xfrm rot="14157772">
              <a:off x="2680" y="1993"/>
              <a:ext cx="112" cy="5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38" name="Oval 46"/>
            <p:cNvSpPr>
              <a:spLocks noChangeArrowheads="1"/>
            </p:cNvSpPr>
            <p:nvPr/>
          </p:nvSpPr>
          <p:spPr bwMode="auto">
            <a:xfrm rot="14157772">
              <a:off x="2697" y="2013"/>
              <a:ext cx="76" cy="20"/>
            </a:xfrm>
            <a:prstGeom prst="ellipse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80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39" name="Oval 47"/>
            <p:cNvSpPr>
              <a:spLocks noChangeArrowheads="1"/>
            </p:cNvSpPr>
            <p:nvPr/>
          </p:nvSpPr>
          <p:spPr bwMode="auto">
            <a:xfrm rot="14747070">
              <a:off x="2612" y="1913"/>
              <a:ext cx="113" cy="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40" name="Oval 48"/>
            <p:cNvSpPr>
              <a:spLocks noChangeArrowheads="1"/>
            </p:cNvSpPr>
            <p:nvPr/>
          </p:nvSpPr>
          <p:spPr bwMode="auto">
            <a:xfrm rot="14747070">
              <a:off x="2631" y="1933"/>
              <a:ext cx="75" cy="20"/>
            </a:xfrm>
            <a:prstGeom prst="ellipse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80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41" name="Oval 49"/>
            <p:cNvSpPr>
              <a:spLocks noChangeArrowheads="1"/>
            </p:cNvSpPr>
            <p:nvPr/>
          </p:nvSpPr>
          <p:spPr bwMode="auto">
            <a:xfrm rot="34024380">
              <a:off x="2768" y="2059"/>
              <a:ext cx="119" cy="5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42" name="Oval 50"/>
            <p:cNvSpPr>
              <a:spLocks noChangeArrowheads="1"/>
            </p:cNvSpPr>
            <p:nvPr/>
          </p:nvSpPr>
          <p:spPr bwMode="auto">
            <a:xfrm rot="34024380">
              <a:off x="2788" y="2078"/>
              <a:ext cx="79" cy="19"/>
            </a:xfrm>
            <a:prstGeom prst="ellipse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80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43" name="Oval 51"/>
            <p:cNvSpPr>
              <a:spLocks noChangeArrowheads="1"/>
            </p:cNvSpPr>
            <p:nvPr/>
          </p:nvSpPr>
          <p:spPr bwMode="auto">
            <a:xfrm rot="32783386">
              <a:off x="2865" y="2104"/>
              <a:ext cx="119" cy="5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44" name="Oval 52"/>
            <p:cNvSpPr>
              <a:spLocks noChangeArrowheads="1"/>
            </p:cNvSpPr>
            <p:nvPr/>
          </p:nvSpPr>
          <p:spPr bwMode="auto">
            <a:xfrm rot="32783386">
              <a:off x="2884" y="2123"/>
              <a:ext cx="80" cy="18"/>
            </a:xfrm>
            <a:prstGeom prst="ellipse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80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45" name="Oval 53"/>
            <p:cNvSpPr>
              <a:spLocks noChangeArrowheads="1"/>
            </p:cNvSpPr>
            <p:nvPr/>
          </p:nvSpPr>
          <p:spPr bwMode="auto">
            <a:xfrm rot="31870265">
              <a:off x="2983" y="2105"/>
              <a:ext cx="119" cy="5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46" name="Oval 54"/>
            <p:cNvSpPr>
              <a:spLocks noChangeArrowheads="1"/>
            </p:cNvSpPr>
            <p:nvPr/>
          </p:nvSpPr>
          <p:spPr bwMode="auto">
            <a:xfrm rot="31870265">
              <a:off x="3003" y="2123"/>
              <a:ext cx="79" cy="19"/>
            </a:xfrm>
            <a:prstGeom prst="ellipse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80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47" name="Oval 55"/>
            <p:cNvSpPr>
              <a:spLocks noChangeArrowheads="1"/>
            </p:cNvSpPr>
            <p:nvPr/>
          </p:nvSpPr>
          <p:spPr bwMode="auto">
            <a:xfrm rot="31940284">
              <a:off x="3101" y="2089"/>
              <a:ext cx="119" cy="5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48" name="Oval 56"/>
            <p:cNvSpPr>
              <a:spLocks noChangeArrowheads="1"/>
            </p:cNvSpPr>
            <p:nvPr/>
          </p:nvSpPr>
          <p:spPr bwMode="auto">
            <a:xfrm rot="31940284">
              <a:off x="3120" y="2108"/>
              <a:ext cx="80" cy="19"/>
            </a:xfrm>
            <a:prstGeom prst="ellipse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80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49" name="Oval 57"/>
            <p:cNvSpPr>
              <a:spLocks noChangeArrowheads="1"/>
            </p:cNvSpPr>
            <p:nvPr/>
          </p:nvSpPr>
          <p:spPr bwMode="auto">
            <a:xfrm rot="30154283">
              <a:off x="3295" y="1979"/>
              <a:ext cx="119" cy="5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50" name="Oval 58"/>
            <p:cNvSpPr>
              <a:spLocks noChangeArrowheads="1"/>
            </p:cNvSpPr>
            <p:nvPr/>
          </p:nvSpPr>
          <p:spPr bwMode="auto">
            <a:xfrm rot="30154283">
              <a:off x="3315" y="1998"/>
              <a:ext cx="79" cy="19"/>
            </a:xfrm>
            <a:prstGeom prst="ellipse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80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51" name="Oval 59"/>
            <p:cNvSpPr>
              <a:spLocks noChangeArrowheads="1"/>
            </p:cNvSpPr>
            <p:nvPr/>
          </p:nvSpPr>
          <p:spPr bwMode="auto">
            <a:xfrm rot="30743580">
              <a:off x="3215" y="2047"/>
              <a:ext cx="119" cy="5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52" name="Oval 60"/>
            <p:cNvSpPr>
              <a:spLocks noChangeArrowheads="1"/>
            </p:cNvSpPr>
            <p:nvPr/>
          </p:nvSpPr>
          <p:spPr bwMode="auto">
            <a:xfrm rot="30743580">
              <a:off x="3235" y="2065"/>
              <a:ext cx="79" cy="19"/>
            </a:xfrm>
            <a:prstGeom prst="ellipse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80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53" name="Oval 61"/>
            <p:cNvSpPr>
              <a:spLocks noChangeArrowheads="1"/>
            </p:cNvSpPr>
            <p:nvPr/>
          </p:nvSpPr>
          <p:spPr bwMode="auto">
            <a:xfrm rot="1337769" flipH="1">
              <a:off x="3163" y="1368"/>
              <a:ext cx="119" cy="5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54" name="Oval 62"/>
            <p:cNvSpPr>
              <a:spLocks noChangeArrowheads="1"/>
            </p:cNvSpPr>
            <p:nvPr/>
          </p:nvSpPr>
          <p:spPr bwMode="auto">
            <a:xfrm rot="1337769" flipH="1">
              <a:off x="3183" y="1387"/>
              <a:ext cx="79" cy="19"/>
            </a:xfrm>
            <a:prstGeom prst="ellipse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80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55" name="Oval 63"/>
            <p:cNvSpPr>
              <a:spLocks noChangeArrowheads="1"/>
            </p:cNvSpPr>
            <p:nvPr/>
          </p:nvSpPr>
          <p:spPr bwMode="auto">
            <a:xfrm rot="1672234" flipH="1">
              <a:off x="3266" y="1411"/>
              <a:ext cx="119" cy="5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56" name="Oval 64"/>
            <p:cNvSpPr>
              <a:spLocks noChangeArrowheads="1"/>
            </p:cNvSpPr>
            <p:nvPr/>
          </p:nvSpPr>
          <p:spPr bwMode="auto">
            <a:xfrm rot="1672234" flipH="1">
              <a:off x="3286" y="1430"/>
              <a:ext cx="79" cy="19"/>
            </a:xfrm>
            <a:prstGeom prst="ellipse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80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57" name="Oval 65"/>
            <p:cNvSpPr>
              <a:spLocks noChangeArrowheads="1"/>
            </p:cNvSpPr>
            <p:nvPr/>
          </p:nvSpPr>
          <p:spPr bwMode="auto">
            <a:xfrm rot="3267145" flipH="1">
              <a:off x="3363" y="1489"/>
              <a:ext cx="112" cy="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58" name="Oval 66"/>
            <p:cNvSpPr>
              <a:spLocks noChangeArrowheads="1"/>
            </p:cNvSpPr>
            <p:nvPr/>
          </p:nvSpPr>
          <p:spPr bwMode="auto">
            <a:xfrm rot="3267145" flipH="1">
              <a:off x="3381" y="1509"/>
              <a:ext cx="75" cy="20"/>
            </a:xfrm>
            <a:prstGeom prst="ellipse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80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59" name="Oval 67"/>
            <p:cNvSpPr>
              <a:spLocks noChangeArrowheads="1"/>
            </p:cNvSpPr>
            <p:nvPr/>
          </p:nvSpPr>
          <p:spPr bwMode="auto">
            <a:xfrm rot="5000536" flipH="1">
              <a:off x="3394" y="1594"/>
              <a:ext cx="113" cy="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60" name="Oval 68"/>
            <p:cNvSpPr>
              <a:spLocks noChangeArrowheads="1"/>
            </p:cNvSpPr>
            <p:nvPr/>
          </p:nvSpPr>
          <p:spPr bwMode="auto">
            <a:xfrm rot="5000536" flipH="1">
              <a:off x="3413" y="1614"/>
              <a:ext cx="75" cy="20"/>
            </a:xfrm>
            <a:prstGeom prst="ellipse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80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61" name="Oval 69"/>
            <p:cNvSpPr>
              <a:spLocks noChangeArrowheads="1"/>
            </p:cNvSpPr>
            <p:nvPr/>
          </p:nvSpPr>
          <p:spPr bwMode="auto">
            <a:xfrm rot="6241531" flipH="1">
              <a:off x="3404" y="1695"/>
              <a:ext cx="113" cy="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62" name="Oval 70"/>
            <p:cNvSpPr>
              <a:spLocks noChangeArrowheads="1"/>
            </p:cNvSpPr>
            <p:nvPr/>
          </p:nvSpPr>
          <p:spPr bwMode="auto">
            <a:xfrm rot="6241531" flipH="1">
              <a:off x="3423" y="1715"/>
              <a:ext cx="75" cy="20"/>
            </a:xfrm>
            <a:prstGeom prst="ellipse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80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63" name="Oval 71"/>
            <p:cNvSpPr>
              <a:spLocks noChangeArrowheads="1"/>
            </p:cNvSpPr>
            <p:nvPr/>
          </p:nvSpPr>
          <p:spPr bwMode="auto">
            <a:xfrm rot="6497465" flipH="1">
              <a:off x="3371" y="1892"/>
              <a:ext cx="112" cy="5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64" name="Oval 72"/>
            <p:cNvSpPr>
              <a:spLocks noChangeArrowheads="1"/>
            </p:cNvSpPr>
            <p:nvPr/>
          </p:nvSpPr>
          <p:spPr bwMode="auto">
            <a:xfrm rot="6497465" flipH="1">
              <a:off x="3389" y="1910"/>
              <a:ext cx="75" cy="19"/>
            </a:xfrm>
            <a:prstGeom prst="ellipse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80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65" name="Oval 73"/>
            <p:cNvSpPr>
              <a:spLocks noChangeArrowheads="1"/>
            </p:cNvSpPr>
            <p:nvPr/>
          </p:nvSpPr>
          <p:spPr bwMode="auto">
            <a:xfrm rot="5908166" flipH="1">
              <a:off x="3406" y="1800"/>
              <a:ext cx="113" cy="5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66" name="Oval 74"/>
            <p:cNvSpPr>
              <a:spLocks noChangeArrowheads="1"/>
            </p:cNvSpPr>
            <p:nvPr/>
          </p:nvSpPr>
          <p:spPr bwMode="auto">
            <a:xfrm rot="5908166" flipH="1">
              <a:off x="3425" y="1818"/>
              <a:ext cx="75" cy="19"/>
            </a:xfrm>
            <a:prstGeom prst="ellipse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80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67" name="Oval 75"/>
            <p:cNvSpPr>
              <a:spLocks noChangeArrowheads="1"/>
            </p:cNvSpPr>
            <p:nvPr/>
          </p:nvSpPr>
          <p:spPr bwMode="auto">
            <a:xfrm rot="21600000">
              <a:off x="3088" y="1891"/>
              <a:ext cx="119" cy="8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68" name="Oval 76"/>
            <p:cNvSpPr>
              <a:spLocks noChangeArrowheads="1"/>
            </p:cNvSpPr>
            <p:nvPr/>
          </p:nvSpPr>
          <p:spPr bwMode="auto">
            <a:xfrm rot="21600000">
              <a:off x="3108" y="1919"/>
              <a:ext cx="79" cy="28"/>
            </a:xfrm>
            <a:prstGeom prst="ellipse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80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69" name="Oval 77"/>
            <p:cNvSpPr>
              <a:spLocks noChangeArrowheads="1"/>
            </p:cNvSpPr>
            <p:nvPr/>
          </p:nvSpPr>
          <p:spPr bwMode="auto">
            <a:xfrm rot="21600000">
              <a:off x="3058" y="1947"/>
              <a:ext cx="119" cy="8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70" name="Oval 78"/>
            <p:cNvSpPr>
              <a:spLocks noChangeArrowheads="1"/>
            </p:cNvSpPr>
            <p:nvPr/>
          </p:nvSpPr>
          <p:spPr bwMode="auto">
            <a:xfrm rot="21600000">
              <a:off x="3078" y="1975"/>
              <a:ext cx="79" cy="28"/>
            </a:xfrm>
            <a:prstGeom prst="ellipse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80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71" name="Oval 79"/>
            <p:cNvSpPr>
              <a:spLocks noChangeArrowheads="1"/>
            </p:cNvSpPr>
            <p:nvPr/>
          </p:nvSpPr>
          <p:spPr bwMode="auto">
            <a:xfrm rot="22983900">
              <a:off x="3177" y="1891"/>
              <a:ext cx="119" cy="8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72" name="Oval 80"/>
            <p:cNvSpPr>
              <a:spLocks noChangeArrowheads="1"/>
            </p:cNvSpPr>
            <p:nvPr/>
          </p:nvSpPr>
          <p:spPr bwMode="auto">
            <a:xfrm rot="22983900">
              <a:off x="3197" y="1919"/>
              <a:ext cx="79" cy="28"/>
            </a:xfrm>
            <a:prstGeom prst="ellipse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80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73" name="AutoShape 81"/>
            <p:cNvSpPr>
              <a:spLocks noChangeArrowheads="1"/>
            </p:cNvSpPr>
            <p:nvPr/>
          </p:nvSpPr>
          <p:spPr bwMode="auto">
            <a:xfrm rot="21600000">
              <a:off x="2880" y="1947"/>
              <a:ext cx="118" cy="84"/>
            </a:xfrm>
            <a:prstGeom prst="roundRect">
              <a:avLst>
                <a:gd name="adj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74" name="Oval 82"/>
            <p:cNvSpPr>
              <a:spLocks noChangeArrowheads="1"/>
            </p:cNvSpPr>
            <p:nvPr/>
          </p:nvSpPr>
          <p:spPr bwMode="auto">
            <a:xfrm rot="21600000">
              <a:off x="2899" y="1975"/>
              <a:ext cx="80" cy="28"/>
            </a:xfrm>
            <a:prstGeom prst="ellipse">
              <a:avLst/>
            </a:prstGeom>
            <a:gradFill rotWithShape="0">
              <a:gsLst>
                <a:gs pos="0">
                  <a:srgbClr val="800000">
                    <a:gamma/>
                    <a:shade val="46275"/>
                    <a:invGamma/>
                  </a:srgbClr>
                </a:gs>
                <a:gs pos="100000">
                  <a:srgbClr val="800000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75" name="Oval 83"/>
            <p:cNvSpPr>
              <a:spLocks noChangeArrowheads="1"/>
            </p:cNvSpPr>
            <p:nvPr/>
          </p:nvSpPr>
          <p:spPr bwMode="auto">
            <a:xfrm rot="21600000">
              <a:off x="2880" y="1862"/>
              <a:ext cx="118" cy="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76" name="Oval 84"/>
            <p:cNvSpPr>
              <a:spLocks noChangeArrowheads="1"/>
            </p:cNvSpPr>
            <p:nvPr/>
          </p:nvSpPr>
          <p:spPr bwMode="auto">
            <a:xfrm rot="21600000">
              <a:off x="2899" y="1891"/>
              <a:ext cx="80" cy="28"/>
            </a:xfrm>
            <a:prstGeom prst="ellipse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80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77" name="Oval 85"/>
            <p:cNvSpPr>
              <a:spLocks noChangeArrowheads="1"/>
            </p:cNvSpPr>
            <p:nvPr/>
          </p:nvSpPr>
          <p:spPr bwMode="auto">
            <a:xfrm rot="21600000">
              <a:off x="2791" y="1919"/>
              <a:ext cx="118" cy="8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78" name="Oval 86"/>
            <p:cNvSpPr>
              <a:spLocks noChangeArrowheads="1"/>
            </p:cNvSpPr>
            <p:nvPr/>
          </p:nvSpPr>
          <p:spPr bwMode="auto">
            <a:xfrm rot="21600000">
              <a:off x="2810" y="1947"/>
              <a:ext cx="80" cy="28"/>
            </a:xfrm>
            <a:prstGeom prst="ellipse">
              <a:avLst/>
            </a:prstGeom>
            <a:gradFill rotWithShape="0">
              <a:gsLst>
                <a:gs pos="0">
                  <a:srgbClr val="800000">
                    <a:gamma/>
                    <a:shade val="46275"/>
                    <a:invGamma/>
                  </a:srgbClr>
                </a:gs>
                <a:gs pos="50000">
                  <a:srgbClr val="800000"/>
                </a:gs>
                <a:gs pos="100000">
                  <a:srgbClr val="80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79" name="Oval 87"/>
            <p:cNvSpPr>
              <a:spLocks noChangeArrowheads="1"/>
            </p:cNvSpPr>
            <p:nvPr/>
          </p:nvSpPr>
          <p:spPr bwMode="auto">
            <a:xfrm rot="21600000">
              <a:off x="2850" y="2031"/>
              <a:ext cx="119" cy="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80" name="Oval 88"/>
            <p:cNvSpPr>
              <a:spLocks noChangeArrowheads="1"/>
            </p:cNvSpPr>
            <p:nvPr/>
          </p:nvSpPr>
          <p:spPr bwMode="auto">
            <a:xfrm rot="21600000">
              <a:off x="2870" y="2060"/>
              <a:ext cx="79" cy="28"/>
            </a:xfrm>
            <a:prstGeom prst="ellipse">
              <a:avLst/>
            </a:prstGeom>
            <a:gradFill rotWithShape="0">
              <a:gsLst>
                <a:gs pos="0">
                  <a:srgbClr val="800000">
                    <a:gamma/>
                    <a:shade val="46275"/>
                    <a:invGamma/>
                  </a:srgbClr>
                </a:gs>
                <a:gs pos="100000">
                  <a:srgbClr val="8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81" name="Oval 89"/>
            <p:cNvSpPr>
              <a:spLocks noChangeArrowheads="1"/>
            </p:cNvSpPr>
            <p:nvPr/>
          </p:nvSpPr>
          <p:spPr bwMode="auto">
            <a:xfrm rot="21600000">
              <a:off x="2761" y="1975"/>
              <a:ext cx="119" cy="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82" name="Oval 90"/>
            <p:cNvSpPr>
              <a:spLocks noChangeArrowheads="1"/>
            </p:cNvSpPr>
            <p:nvPr/>
          </p:nvSpPr>
          <p:spPr bwMode="auto">
            <a:xfrm rot="21600000">
              <a:off x="2781" y="2003"/>
              <a:ext cx="79" cy="28"/>
            </a:xfrm>
            <a:prstGeom prst="ellipse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80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83" name="Oval 91"/>
            <p:cNvSpPr>
              <a:spLocks noChangeArrowheads="1"/>
            </p:cNvSpPr>
            <p:nvPr/>
          </p:nvSpPr>
          <p:spPr bwMode="auto">
            <a:xfrm rot="21600000">
              <a:off x="3028" y="2031"/>
              <a:ext cx="119" cy="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84" name="Oval 92"/>
            <p:cNvSpPr>
              <a:spLocks noChangeArrowheads="1"/>
            </p:cNvSpPr>
            <p:nvPr/>
          </p:nvSpPr>
          <p:spPr bwMode="auto">
            <a:xfrm rot="21600000">
              <a:off x="3048" y="2060"/>
              <a:ext cx="80" cy="28"/>
            </a:xfrm>
            <a:prstGeom prst="ellipse">
              <a:avLst/>
            </a:prstGeom>
            <a:gradFill rotWithShape="0">
              <a:gsLst>
                <a:gs pos="0">
                  <a:srgbClr val="800000"/>
                </a:gs>
                <a:gs pos="50000">
                  <a:srgbClr val="800000">
                    <a:gamma/>
                    <a:shade val="46275"/>
                    <a:invGamma/>
                  </a:srgbClr>
                </a:gs>
                <a:gs pos="100000">
                  <a:srgbClr val="80000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85" name="Oval 93"/>
            <p:cNvSpPr>
              <a:spLocks noChangeArrowheads="1"/>
            </p:cNvSpPr>
            <p:nvPr/>
          </p:nvSpPr>
          <p:spPr bwMode="auto">
            <a:xfrm rot="21600000">
              <a:off x="2791" y="1834"/>
              <a:ext cx="118" cy="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86" name="Oval 94"/>
            <p:cNvSpPr>
              <a:spLocks noChangeArrowheads="1"/>
            </p:cNvSpPr>
            <p:nvPr/>
          </p:nvSpPr>
          <p:spPr bwMode="auto">
            <a:xfrm rot="21600000">
              <a:off x="2810" y="1862"/>
              <a:ext cx="80" cy="29"/>
            </a:xfrm>
            <a:prstGeom prst="ellipse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80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3" name="Group 95"/>
            <p:cNvGrpSpPr>
              <a:grpSpLocks/>
            </p:cNvGrpSpPr>
            <p:nvPr/>
          </p:nvGrpSpPr>
          <p:grpSpPr bwMode="auto">
            <a:xfrm>
              <a:off x="2701" y="1891"/>
              <a:ext cx="119" cy="84"/>
              <a:chOff x="2701" y="1891"/>
              <a:chExt cx="119" cy="84"/>
            </a:xfrm>
          </p:grpSpPr>
          <p:sp>
            <p:nvSpPr>
              <p:cNvPr id="8288" name="Oval 96"/>
              <p:cNvSpPr>
                <a:spLocks noChangeArrowheads="1"/>
              </p:cNvSpPr>
              <p:nvPr/>
            </p:nvSpPr>
            <p:spPr bwMode="auto">
              <a:xfrm rot="21600000">
                <a:off x="2701" y="1891"/>
                <a:ext cx="119" cy="8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289" name="Oval 97"/>
              <p:cNvSpPr>
                <a:spLocks noChangeArrowheads="1"/>
              </p:cNvSpPr>
              <p:nvPr/>
            </p:nvSpPr>
            <p:spPr bwMode="auto">
              <a:xfrm rot="21600000">
                <a:off x="2721" y="1919"/>
                <a:ext cx="79" cy="28"/>
              </a:xfrm>
              <a:prstGeom prst="ellipse">
                <a:avLst/>
              </a:prstGeom>
              <a:gradFill rotWithShape="0">
                <a:gsLst>
                  <a:gs pos="0">
                    <a:srgbClr val="800000"/>
                  </a:gs>
                  <a:gs pos="50000">
                    <a:srgbClr val="800000">
                      <a:gamma/>
                      <a:shade val="46275"/>
                      <a:invGamma/>
                    </a:srgbClr>
                  </a:gs>
                  <a:gs pos="100000">
                    <a:srgbClr val="8000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8290" name="Oval 98"/>
            <p:cNvSpPr>
              <a:spLocks noChangeArrowheads="1"/>
            </p:cNvSpPr>
            <p:nvPr/>
          </p:nvSpPr>
          <p:spPr bwMode="auto">
            <a:xfrm rot="21600000">
              <a:off x="2939" y="1806"/>
              <a:ext cx="119" cy="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91" name="Oval 99"/>
            <p:cNvSpPr>
              <a:spLocks noChangeArrowheads="1"/>
            </p:cNvSpPr>
            <p:nvPr/>
          </p:nvSpPr>
          <p:spPr bwMode="auto">
            <a:xfrm rot="21600000">
              <a:off x="2959" y="1833"/>
              <a:ext cx="79" cy="28"/>
            </a:xfrm>
            <a:prstGeom prst="ellipse">
              <a:avLst/>
            </a:prstGeom>
            <a:gradFill rotWithShape="0">
              <a:gsLst>
                <a:gs pos="0">
                  <a:srgbClr val="800000">
                    <a:gamma/>
                    <a:shade val="46275"/>
                    <a:invGamma/>
                  </a:srgbClr>
                </a:gs>
                <a:gs pos="100000">
                  <a:srgbClr val="80000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92" name="Oval 100"/>
            <p:cNvSpPr>
              <a:spLocks noChangeArrowheads="1"/>
            </p:cNvSpPr>
            <p:nvPr/>
          </p:nvSpPr>
          <p:spPr bwMode="auto">
            <a:xfrm rot="21600000">
              <a:off x="3088" y="1834"/>
              <a:ext cx="119" cy="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93" name="Oval 101"/>
            <p:cNvSpPr>
              <a:spLocks noChangeArrowheads="1"/>
            </p:cNvSpPr>
            <p:nvPr/>
          </p:nvSpPr>
          <p:spPr bwMode="auto">
            <a:xfrm rot="21600000">
              <a:off x="3108" y="1862"/>
              <a:ext cx="79" cy="29"/>
            </a:xfrm>
            <a:prstGeom prst="ellipse">
              <a:avLst/>
            </a:prstGeom>
            <a:gradFill rotWithShape="0">
              <a:gsLst>
                <a:gs pos="0">
                  <a:srgbClr val="800000">
                    <a:gamma/>
                    <a:shade val="46275"/>
                    <a:invGamma/>
                  </a:srgbClr>
                </a:gs>
                <a:gs pos="100000">
                  <a:srgbClr val="8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94" name="Oval 102"/>
            <p:cNvSpPr>
              <a:spLocks noChangeArrowheads="1"/>
            </p:cNvSpPr>
            <p:nvPr/>
          </p:nvSpPr>
          <p:spPr bwMode="auto">
            <a:xfrm rot="21600000">
              <a:off x="2939" y="2031"/>
              <a:ext cx="119" cy="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95" name="Oval 103"/>
            <p:cNvSpPr>
              <a:spLocks noChangeArrowheads="1"/>
            </p:cNvSpPr>
            <p:nvPr/>
          </p:nvSpPr>
          <p:spPr bwMode="auto">
            <a:xfrm rot="21600000">
              <a:off x="2959" y="2060"/>
              <a:ext cx="79" cy="28"/>
            </a:xfrm>
            <a:prstGeom prst="ellipse">
              <a:avLst/>
            </a:prstGeom>
            <a:gradFill rotWithShape="0">
              <a:gsLst>
                <a:gs pos="0">
                  <a:srgbClr val="800000">
                    <a:gamma/>
                    <a:shade val="46275"/>
                    <a:invGamma/>
                  </a:srgbClr>
                </a:gs>
                <a:gs pos="50000">
                  <a:srgbClr val="800000"/>
                </a:gs>
                <a:gs pos="100000">
                  <a:srgbClr val="80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96" name="Oval 104"/>
            <p:cNvSpPr>
              <a:spLocks noChangeArrowheads="1"/>
            </p:cNvSpPr>
            <p:nvPr/>
          </p:nvSpPr>
          <p:spPr bwMode="auto">
            <a:xfrm rot="21600000">
              <a:off x="3028" y="1778"/>
              <a:ext cx="119" cy="5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97" name="Oval 105"/>
            <p:cNvSpPr>
              <a:spLocks noChangeArrowheads="1"/>
            </p:cNvSpPr>
            <p:nvPr/>
          </p:nvSpPr>
          <p:spPr bwMode="auto">
            <a:xfrm rot="21600000">
              <a:off x="3048" y="1797"/>
              <a:ext cx="80" cy="19"/>
            </a:xfrm>
            <a:prstGeom prst="ellipse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800000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98" name="Oval 106"/>
            <p:cNvSpPr>
              <a:spLocks noChangeArrowheads="1"/>
            </p:cNvSpPr>
            <p:nvPr/>
          </p:nvSpPr>
          <p:spPr bwMode="auto">
            <a:xfrm rot="21600000">
              <a:off x="3147" y="1947"/>
              <a:ext cx="119" cy="5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99" name="Oval 107"/>
            <p:cNvSpPr>
              <a:spLocks noChangeArrowheads="1"/>
            </p:cNvSpPr>
            <p:nvPr/>
          </p:nvSpPr>
          <p:spPr bwMode="auto">
            <a:xfrm rot="21600000">
              <a:off x="3167" y="1966"/>
              <a:ext cx="79" cy="19"/>
            </a:xfrm>
            <a:prstGeom prst="ellipse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80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300" name="Oval 108"/>
            <p:cNvSpPr>
              <a:spLocks noChangeArrowheads="1"/>
            </p:cNvSpPr>
            <p:nvPr/>
          </p:nvSpPr>
          <p:spPr bwMode="auto">
            <a:xfrm rot="21600000">
              <a:off x="3118" y="2003"/>
              <a:ext cx="119" cy="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301" name="Oval 109"/>
            <p:cNvSpPr>
              <a:spLocks noChangeArrowheads="1"/>
            </p:cNvSpPr>
            <p:nvPr/>
          </p:nvSpPr>
          <p:spPr bwMode="auto">
            <a:xfrm rot="21600000">
              <a:off x="3138" y="2031"/>
              <a:ext cx="79" cy="29"/>
            </a:xfrm>
            <a:prstGeom prst="ellipse">
              <a:avLst/>
            </a:prstGeom>
            <a:gradFill rotWithShape="0">
              <a:gsLst>
                <a:gs pos="0">
                  <a:srgbClr val="800000">
                    <a:gamma/>
                    <a:shade val="46275"/>
                    <a:invGamma/>
                  </a:srgbClr>
                </a:gs>
                <a:gs pos="50000">
                  <a:srgbClr val="800000"/>
                </a:gs>
                <a:gs pos="100000">
                  <a:srgbClr val="80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302" name="Oval 110"/>
            <p:cNvSpPr>
              <a:spLocks noChangeArrowheads="1"/>
            </p:cNvSpPr>
            <p:nvPr/>
          </p:nvSpPr>
          <p:spPr bwMode="auto">
            <a:xfrm rot="21600000">
              <a:off x="2880" y="1778"/>
              <a:ext cx="118" cy="5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303" name="Oval 111"/>
            <p:cNvSpPr>
              <a:spLocks noChangeArrowheads="1"/>
            </p:cNvSpPr>
            <p:nvPr/>
          </p:nvSpPr>
          <p:spPr bwMode="auto">
            <a:xfrm rot="21600000">
              <a:off x="2899" y="1797"/>
              <a:ext cx="80" cy="19"/>
            </a:xfrm>
            <a:prstGeom prst="ellipse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80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304" name="Oval 112"/>
            <p:cNvSpPr>
              <a:spLocks noChangeArrowheads="1"/>
            </p:cNvSpPr>
            <p:nvPr/>
          </p:nvSpPr>
          <p:spPr bwMode="auto">
            <a:xfrm rot="21600000">
              <a:off x="2820" y="1806"/>
              <a:ext cx="119" cy="5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305" name="Oval 113"/>
            <p:cNvSpPr>
              <a:spLocks noChangeArrowheads="1"/>
            </p:cNvSpPr>
            <p:nvPr/>
          </p:nvSpPr>
          <p:spPr bwMode="auto">
            <a:xfrm rot="21600000">
              <a:off x="2840" y="1825"/>
              <a:ext cx="79" cy="19"/>
            </a:xfrm>
            <a:prstGeom prst="ellipse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80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306" name="Oval 114"/>
            <p:cNvSpPr>
              <a:spLocks noChangeArrowheads="1"/>
            </p:cNvSpPr>
            <p:nvPr/>
          </p:nvSpPr>
          <p:spPr bwMode="auto">
            <a:xfrm rot="21600000">
              <a:off x="2969" y="2003"/>
              <a:ext cx="119" cy="5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307" name="Oval 115"/>
            <p:cNvSpPr>
              <a:spLocks noChangeArrowheads="1"/>
            </p:cNvSpPr>
            <p:nvPr/>
          </p:nvSpPr>
          <p:spPr bwMode="auto">
            <a:xfrm rot="21600000">
              <a:off x="2990" y="2022"/>
              <a:ext cx="79" cy="19"/>
            </a:xfrm>
            <a:prstGeom prst="ellipse">
              <a:avLst/>
            </a:prstGeom>
            <a:gradFill rotWithShape="0">
              <a:gsLst>
                <a:gs pos="0">
                  <a:srgbClr val="800000">
                    <a:gamma/>
                    <a:shade val="46275"/>
                    <a:invGamma/>
                  </a:srgbClr>
                </a:gs>
                <a:gs pos="100000">
                  <a:srgbClr val="8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4" name="Group 116"/>
            <p:cNvGrpSpPr>
              <a:grpSpLocks/>
            </p:cNvGrpSpPr>
            <p:nvPr/>
          </p:nvGrpSpPr>
          <p:grpSpPr bwMode="auto">
            <a:xfrm>
              <a:off x="2971" y="1933"/>
              <a:ext cx="119" cy="84"/>
              <a:chOff x="2701" y="1891"/>
              <a:chExt cx="119" cy="84"/>
            </a:xfrm>
          </p:grpSpPr>
          <p:sp>
            <p:nvSpPr>
              <p:cNvPr id="8309" name="Oval 117"/>
              <p:cNvSpPr>
                <a:spLocks noChangeArrowheads="1"/>
              </p:cNvSpPr>
              <p:nvPr/>
            </p:nvSpPr>
            <p:spPr bwMode="auto">
              <a:xfrm rot="21600000">
                <a:off x="2701" y="1891"/>
                <a:ext cx="119" cy="8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310" name="Oval 118"/>
              <p:cNvSpPr>
                <a:spLocks noChangeArrowheads="1"/>
              </p:cNvSpPr>
              <p:nvPr/>
            </p:nvSpPr>
            <p:spPr bwMode="auto">
              <a:xfrm rot="21600000">
                <a:off x="2721" y="1919"/>
                <a:ext cx="79" cy="28"/>
              </a:xfrm>
              <a:prstGeom prst="ellipse">
                <a:avLst/>
              </a:prstGeom>
              <a:gradFill rotWithShape="0">
                <a:gsLst>
                  <a:gs pos="0">
                    <a:srgbClr val="800000"/>
                  </a:gs>
                  <a:gs pos="50000">
                    <a:srgbClr val="800000">
                      <a:gamma/>
                      <a:shade val="46275"/>
                      <a:invGamma/>
                    </a:srgbClr>
                  </a:gs>
                  <a:gs pos="100000">
                    <a:srgbClr val="8000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" name="Group 119"/>
            <p:cNvGrpSpPr>
              <a:grpSpLocks/>
            </p:cNvGrpSpPr>
            <p:nvPr/>
          </p:nvGrpSpPr>
          <p:grpSpPr bwMode="auto">
            <a:xfrm>
              <a:off x="2971" y="1888"/>
              <a:ext cx="119" cy="84"/>
              <a:chOff x="2701" y="1891"/>
              <a:chExt cx="119" cy="84"/>
            </a:xfrm>
          </p:grpSpPr>
          <p:sp>
            <p:nvSpPr>
              <p:cNvPr id="8312" name="Oval 120"/>
              <p:cNvSpPr>
                <a:spLocks noChangeArrowheads="1"/>
              </p:cNvSpPr>
              <p:nvPr/>
            </p:nvSpPr>
            <p:spPr bwMode="auto">
              <a:xfrm rot="21600000">
                <a:off x="2701" y="1891"/>
                <a:ext cx="119" cy="8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313" name="Oval 121"/>
              <p:cNvSpPr>
                <a:spLocks noChangeArrowheads="1"/>
              </p:cNvSpPr>
              <p:nvPr/>
            </p:nvSpPr>
            <p:spPr bwMode="auto">
              <a:xfrm rot="21600000">
                <a:off x="2721" y="1919"/>
                <a:ext cx="79" cy="28"/>
              </a:xfrm>
              <a:prstGeom prst="ellipse">
                <a:avLst/>
              </a:prstGeom>
              <a:gradFill rotWithShape="0">
                <a:gsLst>
                  <a:gs pos="0">
                    <a:srgbClr val="800000"/>
                  </a:gs>
                  <a:gs pos="50000">
                    <a:srgbClr val="800000">
                      <a:gamma/>
                      <a:shade val="46275"/>
                      <a:invGamma/>
                    </a:srgbClr>
                  </a:gs>
                  <a:gs pos="100000">
                    <a:srgbClr val="8000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8314" name="Rectangle 122"/>
          <p:cNvSpPr>
            <a:spLocks noChangeArrowheads="1"/>
          </p:cNvSpPr>
          <p:nvPr/>
        </p:nvSpPr>
        <p:spPr bwMode="auto">
          <a:xfrm>
            <a:off x="250825" y="4365625"/>
            <a:ext cx="24479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1600" b="1">
                <a:solidFill>
                  <a:srgbClr val="CC3300"/>
                </a:solidFill>
              </a:rPr>
              <a:t>Células Troncales</a:t>
            </a:r>
          </a:p>
          <a:p>
            <a:pPr algn="ctr"/>
            <a:r>
              <a:rPr lang="es-ES" sz="1600" b="1">
                <a:solidFill>
                  <a:srgbClr val="CC3300"/>
                </a:solidFill>
              </a:rPr>
              <a:t>MULTIPOTENCIALES</a:t>
            </a:r>
          </a:p>
        </p:txBody>
      </p:sp>
      <p:sp>
        <p:nvSpPr>
          <p:cNvPr id="8315" name="Line 123"/>
          <p:cNvSpPr>
            <a:spLocks noChangeShapeType="1"/>
          </p:cNvSpPr>
          <p:nvPr/>
        </p:nvSpPr>
        <p:spPr bwMode="auto">
          <a:xfrm>
            <a:off x="3708400" y="4365625"/>
            <a:ext cx="1008063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8316" name="Line 124"/>
          <p:cNvSpPr>
            <a:spLocks noChangeShapeType="1"/>
          </p:cNvSpPr>
          <p:nvPr/>
        </p:nvSpPr>
        <p:spPr bwMode="auto">
          <a:xfrm>
            <a:off x="3708400" y="436562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8317" name="Line 125"/>
          <p:cNvSpPr>
            <a:spLocks noChangeShapeType="1"/>
          </p:cNvSpPr>
          <p:nvPr/>
        </p:nvSpPr>
        <p:spPr bwMode="auto">
          <a:xfrm flipH="1">
            <a:off x="2627313" y="4365625"/>
            <a:ext cx="1081087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8318" name="Text Box 126"/>
          <p:cNvSpPr txBox="1">
            <a:spLocks noChangeArrowheads="1"/>
          </p:cNvSpPr>
          <p:nvPr/>
        </p:nvSpPr>
        <p:spPr bwMode="auto">
          <a:xfrm>
            <a:off x="1187450" y="5949950"/>
            <a:ext cx="1727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400"/>
              <a:t>Hueso, músculo, cartílago, etc.</a:t>
            </a:r>
            <a:endParaRPr lang="es-ES" sz="1400"/>
          </a:p>
        </p:txBody>
      </p:sp>
      <p:sp>
        <p:nvSpPr>
          <p:cNvPr id="8319" name="Line 127"/>
          <p:cNvSpPr>
            <a:spLocks noChangeShapeType="1"/>
          </p:cNvSpPr>
          <p:nvPr/>
        </p:nvSpPr>
        <p:spPr bwMode="auto">
          <a:xfrm>
            <a:off x="3635375" y="558958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8320" name="Text Box 128"/>
          <p:cNvSpPr txBox="1">
            <a:spLocks noChangeArrowheads="1"/>
          </p:cNvSpPr>
          <p:nvPr/>
        </p:nvSpPr>
        <p:spPr bwMode="auto">
          <a:xfrm>
            <a:off x="6011863" y="2852738"/>
            <a:ext cx="1728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400">
                <a:latin typeface="Tahoma" pitchFamily="34" charset="0"/>
              </a:rPr>
              <a:t>CT Embrionarias</a:t>
            </a:r>
            <a:endParaRPr lang="es-ES" sz="1400">
              <a:latin typeface="Tahoma" pitchFamily="34" charset="0"/>
            </a:endParaRPr>
          </a:p>
        </p:txBody>
      </p:sp>
      <p:sp>
        <p:nvSpPr>
          <p:cNvPr id="8321" name="Line 129"/>
          <p:cNvSpPr>
            <a:spLocks noChangeShapeType="1"/>
          </p:cNvSpPr>
          <p:nvPr/>
        </p:nvSpPr>
        <p:spPr bwMode="auto">
          <a:xfrm flipH="1">
            <a:off x="5076825" y="2997200"/>
            <a:ext cx="935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8322" name="Oval 130"/>
          <p:cNvSpPr>
            <a:spLocks noChangeArrowheads="1"/>
          </p:cNvSpPr>
          <p:nvPr/>
        </p:nvSpPr>
        <p:spPr bwMode="auto">
          <a:xfrm>
            <a:off x="4643438" y="1196975"/>
            <a:ext cx="215900" cy="217488"/>
          </a:xfrm>
          <a:prstGeom prst="ellipse">
            <a:avLst/>
          </a:prstGeom>
          <a:solidFill>
            <a:schemeClr val="bg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323" name="Oval 131"/>
          <p:cNvSpPr>
            <a:spLocks noChangeArrowheads="1"/>
          </p:cNvSpPr>
          <p:nvPr/>
        </p:nvSpPr>
        <p:spPr bwMode="auto">
          <a:xfrm>
            <a:off x="4716463" y="1052513"/>
            <a:ext cx="215900" cy="217487"/>
          </a:xfrm>
          <a:prstGeom prst="ellipse">
            <a:avLst/>
          </a:prstGeom>
          <a:solidFill>
            <a:schemeClr val="bg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324" name="Oval 132"/>
          <p:cNvSpPr>
            <a:spLocks noChangeArrowheads="1"/>
          </p:cNvSpPr>
          <p:nvPr/>
        </p:nvSpPr>
        <p:spPr bwMode="auto">
          <a:xfrm>
            <a:off x="4787900" y="1268413"/>
            <a:ext cx="215900" cy="217487"/>
          </a:xfrm>
          <a:prstGeom prst="ellipse">
            <a:avLst/>
          </a:prstGeom>
          <a:solidFill>
            <a:schemeClr val="bg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325" name="Oval 133"/>
          <p:cNvSpPr>
            <a:spLocks noChangeArrowheads="1"/>
          </p:cNvSpPr>
          <p:nvPr/>
        </p:nvSpPr>
        <p:spPr bwMode="auto">
          <a:xfrm>
            <a:off x="4859338" y="1052513"/>
            <a:ext cx="215900" cy="217487"/>
          </a:xfrm>
          <a:prstGeom prst="ellipse">
            <a:avLst/>
          </a:prstGeom>
          <a:solidFill>
            <a:schemeClr val="bg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326" name="Oval 134"/>
          <p:cNvSpPr>
            <a:spLocks noChangeArrowheads="1"/>
          </p:cNvSpPr>
          <p:nvPr/>
        </p:nvSpPr>
        <p:spPr bwMode="auto">
          <a:xfrm>
            <a:off x="4859338" y="1196975"/>
            <a:ext cx="215900" cy="217488"/>
          </a:xfrm>
          <a:prstGeom prst="ellipse">
            <a:avLst/>
          </a:prstGeom>
          <a:solidFill>
            <a:schemeClr val="bg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327" name="Oval 135"/>
          <p:cNvSpPr>
            <a:spLocks noChangeArrowheads="1"/>
          </p:cNvSpPr>
          <p:nvPr/>
        </p:nvSpPr>
        <p:spPr bwMode="auto">
          <a:xfrm>
            <a:off x="4572000" y="1052513"/>
            <a:ext cx="215900" cy="217487"/>
          </a:xfrm>
          <a:prstGeom prst="ellipse">
            <a:avLst/>
          </a:prstGeom>
          <a:solidFill>
            <a:schemeClr val="bg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328" name="Oval 136"/>
          <p:cNvSpPr>
            <a:spLocks noChangeArrowheads="1"/>
          </p:cNvSpPr>
          <p:nvPr/>
        </p:nvSpPr>
        <p:spPr bwMode="auto">
          <a:xfrm>
            <a:off x="4787900" y="908050"/>
            <a:ext cx="215900" cy="217488"/>
          </a:xfrm>
          <a:prstGeom prst="ellipse">
            <a:avLst/>
          </a:prstGeom>
          <a:solidFill>
            <a:schemeClr val="bg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329" name="Oval 137"/>
          <p:cNvSpPr>
            <a:spLocks noChangeArrowheads="1"/>
          </p:cNvSpPr>
          <p:nvPr/>
        </p:nvSpPr>
        <p:spPr bwMode="auto">
          <a:xfrm>
            <a:off x="4643438" y="908050"/>
            <a:ext cx="215900" cy="217488"/>
          </a:xfrm>
          <a:prstGeom prst="ellipse">
            <a:avLst/>
          </a:prstGeom>
          <a:solidFill>
            <a:schemeClr val="bg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330" name="Text Box 138"/>
          <p:cNvSpPr txBox="1">
            <a:spLocks noChangeArrowheads="1"/>
          </p:cNvSpPr>
          <p:nvPr/>
        </p:nvSpPr>
        <p:spPr bwMode="auto">
          <a:xfrm>
            <a:off x="5940425" y="981075"/>
            <a:ext cx="1296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400" b="1"/>
              <a:t>MORULA</a:t>
            </a:r>
            <a:endParaRPr lang="es-ES" sz="1400" b="1"/>
          </a:p>
        </p:txBody>
      </p:sp>
      <p:sp>
        <p:nvSpPr>
          <p:cNvPr id="8331" name="Line 139"/>
          <p:cNvSpPr>
            <a:spLocks noChangeShapeType="1"/>
          </p:cNvSpPr>
          <p:nvPr/>
        </p:nvSpPr>
        <p:spPr bwMode="auto">
          <a:xfrm>
            <a:off x="4787900" y="54927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Título"/>
          <p:cNvSpPr>
            <a:spLocks noGrp="1"/>
          </p:cNvSpPr>
          <p:nvPr>
            <p:ph type="title"/>
          </p:nvPr>
        </p:nvSpPr>
        <p:spPr>
          <a:xfrm>
            <a:off x="468313" y="2205038"/>
            <a:ext cx="8229600" cy="1143000"/>
          </a:xfrm>
          <a:solidFill>
            <a:srgbClr val="990000"/>
          </a:solidFill>
        </p:spPr>
        <p:txBody>
          <a:bodyPr>
            <a:normAutofit fontScale="90000"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Terapia Celular empleando Células Troncales </a:t>
            </a:r>
            <a:r>
              <a:rPr lang="es-MX" dirty="0" err="1" smtClean="0">
                <a:solidFill>
                  <a:schemeClr val="bg1"/>
                </a:solidFill>
              </a:rPr>
              <a:t>Multipotentes</a:t>
            </a:r>
            <a:r>
              <a:rPr lang="es-MX" dirty="0" smtClean="0">
                <a:solidFill>
                  <a:schemeClr val="bg1"/>
                </a:solidFill>
              </a:rPr>
              <a:t> (Somáticas)</a:t>
            </a:r>
            <a:endParaRPr lang="es-ES" dirty="0" smtClean="0">
              <a:solidFill>
                <a:schemeClr val="bg1"/>
              </a:solidFill>
            </a:endParaRPr>
          </a:p>
        </p:txBody>
      </p:sp>
      <p:sp>
        <p:nvSpPr>
          <p:cNvPr id="41987" name="2 CuadroTexto"/>
          <p:cNvSpPr txBox="1">
            <a:spLocks noChangeArrowheads="1"/>
          </p:cNvSpPr>
          <p:nvPr/>
        </p:nvSpPr>
        <p:spPr bwMode="auto">
          <a:xfrm>
            <a:off x="2339975" y="4437063"/>
            <a:ext cx="53276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sz="2800" b="1" dirty="0" smtClean="0"/>
              <a:t> </a:t>
            </a:r>
            <a:r>
              <a:rPr lang="es-MX" sz="3600" b="1" dirty="0">
                <a:solidFill>
                  <a:srgbClr val="C00000"/>
                </a:solidFill>
              </a:rPr>
              <a:t>HEMATOPOYÉTICAS</a:t>
            </a:r>
            <a:endParaRPr lang="es-E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36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1281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1243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1243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755576" y="1187450"/>
          <a:ext cx="7777163" cy="567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2" name="Diapositiva" r:id="rId3" imgW="4572180" imgH="3429054" progId="PowerPoint.Slide.8">
                  <p:embed/>
                </p:oleObj>
              </mc:Choice>
              <mc:Fallback>
                <p:oleObj name="Diapositiva" r:id="rId3" imgW="4572180" imgH="3429054" progId="PowerPoint.Slid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187450"/>
                        <a:ext cx="7777163" cy="567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solidFill>
            <a:srgbClr val="990000"/>
          </a:solidFill>
        </p:spPr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>El Sistema Hematopoyético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6225"/>
            <a:ext cx="8424862" cy="1125538"/>
          </a:xfrm>
          <a:solidFill>
            <a:srgbClr val="990000"/>
          </a:solidFill>
        </p:spPr>
        <p:txBody>
          <a:bodyPr/>
          <a:lstStyle/>
          <a:p>
            <a:pPr eaLnBrk="1" hangingPunct="1"/>
            <a:r>
              <a:rPr lang="es-MX" dirty="0" smtClean="0">
                <a:solidFill>
                  <a:schemeClr val="bg1"/>
                </a:solidFill>
              </a:rPr>
              <a:t>Células Troncales Hematopoyéticas</a:t>
            </a:r>
            <a:endParaRPr lang="es-ES" dirty="0" smtClean="0">
              <a:solidFill>
                <a:schemeClr val="bg1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7450" y="5084763"/>
            <a:ext cx="6769100" cy="11525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MX" sz="2400" smtClean="0">
                <a:solidFill>
                  <a:srgbClr val="FFFF00"/>
                </a:solidFill>
              </a:rPr>
              <a:t>	</a:t>
            </a:r>
            <a:endParaRPr lang="es-MX" sz="1800" smtClean="0">
              <a:solidFill>
                <a:schemeClr val="tx2"/>
              </a:solidFill>
            </a:endParaRPr>
          </a:p>
          <a:p>
            <a:pPr eaLnBrk="1" hangingPunct="1">
              <a:buFontTx/>
              <a:buNone/>
            </a:pPr>
            <a:r>
              <a:rPr lang="es-MX" sz="1800" smtClean="0">
                <a:solidFill>
                  <a:srgbClr val="FFFF00"/>
                </a:solidFill>
              </a:rPr>
              <a:t>	</a:t>
            </a:r>
            <a:endParaRPr lang="es-ES" sz="2400" smtClean="0">
              <a:solidFill>
                <a:schemeClr val="accent2"/>
              </a:solidFill>
            </a:endParaRP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484438" y="1989138"/>
          <a:ext cx="4105275" cy="275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Diapositiva" r:id="rId3" imgW="4572000" imgH="3429000" progId="PowerPoint.Slide.8">
                  <p:embed/>
                </p:oleObj>
              </mc:Choice>
              <mc:Fallback>
                <p:oleObj name="Diapositiva" r:id="rId3" imgW="4572000" imgH="3429000" progId="PowerPoint.Slid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1989138"/>
                        <a:ext cx="4105275" cy="275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771775" y="2852738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b="1"/>
              <a:t>CD34</a:t>
            </a:r>
            <a:endParaRPr lang="es-ES" b="1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292725" y="2924175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b="1"/>
              <a:t>CD90</a:t>
            </a:r>
            <a:endParaRPr lang="es-ES" b="1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132138" y="3860800"/>
            <a:ext cx="1081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b="1"/>
              <a:t>CD117</a:t>
            </a:r>
            <a:endParaRPr lang="es-ES" b="1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932363" y="3789363"/>
            <a:ext cx="1512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b="1"/>
              <a:t>CD133</a:t>
            </a:r>
            <a:endParaRPr lang="es-ES" b="1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95288" y="5157788"/>
            <a:ext cx="8424862" cy="788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/>
              <a:t>Médula ósea Adulta: 1 CTH por 60,000 células nucleadas</a:t>
            </a:r>
          </a:p>
          <a:p>
            <a:pPr algn="ctr">
              <a:spcBef>
                <a:spcPct val="50000"/>
              </a:spcBef>
            </a:pPr>
            <a:r>
              <a:rPr lang="es-MX"/>
              <a:t>Sangre de Cordón Umbilical: 1 CTH por </a:t>
            </a:r>
            <a:r>
              <a:rPr lang="es-MX" b="1"/>
              <a:t>20,000</a:t>
            </a:r>
            <a:r>
              <a:rPr lang="es-MX"/>
              <a:t> células nucleadas</a:t>
            </a:r>
            <a:endParaRPr lang="es-ES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4067175" y="2349500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b="1"/>
              <a:t>CD49f</a:t>
            </a:r>
            <a:endParaRPr lang="es-E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806</Words>
  <Application>Microsoft Office PowerPoint</Application>
  <PresentationFormat>Presentación en pantalla (4:3)</PresentationFormat>
  <Paragraphs>242</Paragraphs>
  <Slides>41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41</vt:i4>
      </vt:variant>
    </vt:vector>
  </HeadingPairs>
  <TitlesOfParts>
    <vt:vector size="51" baseType="lpstr">
      <vt:lpstr>MS PGothic</vt:lpstr>
      <vt:lpstr>Arial</vt:lpstr>
      <vt:lpstr>Arial Narrow</vt:lpstr>
      <vt:lpstr>Calibri</vt:lpstr>
      <vt:lpstr>Tahoma</vt:lpstr>
      <vt:lpstr>Times New Roman</vt:lpstr>
      <vt:lpstr>Tema de Office</vt:lpstr>
      <vt:lpstr>Diapositiva</vt:lpstr>
      <vt:lpstr>Gráfico</vt:lpstr>
      <vt:lpstr>Microsoft Excel 97-2003 Worksheet</vt:lpstr>
      <vt:lpstr>Avances en Terapia Celular </vt:lpstr>
      <vt:lpstr>Medicina Regenerativa</vt:lpstr>
      <vt:lpstr>TERAPIA CELULAR</vt:lpstr>
      <vt:lpstr>TERAPIA CELULAR</vt:lpstr>
      <vt:lpstr>Características funcionales de las Células Troncales</vt:lpstr>
      <vt:lpstr>Presentación de PowerPoint</vt:lpstr>
      <vt:lpstr>Terapia Celular empleando Células Troncales Multipotentes (Somáticas)</vt:lpstr>
      <vt:lpstr>El Sistema Hematopoyético</vt:lpstr>
      <vt:lpstr>Células Troncales Hematopoyéticas</vt:lpstr>
      <vt:lpstr>Trasplante de Células Hematopoyéticas </vt:lpstr>
      <vt:lpstr>Tiempo en alcanzar los valores que indican injerto post-TCH</vt:lpstr>
      <vt:lpstr>Trasplantes de SCU con células expandidas</vt:lpstr>
      <vt:lpstr>Interacciones moleculares en el nicho Hematopoyético</vt:lpstr>
      <vt:lpstr>Estrategia experimental</vt:lpstr>
      <vt:lpstr>Tiempo (días) para alcanzar el injerto después del TSCU</vt:lpstr>
      <vt:lpstr>Tiempo (días) para alcanzar el injerto después del TSCU</vt:lpstr>
      <vt:lpstr>Tiempo (días) para alcanzar el injerto después del TSCU</vt:lpstr>
      <vt:lpstr>Terapia Celular empleando Células Troncales Pluripotentes (Embrionarias)</vt:lpstr>
      <vt:lpstr>Cuerpo embrionario en cultivo semisólido</vt:lpstr>
      <vt:lpstr>Pluripotencialidad de las CTE</vt:lpstr>
      <vt:lpstr>Primer estudio clínico Fase I de CTE</vt:lpstr>
      <vt:lpstr>Terapia Celular empleando Células Troncales Totipotentes</vt:lpstr>
      <vt:lpstr>Molly Nash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Molly, Adam y John</vt:lpstr>
      <vt:lpstr>Presentación de PowerPoint</vt:lpstr>
      <vt:lpstr>PERSPECTIVAS</vt:lpstr>
      <vt:lpstr>¿Plasticidad de las CTH humanas in vitro?</vt:lpstr>
      <vt:lpstr>¿células neurales?</vt:lpstr>
      <vt:lpstr>Células con morfología neural</vt:lpstr>
      <vt:lpstr>Presentación de PowerPoint</vt:lpstr>
      <vt:lpstr>Expresión de proteínas neurales</vt:lpstr>
      <vt:lpstr>Estudios electrofisiológicos</vt:lpstr>
      <vt:lpstr>Presentación de PowerPoint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Terapia Celular</dc:title>
  <dc:creator> </dc:creator>
  <cp:lastModifiedBy>Hector Mayani</cp:lastModifiedBy>
  <cp:revision>23</cp:revision>
  <dcterms:created xsi:type="dcterms:W3CDTF">2013-09-21T01:59:24Z</dcterms:created>
  <dcterms:modified xsi:type="dcterms:W3CDTF">2015-07-15T21:47:05Z</dcterms:modified>
</cp:coreProperties>
</file>