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Default Extension="mpg" ContentType="video/mpeg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Default Extension="sldx" ContentType="application/vnd.openxmlformats-officedocument.presentationml.slide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Default Extension="vml" ContentType="application/vnd.openxmlformats-officedocument.vmlDrawing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sldIdLst>
    <p:sldId id="544" r:id="rId5"/>
    <p:sldId id="542" r:id="rId6"/>
    <p:sldId id="543" r:id="rId7"/>
    <p:sldId id="529" r:id="rId8"/>
    <p:sldId id="541" r:id="rId9"/>
    <p:sldId id="540" r:id="rId10"/>
    <p:sldId id="535" r:id="rId11"/>
    <p:sldId id="428" r:id="rId12"/>
    <p:sldId id="539" r:id="rId13"/>
    <p:sldId id="538" r:id="rId14"/>
    <p:sldId id="537" r:id="rId15"/>
    <p:sldId id="536" r:id="rId16"/>
    <p:sldId id="527" r:id="rId17"/>
    <p:sldId id="528" r:id="rId18"/>
    <p:sldId id="532" r:id="rId19"/>
    <p:sldId id="534" r:id="rId20"/>
    <p:sldId id="533" r:id="rId21"/>
    <p:sldId id="485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3DE00"/>
    <a:srgbClr val="BCB800"/>
    <a:srgbClr val="ACA800"/>
    <a:srgbClr val="D7D200"/>
    <a:srgbClr val="800000"/>
    <a:srgbClr val="FFFF99"/>
    <a:srgbClr val="FFFFCC"/>
    <a:srgbClr val="000000"/>
    <a:srgbClr val="66FF33"/>
    <a:srgbClr val="37609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88" autoAdjust="0"/>
  </p:normalViewPr>
  <p:slideViewPr>
    <p:cSldViewPr>
      <p:cViewPr>
        <p:scale>
          <a:sx n="40" d="100"/>
          <a:sy n="40" d="100"/>
        </p:scale>
        <p:origin x="-1962" y="-13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r%20E%20Javier%20Crespo%20M\Desktop\CASOS%20HGM%20CONSULTA%20EXTERNA%202012%20-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 sz="1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s-B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INSUFICIENCIA</a:t>
            </a:r>
            <a:r>
              <a:rPr lang="es-BO" sz="20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CARDIACA DEL HGM EN EL  AÑO 2013</a:t>
            </a:r>
          </a:p>
          <a:p>
            <a:pPr>
              <a:defRPr sz="1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s-BO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(1295 CASOS ENERO - DICIEMBRE)</a:t>
            </a:r>
            <a:endParaRPr lang="es-BO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21091258381870706"/>
          <c:y val="0.10249980516260999"/>
        </c:manualLayout>
      </c:layout>
    </c:title>
    <c:view3D>
      <c:perspective val="30"/>
    </c:view3D>
    <c:plotArea>
      <c:layout>
        <c:manualLayout>
          <c:layoutTarget val="inner"/>
          <c:xMode val="edge"/>
          <c:yMode val="edge"/>
          <c:x val="0.13693430918825006"/>
          <c:y val="0.32061775744724214"/>
          <c:w val="0.81401968534917424"/>
          <c:h val="0.56749028206917729"/>
        </c:manualLayout>
      </c:layout>
      <c:bar3DChart>
        <c:barDir val="col"/>
        <c:grouping val="percentStacked"/>
        <c:ser>
          <c:idx val="0"/>
          <c:order val="0"/>
          <c:tx>
            <c:v>F</c:v>
          </c:tx>
          <c:spPr>
            <a:solidFill>
              <a:schemeClr val="accent2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MX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'2013'!$C$23:$C$25</c:f>
              <c:strCache>
                <c:ptCount val="3"/>
                <c:pt idx="0">
                  <c:v>Insuf Cardiaca Congestiva</c:v>
                </c:pt>
                <c:pt idx="1">
                  <c:v>Insuf Cardiaca no especifica</c:v>
                </c:pt>
                <c:pt idx="2">
                  <c:v>Insuf ventricular izq</c:v>
                </c:pt>
              </c:strCache>
            </c:strRef>
          </c:cat>
          <c:val>
            <c:numRef>
              <c:f>'2013'!$D$23:$D$25</c:f>
              <c:numCache>
                <c:formatCode>General</c:formatCode>
                <c:ptCount val="3"/>
                <c:pt idx="0">
                  <c:v>215</c:v>
                </c:pt>
                <c:pt idx="1">
                  <c:v>524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v>M</c:v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MX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'2013'!$C$23:$C$25</c:f>
              <c:strCache>
                <c:ptCount val="3"/>
                <c:pt idx="0">
                  <c:v>Insuf Cardiaca Congestiva</c:v>
                </c:pt>
                <c:pt idx="1">
                  <c:v>Insuf Cardiaca no especifica</c:v>
                </c:pt>
                <c:pt idx="2">
                  <c:v>Insuf ventricular izq</c:v>
                </c:pt>
              </c:strCache>
            </c:strRef>
          </c:cat>
          <c:val>
            <c:numRef>
              <c:f>'2013'!$E$23:$E$25</c:f>
              <c:numCache>
                <c:formatCode>General</c:formatCode>
                <c:ptCount val="3"/>
                <c:pt idx="0">
                  <c:v>165</c:v>
                </c:pt>
                <c:pt idx="1">
                  <c:v>388</c:v>
                </c:pt>
                <c:pt idx="2">
                  <c:v>2</c:v>
                </c:pt>
              </c:numCache>
            </c:numRef>
          </c:val>
        </c:ser>
        <c:gapWidth val="75"/>
        <c:shape val="box"/>
        <c:axId val="133206016"/>
        <c:axId val="133207552"/>
        <c:axId val="0"/>
      </c:bar3DChart>
      <c:catAx>
        <c:axId val="13320601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000" b="1"/>
            </a:pPr>
            <a:endParaRPr lang="es-MX"/>
          </a:p>
        </c:txPr>
        <c:crossAx val="133207552"/>
        <c:crosses val="autoZero"/>
        <c:auto val="1"/>
        <c:lblAlgn val="ctr"/>
        <c:lblOffset val="100"/>
      </c:catAx>
      <c:valAx>
        <c:axId val="133207552"/>
        <c:scaling>
          <c:orientation val="minMax"/>
        </c:scaling>
        <c:axPos val="l"/>
        <c:majorGridlines/>
        <c:numFmt formatCode="0%" sourceLinked="1"/>
        <c:majorTickMark val="none"/>
        <c:tickLblPos val="nextTo"/>
        <c:spPr>
          <a:ln w="6350">
            <a:noFill/>
          </a:ln>
        </c:spPr>
        <c:crossAx val="1332060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84381415158151118"/>
          <c:y val="0.85002511798206004"/>
          <c:w val="0.10909198768534302"/>
          <c:h val="7.6299212598425203E-2"/>
        </c:manualLayout>
      </c:layout>
      <c:txPr>
        <a:bodyPr/>
        <a:lstStyle/>
        <a:p>
          <a:pPr>
            <a:defRPr sz="1400" b="1"/>
          </a:pPr>
          <a:endParaRPr lang="es-MX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FC38D-1059-401F-965C-A7AB1E9A738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70C2220-7774-4B69-BDF3-E76E0BBFA06E}">
      <dgm:prSet phldrT="[Texto]" custT="1"/>
      <dgm:spPr/>
      <dgm:t>
        <a:bodyPr/>
        <a:lstStyle/>
        <a:p>
          <a:r>
            <a:rPr lang="es-B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Incapacidad mecánica o fisiológica</a:t>
          </a:r>
          <a:endParaRPr lang="es-B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211EB7-3754-43FA-B4F1-2022DB366E70}" type="parTrans" cxnId="{4DBFC809-5987-4B5C-BA7D-E66848F51695}">
      <dgm:prSet/>
      <dgm:spPr/>
      <dgm:t>
        <a:bodyPr/>
        <a:lstStyle/>
        <a:p>
          <a:endParaRPr lang="es-BO"/>
        </a:p>
      </dgm:t>
    </dgm:pt>
    <dgm:pt modelId="{8658316E-5BDA-4F81-BCD7-BE5EA116BB9E}" type="sibTrans" cxnId="{4DBFC809-5987-4B5C-BA7D-E66848F51695}">
      <dgm:prSet/>
      <dgm:spPr/>
      <dgm:t>
        <a:bodyPr/>
        <a:lstStyle/>
        <a:p>
          <a:endParaRPr lang="es-BO"/>
        </a:p>
      </dgm:t>
    </dgm:pt>
    <dgm:pt modelId="{128CD25F-A74D-447F-9529-E286649C9307}">
      <dgm:prSet phldrT="[Texto]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r>
            <a:rPr lang="es-B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Gasto cardiaco bajo</a:t>
          </a:r>
          <a:endParaRPr lang="es-B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37FE84-C05E-4A04-B8A4-8C014B265A09}" type="parTrans" cxnId="{2A3C1724-E74B-4EBC-89C0-EC2ABBF0B733}">
      <dgm:prSet/>
      <dgm:spPr/>
      <dgm:t>
        <a:bodyPr/>
        <a:lstStyle/>
        <a:p>
          <a:endParaRPr lang="es-BO"/>
        </a:p>
      </dgm:t>
    </dgm:pt>
    <dgm:pt modelId="{EC3C91B6-3298-44F6-AD39-6CFCCD13435E}" type="sibTrans" cxnId="{2A3C1724-E74B-4EBC-89C0-EC2ABBF0B733}">
      <dgm:prSet/>
      <dgm:spPr/>
      <dgm:t>
        <a:bodyPr/>
        <a:lstStyle/>
        <a:p>
          <a:endParaRPr lang="es-BO"/>
        </a:p>
      </dgm:t>
    </dgm:pt>
    <dgm:pt modelId="{5DA34741-99D0-42F1-9238-C930BC98D4A0}">
      <dgm:prSet phldrT="[Texto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s-B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Perfusión tisular</a:t>
          </a:r>
        </a:p>
        <a:p>
          <a:r>
            <a:rPr lang="es-B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Deuda de Oxígeno</a:t>
          </a:r>
          <a:endParaRPr lang="es-B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EE0EF8-8F6D-4158-B9C7-28CE96467637}" type="parTrans" cxnId="{0D43E230-047F-40CA-BD2D-008224877507}">
      <dgm:prSet/>
      <dgm:spPr/>
      <dgm:t>
        <a:bodyPr/>
        <a:lstStyle/>
        <a:p>
          <a:endParaRPr lang="es-BO"/>
        </a:p>
      </dgm:t>
    </dgm:pt>
    <dgm:pt modelId="{9B02B350-8182-4AFB-AC39-8B9A846DB344}" type="sibTrans" cxnId="{0D43E230-047F-40CA-BD2D-008224877507}">
      <dgm:prSet/>
      <dgm:spPr/>
      <dgm:t>
        <a:bodyPr/>
        <a:lstStyle/>
        <a:p>
          <a:endParaRPr lang="es-BO"/>
        </a:p>
      </dgm:t>
    </dgm:pt>
    <dgm:pt modelId="{DE257B9C-90EE-4632-BF47-FDBBBD667F0C}" type="pres">
      <dgm:prSet presAssocID="{569FC38D-1059-401F-965C-A7AB1E9A738C}" presName="compositeShape" presStyleCnt="0">
        <dgm:presLayoutVars>
          <dgm:chMax val="7"/>
          <dgm:dir/>
          <dgm:resizeHandles val="exact"/>
        </dgm:presLayoutVars>
      </dgm:prSet>
      <dgm:spPr/>
    </dgm:pt>
    <dgm:pt modelId="{58D9B79D-01B3-4BFE-B09D-35E3CC7DF6CA}" type="pres">
      <dgm:prSet presAssocID="{370C2220-7774-4B69-BDF3-E76E0BBFA06E}" presName="circ1" presStyleLbl="vennNode1" presStyleIdx="0" presStyleCnt="3"/>
      <dgm:spPr/>
      <dgm:t>
        <a:bodyPr/>
        <a:lstStyle/>
        <a:p>
          <a:endParaRPr lang="es-BO"/>
        </a:p>
      </dgm:t>
    </dgm:pt>
    <dgm:pt modelId="{C9542D9E-104E-46C8-B25A-E0986DF0FC8D}" type="pres">
      <dgm:prSet presAssocID="{370C2220-7774-4B69-BDF3-E76E0BBFA06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AB9426B5-8D8D-4778-AA32-C0E09F8FD087}" type="pres">
      <dgm:prSet presAssocID="{128CD25F-A74D-447F-9529-E286649C9307}" presName="circ2" presStyleLbl="vennNode1" presStyleIdx="1" presStyleCnt="3"/>
      <dgm:spPr/>
      <dgm:t>
        <a:bodyPr/>
        <a:lstStyle/>
        <a:p>
          <a:endParaRPr lang="es-BO"/>
        </a:p>
      </dgm:t>
    </dgm:pt>
    <dgm:pt modelId="{D341C5DB-07AE-4677-B4AB-A14A0F3D5E84}" type="pres">
      <dgm:prSet presAssocID="{128CD25F-A74D-447F-9529-E286649C930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1E6E3799-FC70-4F14-9CE8-C91C98E9DF33}" type="pres">
      <dgm:prSet presAssocID="{5DA34741-99D0-42F1-9238-C930BC98D4A0}" presName="circ3" presStyleLbl="vennNode1" presStyleIdx="2" presStyleCnt="3"/>
      <dgm:spPr/>
      <dgm:t>
        <a:bodyPr/>
        <a:lstStyle/>
        <a:p>
          <a:endParaRPr lang="es-BO"/>
        </a:p>
      </dgm:t>
    </dgm:pt>
    <dgm:pt modelId="{2E9D6CB1-C1A3-48D8-A4FC-BEFAAFEAC1E4}" type="pres">
      <dgm:prSet presAssocID="{5DA34741-99D0-42F1-9238-C930BC98D4A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568B1C2E-5923-4DCE-9C59-733B72D3D302}" type="presOf" srcId="{5DA34741-99D0-42F1-9238-C930BC98D4A0}" destId="{1E6E3799-FC70-4F14-9CE8-C91C98E9DF33}" srcOrd="0" destOrd="0" presId="urn:microsoft.com/office/officeart/2005/8/layout/venn1"/>
    <dgm:cxn modelId="{0D43E230-047F-40CA-BD2D-008224877507}" srcId="{569FC38D-1059-401F-965C-A7AB1E9A738C}" destId="{5DA34741-99D0-42F1-9238-C930BC98D4A0}" srcOrd="2" destOrd="0" parTransId="{A5EE0EF8-8F6D-4158-B9C7-28CE96467637}" sibTransId="{9B02B350-8182-4AFB-AC39-8B9A846DB344}"/>
    <dgm:cxn modelId="{4C248594-683C-466C-B559-1B52A47575B6}" type="presOf" srcId="{128CD25F-A74D-447F-9529-E286649C9307}" destId="{D341C5DB-07AE-4677-B4AB-A14A0F3D5E84}" srcOrd="1" destOrd="0" presId="urn:microsoft.com/office/officeart/2005/8/layout/venn1"/>
    <dgm:cxn modelId="{FF1B0581-B89B-41A1-A5CC-9CDDE007B186}" type="presOf" srcId="{569FC38D-1059-401F-965C-A7AB1E9A738C}" destId="{DE257B9C-90EE-4632-BF47-FDBBBD667F0C}" srcOrd="0" destOrd="0" presId="urn:microsoft.com/office/officeart/2005/8/layout/venn1"/>
    <dgm:cxn modelId="{2A3C1724-E74B-4EBC-89C0-EC2ABBF0B733}" srcId="{569FC38D-1059-401F-965C-A7AB1E9A738C}" destId="{128CD25F-A74D-447F-9529-E286649C9307}" srcOrd="1" destOrd="0" parTransId="{4637FE84-C05E-4A04-B8A4-8C014B265A09}" sibTransId="{EC3C91B6-3298-44F6-AD39-6CFCCD13435E}"/>
    <dgm:cxn modelId="{2CA1671F-1094-4451-842D-801EE6D00D54}" type="presOf" srcId="{370C2220-7774-4B69-BDF3-E76E0BBFA06E}" destId="{58D9B79D-01B3-4BFE-B09D-35E3CC7DF6CA}" srcOrd="0" destOrd="0" presId="urn:microsoft.com/office/officeart/2005/8/layout/venn1"/>
    <dgm:cxn modelId="{5DAB284B-2E53-4002-88D6-1BFD8E6C726E}" type="presOf" srcId="{5DA34741-99D0-42F1-9238-C930BC98D4A0}" destId="{2E9D6CB1-C1A3-48D8-A4FC-BEFAAFEAC1E4}" srcOrd="1" destOrd="0" presId="urn:microsoft.com/office/officeart/2005/8/layout/venn1"/>
    <dgm:cxn modelId="{4DBFC809-5987-4B5C-BA7D-E66848F51695}" srcId="{569FC38D-1059-401F-965C-A7AB1E9A738C}" destId="{370C2220-7774-4B69-BDF3-E76E0BBFA06E}" srcOrd="0" destOrd="0" parTransId="{BA211EB7-3754-43FA-B4F1-2022DB366E70}" sibTransId="{8658316E-5BDA-4F81-BCD7-BE5EA116BB9E}"/>
    <dgm:cxn modelId="{A69D9741-7A0C-466C-906D-5B7D5B390507}" type="presOf" srcId="{370C2220-7774-4B69-BDF3-E76E0BBFA06E}" destId="{C9542D9E-104E-46C8-B25A-E0986DF0FC8D}" srcOrd="1" destOrd="0" presId="urn:microsoft.com/office/officeart/2005/8/layout/venn1"/>
    <dgm:cxn modelId="{1D52EC5C-7806-451C-9E9B-A5600C9BDC88}" type="presOf" srcId="{128CD25F-A74D-447F-9529-E286649C9307}" destId="{AB9426B5-8D8D-4778-AA32-C0E09F8FD087}" srcOrd="0" destOrd="0" presId="urn:microsoft.com/office/officeart/2005/8/layout/venn1"/>
    <dgm:cxn modelId="{C9A90852-DAFB-452E-B6B2-B370FDF2B173}" type="presParOf" srcId="{DE257B9C-90EE-4632-BF47-FDBBBD667F0C}" destId="{58D9B79D-01B3-4BFE-B09D-35E3CC7DF6CA}" srcOrd="0" destOrd="0" presId="urn:microsoft.com/office/officeart/2005/8/layout/venn1"/>
    <dgm:cxn modelId="{73F40BBB-F226-4370-91FC-589500F3D2AC}" type="presParOf" srcId="{DE257B9C-90EE-4632-BF47-FDBBBD667F0C}" destId="{C9542D9E-104E-46C8-B25A-E0986DF0FC8D}" srcOrd="1" destOrd="0" presId="urn:microsoft.com/office/officeart/2005/8/layout/venn1"/>
    <dgm:cxn modelId="{ED214B0A-7158-4F77-B306-763677FF5BEF}" type="presParOf" srcId="{DE257B9C-90EE-4632-BF47-FDBBBD667F0C}" destId="{AB9426B5-8D8D-4778-AA32-C0E09F8FD087}" srcOrd="2" destOrd="0" presId="urn:microsoft.com/office/officeart/2005/8/layout/venn1"/>
    <dgm:cxn modelId="{8F257F2C-9829-4D62-A6BC-4D9C56578D50}" type="presParOf" srcId="{DE257B9C-90EE-4632-BF47-FDBBBD667F0C}" destId="{D341C5DB-07AE-4677-B4AB-A14A0F3D5E84}" srcOrd="3" destOrd="0" presId="urn:microsoft.com/office/officeart/2005/8/layout/venn1"/>
    <dgm:cxn modelId="{3AB55FFE-BDC5-482B-A874-CA45151AAC43}" type="presParOf" srcId="{DE257B9C-90EE-4632-BF47-FDBBBD667F0C}" destId="{1E6E3799-FC70-4F14-9CE8-C91C98E9DF33}" srcOrd="4" destOrd="0" presId="urn:microsoft.com/office/officeart/2005/8/layout/venn1"/>
    <dgm:cxn modelId="{8D9FED68-AFCC-47C6-B4E1-CC8D8A8DB3CE}" type="presParOf" srcId="{DE257B9C-90EE-4632-BF47-FDBBBD667F0C}" destId="{2E9D6CB1-C1A3-48D8-A4FC-BEFAAFEAC1E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F14E64-9D63-4BA9-959A-4AE501A9E21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61BD942D-B4E7-4829-A6A0-AA8906FD0981}">
      <dgm:prSet phldrT="[Texto]" custT="1"/>
      <dgm:spPr/>
      <dgm:t>
        <a:bodyPr/>
        <a:lstStyle/>
        <a:p>
          <a:r>
            <a:rPr lang="es-BO" sz="2400" b="1" dirty="0" smtClean="0">
              <a:solidFill>
                <a:schemeClr val="tx1"/>
              </a:solidFill>
            </a:rPr>
            <a:t>Cardiaca</a:t>
          </a:r>
          <a:endParaRPr lang="es-BO" sz="2400" b="1" dirty="0">
            <a:solidFill>
              <a:schemeClr val="tx1"/>
            </a:solidFill>
          </a:endParaRPr>
        </a:p>
      </dgm:t>
    </dgm:pt>
    <dgm:pt modelId="{56D34ADF-1A36-427F-BA05-C5E9A24964CE}" type="parTrans" cxnId="{553B0706-5124-44C5-A921-ECDF8A2CC212}">
      <dgm:prSet/>
      <dgm:spPr/>
      <dgm:t>
        <a:bodyPr/>
        <a:lstStyle/>
        <a:p>
          <a:endParaRPr lang="es-BO">
            <a:solidFill>
              <a:schemeClr val="tx1"/>
            </a:solidFill>
          </a:endParaRPr>
        </a:p>
      </dgm:t>
    </dgm:pt>
    <dgm:pt modelId="{5CD560BD-46A1-47D9-A8A4-62B984C6DEA6}" type="sibTrans" cxnId="{553B0706-5124-44C5-A921-ECDF8A2CC212}">
      <dgm:prSet/>
      <dgm:spPr>
        <a:solidFill>
          <a:schemeClr val="accent1">
            <a:hueOff val="0"/>
            <a:satOff val="0"/>
            <a:lumOff val="0"/>
            <a:alpha val="66000"/>
          </a:schemeClr>
        </a:solidFill>
      </dgm:spPr>
      <dgm:t>
        <a:bodyPr/>
        <a:lstStyle/>
        <a:p>
          <a:endParaRPr lang="es-BO">
            <a:solidFill>
              <a:schemeClr val="tx1"/>
            </a:solidFill>
          </a:endParaRPr>
        </a:p>
      </dgm:t>
    </dgm:pt>
    <dgm:pt modelId="{E03D4FB0-FBC2-4732-A64B-5728D71F984B}">
      <dgm:prSet phldrT="[Texto]" custT="1"/>
      <dgm:spPr/>
      <dgm:t>
        <a:bodyPr/>
        <a:lstStyle/>
        <a:p>
          <a:r>
            <a:rPr lang="es-BO" sz="2400" b="1" dirty="0" smtClean="0">
              <a:solidFill>
                <a:schemeClr val="tx1"/>
              </a:solidFill>
            </a:rPr>
            <a:t>Terminal</a:t>
          </a:r>
          <a:endParaRPr lang="es-BO" sz="2400" b="1" dirty="0">
            <a:solidFill>
              <a:schemeClr val="tx1"/>
            </a:solidFill>
          </a:endParaRPr>
        </a:p>
      </dgm:t>
    </dgm:pt>
    <dgm:pt modelId="{EE68A510-9E01-4E2B-AFFA-52C5470CD4EE}" type="parTrans" cxnId="{A2FF541F-364F-470B-8FF1-54F3CFB21945}">
      <dgm:prSet/>
      <dgm:spPr/>
      <dgm:t>
        <a:bodyPr/>
        <a:lstStyle/>
        <a:p>
          <a:endParaRPr lang="es-BO">
            <a:solidFill>
              <a:schemeClr val="tx1"/>
            </a:solidFill>
          </a:endParaRPr>
        </a:p>
      </dgm:t>
    </dgm:pt>
    <dgm:pt modelId="{D38F7C07-858F-41CF-993F-8AAE99A0677F}" type="sibTrans" cxnId="{A2FF541F-364F-470B-8FF1-54F3CFB21945}">
      <dgm:prSet/>
      <dgm:spPr>
        <a:solidFill>
          <a:schemeClr val="accent1">
            <a:hueOff val="0"/>
            <a:satOff val="0"/>
            <a:lumOff val="0"/>
            <a:alpha val="66000"/>
          </a:schemeClr>
        </a:solidFill>
      </dgm:spPr>
      <dgm:t>
        <a:bodyPr/>
        <a:lstStyle/>
        <a:p>
          <a:endParaRPr lang="es-BO">
            <a:solidFill>
              <a:schemeClr val="tx1"/>
            </a:solidFill>
          </a:endParaRPr>
        </a:p>
      </dgm:t>
    </dgm:pt>
    <dgm:pt modelId="{0A85C836-B587-4507-8950-8442CC23231E}">
      <dgm:prSet phldrT="[Texto]" custT="1"/>
      <dgm:spPr/>
      <dgm:t>
        <a:bodyPr/>
        <a:lstStyle/>
        <a:p>
          <a:r>
            <a:rPr lang="es-BO" sz="2400" b="1" dirty="0" smtClean="0">
              <a:solidFill>
                <a:schemeClr val="tx1"/>
              </a:solidFill>
            </a:rPr>
            <a:t>Insuficiencia</a:t>
          </a:r>
          <a:endParaRPr lang="es-BO" sz="2400" b="1" dirty="0">
            <a:solidFill>
              <a:schemeClr val="tx1"/>
            </a:solidFill>
          </a:endParaRPr>
        </a:p>
      </dgm:t>
    </dgm:pt>
    <dgm:pt modelId="{1385D942-ACCE-4ADC-B86E-8E48B766BC34}" type="parTrans" cxnId="{C03E7975-04D0-4B20-8F69-B52936D26BE2}">
      <dgm:prSet/>
      <dgm:spPr/>
      <dgm:t>
        <a:bodyPr/>
        <a:lstStyle/>
        <a:p>
          <a:endParaRPr lang="es-BO">
            <a:solidFill>
              <a:schemeClr val="tx1"/>
            </a:solidFill>
          </a:endParaRPr>
        </a:p>
      </dgm:t>
    </dgm:pt>
    <dgm:pt modelId="{5A94BEDF-9316-40B4-ADF2-D7993A41188C}" type="sibTrans" cxnId="{C03E7975-04D0-4B20-8F69-B52936D26BE2}">
      <dgm:prSet/>
      <dgm:spPr>
        <a:solidFill>
          <a:schemeClr val="accent1">
            <a:hueOff val="0"/>
            <a:satOff val="0"/>
            <a:lumOff val="0"/>
            <a:alpha val="66000"/>
          </a:schemeClr>
        </a:solidFill>
      </dgm:spPr>
      <dgm:t>
        <a:bodyPr/>
        <a:lstStyle/>
        <a:p>
          <a:endParaRPr lang="es-BO">
            <a:solidFill>
              <a:schemeClr val="tx1"/>
            </a:solidFill>
          </a:endParaRPr>
        </a:p>
      </dgm:t>
    </dgm:pt>
    <dgm:pt modelId="{858FBDE9-CEB2-42C1-8403-E0A656B884E3}" type="pres">
      <dgm:prSet presAssocID="{BEF14E64-9D63-4BA9-959A-4AE501A9E21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1A05D9A-B17F-41C0-BE10-1D99644E8B8C}" type="pres">
      <dgm:prSet presAssocID="{61BD942D-B4E7-4829-A6A0-AA8906FD0981}" presName="dummy" presStyleCnt="0"/>
      <dgm:spPr/>
    </dgm:pt>
    <dgm:pt modelId="{B45AF0F5-5938-45E3-B61F-B5160F707404}" type="pres">
      <dgm:prSet presAssocID="{61BD942D-B4E7-4829-A6A0-AA8906FD0981}" presName="node" presStyleLbl="revTx" presStyleIdx="0" presStyleCnt="3" custAng="3417406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F3832F4B-05B3-4D10-A5C9-4704D8002CBC}" type="pres">
      <dgm:prSet presAssocID="{5CD560BD-46A1-47D9-A8A4-62B984C6DEA6}" presName="sibTrans" presStyleLbl="node1" presStyleIdx="0" presStyleCnt="3" custScaleX="111483" custScaleY="110538" custLinFactNeighborY="3356"/>
      <dgm:spPr/>
      <dgm:t>
        <a:bodyPr/>
        <a:lstStyle/>
        <a:p>
          <a:endParaRPr lang="es-MX"/>
        </a:p>
      </dgm:t>
    </dgm:pt>
    <dgm:pt modelId="{5A6130B2-A25B-4C22-923A-34026A2495B1}" type="pres">
      <dgm:prSet presAssocID="{E03D4FB0-FBC2-4732-A64B-5728D71F984B}" presName="dummy" presStyleCnt="0"/>
      <dgm:spPr/>
    </dgm:pt>
    <dgm:pt modelId="{6542E5EC-450F-4CD6-868B-B5B649240858}" type="pres">
      <dgm:prSet presAssocID="{E03D4FB0-FBC2-4732-A64B-5728D71F984B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F1E688CA-8D51-472B-895F-1D8376248810}" type="pres">
      <dgm:prSet presAssocID="{D38F7C07-858F-41CF-993F-8AAE99A0677F}" presName="sibTrans" presStyleLbl="node1" presStyleIdx="1" presStyleCnt="3" custScaleX="121481" custScaleY="113229" custLinFactNeighborX="1822" custLinFactNeighborY="-810"/>
      <dgm:spPr/>
      <dgm:t>
        <a:bodyPr/>
        <a:lstStyle/>
        <a:p>
          <a:endParaRPr lang="es-MX"/>
        </a:p>
      </dgm:t>
    </dgm:pt>
    <dgm:pt modelId="{9D304A86-C48F-4919-9CBA-DDC64CE70236}" type="pres">
      <dgm:prSet presAssocID="{0A85C836-B587-4507-8950-8442CC23231E}" presName="dummy" presStyleCnt="0"/>
      <dgm:spPr/>
    </dgm:pt>
    <dgm:pt modelId="{6189A42A-F032-454C-8676-7D8C2116C1FA}" type="pres">
      <dgm:prSet presAssocID="{0A85C836-B587-4507-8950-8442CC23231E}" presName="node" presStyleLbl="revTx" presStyleIdx="2" presStyleCnt="3" custAng="1820473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77E8E90-1C12-47F5-AC6D-E98CF44C59DE}" type="pres">
      <dgm:prSet presAssocID="{5A94BEDF-9316-40B4-ADF2-D7993A41188C}" presName="sibTrans" presStyleLbl="node1" presStyleIdx="2" presStyleCnt="3" custScaleX="106975" custScaleY="100954" custLinFactNeighborY="-8156"/>
      <dgm:spPr/>
      <dgm:t>
        <a:bodyPr/>
        <a:lstStyle/>
        <a:p>
          <a:endParaRPr lang="es-MX"/>
        </a:p>
      </dgm:t>
    </dgm:pt>
  </dgm:ptLst>
  <dgm:cxnLst>
    <dgm:cxn modelId="{553B0706-5124-44C5-A921-ECDF8A2CC212}" srcId="{BEF14E64-9D63-4BA9-959A-4AE501A9E21E}" destId="{61BD942D-B4E7-4829-A6A0-AA8906FD0981}" srcOrd="0" destOrd="0" parTransId="{56D34ADF-1A36-427F-BA05-C5E9A24964CE}" sibTransId="{5CD560BD-46A1-47D9-A8A4-62B984C6DEA6}"/>
    <dgm:cxn modelId="{15F07495-CDC0-4C8A-8500-D66F25A8F018}" type="presOf" srcId="{BEF14E64-9D63-4BA9-959A-4AE501A9E21E}" destId="{858FBDE9-CEB2-42C1-8403-E0A656B884E3}" srcOrd="0" destOrd="0" presId="urn:microsoft.com/office/officeart/2005/8/layout/cycle1"/>
    <dgm:cxn modelId="{A2FF541F-364F-470B-8FF1-54F3CFB21945}" srcId="{BEF14E64-9D63-4BA9-959A-4AE501A9E21E}" destId="{E03D4FB0-FBC2-4732-A64B-5728D71F984B}" srcOrd="1" destOrd="0" parTransId="{EE68A510-9E01-4E2B-AFFA-52C5470CD4EE}" sibTransId="{D38F7C07-858F-41CF-993F-8AAE99A0677F}"/>
    <dgm:cxn modelId="{06951339-F64C-4A16-88D2-6AD3D1FFA905}" type="presOf" srcId="{D38F7C07-858F-41CF-993F-8AAE99A0677F}" destId="{F1E688CA-8D51-472B-895F-1D8376248810}" srcOrd="0" destOrd="0" presId="urn:microsoft.com/office/officeart/2005/8/layout/cycle1"/>
    <dgm:cxn modelId="{FC1AF509-19A3-497D-A35D-2438CA3AD9C8}" type="presOf" srcId="{E03D4FB0-FBC2-4732-A64B-5728D71F984B}" destId="{6542E5EC-450F-4CD6-868B-B5B649240858}" srcOrd="0" destOrd="0" presId="urn:microsoft.com/office/officeart/2005/8/layout/cycle1"/>
    <dgm:cxn modelId="{E95710C8-E79D-49E6-A010-18AFC05EC1E0}" type="presOf" srcId="{0A85C836-B587-4507-8950-8442CC23231E}" destId="{6189A42A-F032-454C-8676-7D8C2116C1FA}" srcOrd="0" destOrd="0" presId="urn:microsoft.com/office/officeart/2005/8/layout/cycle1"/>
    <dgm:cxn modelId="{B2F0FF1E-0206-4720-B66B-4F081FFA27DA}" type="presOf" srcId="{61BD942D-B4E7-4829-A6A0-AA8906FD0981}" destId="{B45AF0F5-5938-45E3-B61F-B5160F707404}" srcOrd="0" destOrd="0" presId="urn:microsoft.com/office/officeart/2005/8/layout/cycle1"/>
    <dgm:cxn modelId="{C03E7975-04D0-4B20-8F69-B52936D26BE2}" srcId="{BEF14E64-9D63-4BA9-959A-4AE501A9E21E}" destId="{0A85C836-B587-4507-8950-8442CC23231E}" srcOrd="2" destOrd="0" parTransId="{1385D942-ACCE-4ADC-B86E-8E48B766BC34}" sibTransId="{5A94BEDF-9316-40B4-ADF2-D7993A41188C}"/>
    <dgm:cxn modelId="{1768C984-BE00-45BB-BF80-CA61BC5C5346}" type="presOf" srcId="{5A94BEDF-9316-40B4-ADF2-D7993A41188C}" destId="{677E8E90-1C12-47F5-AC6D-E98CF44C59DE}" srcOrd="0" destOrd="0" presId="urn:microsoft.com/office/officeart/2005/8/layout/cycle1"/>
    <dgm:cxn modelId="{5565B07F-569C-4A5E-AFC3-67F4F07B7B52}" type="presOf" srcId="{5CD560BD-46A1-47D9-A8A4-62B984C6DEA6}" destId="{F3832F4B-05B3-4D10-A5C9-4704D8002CBC}" srcOrd="0" destOrd="0" presId="urn:microsoft.com/office/officeart/2005/8/layout/cycle1"/>
    <dgm:cxn modelId="{7BD70870-2E98-4D83-9187-CB095F915EAF}" type="presParOf" srcId="{858FBDE9-CEB2-42C1-8403-E0A656B884E3}" destId="{81A05D9A-B17F-41C0-BE10-1D99644E8B8C}" srcOrd="0" destOrd="0" presId="urn:microsoft.com/office/officeart/2005/8/layout/cycle1"/>
    <dgm:cxn modelId="{D617FEED-8FAD-4ADB-A701-377802571686}" type="presParOf" srcId="{858FBDE9-CEB2-42C1-8403-E0A656B884E3}" destId="{B45AF0F5-5938-45E3-B61F-B5160F707404}" srcOrd="1" destOrd="0" presId="urn:microsoft.com/office/officeart/2005/8/layout/cycle1"/>
    <dgm:cxn modelId="{0B374DD0-790E-4809-9FCD-3F1A51A135C4}" type="presParOf" srcId="{858FBDE9-CEB2-42C1-8403-E0A656B884E3}" destId="{F3832F4B-05B3-4D10-A5C9-4704D8002CBC}" srcOrd="2" destOrd="0" presId="urn:microsoft.com/office/officeart/2005/8/layout/cycle1"/>
    <dgm:cxn modelId="{FA0278DF-A9DD-48EB-90DB-8830FA3B7D4B}" type="presParOf" srcId="{858FBDE9-CEB2-42C1-8403-E0A656B884E3}" destId="{5A6130B2-A25B-4C22-923A-34026A2495B1}" srcOrd="3" destOrd="0" presId="urn:microsoft.com/office/officeart/2005/8/layout/cycle1"/>
    <dgm:cxn modelId="{AD06EADB-2429-4A66-B34E-FF1E379C33F0}" type="presParOf" srcId="{858FBDE9-CEB2-42C1-8403-E0A656B884E3}" destId="{6542E5EC-450F-4CD6-868B-B5B649240858}" srcOrd="4" destOrd="0" presId="urn:microsoft.com/office/officeart/2005/8/layout/cycle1"/>
    <dgm:cxn modelId="{EFF9DD0B-F2B8-4444-9435-7E42152883D1}" type="presParOf" srcId="{858FBDE9-CEB2-42C1-8403-E0A656B884E3}" destId="{F1E688CA-8D51-472B-895F-1D8376248810}" srcOrd="5" destOrd="0" presId="urn:microsoft.com/office/officeart/2005/8/layout/cycle1"/>
    <dgm:cxn modelId="{80CA17E5-3D86-47F8-9F09-2CF5CE267EC7}" type="presParOf" srcId="{858FBDE9-CEB2-42C1-8403-E0A656B884E3}" destId="{9D304A86-C48F-4919-9CBA-DDC64CE70236}" srcOrd="6" destOrd="0" presId="urn:microsoft.com/office/officeart/2005/8/layout/cycle1"/>
    <dgm:cxn modelId="{96F6A685-494D-4964-B46B-153F190B2673}" type="presParOf" srcId="{858FBDE9-CEB2-42C1-8403-E0A656B884E3}" destId="{6189A42A-F032-454C-8676-7D8C2116C1FA}" srcOrd="7" destOrd="0" presId="urn:microsoft.com/office/officeart/2005/8/layout/cycle1"/>
    <dgm:cxn modelId="{13C4FF72-F40B-4E7A-93E7-5FF047A653B0}" type="presParOf" srcId="{858FBDE9-CEB2-42C1-8403-E0A656B884E3}" destId="{677E8E90-1C12-47F5-AC6D-E98CF44C59DE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325B7D-949E-4234-96C4-B9D41A6F2B1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3E904E5-8E9C-4A5C-AF72-C1BB17E35AF9}">
      <dgm:prSet phldrT="[Texto]" custT="1"/>
      <dgm:spPr/>
      <dgm:t>
        <a:bodyPr/>
        <a:lstStyle/>
        <a:p>
          <a:r>
            <a:rPr lang="es-B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Gasto cardiaco</a:t>
          </a:r>
        </a:p>
        <a:p>
          <a:r>
            <a:rPr lang="es-B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Índice cardiaco</a:t>
          </a:r>
          <a:endParaRPr lang="es-B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9837DC-9BAB-48A9-BBED-042118D1053B}" type="parTrans" cxnId="{F88F960E-5F6B-43C7-A761-51C2FA7C4F93}">
      <dgm:prSet/>
      <dgm:spPr/>
      <dgm:t>
        <a:bodyPr/>
        <a:lstStyle/>
        <a:p>
          <a:endParaRPr lang="es-BO"/>
        </a:p>
      </dgm:t>
    </dgm:pt>
    <dgm:pt modelId="{25786827-90B4-4E73-82A4-7C96091BE6A3}" type="sibTrans" cxnId="{F88F960E-5F6B-43C7-A761-51C2FA7C4F93}">
      <dgm:prSet/>
      <dgm:spPr/>
      <dgm:t>
        <a:bodyPr/>
        <a:lstStyle/>
        <a:p>
          <a:endParaRPr lang="es-BO"/>
        </a:p>
      </dgm:t>
    </dgm:pt>
    <dgm:pt modelId="{DCB72D19-6522-4B02-B5D9-062CFC29737A}">
      <dgm:prSet phldrT="[Texto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s-B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Flujo</a:t>
          </a:r>
        </a:p>
        <a:p>
          <a:r>
            <a:rPr lang="es-B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capilar</a:t>
          </a:r>
          <a:endParaRPr lang="es-B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138D4F-90FB-4D2E-9756-340FA2261ADD}" type="parTrans" cxnId="{9FC3A9C6-9104-4601-8A36-82AA4129D113}">
      <dgm:prSet/>
      <dgm:spPr/>
      <dgm:t>
        <a:bodyPr/>
        <a:lstStyle/>
        <a:p>
          <a:endParaRPr lang="es-BO"/>
        </a:p>
      </dgm:t>
    </dgm:pt>
    <dgm:pt modelId="{878B9C84-AF38-49DE-9EA6-0FDEB810DA21}" type="sibTrans" cxnId="{9FC3A9C6-9104-4601-8A36-82AA4129D113}">
      <dgm:prSet/>
      <dgm:spPr/>
      <dgm:t>
        <a:bodyPr/>
        <a:lstStyle/>
        <a:p>
          <a:endParaRPr lang="es-BO"/>
        </a:p>
      </dgm:t>
    </dgm:pt>
    <dgm:pt modelId="{FCE0AF94-1621-472A-A5E7-6A70F8028BB3}">
      <dgm:prSet phldrT="[Texto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s-B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Perfusión tisular</a:t>
          </a:r>
        </a:p>
        <a:p>
          <a:r>
            <a:rPr lang="es-B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Deuda de Oxígeno</a:t>
          </a:r>
          <a:endParaRPr lang="es-B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9E41FA-610C-4072-ABE1-BB49CBD6D3FA}" type="parTrans" cxnId="{5CD9C3E3-7CD0-49AA-8433-52487C1289AA}">
      <dgm:prSet/>
      <dgm:spPr/>
      <dgm:t>
        <a:bodyPr/>
        <a:lstStyle/>
        <a:p>
          <a:endParaRPr lang="es-BO"/>
        </a:p>
      </dgm:t>
    </dgm:pt>
    <dgm:pt modelId="{C013C2EB-A0D3-4ADE-8128-23C5F4B194D5}" type="sibTrans" cxnId="{5CD9C3E3-7CD0-49AA-8433-52487C1289AA}">
      <dgm:prSet/>
      <dgm:spPr/>
      <dgm:t>
        <a:bodyPr/>
        <a:lstStyle/>
        <a:p>
          <a:endParaRPr lang="es-BO"/>
        </a:p>
      </dgm:t>
    </dgm:pt>
    <dgm:pt modelId="{9B40AC60-F49A-45F4-AB5E-F0656134CA6C}" type="pres">
      <dgm:prSet presAssocID="{15325B7D-949E-4234-96C4-B9D41A6F2B17}" presName="compositeShape" presStyleCnt="0">
        <dgm:presLayoutVars>
          <dgm:chMax val="7"/>
          <dgm:dir/>
          <dgm:resizeHandles val="exact"/>
        </dgm:presLayoutVars>
      </dgm:prSet>
      <dgm:spPr/>
    </dgm:pt>
    <dgm:pt modelId="{DD07B0ED-571F-4CD7-A2B1-7C6B447D4B92}" type="pres">
      <dgm:prSet presAssocID="{53E904E5-8E9C-4A5C-AF72-C1BB17E35AF9}" presName="circ1" presStyleLbl="vennNode1" presStyleIdx="0" presStyleCnt="3"/>
      <dgm:spPr/>
      <dgm:t>
        <a:bodyPr/>
        <a:lstStyle/>
        <a:p>
          <a:endParaRPr lang="es-BO"/>
        </a:p>
      </dgm:t>
    </dgm:pt>
    <dgm:pt modelId="{6AB11C4D-B804-4959-A8B4-0CEB4DCD9E39}" type="pres">
      <dgm:prSet presAssocID="{53E904E5-8E9C-4A5C-AF72-C1BB17E35AF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581257EB-1130-4297-B2C6-39DA2BC6361C}" type="pres">
      <dgm:prSet presAssocID="{DCB72D19-6522-4B02-B5D9-062CFC29737A}" presName="circ2" presStyleLbl="vennNode1" presStyleIdx="1" presStyleCnt="3"/>
      <dgm:spPr/>
      <dgm:t>
        <a:bodyPr/>
        <a:lstStyle/>
        <a:p>
          <a:endParaRPr lang="es-BO"/>
        </a:p>
      </dgm:t>
    </dgm:pt>
    <dgm:pt modelId="{5C5954B0-0722-4CD5-9746-E1F585C598E4}" type="pres">
      <dgm:prSet presAssocID="{DCB72D19-6522-4B02-B5D9-062CFC29737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7B05DDA2-1FFF-4854-B838-3BC5B540CB1F}" type="pres">
      <dgm:prSet presAssocID="{FCE0AF94-1621-472A-A5E7-6A70F8028BB3}" presName="circ3" presStyleLbl="vennNode1" presStyleIdx="2" presStyleCnt="3"/>
      <dgm:spPr/>
      <dgm:t>
        <a:bodyPr/>
        <a:lstStyle/>
        <a:p>
          <a:endParaRPr lang="es-MX"/>
        </a:p>
      </dgm:t>
    </dgm:pt>
    <dgm:pt modelId="{9C6BBD4E-E44D-410D-AAE6-636AC1627683}" type="pres">
      <dgm:prSet presAssocID="{FCE0AF94-1621-472A-A5E7-6A70F8028BB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EC1B48C-EF7E-40EB-B3FF-9735A0A68B75}" type="presOf" srcId="{DCB72D19-6522-4B02-B5D9-062CFC29737A}" destId="{581257EB-1130-4297-B2C6-39DA2BC6361C}" srcOrd="0" destOrd="0" presId="urn:microsoft.com/office/officeart/2005/8/layout/venn1"/>
    <dgm:cxn modelId="{08525DDC-9D72-4EE0-8D85-CAD6CBDEB943}" type="presOf" srcId="{15325B7D-949E-4234-96C4-B9D41A6F2B17}" destId="{9B40AC60-F49A-45F4-AB5E-F0656134CA6C}" srcOrd="0" destOrd="0" presId="urn:microsoft.com/office/officeart/2005/8/layout/venn1"/>
    <dgm:cxn modelId="{5CD9C3E3-7CD0-49AA-8433-52487C1289AA}" srcId="{15325B7D-949E-4234-96C4-B9D41A6F2B17}" destId="{FCE0AF94-1621-472A-A5E7-6A70F8028BB3}" srcOrd="2" destOrd="0" parTransId="{1A9E41FA-610C-4072-ABE1-BB49CBD6D3FA}" sibTransId="{C013C2EB-A0D3-4ADE-8128-23C5F4B194D5}"/>
    <dgm:cxn modelId="{F88F960E-5F6B-43C7-A761-51C2FA7C4F93}" srcId="{15325B7D-949E-4234-96C4-B9D41A6F2B17}" destId="{53E904E5-8E9C-4A5C-AF72-C1BB17E35AF9}" srcOrd="0" destOrd="0" parTransId="{6A9837DC-9BAB-48A9-BBED-042118D1053B}" sibTransId="{25786827-90B4-4E73-82A4-7C96091BE6A3}"/>
    <dgm:cxn modelId="{7FDB8A7F-A436-4680-83D4-3D26933AFA3D}" type="presOf" srcId="{FCE0AF94-1621-472A-A5E7-6A70F8028BB3}" destId="{7B05DDA2-1FFF-4854-B838-3BC5B540CB1F}" srcOrd="0" destOrd="0" presId="urn:microsoft.com/office/officeart/2005/8/layout/venn1"/>
    <dgm:cxn modelId="{3179301D-0EC4-4745-8266-19F0490B20BE}" type="presOf" srcId="{FCE0AF94-1621-472A-A5E7-6A70F8028BB3}" destId="{9C6BBD4E-E44D-410D-AAE6-636AC1627683}" srcOrd="1" destOrd="0" presId="urn:microsoft.com/office/officeart/2005/8/layout/venn1"/>
    <dgm:cxn modelId="{AED7BB29-CFA9-45C8-888F-798F709C1904}" type="presOf" srcId="{53E904E5-8E9C-4A5C-AF72-C1BB17E35AF9}" destId="{6AB11C4D-B804-4959-A8B4-0CEB4DCD9E39}" srcOrd="1" destOrd="0" presId="urn:microsoft.com/office/officeart/2005/8/layout/venn1"/>
    <dgm:cxn modelId="{9FC3A9C6-9104-4601-8A36-82AA4129D113}" srcId="{15325B7D-949E-4234-96C4-B9D41A6F2B17}" destId="{DCB72D19-6522-4B02-B5D9-062CFC29737A}" srcOrd="1" destOrd="0" parTransId="{92138D4F-90FB-4D2E-9756-340FA2261ADD}" sibTransId="{878B9C84-AF38-49DE-9EA6-0FDEB810DA21}"/>
    <dgm:cxn modelId="{04E5AF95-2B23-4020-8481-535FDC5DE198}" type="presOf" srcId="{DCB72D19-6522-4B02-B5D9-062CFC29737A}" destId="{5C5954B0-0722-4CD5-9746-E1F585C598E4}" srcOrd="1" destOrd="0" presId="urn:microsoft.com/office/officeart/2005/8/layout/venn1"/>
    <dgm:cxn modelId="{714F5F27-B7EC-4E64-9814-2A510A310113}" type="presOf" srcId="{53E904E5-8E9C-4A5C-AF72-C1BB17E35AF9}" destId="{DD07B0ED-571F-4CD7-A2B1-7C6B447D4B92}" srcOrd="0" destOrd="0" presId="urn:microsoft.com/office/officeart/2005/8/layout/venn1"/>
    <dgm:cxn modelId="{9966E902-143A-4970-AF5A-1C364098CD95}" type="presParOf" srcId="{9B40AC60-F49A-45F4-AB5E-F0656134CA6C}" destId="{DD07B0ED-571F-4CD7-A2B1-7C6B447D4B92}" srcOrd="0" destOrd="0" presId="urn:microsoft.com/office/officeart/2005/8/layout/venn1"/>
    <dgm:cxn modelId="{7F874365-EC50-4EC3-94AD-E3D7AB7A1BCE}" type="presParOf" srcId="{9B40AC60-F49A-45F4-AB5E-F0656134CA6C}" destId="{6AB11C4D-B804-4959-A8B4-0CEB4DCD9E39}" srcOrd="1" destOrd="0" presId="urn:microsoft.com/office/officeart/2005/8/layout/venn1"/>
    <dgm:cxn modelId="{D0C08880-A44C-4DD7-AF79-C98CE56192B7}" type="presParOf" srcId="{9B40AC60-F49A-45F4-AB5E-F0656134CA6C}" destId="{581257EB-1130-4297-B2C6-39DA2BC6361C}" srcOrd="2" destOrd="0" presId="urn:microsoft.com/office/officeart/2005/8/layout/venn1"/>
    <dgm:cxn modelId="{BFBA12CC-0F7A-4995-B79D-77210DEB5056}" type="presParOf" srcId="{9B40AC60-F49A-45F4-AB5E-F0656134CA6C}" destId="{5C5954B0-0722-4CD5-9746-E1F585C598E4}" srcOrd="3" destOrd="0" presId="urn:microsoft.com/office/officeart/2005/8/layout/venn1"/>
    <dgm:cxn modelId="{58B24743-4017-4766-B43F-C4DC5AEEEA97}" type="presParOf" srcId="{9B40AC60-F49A-45F4-AB5E-F0656134CA6C}" destId="{7B05DDA2-1FFF-4854-B838-3BC5B540CB1F}" srcOrd="4" destOrd="0" presId="urn:microsoft.com/office/officeart/2005/8/layout/venn1"/>
    <dgm:cxn modelId="{CE1EDCE6-9D5F-42E4-9A1C-DCF7B2F32955}" type="presParOf" srcId="{9B40AC60-F49A-45F4-AB5E-F0656134CA6C}" destId="{9C6BBD4E-E44D-410D-AAE6-636AC162768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46ABAD-23BF-407D-BBC1-37A1B5FC05C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F759B206-1A2D-4C6A-BBEF-60E7C913C1C9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B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Corrección anatómica o Paliación</a:t>
          </a:r>
          <a:endParaRPr lang="es-B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1041F1-474B-4F60-9B7C-A79DA97C7C06}" type="parTrans" cxnId="{4D89B3B6-C65C-4383-9E65-11A38005EBFD}">
      <dgm:prSet/>
      <dgm:spPr/>
      <dgm:t>
        <a:bodyPr/>
        <a:lstStyle/>
        <a:p>
          <a:endParaRPr lang="es-BO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AC1D84-0143-4369-A82B-D8CB2A23EF7D}" type="sibTrans" cxnId="{4D89B3B6-C65C-4383-9E65-11A38005EBFD}">
      <dgm:prSet/>
      <dgm:spPr/>
      <dgm:t>
        <a:bodyPr/>
        <a:lstStyle/>
        <a:p>
          <a:endParaRPr lang="es-BO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3F92CE-3554-462B-93D9-0E47BCD4CA87}">
      <dgm:prSet phldrT="[Texto]"/>
      <dgm:spPr/>
      <dgm:t>
        <a:bodyPr/>
        <a:lstStyle/>
        <a:p>
          <a:r>
            <a:rPr lang="es-B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de corazón</a:t>
          </a:r>
          <a:endParaRPr lang="es-B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45A0E4-B59A-422B-979E-6C49BA4003B9}" type="parTrans" cxnId="{1102A042-EC38-4E5F-A2C4-3C127F8B0050}">
      <dgm:prSet/>
      <dgm:spPr/>
      <dgm:t>
        <a:bodyPr/>
        <a:lstStyle/>
        <a:p>
          <a:endParaRPr lang="es-BO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947006-7C5A-4617-A610-DCC5EBA2FAAF}" type="sibTrans" cxnId="{1102A042-EC38-4E5F-A2C4-3C127F8B0050}">
      <dgm:prSet/>
      <dgm:spPr/>
      <dgm:t>
        <a:bodyPr/>
        <a:lstStyle/>
        <a:p>
          <a:endParaRPr lang="es-BO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FE3AB-A1D5-4DAE-97CF-93F219A3AD61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B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de corazón/pulmón</a:t>
          </a:r>
          <a:endParaRPr lang="es-B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7B4385-2D7C-4BFE-A8B5-52D4577B4938}" type="parTrans" cxnId="{75D7259A-001D-49D0-A690-8B655F4C83B2}">
      <dgm:prSet/>
      <dgm:spPr/>
      <dgm:t>
        <a:bodyPr/>
        <a:lstStyle/>
        <a:p>
          <a:endParaRPr lang="es-BO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9651ED-75E7-4522-AD7F-C5DE5F030B20}" type="sibTrans" cxnId="{75D7259A-001D-49D0-A690-8B655F4C83B2}">
      <dgm:prSet/>
      <dgm:spPr/>
      <dgm:t>
        <a:bodyPr/>
        <a:lstStyle/>
        <a:p>
          <a:endParaRPr lang="es-BO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22EC5C-F9C1-4652-973B-EA77FDFD620F}" type="pres">
      <dgm:prSet presAssocID="{DE46ABAD-23BF-407D-BBC1-37A1B5FC05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AF90B233-63B5-4EC3-84FF-E08140C87FF9}" type="pres">
      <dgm:prSet presAssocID="{DE46ABAD-23BF-407D-BBC1-37A1B5FC05C6}" presName="Name1" presStyleCnt="0"/>
      <dgm:spPr/>
    </dgm:pt>
    <dgm:pt modelId="{B6D114D4-3229-4EEC-819F-71A88F1363A4}" type="pres">
      <dgm:prSet presAssocID="{DE46ABAD-23BF-407D-BBC1-37A1B5FC05C6}" presName="cycle" presStyleCnt="0"/>
      <dgm:spPr/>
    </dgm:pt>
    <dgm:pt modelId="{F5AABCF3-7D7D-4666-9B5D-9758E4EDCC06}" type="pres">
      <dgm:prSet presAssocID="{DE46ABAD-23BF-407D-BBC1-37A1B5FC05C6}" presName="srcNode" presStyleLbl="node1" presStyleIdx="0" presStyleCnt="3"/>
      <dgm:spPr/>
    </dgm:pt>
    <dgm:pt modelId="{82769FB8-49AA-4FE1-87C0-2A822E71B584}" type="pres">
      <dgm:prSet presAssocID="{DE46ABAD-23BF-407D-BBC1-37A1B5FC05C6}" presName="conn" presStyleLbl="parChTrans1D2" presStyleIdx="0" presStyleCnt="1"/>
      <dgm:spPr/>
      <dgm:t>
        <a:bodyPr/>
        <a:lstStyle/>
        <a:p>
          <a:endParaRPr lang="es-MX"/>
        </a:p>
      </dgm:t>
    </dgm:pt>
    <dgm:pt modelId="{8AEC7958-81EE-4564-8C74-08A22F2EC964}" type="pres">
      <dgm:prSet presAssocID="{DE46ABAD-23BF-407D-BBC1-37A1B5FC05C6}" presName="extraNode" presStyleLbl="node1" presStyleIdx="0" presStyleCnt="3"/>
      <dgm:spPr/>
    </dgm:pt>
    <dgm:pt modelId="{5FCEF2CA-385A-454A-A8D1-3AE6C544B6F8}" type="pres">
      <dgm:prSet presAssocID="{DE46ABAD-23BF-407D-BBC1-37A1B5FC05C6}" presName="dstNode" presStyleLbl="node1" presStyleIdx="0" presStyleCnt="3"/>
      <dgm:spPr/>
    </dgm:pt>
    <dgm:pt modelId="{AAB642ED-7251-4091-96D4-E4F7A713BCB0}" type="pres">
      <dgm:prSet presAssocID="{F759B206-1A2D-4C6A-BBEF-60E7C913C1C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62F2A367-D976-4909-BB5A-56015E8A2E6F}" type="pres">
      <dgm:prSet presAssocID="{F759B206-1A2D-4C6A-BBEF-60E7C913C1C9}" presName="accent_1" presStyleCnt="0"/>
      <dgm:spPr/>
    </dgm:pt>
    <dgm:pt modelId="{C29D3B9E-87B2-49B4-992F-19004D50A9BB}" type="pres">
      <dgm:prSet presAssocID="{F759B206-1A2D-4C6A-BBEF-60E7C913C1C9}" presName="accentRepeatNode" presStyleLbl="solidFgAcc1" presStyleIdx="0" presStyleCnt="3"/>
      <dgm:spPr/>
    </dgm:pt>
    <dgm:pt modelId="{B6D6C6AA-B247-4167-A266-C9E9C4335F37}" type="pres">
      <dgm:prSet presAssocID="{323F92CE-3554-462B-93D9-0E47BCD4CA8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957BA832-7AFB-4D88-BFAD-7A7CE4196EFD}" type="pres">
      <dgm:prSet presAssocID="{323F92CE-3554-462B-93D9-0E47BCD4CA87}" presName="accent_2" presStyleCnt="0"/>
      <dgm:spPr/>
    </dgm:pt>
    <dgm:pt modelId="{BC0A3971-73CF-405E-9DC1-D134540E7D75}" type="pres">
      <dgm:prSet presAssocID="{323F92CE-3554-462B-93D9-0E47BCD4CA87}" presName="accentRepeatNode" presStyleLbl="solidFgAcc1" presStyleIdx="1" presStyleCnt="3"/>
      <dgm:spPr/>
    </dgm:pt>
    <dgm:pt modelId="{94350ABE-43D4-4A79-88FB-457049DB973B}" type="pres">
      <dgm:prSet presAssocID="{73AFE3AB-A1D5-4DAE-97CF-93F219A3AD6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C10A9B-6FC2-468E-9A9E-71A143B9AED3}" type="pres">
      <dgm:prSet presAssocID="{73AFE3AB-A1D5-4DAE-97CF-93F219A3AD61}" presName="accent_3" presStyleCnt="0"/>
      <dgm:spPr/>
    </dgm:pt>
    <dgm:pt modelId="{49F1EAE3-B398-4CAA-9FD0-217E3E731D01}" type="pres">
      <dgm:prSet presAssocID="{73AFE3AB-A1D5-4DAE-97CF-93F219A3AD61}" presName="accentRepeatNode" presStyleLbl="solidFgAcc1" presStyleIdx="2" presStyleCnt="3" custLinFactNeighborX="-5734" custLinFactNeighborY="6103"/>
      <dgm:spPr/>
      <dgm:t>
        <a:bodyPr/>
        <a:lstStyle/>
        <a:p>
          <a:endParaRPr lang="es-MX"/>
        </a:p>
      </dgm:t>
    </dgm:pt>
  </dgm:ptLst>
  <dgm:cxnLst>
    <dgm:cxn modelId="{75D7259A-001D-49D0-A690-8B655F4C83B2}" srcId="{DE46ABAD-23BF-407D-BBC1-37A1B5FC05C6}" destId="{73AFE3AB-A1D5-4DAE-97CF-93F219A3AD61}" srcOrd="2" destOrd="0" parTransId="{CD7B4385-2D7C-4BFE-A8B5-52D4577B4938}" sibTransId="{429651ED-75E7-4522-AD7F-C5DE5F030B20}"/>
    <dgm:cxn modelId="{A1AEEC31-B766-4755-B2EB-619883E103BF}" type="presOf" srcId="{73AFE3AB-A1D5-4DAE-97CF-93F219A3AD61}" destId="{94350ABE-43D4-4A79-88FB-457049DB973B}" srcOrd="0" destOrd="0" presId="urn:microsoft.com/office/officeart/2008/layout/VerticalCurvedList"/>
    <dgm:cxn modelId="{4D89B3B6-C65C-4383-9E65-11A38005EBFD}" srcId="{DE46ABAD-23BF-407D-BBC1-37A1B5FC05C6}" destId="{F759B206-1A2D-4C6A-BBEF-60E7C913C1C9}" srcOrd="0" destOrd="0" parTransId="{EF1041F1-474B-4F60-9B7C-A79DA97C7C06}" sibTransId="{A8AC1D84-0143-4369-A82B-D8CB2A23EF7D}"/>
    <dgm:cxn modelId="{A45A983E-4D0A-4698-A44D-4B6F4F8CE829}" type="presOf" srcId="{A8AC1D84-0143-4369-A82B-D8CB2A23EF7D}" destId="{82769FB8-49AA-4FE1-87C0-2A822E71B584}" srcOrd="0" destOrd="0" presId="urn:microsoft.com/office/officeart/2008/layout/VerticalCurvedList"/>
    <dgm:cxn modelId="{771570E1-D5EF-4FBD-8F7A-62C198257C74}" type="presOf" srcId="{F759B206-1A2D-4C6A-BBEF-60E7C913C1C9}" destId="{AAB642ED-7251-4091-96D4-E4F7A713BCB0}" srcOrd="0" destOrd="0" presId="urn:microsoft.com/office/officeart/2008/layout/VerticalCurvedList"/>
    <dgm:cxn modelId="{CA7B85CC-ADE3-42C4-94C4-62549C2FC921}" type="presOf" srcId="{323F92CE-3554-462B-93D9-0E47BCD4CA87}" destId="{B6D6C6AA-B247-4167-A266-C9E9C4335F37}" srcOrd="0" destOrd="0" presId="urn:microsoft.com/office/officeart/2008/layout/VerticalCurvedList"/>
    <dgm:cxn modelId="{1102A042-EC38-4E5F-A2C4-3C127F8B0050}" srcId="{DE46ABAD-23BF-407D-BBC1-37A1B5FC05C6}" destId="{323F92CE-3554-462B-93D9-0E47BCD4CA87}" srcOrd="1" destOrd="0" parTransId="{2545A0E4-B59A-422B-979E-6C49BA4003B9}" sibTransId="{24947006-7C5A-4617-A610-DCC5EBA2FAAF}"/>
    <dgm:cxn modelId="{E46AD48E-F211-4A0C-A6FF-2AF4A043C231}" type="presOf" srcId="{DE46ABAD-23BF-407D-BBC1-37A1B5FC05C6}" destId="{B722EC5C-F9C1-4652-973B-EA77FDFD620F}" srcOrd="0" destOrd="0" presId="urn:microsoft.com/office/officeart/2008/layout/VerticalCurvedList"/>
    <dgm:cxn modelId="{DB64CC39-B7B2-4D4E-AB58-8475792A9F85}" type="presParOf" srcId="{B722EC5C-F9C1-4652-973B-EA77FDFD620F}" destId="{AF90B233-63B5-4EC3-84FF-E08140C87FF9}" srcOrd="0" destOrd="0" presId="urn:microsoft.com/office/officeart/2008/layout/VerticalCurvedList"/>
    <dgm:cxn modelId="{3241CA7A-BD3D-433A-A0E4-5F7514FD0DCF}" type="presParOf" srcId="{AF90B233-63B5-4EC3-84FF-E08140C87FF9}" destId="{B6D114D4-3229-4EEC-819F-71A88F1363A4}" srcOrd="0" destOrd="0" presId="urn:microsoft.com/office/officeart/2008/layout/VerticalCurvedList"/>
    <dgm:cxn modelId="{AA37D91F-E628-4470-A1EF-7E68FA50EE4D}" type="presParOf" srcId="{B6D114D4-3229-4EEC-819F-71A88F1363A4}" destId="{F5AABCF3-7D7D-4666-9B5D-9758E4EDCC06}" srcOrd="0" destOrd="0" presId="urn:microsoft.com/office/officeart/2008/layout/VerticalCurvedList"/>
    <dgm:cxn modelId="{55E25785-55C3-46AD-8F51-722187426E4D}" type="presParOf" srcId="{B6D114D4-3229-4EEC-819F-71A88F1363A4}" destId="{82769FB8-49AA-4FE1-87C0-2A822E71B584}" srcOrd="1" destOrd="0" presId="urn:microsoft.com/office/officeart/2008/layout/VerticalCurvedList"/>
    <dgm:cxn modelId="{DEB28294-5C1E-4F4D-AE40-F00EC6FF4121}" type="presParOf" srcId="{B6D114D4-3229-4EEC-819F-71A88F1363A4}" destId="{8AEC7958-81EE-4564-8C74-08A22F2EC964}" srcOrd="2" destOrd="0" presId="urn:microsoft.com/office/officeart/2008/layout/VerticalCurvedList"/>
    <dgm:cxn modelId="{040C4FB8-7C73-4BB0-BD05-539E1D3CC061}" type="presParOf" srcId="{B6D114D4-3229-4EEC-819F-71A88F1363A4}" destId="{5FCEF2CA-385A-454A-A8D1-3AE6C544B6F8}" srcOrd="3" destOrd="0" presId="urn:microsoft.com/office/officeart/2008/layout/VerticalCurvedList"/>
    <dgm:cxn modelId="{2F9473E4-B8E9-48D6-8224-1D0008414031}" type="presParOf" srcId="{AF90B233-63B5-4EC3-84FF-E08140C87FF9}" destId="{AAB642ED-7251-4091-96D4-E4F7A713BCB0}" srcOrd="1" destOrd="0" presId="urn:microsoft.com/office/officeart/2008/layout/VerticalCurvedList"/>
    <dgm:cxn modelId="{941693FD-1721-4508-A223-67AB3D2CD5A6}" type="presParOf" srcId="{AF90B233-63B5-4EC3-84FF-E08140C87FF9}" destId="{62F2A367-D976-4909-BB5A-56015E8A2E6F}" srcOrd="2" destOrd="0" presId="urn:microsoft.com/office/officeart/2008/layout/VerticalCurvedList"/>
    <dgm:cxn modelId="{F9BC6FB4-5229-476C-85EC-7058535680AA}" type="presParOf" srcId="{62F2A367-D976-4909-BB5A-56015E8A2E6F}" destId="{C29D3B9E-87B2-49B4-992F-19004D50A9BB}" srcOrd="0" destOrd="0" presId="urn:microsoft.com/office/officeart/2008/layout/VerticalCurvedList"/>
    <dgm:cxn modelId="{90B1340D-8162-41A2-AB61-9971801620E3}" type="presParOf" srcId="{AF90B233-63B5-4EC3-84FF-E08140C87FF9}" destId="{B6D6C6AA-B247-4167-A266-C9E9C4335F37}" srcOrd="3" destOrd="0" presId="urn:microsoft.com/office/officeart/2008/layout/VerticalCurvedList"/>
    <dgm:cxn modelId="{6222C6E0-C237-4B11-96DE-2A0146D1C77B}" type="presParOf" srcId="{AF90B233-63B5-4EC3-84FF-E08140C87FF9}" destId="{957BA832-7AFB-4D88-BFAD-7A7CE4196EFD}" srcOrd="4" destOrd="0" presId="urn:microsoft.com/office/officeart/2008/layout/VerticalCurvedList"/>
    <dgm:cxn modelId="{8F2F9024-F87A-4BDD-8665-3A784AB78050}" type="presParOf" srcId="{957BA832-7AFB-4D88-BFAD-7A7CE4196EFD}" destId="{BC0A3971-73CF-405E-9DC1-D134540E7D75}" srcOrd="0" destOrd="0" presId="urn:microsoft.com/office/officeart/2008/layout/VerticalCurvedList"/>
    <dgm:cxn modelId="{A88A062D-906D-45CD-A946-9E483C7D5CA3}" type="presParOf" srcId="{AF90B233-63B5-4EC3-84FF-E08140C87FF9}" destId="{94350ABE-43D4-4A79-88FB-457049DB973B}" srcOrd="5" destOrd="0" presId="urn:microsoft.com/office/officeart/2008/layout/VerticalCurvedList"/>
    <dgm:cxn modelId="{3C5A82F8-61D0-4DF6-9E7F-DDC34819EC78}" type="presParOf" srcId="{AF90B233-63B5-4EC3-84FF-E08140C87FF9}" destId="{2DC10A9B-6FC2-468E-9A9E-71A143B9AED3}" srcOrd="6" destOrd="0" presId="urn:microsoft.com/office/officeart/2008/layout/VerticalCurvedList"/>
    <dgm:cxn modelId="{8BDB896B-D95D-488C-B521-5A3BE728FA19}" type="presParOf" srcId="{2DC10A9B-6FC2-468E-9A9E-71A143B9AED3}" destId="{49F1EAE3-B398-4CAA-9FD0-217E3E731D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D9792F-5A75-4FDD-B8BD-52F12C6A7090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90360D25-451E-4C61-87F7-9DABECF84480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Revascularización miocárdica (sin derivación cardiopulmonar)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DED3B9-BD4E-4A4A-BCD3-444E603C410F}" type="parTrans" cxnId="{100007BD-2040-4019-A89E-48B4755F8AFE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F2B50A-2F21-4467-9209-DFA6492306F1}" type="sibTrans" cxnId="{100007BD-2040-4019-A89E-48B4755F8AFE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F59E3B-2716-450C-B9BF-3E3EC913E0D4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Prótesis valvular </a:t>
          </a:r>
          <a:r>
            <a:rPr lang="es-BO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endovascular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2A890-A69B-45D3-9A2A-A5326D079774}" type="parTrans" cxnId="{1FE1F47B-953E-4B98-98B8-1F70501573EA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AB1FA1-9F18-4808-B541-3E402E7206FD}" type="sibTrans" cxnId="{1FE1F47B-953E-4B98-98B8-1F70501573EA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EA2A3E-A8EB-431B-B7FA-0A795A428155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Plicatura de válvula mitral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1E1F33-3CE9-4138-99FB-0E443D30C11F}" type="parTrans" cxnId="{EB8E803D-7A2C-413A-AABC-5508952D1FC2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0C7EA6-6AF4-45E3-AC9A-49169A48AB23}" type="sibTrans" cxnId="{EB8E803D-7A2C-413A-AABC-5508952D1FC2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E0436E-B585-497E-BC42-C4816DC954E8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Cardiomioplastía con estimulación eléctrica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E89D3C-1CBD-4522-A177-A555BC058986}" type="parTrans" cxnId="{D2D57BA8-E7FD-4734-9D34-1C3093CE467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EDF30D-EE85-4655-A8D6-2EA2DA9416A9}" type="sibTrans" cxnId="{D2D57BA8-E7FD-4734-9D34-1C3093CE467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EBCE20-CDDD-4DF6-B3DF-AE87A986B71C}">
      <dgm:prSet phldrT="[Texto]" custT="1"/>
      <dgm:spPr/>
      <dgm:t>
        <a:bodyPr/>
        <a:lstStyle/>
        <a:p>
          <a:r>
            <a:rPr lang="es-BO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Ventriculoplastía</a:t>
          </a:r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/ </a:t>
          </a:r>
          <a:r>
            <a:rPr lang="es-BO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ventriculectomía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91FB38-AB14-444C-9F0A-9BBF2B82ABDF}" type="parTrans" cxnId="{97DF4AC1-EF36-4845-B68B-6BD36442B25A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631889-AF68-44F7-A79C-C8601D5E09DA}" type="sibTrans" cxnId="{97DF4AC1-EF36-4845-B68B-6BD36442B25A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41B96-ACA4-4B2B-A46C-7193081F1183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de corazón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17D370-1DDF-4CD9-9280-2E85437E1307}" type="parTrans" cxnId="{78433C72-10FD-4056-95E2-DB63FB8D8E0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EDE68C-0521-49D3-8946-E4D8E9D47205}" type="sibTrans" cxnId="{78433C72-10FD-4056-95E2-DB63FB8D8E0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398C8E-5386-4C29-A71B-E544F969C59D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Asistencia a la circulación / corazón artificial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22F3B6-9B8B-4E02-9189-5799F200C591}" type="parTrans" cxnId="{97C64DCB-BA83-4509-B188-A9E70BBC15F3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A16CBF-1E72-4118-B4B4-BEEBB30F3988}" type="sibTrans" cxnId="{97C64DCB-BA83-4509-B188-A9E70BBC15F3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62D626-EA0E-4A0B-9B69-34AC8D50E5E9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Uso de Células troncales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C3745-436D-40D8-919C-AE51C4664730}" type="parTrans" cxnId="{AAB8870C-7493-4AA4-88FD-8276926692A3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448AFF-AECC-4966-8944-CC3296D8E36F}" type="sibTrans" cxnId="{AAB8870C-7493-4AA4-88FD-8276926692A3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5B70F8-C4CE-4DB4-AAA8-B77C0DC4A87C}" type="pres">
      <dgm:prSet presAssocID="{94D9792F-5A75-4FDD-B8BD-52F12C6A7090}" presName="Name0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691D5AA6-1EF6-4B03-9B12-107E838B5A97}" type="pres">
      <dgm:prSet presAssocID="{90360D25-451E-4C61-87F7-9DABECF84480}" presName="noChildren" presStyleCnt="0"/>
      <dgm:spPr/>
    </dgm:pt>
    <dgm:pt modelId="{F71A567B-551F-4576-A22A-816B90E9DEF3}" type="pres">
      <dgm:prSet presAssocID="{90360D25-451E-4C61-87F7-9DABECF84480}" presName="gap" presStyleCnt="0"/>
      <dgm:spPr/>
    </dgm:pt>
    <dgm:pt modelId="{3ADD6CFB-D27E-4B04-A91D-86A5D30CFF4F}" type="pres">
      <dgm:prSet presAssocID="{90360D25-451E-4C61-87F7-9DABECF84480}" presName="medCircle2" presStyleLbl="vennNode1" presStyleIdx="0" presStyleCnt="8" custLinFactX="-61599" custLinFactNeighborX="-100000"/>
      <dgm:spPr/>
    </dgm:pt>
    <dgm:pt modelId="{B71BA3D8-36AB-4F74-8E9F-4B0475FC199D}" type="pres">
      <dgm:prSet presAssocID="{90360D25-451E-4C61-87F7-9DABECF84480}" presName="txLvlOnly1" presStyleLbl="revTx" presStyleIdx="0" presStyleCnt="8" custScaleX="186903" custLinFactNeighborX="12540"/>
      <dgm:spPr/>
      <dgm:t>
        <a:bodyPr/>
        <a:lstStyle/>
        <a:p>
          <a:endParaRPr lang="es-MX"/>
        </a:p>
      </dgm:t>
    </dgm:pt>
    <dgm:pt modelId="{1302863A-9223-4B14-8AAA-353457CA27B1}" type="pres">
      <dgm:prSet presAssocID="{04F59E3B-2716-450C-B9BF-3E3EC913E0D4}" presName="noChildren" presStyleCnt="0"/>
      <dgm:spPr/>
    </dgm:pt>
    <dgm:pt modelId="{F473AB1F-50D0-4DD9-9A91-CAE8D8E547C0}" type="pres">
      <dgm:prSet presAssocID="{04F59E3B-2716-450C-B9BF-3E3EC913E0D4}" presName="gap" presStyleCnt="0"/>
      <dgm:spPr/>
    </dgm:pt>
    <dgm:pt modelId="{1E6B4529-4277-460A-BEBF-C899B434F4BF}" type="pres">
      <dgm:prSet presAssocID="{04F59E3B-2716-450C-B9BF-3E3EC913E0D4}" presName="medCircle2" presStyleLbl="vennNode1" presStyleIdx="1" presStyleCnt="8" custLinFactX="-61599" custLinFactNeighborX="-100000"/>
      <dgm:spPr/>
    </dgm:pt>
    <dgm:pt modelId="{27360D30-E2D8-4A6E-9F28-C3EE52296950}" type="pres">
      <dgm:prSet presAssocID="{04F59E3B-2716-450C-B9BF-3E3EC913E0D4}" presName="txLvlOnly1" presStyleLbl="revTx" presStyleIdx="1" presStyleCnt="8" custScaleX="186903" custLinFactNeighborX="13704"/>
      <dgm:spPr/>
      <dgm:t>
        <a:bodyPr/>
        <a:lstStyle/>
        <a:p>
          <a:endParaRPr lang="es-MX"/>
        </a:p>
      </dgm:t>
    </dgm:pt>
    <dgm:pt modelId="{795DB977-CED1-4948-BCD5-56214A7886D7}" type="pres">
      <dgm:prSet presAssocID="{7AEA2A3E-A8EB-431B-B7FA-0A795A428155}" presName="noChildren" presStyleCnt="0"/>
      <dgm:spPr/>
    </dgm:pt>
    <dgm:pt modelId="{8410CAE1-D0DB-432E-8159-0846E8D73C6B}" type="pres">
      <dgm:prSet presAssocID="{7AEA2A3E-A8EB-431B-B7FA-0A795A428155}" presName="gap" presStyleCnt="0"/>
      <dgm:spPr/>
    </dgm:pt>
    <dgm:pt modelId="{82399FF4-036A-43AD-A4E3-F3CFEADCD658}" type="pres">
      <dgm:prSet presAssocID="{7AEA2A3E-A8EB-431B-B7FA-0A795A428155}" presName="medCircle2" presStyleLbl="vennNode1" presStyleIdx="2" presStyleCnt="8" custLinFactX="-61599" custLinFactNeighborX="-100000"/>
      <dgm:spPr/>
    </dgm:pt>
    <dgm:pt modelId="{0A719E2C-3A1C-4DF8-AF69-CC5322D2172F}" type="pres">
      <dgm:prSet presAssocID="{7AEA2A3E-A8EB-431B-B7FA-0A795A428155}" presName="txLvlOnly1" presStyleLbl="revTx" presStyleIdx="2" presStyleCnt="8" custScaleX="186903" custLinFactNeighborX="13704"/>
      <dgm:spPr/>
      <dgm:t>
        <a:bodyPr/>
        <a:lstStyle/>
        <a:p>
          <a:endParaRPr lang="es-MX"/>
        </a:p>
      </dgm:t>
    </dgm:pt>
    <dgm:pt modelId="{03DFD577-14C5-489A-9759-ABC2C31803D4}" type="pres">
      <dgm:prSet presAssocID="{69E0436E-B585-497E-BC42-C4816DC954E8}" presName="noChildren" presStyleCnt="0"/>
      <dgm:spPr/>
    </dgm:pt>
    <dgm:pt modelId="{E0244D1D-96F7-48D3-9B1C-BAF1A646411D}" type="pres">
      <dgm:prSet presAssocID="{69E0436E-B585-497E-BC42-C4816DC954E8}" presName="gap" presStyleCnt="0"/>
      <dgm:spPr/>
    </dgm:pt>
    <dgm:pt modelId="{13B93A5D-ED0C-4B29-9FCF-132107761F97}" type="pres">
      <dgm:prSet presAssocID="{69E0436E-B585-497E-BC42-C4816DC954E8}" presName="medCircle2" presStyleLbl="vennNode1" presStyleIdx="3" presStyleCnt="8" custLinFactX="-61599" custLinFactNeighborX="-100000"/>
      <dgm:spPr/>
    </dgm:pt>
    <dgm:pt modelId="{5A324D42-D601-4B69-9ECF-3E825316441F}" type="pres">
      <dgm:prSet presAssocID="{69E0436E-B585-497E-BC42-C4816DC954E8}" presName="txLvlOnly1" presStyleLbl="revTx" presStyleIdx="3" presStyleCnt="8" custScaleX="186903" custLinFactNeighborX="13704"/>
      <dgm:spPr/>
      <dgm:t>
        <a:bodyPr/>
        <a:lstStyle/>
        <a:p>
          <a:endParaRPr lang="es-MX"/>
        </a:p>
      </dgm:t>
    </dgm:pt>
    <dgm:pt modelId="{464F2384-1102-4E07-92A0-F02C23898AE9}" type="pres">
      <dgm:prSet presAssocID="{5AEBCE20-CDDD-4DF6-B3DF-AE87A986B71C}" presName="noChildren" presStyleCnt="0"/>
      <dgm:spPr/>
    </dgm:pt>
    <dgm:pt modelId="{CEBB4920-9F38-4947-8775-C7D2426F3CA2}" type="pres">
      <dgm:prSet presAssocID="{5AEBCE20-CDDD-4DF6-B3DF-AE87A986B71C}" presName="gap" presStyleCnt="0"/>
      <dgm:spPr/>
    </dgm:pt>
    <dgm:pt modelId="{0FD22D7D-29FA-4F1B-9D6C-AFD9C1507617}" type="pres">
      <dgm:prSet presAssocID="{5AEBCE20-CDDD-4DF6-B3DF-AE87A986B71C}" presName="medCircle2" presStyleLbl="vennNode1" presStyleIdx="4" presStyleCnt="8" custLinFactX="-61599" custLinFactNeighborX="-100000"/>
      <dgm:spPr/>
    </dgm:pt>
    <dgm:pt modelId="{ACC5108C-8A9D-40A4-AEF6-E85F37FBA78C}" type="pres">
      <dgm:prSet presAssocID="{5AEBCE20-CDDD-4DF6-B3DF-AE87A986B71C}" presName="txLvlOnly1" presStyleLbl="revTx" presStyleIdx="4" presStyleCnt="8" custScaleX="186903" custLinFactNeighborX="13704"/>
      <dgm:spPr/>
      <dgm:t>
        <a:bodyPr/>
        <a:lstStyle/>
        <a:p>
          <a:endParaRPr lang="es-MX"/>
        </a:p>
      </dgm:t>
    </dgm:pt>
    <dgm:pt modelId="{EC42DA57-156B-43E5-87C7-C5F58861B1B2}" type="pres">
      <dgm:prSet presAssocID="{50041B96-ACA4-4B2B-A46C-7193081F1183}" presName="noChildren" presStyleCnt="0"/>
      <dgm:spPr/>
    </dgm:pt>
    <dgm:pt modelId="{CD77DA2A-7F16-4AA1-9A43-E382613A8347}" type="pres">
      <dgm:prSet presAssocID="{50041B96-ACA4-4B2B-A46C-7193081F1183}" presName="gap" presStyleCnt="0"/>
      <dgm:spPr/>
    </dgm:pt>
    <dgm:pt modelId="{C4DC021E-8C4C-421B-90CA-435594359F61}" type="pres">
      <dgm:prSet presAssocID="{50041B96-ACA4-4B2B-A46C-7193081F1183}" presName="medCircle2" presStyleLbl="vennNode1" presStyleIdx="5" presStyleCnt="8" custLinFactX="-61599" custLinFactNeighborX="-100000"/>
      <dgm:spPr/>
    </dgm:pt>
    <dgm:pt modelId="{1D2B5147-5E61-4EF5-8DF7-22BFB275D0BD}" type="pres">
      <dgm:prSet presAssocID="{50041B96-ACA4-4B2B-A46C-7193081F1183}" presName="txLvlOnly1" presStyleLbl="revTx" presStyleIdx="5" presStyleCnt="8" custScaleX="186903" custLinFactNeighborX="13704"/>
      <dgm:spPr/>
      <dgm:t>
        <a:bodyPr/>
        <a:lstStyle/>
        <a:p>
          <a:endParaRPr lang="es-MX"/>
        </a:p>
      </dgm:t>
    </dgm:pt>
    <dgm:pt modelId="{EBBF6E17-3283-43E1-BE79-0171D7404F03}" type="pres">
      <dgm:prSet presAssocID="{3C398C8E-5386-4C29-A71B-E544F969C59D}" presName="noChildren" presStyleCnt="0"/>
      <dgm:spPr/>
    </dgm:pt>
    <dgm:pt modelId="{6B5ABA76-E051-43CD-BE32-5FC59B7778C1}" type="pres">
      <dgm:prSet presAssocID="{3C398C8E-5386-4C29-A71B-E544F969C59D}" presName="gap" presStyleCnt="0"/>
      <dgm:spPr/>
    </dgm:pt>
    <dgm:pt modelId="{B094A2DD-4196-4750-9E58-C4FB3699F700}" type="pres">
      <dgm:prSet presAssocID="{3C398C8E-5386-4C29-A71B-E544F969C59D}" presName="medCircle2" presStyleLbl="vennNode1" presStyleIdx="6" presStyleCnt="8" custLinFactX="-61599" custLinFactNeighborX="-100000"/>
      <dgm:spPr/>
    </dgm:pt>
    <dgm:pt modelId="{559D4131-3B95-44FF-9E0E-7678F5DA4A0A}" type="pres">
      <dgm:prSet presAssocID="{3C398C8E-5386-4C29-A71B-E544F969C59D}" presName="txLvlOnly1" presStyleLbl="revTx" presStyleIdx="6" presStyleCnt="8" custScaleX="186903" custLinFactNeighborX="13704"/>
      <dgm:spPr/>
      <dgm:t>
        <a:bodyPr/>
        <a:lstStyle/>
        <a:p>
          <a:endParaRPr lang="es-MX"/>
        </a:p>
      </dgm:t>
    </dgm:pt>
    <dgm:pt modelId="{C4C767BF-674E-4A92-92CB-4B1D66EE935B}" type="pres">
      <dgm:prSet presAssocID="{D562D626-EA0E-4A0B-9B69-34AC8D50E5E9}" presName="noChildren" presStyleCnt="0"/>
      <dgm:spPr/>
    </dgm:pt>
    <dgm:pt modelId="{AFF0ADB6-C776-42F2-B787-50EDBBCD068B}" type="pres">
      <dgm:prSet presAssocID="{D562D626-EA0E-4A0B-9B69-34AC8D50E5E9}" presName="gap" presStyleCnt="0"/>
      <dgm:spPr/>
    </dgm:pt>
    <dgm:pt modelId="{3653BA11-48C5-46E5-98CB-71D2C4AA9136}" type="pres">
      <dgm:prSet presAssocID="{D562D626-EA0E-4A0B-9B69-34AC8D50E5E9}" presName="medCircle2" presStyleLbl="vennNode1" presStyleIdx="7" presStyleCnt="8" custLinFactX="-61599" custLinFactNeighborX="-100000"/>
      <dgm:spPr/>
      <dgm:t>
        <a:bodyPr/>
        <a:lstStyle/>
        <a:p>
          <a:endParaRPr lang="es-MX"/>
        </a:p>
      </dgm:t>
    </dgm:pt>
    <dgm:pt modelId="{66A9B149-AC8B-4FF8-AD11-7778DE466E3F}" type="pres">
      <dgm:prSet presAssocID="{D562D626-EA0E-4A0B-9B69-34AC8D50E5E9}" presName="txLvlOnly1" presStyleLbl="revTx" presStyleIdx="7" presStyleCnt="8" custScaleX="186903" custLinFactNeighborX="22" custLinFactNeighborY="-6278"/>
      <dgm:spPr/>
      <dgm:t>
        <a:bodyPr/>
        <a:lstStyle/>
        <a:p>
          <a:endParaRPr lang="es-MX"/>
        </a:p>
      </dgm:t>
    </dgm:pt>
  </dgm:ptLst>
  <dgm:cxnLst>
    <dgm:cxn modelId="{01050E2E-581E-4ACA-891A-6354663DD2D4}" type="presOf" srcId="{50041B96-ACA4-4B2B-A46C-7193081F1183}" destId="{1D2B5147-5E61-4EF5-8DF7-22BFB275D0BD}" srcOrd="0" destOrd="0" presId="urn:microsoft.com/office/officeart/2008/layout/VerticalCircleList"/>
    <dgm:cxn modelId="{E4B2CDCE-A892-4A0F-8166-1376856C3053}" type="presOf" srcId="{D562D626-EA0E-4A0B-9B69-34AC8D50E5E9}" destId="{66A9B149-AC8B-4FF8-AD11-7778DE466E3F}" srcOrd="0" destOrd="0" presId="urn:microsoft.com/office/officeart/2008/layout/VerticalCircleList"/>
    <dgm:cxn modelId="{100007BD-2040-4019-A89E-48B4755F8AFE}" srcId="{94D9792F-5A75-4FDD-B8BD-52F12C6A7090}" destId="{90360D25-451E-4C61-87F7-9DABECF84480}" srcOrd="0" destOrd="0" parTransId="{66DED3B9-BD4E-4A4A-BCD3-444E603C410F}" sibTransId="{4FF2B50A-2F21-4467-9209-DFA6492306F1}"/>
    <dgm:cxn modelId="{D2D57BA8-E7FD-4734-9D34-1C3093CE467D}" srcId="{94D9792F-5A75-4FDD-B8BD-52F12C6A7090}" destId="{69E0436E-B585-497E-BC42-C4816DC954E8}" srcOrd="3" destOrd="0" parTransId="{A1E89D3C-1CBD-4522-A177-A555BC058986}" sibTransId="{43EDF30D-EE85-4655-A8D6-2EA2DA9416A9}"/>
    <dgm:cxn modelId="{AAB8870C-7493-4AA4-88FD-8276926692A3}" srcId="{94D9792F-5A75-4FDD-B8BD-52F12C6A7090}" destId="{D562D626-EA0E-4A0B-9B69-34AC8D50E5E9}" srcOrd="7" destOrd="0" parTransId="{799C3745-436D-40D8-919C-AE51C4664730}" sibTransId="{49448AFF-AECC-4966-8944-CC3296D8E36F}"/>
    <dgm:cxn modelId="{C47B6FD1-D470-4F2F-9D9A-CCFC4C2B0A8F}" type="presOf" srcId="{69E0436E-B585-497E-BC42-C4816DC954E8}" destId="{5A324D42-D601-4B69-9ECF-3E825316441F}" srcOrd="0" destOrd="0" presId="urn:microsoft.com/office/officeart/2008/layout/VerticalCircleList"/>
    <dgm:cxn modelId="{92445A86-FD40-4BEE-8118-C0DBB1DD2D41}" type="presOf" srcId="{90360D25-451E-4C61-87F7-9DABECF84480}" destId="{B71BA3D8-36AB-4F74-8E9F-4B0475FC199D}" srcOrd="0" destOrd="0" presId="urn:microsoft.com/office/officeart/2008/layout/VerticalCircleList"/>
    <dgm:cxn modelId="{97C64DCB-BA83-4509-B188-A9E70BBC15F3}" srcId="{94D9792F-5A75-4FDD-B8BD-52F12C6A7090}" destId="{3C398C8E-5386-4C29-A71B-E544F969C59D}" srcOrd="6" destOrd="0" parTransId="{DE22F3B6-9B8B-4E02-9189-5799F200C591}" sibTransId="{B9A16CBF-1E72-4118-B4B4-BEEBB30F3988}"/>
    <dgm:cxn modelId="{478FAE38-F86D-4677-B545-CF7B5E779EE3}" type="presOf" srcId="{7AEA2A3E-A8EB-431B-B7FA-0A795A428155}" destId="{0A719E2C-3A1C-4DF8-AF69-CC5322D2172F}" srcOrd="0" destOrd="0" presId="urn:microsoft.com/office/officeart/2008/layout/VerticalCircleList"/>
    <dgm:cxn modelId="{EB8E803D-7A2C-413A-AABC-5508952D1FC2}" srcId="{94D9792F-5A75-4FDD-B8BD-52F12C6A7090}" destId="{7AEA2A3E-A8EB-431B-B7FA-0A795A428155}" srcOrd="2" destOrd="0" parTransId="{421E1F33-3CE9-4138-99FB-0E443D30C11F}" sibTransId="{550C7EA6-6AF4-45E3-AC9A-49169A48AB23}"/>
    <dgm:cxn modelId="{57F4F739-91B1-4A05-B4CA-7481437BFF6C}" type="presOf" srcId="{94D9792F-5A75-4FDD-B8BD-52F12C6A7090}" destId="{325B70F8-C4CE-4DB4-AAA8-B77C0DC4A87C}" srcOrd="0" destOrd="0" presId="urn:microsoft.com/office/officeart/2008/layout/VerticalCircleList"/>
    <dgm:cxn modelId="{1FE1F47B-953E-4B98-98B8-1F70501573EA}" srcId="{94D9792F-5A75-4FDD-B8BD-52F12C6A7090}" destId="{04F59E3B-2716-450C-B9BF-3E3EC913E0D4}" srcOrd="1" destOrd="0" parTransId="{FBF2A890-A69B-45D3-9A2A-A5326D079774}" sibTransId="{2AAB1FA1-9F18-4808-B541-3E402E7206FD}"/>
    <dgm:cxn modelId="{78433C72-10FD-4056-95E2-DB63FB8D8E0D}" srcId="{94D9792F-5A75-4FDD-B8BD-52F12C6A7090}" destId="{50041B96-ACA4-4B2B-A46C-7193081F1183}" srcOrd="5" destOrd="0" parTransId="{6617D370-1DDF-4CD9-9280-2E85437E1307}" sibTransId="{40EDE68C-0521-49D3-8946-E4D8E9D47205}"/>
    <dgm:cxn modelId="{97DF4AC1-EF36-4845-B68B-6BD36442B25A}" srcId="{94D9792F-5A75-4FDD-B8BD-52F12C6A7090}" destId="{5AEBCE20-CDDD-4DF6-B3DF-AE87A986B71C}" srcOrd="4" destOrd="0" parTransId="{0891FB38-AB14-444C-9F0A-9BBF2B82ABDF}" sibTransId="{28631889-AF68-44F7-A79C-C8601D5E09DA}"/>
    <dgm:cxn modelId="{9FC10D2A-1DEE-48DA-B2A9-A9427B050972}" type="presOf" srcId="{3C398C8E-5386-4C29-A71B-E544F969C59D}" destId="{559D4131-3B95-44FF-9E0E-7678F5DA4A0A}" srcOrd="0" destOrd="0" presId="urn:microsoft.com/office/officeart/2008/layout/VerticalCircleList"/>
    <dgm:cxn modelId="{7743FA15-3DB5-46BF-AB1F-3DE15447DBB0}" type="presOf" srcId="{04F59E3B-2716-450C-B9BF-3E3EC913E0D4}" destId="{27360D30-E2D8-4A6E-9F28-C3EE52296950}" srcOrd="0" destOrd="0" presId="urn:microsoft.com/office/officeart/2008/layout/VerticalCircleList"/>
    <dgm:cxn modelId="{C0645E48-1730-4C69-88CC-FB04AF6FFDD5}" type="presOf" srcId="{5AEBCE20-CDDD-4DF6-B3DF-AE87A986B71C}" destId="{ACC5108C-8A9D-40A4-AEF6-E85F37FBA78C}" srcOrd="0" destOrd="0" presId="urn:microsoft.com/office/officeart/2008/layout/VerticalCircleList"/>
    <dgm:cxn modelId="{81CC3585-DC3B-444E-A9D2-0BFD00FA1933}" type="presParOf" srcId="{325B70F8-C4CE-4DB4-AAA8-B77C0DC4A87C}" destId="{691D5AA6-1EF6-4B03-9B12-107E838B5A97}" srcOrd="0" destOrd="0" presId="urn:microsoft.com/office/officeart/2008/layout/VerticalCircleList"/>
    <dgm:cxn modelId="{80BAB488-396A-4DA0-85BE-C4E77AE76D7F}" type="presParOf" srcId="{691D5AA6-1EF6-4B03-9B12-107E838B5A97}" destId="{F71A567B-551F-4576-A22A-816B90E9DEF3}" srcOrd="0" destOrd="0" presId="urn:microsoft.com/office/officeart/2008/layout/VerticalCircleList"/>
    <dgm:cxn modelId="{C09573D3-76A3-43D2-B820-6ABD7EDFFE0D}" type="presParOf" srcId="{691D5AA6-1EF6-4B03-9B12-107E838B5A97}" destId="{3ADD6CFB-D27E-4B04-A91D-86A5D30CFF4F}" srcOrd="1" destOrd="0" presId="urn:microsoft.com/office/officeart/2008/layout/VerticalCircleList"/>
    <dgm:cxn modelId="{2DAD3F76-64F0-4F15-98B8-59A0B22594A8}" type="presParOf" srcId="{691D5AA6-1EF6-4B03-9B12-107E838B5A97}" destId="{B71BA3D8-36AB-4F74-8E9F-4B0475FC199D}" srcOrd="2" destOrd="0" presId="urn:microsoft.com/office/officeart/2008/layout/VerticalCircleList"/>
    <dgm:cxn modelId="{BB487460-C02F-4CA2-93F9-4B939ADED3E7}" type="presParOf" srcId="{325B70F8-C4CE-4DB4-AAA8-B77C0DC4A87C}" destId="{1302863A-9223-4B14-8AAA-353457CA27B1}" srcOrd="1" destOrd="0" presId="urn:microsoft.com/office/officeart/2008/layout/VerticalCircleList"/>
    <dgm:cxn modelId="{59F22E77-048F-4051-8A88-1FCD0F8D207C}" type="presParOf" srcId="{1302863A-9223-4B14-8AAA-353457CA27B1}" destId="{F473AB1F-50D0-4DD9-9A91-CAE8D8E547C0}" srcOrd="0" destOrd="0" presId="urn:microsoft.com/office/officeart/2008/layout/VerticalCircleList"/>
    <dgm:cxn modelId="{2AAA62CF-0092-42EF-95F8-964AEA7899C0}" type="presParOf" srcId="{1302863A-9223-4B14-8AAA-353457CA27B1}" destId="{1E6B4529-4277-460A-BEBF-C899B434F4BF}" srcOrd="1" destOrd="0" presId="urn:microsoft.com/office/officeart/2008/layout/VerticalCircleList"/>
    <dgm:cxn modelId="{1CD97A33-E1B6-444A-920D-2FE1B795E7C7}" type="presParOf" srcId="{1302863A-9223-4B14-8AAA-353457CA27B1}" destId="{27360D30-E2D8-4A6E-9F28-C3EE52296950}" srcOrd="2" destOrd="0" presId="urn:microsoft.com/office/officeart/2008/layout/VerticalCircleList"/>
    <dgm:cxn modelId="{B7672F9B-2CF3-4F95-9FC3-EA5005146409}" type="presParOf" srcId="{325B70F8-C4CE-4DB4-AAA8-B77C0DC4A87C}" destId="{795DB977-CED1-4948-BCD5-56214A7886D7}" srcOrd="2" destOrd="0" presId="urn:microsoft.com/office/officeart/2008/layout/VerticalCircleList"/>
    <dgm:cxn modelId="{382E8F8C-52DD-43F3-95E2-9EA87B1A83E4}" type="presParOf" srcId="{795DB977-CED1-4948-BCD5-56214A7886D7}" destId="{8410CAE1-D0DB-432E-8159-0846E8D73C6B}" srcOrd="0" destOrd="0" presId="urn:microsoft.com/office/officeart/2008/layout/VerticalCircleList"/>
    <dgm:cxn modelId="{AA59992F-7E1F-4B47-8370-BC0B56867B5A}" type="presParOf" srcId="{795DB977-CED1-4948-BCD5-56214A7886D7}" destId="{82399FF4-036A-43AD-A4E3-F3CFEADCD658}" srcOrd="1" destOrd="0" presId="urn:microsoft.com/office/officeart/2008/layout/VerticalCircleList"/>
    <dgm:cxn modelId="{B5D1DE97-3CBF-4266-A9CF-80AAB3A3F19C}" type="presParOf" srcId="{795DB977-CED1-4948-BCD5-56214A7886D7}" destId="{0A719E2C-3A1C-4DF8-AF69-CC5322D2172F}" srcOrd="2" destOrd="0" presId="urn:microsoft.com/office/officeart/2008/layout/VerticalCircleList"/>
    <dgm:cxn modelId="{D6DC3297-C38A-4EBE-8699-A0C37414871F}" type="presParOf" srcId="{325B70F8-C4CE-4DB4-AAA8-B77C0DC4A87C}" destId="{03DFD577-14C5-489A-9759-ABC2C31803D4}" srcOrd="3" destOrd="0" presId="urn:microsoft.com/office/officeart/2008/layout/VerticalCircleList"/>
    <dgm:cxn modelId="{6412B718-B302-45C7-A39E-FFDBB29E6682}" type="presParOf" srcId="{03DFD577-14C5-489A-9759-ABC2C31803D4}" destId="{E0244D1D-96F7-48D3-9B1C-BAF1A646411D}" srcOrd="0" destOrd="0" presId="urn:microsoft.com/office/officeart/2008/layout/VerticalCircleList"/>
    <dgm:cxn modelId="{A8155337-BAC0-42A8-8DFB-EEFCD0910C03}" type="presParOf" srcId="{03DFD577-14C5-489A-9759-ABC2C31803D4}" destId="{13B93A5D-ED0C-4B29-9FCF-132107761F97}" srcOrd="1" destOrd="0" presId="urn:microsoft.com/office/officeart/2008/layout/VerticalCircleList"/>
    <dgm:cxn modelId="{F5D50FB5-11BF-450F-A318-EE962E8C857A}" type="presParOf" srcId="{03DFD577-14C5-489A-9759-ABC2C31803D4}" destId="{5A324D42-D601-4B69-9ECF-3E825316441F}" srcOrd="2" destOrd="0" presId="urn:microsoft.com/office/officeart/2008/layout/VerticalCircleList"/>
    <dgm:cxn modelId="{B3E707AD-D398-4A95-A07B-A02BAE79713C}" type="presParOf" srcId="{325B70F8-C4CE-4DB4-AAA8-B77C0DC4A87C}" destId="{464F2384-1102-4E07-92A0-F02C23898AE9}" srcOrd="4" destOrd="0" presId="urn:microsoft.com/office/officeart/2008/layout/VerticalCircleList"/>
    <dgm:cxn modelId="{D318AB03-B906-48CF-9D91-F3F726E89C6B}" type="presParOf" srcId="{464F2384-1102-4E07-92A0-F02C23898AE9}" destId="{CEBB4920-9F38-4947-8775-C7D2426F3CA2}" srcOrd="0" destOrd="0" presId="urn:microsoft.com/office/officeart/2008/layout/VerticalCircleList"/>
    <dgm:cxn modelId="{2178E537-9D6F-4886-A7FA-49AA8A89E5AF}" type="presParOf" srcId="{464F2384-1102-4E07-92A0-F02C23898AE9}" destId="{0FD22D7D-29FA-4F1B-9D6C-AFD9C1507617}" srcOrd="1" destOrd="0" presId="urn:microsoft.com/office/officeart/2008/layout/VerticalCircleList"/>
    <dgm:cxn modelId="{B10564D6-DEC5-465C-858E-63CCD7B9B6BB}" type="presParOf" srcId="{464F2384-1102-4E07-92A0-F02C23898AE9}" destId="{ACC5108C-8A9D-40A4-AEF6-E85F37FBA78C}" srcOrd="2" destOrd="0" presId="urn:microsoft.com/office/officeart/2008/layout/VerticalCircleList"/>
    <dgm:cxn modelId="{E6247074-4167-4153-A785-61BE16B39B3B}" type="presParOf" srcId="{325B70F8-C4CE-4DB4-AAA8-B77C0DC4A87C}" destId="{EC42DA57-156B-43E5-87C7-C5F58861B1B2}" srcOrd="5" destOrd="0" presId="urn:microsoft.com/office/officeart/2008/layout/VerticalCircleList"/>
    <dgm:cxn modelId="{FCDDE6A7-45BC-4CBE-AD4D-2AE654BB03B5}" type="presParOf" srcId="{EC42DA57-156B-43E5-87C7-C5F58861B1B2}" destId="{CD77DA2A-7F16-4AA1-9A43-E382613A8347}" srcOrd="0" destOrd="0" presId="urn:microsoft.com/office/officeart/2008/layout/VerticalCircleList"/>
    <dgm:cxn modelId="{8F97C150-6224-4F35-A92D-5AFB7F7CB5B6}" type="presParOf" srcId="{EC42DA57-156B-43E5-87C7-C5F58861B1B2}" destId="{C4DC021E-8C4C-421B-90CA-435594359F61}" srcOrd="1" destOrd="0" presId="urn:microsoft.com/office/officeart/2008/layout/VerticalCircleList"/>
    <dgm:cxn modelId="{E8027C0A-74B1-437F-BE9F-04952AE2A5A2}" type="presParOf" srcId="{EC42DA57-156B-43E5-87C7-C5F58861B1B2}" destId="{1D2B5147-5E61-4EF5-8DF7-22BFB275D0BD}" srcOrd="2" destOrd="0" presId="urn:microsoft.com/office/officeart/2008/layout/VerticalCircleList"/>
    <dgm:cxn modelId="{9082EE59-9437-420B-9985-3B101241BB4E}" type="presParOf" srcId="{325B70F8-C4CE-4DB4-AAA8-B77C0DC4A87C}" destId="{EBBF6E17-3283-43E1-BE79-0171D7404F03}" srcOrd="6" destOrd="0" presId="urn:microsoft.com/office/officeart/2008/layout/VerticalCircleList"/>
    <dgm:cxn modelId="{639A74AC-0A41-4750-9956-0867D90812C5}" type="presParOf" srcId="{EBBF6E17-3283-43E1-BE79-0171D7404F03}" destId="{6B5ABA76-E051-43CD-BE32-5FC59B7778C1}" srcOrd="0" destOrd="0" presId="urn:microsoft.com/office/officeart/2008/layout/VerticalCircleList"/>
    <dgm:cxn modelId="{BC64E2E1-5D42-4198-B1A5-78AF9C100E2D}" type="presParOf" srcId="{EBBF6E17-3283-43E1-BE79-0171D7404F03}" destId="{B094A2DD-4196-4750-9E58-C4FB3699F700}" srcOrd="1" destOrd="0" presId="urn:microsoft.com/office/officeart/2008/layout/VerticalCircleList"/>
    <dgm:cxn modelId="{4779BC6F-A1F9-4DC7-B062-EA819974D535}" type="presParOf" srcId="{EBBF6E17-3283-43E1-BE79-0171D7404F03}" destId="{559D4131-3B95-44FF-9E0E-7678F5DA4A0A}" srcOrd="2" destOrd="0" presId="urn:microsoft.com/office/officeart/2008/layout/VerticalCircleList"/>
    <dgm:cxn modelId="{74208375-8846-4749-BB35-C346D71ADC68}" type="presParOf" srcId="{325B70F8-C4CE-4DB4-AAA8-B77C0DC4A87C}" destId="{C4C767BF-674E-4A92-92CB-4B1D66EE935B}" srcOrd="7" destOrd="0" presId="urn:microsoft.com/office/officeart/2008/layout/VerticalCircleList"/>
    <dgm:cxn modelId="{40063150-6A2F-40FC-852B-E8225242ECFE}" type="presParOf" srcId="{C4C767BF-674E-4A92-92CB-4B1D66EE935B}" destId="{AFF0ADB6-C776-42F2-B787-50EDBBCD068B}" srcOrd="0" destOrd="0" presId="urn:microsoft.com/office/officeart/2008/layout/VerticalCircleList"/>
    <dgm:cxn modelId="{2863E885-3D6D-402D-9E7C-D3B07C0443D6}" type="presParOf" srcId="{C4C767BF-674E-4A92-92CB-4B1D66EE935B}" destId="{3653BA11-48C5-46E5-98CB-71D2C4AA9136}" srcOrd="1" destOrd="0" presId="urn:microsoft.com/office/officeart/2008/layout/VerticalCircleList"/>
    <dgm:cxn modelId="{A5C83936-D3AB-45DE-A5E2-2E4C53D08715}" type="presParOf" srcId="{C4C767BF-674E-4A92-92CB-4B1D66EE935B}" destId="{66A9B149-AC8B-4FF8-AD11-7778DE466E3F}" srcOrd="2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D9792F-5A75-4FDD-B8BD-52F12C6A7090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90360D25-451E-4C61-87F7-9DABECF84480}">
      <dgm:prSet phldrT="[Texto]" custT="1"/>
      <dgm:spPr/>
      <dgm:t>
        <a:bodyPr/>
        <a:lstStyle/>
        <a:p>
          <a:r>
            <a:rPr lang="es-BO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Vasoactivos</a:t>
          </a:r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BO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Viagra</a:t>
          </a:r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DED3B9-BD4E-4A4A-BCD3-444E603C410F}" type="parTrans" cxnId="{100007BD-2040-4019-A89E-48B4755F8AFE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F2B50A-2F21-4467-9209-DFA6492306F1}" type="sibTrans" cxnId="{100007BD-2040-4019-A89E-48B4755F8AFE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F59E3B-2716-450C-B9BF-3E3EC913E0D4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Broncodilatadores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2A890-A69B-45D3-9A2A-A5326D079774}" type="parTrans" cxnId="{1FE1F47B-953E-4B98-98B8-1F70501573EA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AB1FA1-9F18-4808-B541-3E402E7206FD}" type="sibTrans" cxnId="{1FE1F47B-953E-4B98-98B8-1F70501573EA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EA2A3E-A8EB-431B-B7FA-0A795A428155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Oxigenoterapia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1E1F33-3CE9-4138-99FB-0E443D30C11F}" type="parTrans" cxnId="{EB8E803D-7A2C-413A-AABC-5508952D1FC2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0C7EA6-6AF4-45E3-AC9A-49169A48AB23}" type="sibTrans" cxnId="{EB8E803D-7A2C-413A-AABC-5508952D1FC2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E0436E-B585-497E-BC42-C4816DC954E8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ECMO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E89D3C-1CBD-4522-A177-A555BC058986}" type="parTrans" cxnId="{D2D57BA8-E7FD-4734-9D34-1C3093CE467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EDF30D-EE85-4655-A8D6-2EA2DA9416A9}" type="sibTrans" cxnId="{D2D57BA8-E7FD-4734-9D34-1C3093CE467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41B96-ACA4-4B2B-A46C-7193081F1183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de pulmón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17D370-1DDF-4CD9-9280-2E85437E1307}" type="parTrans" cxnId="{78433C72-10FD-4056-95E2-DB63FB8D8E0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EDE68C-0521-49D3-8946-E4D8E9D47205}" type="sibTrans" cxnId="{78433C72-10FD-4056-95E2-DB63FB8D8E0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398C8E-5386-4C29-A71B-E544F969C59D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cardiopulmonar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22F3B6-9B8B-4E02-9189-5799F200C591}" type="parTrans" cxnId="{97C64DCB-BA83-4509-B188-A9E70BBC15F3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A16CBF-1E72-4118-B4B4-BEEBB30F3988}" type="sibTrans" cxnId="{97C64DCB-BA83-4509-B188-A9E70BBC15F3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5B70F8-C4CE-4DB4-AAA8-B77C0DC4A87C}" type="pres">
      <dgm:prSet presAssocID="{94D9792F-5A75-4FDD-B8BD-52F12C6A7090}" presName="Name0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691D5AA6-1EF6-4B03-9B12-107E838B5A97}" type="pres">
      <dgm:prSet presAssocID="{90360D25-451E-4C61-87F7-9DABECF84480}" presName="noChildren" presStyleCnt="0"/>
      <dgm:spPr/>
    </dgm:pt>
    <dgm:pt modelId="{F71A567B-551F-4576-A22A-816B90E9DEF3}" type="pres">
      <dgm:prSet presAssocID="{90360D25-451E-4C61-87F7-9DABECF84480}" presName="gap" presStyleCnt="0"/>
      <dgm:spPr/>
    </dgm:pt>
    <dgm:pt modelId="{3ADD6CFB-D27E-4B04-A91D-86A5D30CFF4F}" type="pres">
      <dgm:prSet presAssocID="{90360D25-451E-4C61-87F7-9DABECF84480}" presName="medCircle2" presStyleLbl="vennNode1" presStyleIdx="0" presStyleCnt="6" custLinFactNeighborX="-29643"/>
      <dgm:spPr/>
    </dgm:pt>
    <dgm:pt modelId="{B71BA3D8-36AB-4F74-8E9F-4B0475FC199D}" type="pres">
      <dgm:prSet presAssocID="{90360D25-451E-4C61-87F7-9DABECF84480}" presName="txLvlOnly1" presStyleLbl="revTx" presStyleIdx="0" presStyleCnt="6" custScaleX="81533" custLinFactNeighborX="-14823"/>
      <dgm:spPr/>
      <dgm:t>
        <a:bodyPr/>
        <a:lstStyle/>
        <a:p>
          <a:endParaRPr lang="es-BO"/>
        </a:p>
      </dgm:t>
    </dgm:pt>
    <dgm:pt modelId="{1302863A-9223-4B14-8AAA-353457CA27B1}" type="pres">
      <dgm:prSet presAssocID="{04F59E3B-2716-450C-B9BF-3E3EC913E0D4}" presName="noChildren" presStyleCnt="0"/>
      <dgm:spPr/>
    </dgm:pt>
    <dgm:pt modelId="{F473AB1F-50D0-4DD9-9A91-CAE8D8E547C0}" type="pres">
      <dgm:prSet presAssocID="{04F59E3B-2716-450C-B9BF-3E3EC913E0D4}" presName="gap" presStyleCnt="0"/>
      <dgm:spPr/>
    </dgm:pt>
    <dgm:pt modelId="{1E6B4529-4277-460A-BEBF-C899B434F4BF}" type="pres">
      <dgm:prSet presAssocID="{04F59E3B-2716-450C-B9BF-3E3EC913E0D4}" presName="medCircle2" presStyleLbl="vennNode1" presStyleIdx="1" presStyleCnt="6" custLinFactNeighborX="-29643"/>
      <dgm:spPr/>
    </dgm:pt>
    <dgm:pt modelId="{27360D30-E2D8-4A6E-9F28-C3EE52296950}" type="pres">
      <dgm:prSet presAssocID="{04F59E3B-2716-450C-B9BF-3E3EC913E0D4}" presName="txLvlOnly1" presStyleLbl="revTx" presStyleIdx="1" presStyleCnt="6" custScaleX="81533" custLinFactNeighborX="-14823"/>
      <dgm:spPr/>
      <dgm:t>
        <a:bodyPr/>
        <a:lstStyle/>
        <a:p>
          <a:endParaRPr lang="es-MX"/>
        </a:p>
      </dgm:t>
    </dgm:pt>
    <dgm:pt modelId="{795DB977-CED1-4948-BCD5-56214A7886D7}" type="pres">
      <dgm:prSet presAssocID="{7AEA2A3E-A8EB-431B-B7FA-0A795A428155}" presName="noChildren" presStyleCnt="0"/>
      <dgm:spPr/>
    </dgm:pt>
    <dgm:pt modelId="{8410CAE1-D0DB-432E-8159-0846E8D73C6B}" type="pres">
      <dgm:prSet presAssocID="{7AEA2A3E-A8EB-431B-B7FA-0A795A428155}" presName="gap" presStyleCnt="0"/>
      <dgm:spPr/>
    </dgm:pt>
    <dgm:pt modelId="{82399FF4-036A-43AD-A4E3-F3CFEADCD658}" type="pres">
      <dgm:prSet presAssocID="{7AEA2A3E-A8EB-431B-B7FA-0A795A428155}" presName="medCircle2" presStyleLbl="vennNode1" presStyleIdx="2" presStyleCnt="6" custLinFactNeighborX="-29643"/>
      <dgm:spPr/>
    </dgm:pt>
    <dgm:pt modelId="{0A719E2C-3A1C-4DF8-AF69-CC5322D2172F}" type="pres">
      <dgm:prSet presAssocID="{7AEA2A3E-A8EB-431B-B7FA-0A795A428155}" presName="txLvlOnly1" presStyleLbl="revTx" presStyleIdx="2" presStyleCnt="6" custScaleX="81533" custLinFactNeighborX="-14823"/>
      <dgm:spPr/>
      <dgm:t>
        <a:bodyPr/>
        <a:lstStyle/>
        <a:p>
          <a:endParaRPr lang="es-MX"/>
        </a:p>
      </dgm:t>
    </dgm:pt>
    <dgm:pt modelId="{03DFD577-14C5-489A-9759-ABC2C31803D4}" type="pres">
      <dgm:prSet presAssocID="{69E0436E-B585-497E-BC42-C4816DC954E8}" presName="noChildren" presStyleCnt="0"/>
      <dgm:spPr/>
    </dgm:pt>
    <dgm:pt modelId="{E0244D1D-96F7-48D3-9B1C-BAF1A646411D}" type="pres">
      <dgm:prSet presAssocID="{69E0436E-B585-497E-BC42-C4816DC954E8}" presName="gap" presStyleCnt="0"/>
      <dgm:spPr/>
    </dgm:pt>
    <dgm:pt modelId="{13B93A5D-ED0C-4B29-9FCF-132107761F97}" type="pres">
      <dgm:prSet presAssocID="{69E0436E-B585-497E-BC42-C4816DC954E8}" presName="medCircle2" presStyleLbl="vennNode1" presStyleIdx="3" presStyleCnt="6" custLinFactNeighborX="-29643"/>
      <dgm:spPr/>
    </dgm:pt>
    <dgm:pt modelId="{5A324D42-D601-4B69-9ECF-3E825316441F}" type="pres">
      <dgm:prSet presAssocID="{69E0436E-B585-497E-BC42-C4816DC954E8}" presName="txLvlOnly1" presStyleLbl="revTx" presStyleIdx="3" presStyleCnt="6" custScaleX="81533" custLinFactNeighborX="-14823"/>
      <dgm:spPr/>
      <dgm:t>
        <a:bodyPr/>
        <a:lstStyle/>
        <a:p>
          <a:endParaRPr lang="es-MX"/>
        </a:p>
      </dgm:t>
    </dgm:pt>
    <dgm:pt modelId="{EC42DA57-156B-43E5-87C7-C5F58861B1B2}" type="pres">
      <dgm:prSet presAssocID="{50041B96-ACA4-4B2B-A46C-7193081F1183}" presName="noChildren" presStyleCnt="0"/>
      <dgm:spPr/>
    </dgm:pt>
    <dgm:pt modelId="{CD77DA2A-7F16-4AA1-9A43-E382613A8347}" type="pres">
      <dgm:prSet presAssocID="{50041B96-ACA4-4B2B-A46C-7193081F1183}" presName="gap" presStyleCnt="0"/>
      <dgm:spPr/>
    </dgm:pt>
    <dgm:pt modelId="{C4DC021E-8C4C-421B-90CA-435594359F61}" type="pres">
      <dgm:prSet presAssocID="{50041B96-ACA4-4B2B-A46C-7193081F1183}" presName="medCircle2" presStyleLbl="vennNode1" presStyleIdx="4" presStyleCnt="6" custLinFactNeighborX="-29643"/>
      <dgm:spPr/>
    </dgm:pt>
    <dgm:pt modelId="{1D2B5147-5E61-4EF5-8DF7-22BFB275D0BD}" type="pres">
      <dgm:prSet presAssocID="{50041B96-ACA4-4B2B-A46C-7193081F1183}" presName="txLvlOnly1" presStyleLbl="revTx" presStyleIdx="4" presStyleCnt="6" custScaleX="81533" custLinFactNeighborX="-14823"/>
      <dgm:spPr/>
      <dgm:t>
        <a:bodyPr/>
        <a:lstStyle/>
        <a:p>
          <a:endParaRPr lang="es-MX"/>
        </a:p>
      </dgm:t>
    </dgm:pt>
    <dgm:pt modelId="{EBBF6E17-3283-43E1-BE79-0171D7404F03}" type="pres">
      <dgm:prSet presAssocID="{3C398C8E-5386-4C29-A71B-E544F969C59D}" presName="noChildren" presStyleCnt="0"/>
      <dgm:spPr/>
    </dgm:pt>
    <dgm:pt modelId="{6B5ABA76-E051-43CD-BE32-5FC59B7778C1}" type="pres">
      <dgm:prSet presAssocID="{3C398C8E-5386-4C29-A71B-E544F969C59D}" presName="gap" presStyleCnt="0"/>
      <dgm:spPr/>
    </dgm:pt>
    <dgm:pt modelId="{B094A2DD-4196-4750-9E58-C4FB3699F700}" type="pres">
      <dgm:prSet presAssocID="{3C398C8E-5386-4C29-A71B-E544F969C59D}" presName="medCircle2" presStyleLbl="vennNode1" presStyleIdx="5" presStyleCnt="6" custLinFactNeighborX="-29643"/>
      <dgm:spPr/>
      <dgm:t>
        <a:bodyPr/>
        <a:lstStyle/>
        <a:p>
          <a:endParaRPr lang="es-MX"/>
        </a:p>
      </dgm:t>
    </dgm:pt>
    <dgm:pt modelId="{559D4131-3B95-44FF-9E0E-7678F5DA4A0A}" type="pres">
      <dgm:prSet presAssocID="{3C398C8E-5386-4C29-A71B-E544F969C59D}" presName="txLvlOnly1" presStyleLbl="revTx" presStyleIdx="5" presStyleCnt="6" custScaleX="81533" custLinFactNeighborX="-14823"/>
      <dgm:spPr/>
      <dgm:t>
        <a:bodyPr/>
        <a:lstStyle/>
        <a:p>
          <a:endParaRPr lang="es-BO"/>
        </a:p>
      </dgm:t>
    </dgm:pt>
  </dgm:ptLst>
  <dgm:cxnLst>
    <dgm:cxn modelId="{7E7355EC-56CD-4899-946E-84BD5DC954FB}" type="presOf" srcId="{3C398C8E-5386-4C29-A71B-E544F969C59D}" destId="{559D4131-3B95-44FF-9E0E-7678F5DA4A0A}" srcOrd="0" destOrd="0" presId="urn:microsoft.com/office/officeart/2008/layout/VerticalCircleList"/>
    <dgm:cxn modelId="{5E8B54A9-4CEE-4A49-95F0-97E4F03BAC3D}" type="presOf" srcId="{94D9792F-5A75-4FDD-B8BD-52F12C6A7090}" destId="{325B70F8-C4CE-4DB4-AAA8-B77C0DC4A87C}" srcOrd="0" destOrd="0" presId="urn:microsoft.com/office/officeart/2008/layout/VerticalCircleList"/>
    <dgm:cxn modelId="{1FE1F47B-953E-4B98-98B8-1F70501573EA}" srcId="{94D9792F-5A75-4FDD-B8BD-52F12C6A7090}" destId="{04F59E3B-2716-450C-B9BF-3E3EC913E0D4}" srcOrd="1" destOrd="0" parTransId="{FBF2A890-A69B-45D3-9A2A-A5326D079774}" sibTransId="{2AAB1FA1-9F18-4808-B541-3E402E7206FD}"/>
    <dgm:cxn modelId="{D2D57BA8-E7FD-4734-9D34-1C3093CE467D}" srcId="{94D9792F-5A75-4FDD-B8BD-52F12C6A7090}" destId="{69E0436E-B585-497E-BC42-C4816DC954E8}" srcOrd="3" destOrd="0" parTransId="{A1E89D3C-1CBD-4522-A177-A555BC058986}" sibTransId="{43EDF30D-EE85-4655-A8D6-2EA2DA9416A9}"/>
    <dgm:cxn modelId="{100007BD-2040-4019-A89E-48B4755F8AFE}" srcId="{94D9792F-5A75-4FDD-B8BD-52F12C6A7090}" destId="{90360D25-451E-4C61-87F7-9DABECF84480}" srcOrd="0" destOrd="0" parTransId="{66DED3B9-BD4E-4A4A-BCD3-444E603C410F}" sibTransId="{4FF2B50A-2F21-4467-9209-DFA6492306F1}"/>
    <dgm:cxn modelId="{97C64DCB-BA83-4509-B188-A9E70BBC15F3}" srcId="{94D9792F-5A75-4FDD-B8BD-52F12C6A7090}" destId="{3C398C8E-5386-4C29-A71B-E544F969C59D}" srcOrd="5" destOrd="0" parTransId="{DE22F3B6-9B8B-4E02-9189-5799F200C591}" sibTransId="{B9A16CBF-1E72-4118-B4B4-BEEBB30F3988}"/>
    <dgm:cxn modelId="{78433C72-10FD-4056-95E2-DB63FB8D8E0D}" srcId="{94D9792F-5A75-4FDD-B8BD-52F12C6A7090}" destId="{50041B96-ACA4-4B2B-A46C-7193081F1183}" srcOrd="4" destOrd="0" parTransId="{6617D370-1DDF-4CD9-9280-2E85437E1307}" sibTransId="{40EDE68C-0521-49D3-8946-E4D8E9D47205}"/>
    <dgm:cxn modelId="{15BC4559-25CF-4898-9DEB-C22B14E28D1A}" type="presOf" srcId="{69E0436E-B585-497E-BC42-C4816DC954E8}" destId="{5A324D42-D601-4B69-9ECF-3E825316441F}" srcOrd="0" destOrd="0" presId="urn:microsoft.com/office/officeart/2008/layout/VerticalCircleList"/>
    <dgm:cxn modelId="{EB8E803D-7A2C-413A-AABC-5508952D1FC2}" srcId="{94D9792F-5A75-4FDD-B8BD-52F12C6A7090}" destId="{7AEA2A3E-A8EB-431B-B7FA-0A795A428155}" srcOrd="2" destOrd="0" parTransId="{421E1F33-3CE9-4138-99FB-0E443D30C11F}" sibTransId="{550C7EA6-6AF4-45E3-AC9A-49169A48AB23}"/>
    <dgm:cxn modelId="{F42F21CB-32E2-4751-9604-47E0F081F356}" type="presOf" srcId="{7AEA2A3E-A8EB-431B-B7FA-0A795A428155}" destId="{0A719E2C-3A1C-4DF8-AF69-CC5322D2172F}" srcOrd="0" destOrd="0" presId="urn:microsoft.com/office/officeart/2008/layout/VerticalCircleList"/>
    <dgm:cxn modelId="{0CA229A7-9A57-4F64-82FC-316E3438AE21}" type="presOf" srcId="{90360D25-451E-4C61-87F7-9DABECF84480}" destId="{B71BA3D8-36AB-4F74-8E9F-4B0475FC199D}" srcOrd="0" destOrd="0" presId="urn:microsoft.com/office/officeart/2008/layout/VerticalCircleList"/>
    <dgm:cxn modelId="{FF37E727-DE33-4BFB-8DEE-8FB6A7E8F8A3}" type="presOf" srcId="{04F59E3B-2716-450C-B9BF-3E3EC913E0D4}" destId="{27360D30-E2D8-4A6E-9F28-C3EE52296950}" srcOrd="0" destOrd="0" presId="urn:microsoft.com/office/officeart/2008/layout/VerticalCircleList"/>
    <dgm:cxn modelId="{2917DDA3-C6A2-482D-B39B-2FD5D4895371}" type="presOf" srcId="{50041B96-ACA4-4B2B-A46C-7193081F1183}" destId="{1D2B5147-5E61-4EF5-8DF7-22BFB275D0BD}" srcOrd="0" destOrd="0" presId="urn:microsoft.com/office/officeart/2008/layout/VerticalCircleList"/>
    <dgm:cxn modelId="{EAB93A56-636D-4BA2-AE3A-91103DA583BB}" type="presParOf" srcId="{325B70F8-C4CE-4DB4-AAA8-B77C0DC4A87C}" destId="{691D5AA6-1EF6-4B03-9B12-107E838B5A97}" srcOrd="0" destOrd="0" presId="urn:microsoft.com/office/officeart/2008/layout/VerticalCircleList"/>
    <dgm:cxn modelId="{FD73D7E1-2CC9-460C-8526-642D11FC7702}" type="presParOf" srcId="{691D5AA6-1EF6-4B03-9B12-107E838B5A97}" destId="{F71A567B-551F-4576-A22A-816B90E9DEF3}" srcOrd="0" destOrd="0" presId="urn:microsoft.com/office/officeart/2008/layout/VerticalCircleList"/>
    <dgm:cxn modelId="{C76B5EDB-507C-49A0-85A3-BC44DF4C13AF}" type="presParOf" srcId="{691D5AA6-1EF6-4B03-9B12-107E838B5A97}" destId="{3ADD6CFB-D27E-4B04-A91D-86A5D30CFF4F}" srcOrd="1" destOrd="0" presId="urn:microsoft.com/office/officeart/2008/layout/VerticalCircleList"/>
    <dgm:cxn modelId="{D837940E-185A-4A18-ABF0-E6675D7AA145}" type="presParOf" srcId="{691D5AA6-1EF6-4B03-9B12-107E838B5A97}" destId="{B71BA3D8-36AB-4F74-8E9F-4B0475FC199D}" srcOrd="2" destOrd="0" presId="urn:microsoft.com/office/officeart/2008/layout/VerticalCircleList"/>
    <dgm:cxn modelId="{B94D9DD0-D69A-46FB-B36A-ADD0469A88BF}" type="presParOf" srcId="{325B70F8-C4CE-4DB4-AAA8-B77C0DC4A87C}" destId="{1302863A-9223-4B14-8AAA-353457CA27B1}" srcOrd="1" destOrd="0" presId="urn:microsoft.com/office/officeart/2008/layout/VerticalCircleList"/>
    <dgm:cxn modelId="{E469E4AA-5D66-40B7-9394-51733079C0E5}" type="presParOf" srcId="{1302863A-9223-4B14-8AAA-353457CA27B1}" destId="{F473AB1F-50D0-4DD9-9A91-CAE8D8E547C0}" srcOrd="0" destOrd="0" presId="urn:microsoft.com/office/officeart/2008/layout/VerticalCircleList"/>
    <dgm:cxn modelId="{2F7B2B5E-C54A-409E-A4B3-917915F211E7}" type="presParOf" srcId="{1302863A-9223-4B14-8AAA-353457CA27B1}" destId="{1E6B4529-4277-460A-BEBF-C899B434F4BF}" srcOrd="1" destOrd="0" presId="urn:microsoft.com/office/officeart/2008/layout/VerticalCircleList"/>
    <dgm:cxn modelId="{D44B1D0F-AD00-44F2-A31A-A44987294CBD}" type="presParOf" srcId="{1302863A-9223-4B14-8AAA-353457CA27B1}" destId="{27360D30-E2D8-4A6E-9F28-C3EE52296950}" srcOrd="2" destOrd="0" presId="urn:microsoft.com/office/officeart/2008/layout/VerticalCircleList"/>
    <dgm:cxn modelId="{B527A69A-D292-4598-B4A3-C6E84956ABB4}" type="presParOf" srcId="{325B70F8-C4CE-4DB4-AAA8-B77C0DC4A87C}" destId="{795DB977-CED1-4948-BCD5-56214A7886D7}" srcOrd="2" destOrd="0" presId="urn:microsoft.com/office/officeart/2008/layout/VerticalCircleList"/>
    <dgm:cxn modelId="{4C3CF6DF-0FA7-40FE-914A-008A4AC7E556}" type="presParOf" srcId="{795DB977-CED1-4948-BCD5-56214A7886D7}" destId="{8410CAE1-D0DB-432E-8159-0846E8D73C6B}" srcOrd="0" destOrd="0" presId="urn:microsoft.com/office/officeart/2008/layout/VerticalCircleList"/>
    <dgm:cxn modelId="{62C5B267-4648-4B15-966B-55BA86E6A3A2}" type="presParOf" srcId="{795DB977-CED1-4948-BCD5-56214A7886D7}" destId="{82399FF4-036A-43AD-A4E3-F3CFEADCD658}" srcOrd="1" destOrd="0" presId="urn:microsoft.com/office/officeart/2008/layout/VerticalCircleList"/>
    <dgm:cxn modelId="{C3E1769F-DB46-4C78-92D8-22387034A148}" type="presParOf" srcId="{795DB977-CED1-4948-BCD5-56214A7886D7}" destId="{0A719E2C-3A1C-4DF8-AF69-CC5322D2172F}" srcOrd="2" destOrd="0" presId="urn:microsoft.com/office/officeart/2008/layout/VerticalCircleList"/>
    <dgm:cxn modelId="{B560243B-3732-4D12-9F04-907ED0DF530B}" type="presParOf" srcId="{325B70F8-C4CE-4DB4-AAA8-B77C0DC4A87C}" destId="{03DFD577-14C5-489A-9759-ABC2C31803D4}" srcOrd="3" destOrd="0" presId="urn:microsoft.com/office/officeart/2008/layout/VerticalCircleList"/>
    <dgm:cxn modelId="{D07AA935-F2D5-46AE-90F8-610528DD46DD}" type="presParOf" srcId="{03DFD577-14C5-489A-9759-ABC2C31803D4}" destId="{E0244D1D-96F7-48D3-9B1C-BAF1A646411D}" srcOrd="0" destOrd="0" presId="urn:microsoft.com/office/officeart/2008/layout/VerticalCircleList"/>
    <dgm:cxn modelId="{DB270D60-069F-44DD-85BB-F9DFA80BAB74}" type="presParOf" srcId="{03DFD577-14C5-489A-9759-ABC2C31803D4}" destId="{13B93A5D-ED0C-4B29-9FCF-132107761F97}" srcOrd="1" destOrd="0" presId="urn:microsoft.com/office/officeart/2008/layout/VerticalCircleList"/>
    <dgm:cxn modelId="{87BAFDB2-079D-4583-B336-E100116F9FC5}" type="presParOf" srcId="{03DFD577-14C5-489A-9759-ABC2C31803D4}" destId="{5A324D42-D601-4B69-9ECF-3E825316441F}" srcOrd="2" destOrd="0" presId="urn:microsoft.com/office/officeart/2008/layout/VerticalCircleList"/>
    <dgm:cxn modelId="{1E1EEFE5-1A6C-4884-9909-645F5A2B5DBE}" type="presParOf" srcId="{325B70F8-C4CE-4DB4-AAA8-B77C0DC4A87C}" destId="{EC42DA57-156B-43E5-87C7-C5F58861B1B2}" srcOrd="4" destOrd="0" presId="urn:microsoft.com/office/officeart/2008/layout/VerticalCircleList"/>
    <dgm:cxn modelId="{D975C973-5F29-4161-B89D-27C52A559089}" type="presParOf" srcId="{EC42DA57-156B-43E5-87C7-C5F58861B1B2}" destId="{CD77DA2A-7F16-4AA1-9A43-E382613A8347}" srcOrd="0" destOrd="0" presId="urn:microsoft.com/office/officeart/2008/layout/VerticalCircleList"/>
    <dgm:cxn modelId="{1A9E0A7D-2DEC-4A18-A615-2948D716556E}" type="presParOf" srcId="{EC42DA57-156B-43E5-87C7-C5F58861B1B2}" destId="{C4DC021E-8C4C-421B-90CA-435594359F61}" srcOrd="1" destOrd="0" presId="urn:microsoft.com/office/officeart/2008/layout/VerticalCircleList"/>
    <dgm:cxn modelId="{32A51AEE-2BF9-4A8C-873C-8031FDC9742C}" type="presParOf" srcId="{EC42DA57-156B-43E5-87C7-C5F58861B1B2}" destId="{1D2B5147-5E61-4EF5-8DF7-22BFB275D0BD}" srcOrd="2" destOrd="0" presId="urn:microsoft.com/office/officeart/2008/layout/VerticalCircleList"/>
    <dgm:cxn modelId="{7BD305F5-B1A2-40FA-9640-AE5685EB34DB}" type="presParOf" srcId="{325B70F8-C4CE-4DB4-AAA8-B77C0DC4A87C}" destId="{EBBF6E17-3283-43E1-BE79-0171D7404F03}" srcOrd="5" destOrd="0" presId="urn:microsoft.com/office/officeart/2008/layout/VerticalCircleList"/>
    <dgm:cxn modelId="{21358A8D-17A2-4D2B-8CA9-769DB51B8858}" type="presParOf" srcId="{EBBF6E17-3283-43E1-BE79-0171D7404F03}" destId="{6B5ABA76-E051-43CD-BE32-5FC59B7778C1}" srcOrd="0" destOrd="0" presId="urn:microsoft.com/office/officeart/2008/layout/VerticalCircleList"/>
    <dgm:cxn modelId="{E4E8EB58-270D-461C-B733-0E1A64293743}" type="presParOf" srcId="{EBBF6E17-3283-43E1-BE79-0171D7404F03}" destId="{B094A2DD-4196-4750-9E58-C4FB3699F700}" srcOrd="1" destOrd="0" presId="urn:microsoft.com/office/officeart/2008/layout/VerticalCircleList"/>
    <dgm:cxn modelId="{5C8D28CC-67D0-4848-A35A-C13285BE8A4F}" type="presParOf" srcId="{EBBF6E17-3283-43E1-BE79-0171D7404F03}" destId="{559D4131-3B95-44FF-9E0E-7678F5DA4A0A}" srcOrd="2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D9792F-5A75-4FDD-B8BD-52F12C6A7090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90360D25-451E-4C61-87F7-9DABECF84480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pulmonar diferido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DED3B9-BD4E-4A4A-BCD3-444E603C410F}" type="parTrans" cxnId="{100007BD-2040-4019-A89E-48B4755F8AFE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F2B50A-2F21-4467-9209-DFA6492306F1}" type="sibTrans" cxnId="{100007BD-2040-4019-A89E-48B4755F8AFE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F59E3B-2716-450C-B9BF-3E3EC913E0D4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Remodelación estructura muscular cardiaca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2A890-A69B-45D3-9A2A-A5326D079774}" type="parTrans" cxnId="{1FE1F47B-953E-4B98-98B8-1F70501573EA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AB1FA1-9F18-4808-B541-3E402E7206FD}" type="sibTrans" cxnId="{1FE1F47B-953E-4B98-98B8-1F70501573EA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EA2A3E-A8EB-431B-B7FA-0A795A428155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Generación de órgano a partir de células </a:t>
          </a:r>
          <a:r>
            <a:rPr lang="es-BO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pluripotenciales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1E1F33-3CE9-4138-99FB-0E443D30C11F}" type="parTrans" cxnId="{EB8E803D-7A2C-413A-AABC-5508952D1FC2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0C7EA6-6AF4-45E3-AC9A-49169A48AB23}" type="sibTrans" cxnId="{EB8E803D-7A2C-413A-AABC-5508952D1FC2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E0436E-B585-497E-BC42-C4816DC954E8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Uso de </a:t>
          </a:r>
          <a:r>
            <a:rPr lang="es-BO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nanopartículas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E89D3C-1CBD-4522-A177-A555BC058986}" type="parTrans" cxnId="{D2D57BA8-E7FD-4734-9D34-1C3093CE467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EDF30D-EE85-4655-A8D6-2EA2DA9416A9}" type="sibTrans" cxnId="{D2D57BA8-E7FD-4734-9D34-1C3093CE467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41B96-ACA4-4B2B-A46C-7193081F1183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Uso de células troncales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17D370-1DDF-4CD9-9280-2E85437E1307}" type="parTrans" cxnId="{78433C72-10FD-4056-95E2-DB63FB8D8E0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EDE68C-0521-49D3-8946-E4D8E9D47205}" type="sibTrans" cxnId="{78433C72-10FD-4056-95E2-DB63FB8D8E0D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398C8E-5386-4C29-A71B-E544F969C59D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Cirugía mínimamente invasiva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22F3B6-9B8B-4E02-9189-5799F200C591}" type="parTrans" cxnId="{97C64DCB-BA83-4509-B188-A9E70BBC15F3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A16CBF-1E72-4118-B4B4-BEEBB30F3988}" type="sibTrans" cxnId="{97C64DCB-BA83-4509-B188-A9E70BBC15F3}">
      <dgm:prSet/>
      <dgm:spPr/>
      <dgm:t>
        <a:bodyPr/>
        <a:lstStyle/>
        <a:p>
          <a:endParaRPr lang="es-B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4CF161-76D9-4D21-B2B7-87C2B3C80BC4}">
      <dgm:prSet phldrT="[Texto]" custT="1"/>
      <dgm:spPr/>
      <dgm:t>
        <a:bodyPr/>
        <a:lstStyle/>
        <a:p>
          <a:r>
            <a:rPr lang="es-BO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Células artificiales intracardiacas</a:t>
          </a:r>
          <a:endParaRPr lang="es-BO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5E0CE4-0BD4-4704-9AC5-2BACEF5A04A2}" type="parTrans" cxnId="{B1261512-1116-4BC1-8AA3-A4F1CCCECE3E}">
      <dgm:prSet/>
      <dgm:spPr/>
      <dgm:t>
        <a:bodyPr/>
        <a:lstStyle/>
        <a:p>
          <a:endParaRPr lang="es-BO"/>
        </a:p>
      </dgm:t>
    </dgm:pt>
    <dgm:pt modelId="{59475738-DD9B-458B-88A2-EE3FF0A1EF02}" type="sibTrans" cxnId="{B1261512-1116-4BC1-8AA3-A4F1CCCECE3E}">
      <dgm:prSet/>
      <dgm:spPr/>
      <dgm:t>
        <a:bodyPr/>
        <a:lstStyle/>
        <a:p>
          <a:endParaRPr lang="es-BO"/>
        </a:p>
      </dgm:t>
    </dgm:pt>
    <dgm:pt modelId="{325B70F8-C4CE-4DB4-AAA8-B77C0DC4A87C}" type="pres">
      <dgm:prSet presAssocID="{94D9792F-5A75-4FDD-B8BD-52F12C6A7090}" presName="Name0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691D5AA6-1EF6-4B03-9B12-107E838B5A97}" type="pres">
      <dgm:prSet presAssocID="{90360D25-451E-4C61-87F7-9DABECF84480}" presName="noChildren" presStyleCnt="0"/>
      <dgm:spPr/>
    </dgm:pt>
    <dgm:pt modelId="{F71A567B-551F-4576-A22A-816B90E9DEF3}" type="pres">
      <dgm:prSet presAssocID="{90360D25-451E-4C61-87F7-9DABECF84480}" presName="gap" presStyleCnt="0"/>
      <dgm:spPr/>
    </dgm:pt>
    <dgm:pt modelId="{3ADD6CFB-D27E-4B04-A91D-86A5D30CFF4F}" type="pres">
      <dgm:prSet presAssocID="{90360D25-451E-4C61-87F7-9DABECF84480}" presName="medCircle2" presStyleLbl="vennNode1" presStyleIdx="0" presStyleCnt="7" custLinFactNeighborX="-29643"/>
      <dgm:spPr/>
    </dgm:pt>
    <dgm:pt modelId="{B71BA3D8-36AB-4F74-8E9F-4B0475FC199D}" type="pres">
      <dgm:prSet presAssocID="{90360D25-451E-4C61-87F7-9DABECF84480}" presName="txLvlOnly1" presStyleLbl="revTx" presStyleIdx="0" presStyleCnt="7" custScaleX="81533" custLinFactNeighborX="-14823"/>
      <dgm:spPr/>
      <dgm:t>
        <a:bodyPr/>
        <a:lstStyle/>
        <a:p>
          <a:endParaRPr lang="es-BO"/>
        </a:p>
      </dgm:t>
    </dgm:pt>
    <dgm:pt modelId="{1302863A-9223-4B14-8AAA-353457CA27B1}" type="pres">
      <dgm:prSet presAssocID="{04F59E3B-2716-450C-B9BF-3E3EC913E0D4}" presName="noChildren" presStyleCnt="0"/>
      <dgm:spPr/>
    </dgm:pt>
    <dgm:pt modelId="{F473AB1F-50D0-4DD9-9A91-CAE8D8E547C0}" type="pres">
      <dgm:prSet presAssocID="{04F59E3B-2716-450C-B9BF-3E3EC913E0D4}" presName="gap" presStyleCnt="0"/>
      <dgm:spPr/>
    </dgm:pt>
    <dgm:pt modelId="{1E6B4529-4277-460A-BEBF-C899B434F4BF}" type="pres">
      <dgm:prSet presAssocID="{04F59E3B-2716-450C-B9BF-3E3EC913E0D4}" presName="medCircle2" presStyleLbl="vennNode1" presStyleIdx="1" presStyleCnt="7" custLinFactNeighborX="-29643"/>
      <dgm:spPr/>
    </dgm:pt>
    <dgm:pt modelId="{27360D30-E2D8-4A6E-9F28-C3EE52296950}" type="pres">
      <dgm:prSet presAssocID="{04F59E3B-2716-450C-B9BF-3E3EC913E0D4}" presName="txLvlOnly1" presStyleLbl="revTx" presStyleIdx="1" presStyleCnt="7" custScaleX="81533" custLinFactNeighborX="-14823"/>
      <dgm:spPr/>
      <dgm:t>
        <a:bodyPr/>
        <a:lstStyle/>
        <a:p>
          <a:endParaRPr lang="es-BO"/>
        </a:p>
      </dgm:t>
    </dgm:pt>
    <dgm:pt modelId="{795DB977-CED1-4948-BCD5-56214A7886D7}" type="pres">
      <dgm:prSet presAssocID="{7AEA2A3E-A8EB-431B-B7FA-0A795A428155}" presName="noChildren" presStyleCnt="0"/>
      <dgm:spPr/>
    </dgm:pt>
    <dgm:pt modelId="{8410CAE1-D0DB-432E-8159-0846E8D73C6B}" type="pres">
      <dgm:prSet presAssocID="{7AEA2A3E-A8EB-431B-B7FA-0A795A428155}" presName="gap" presStyleCnt="0"/>
      <dgm:spPr/>
    </dgm:pt>
    <dgm:pt modelId="{82399FF4-036A-43AD-A4E3-F3CFEADCD658}" type="pres">
      <dgm:prSet presAssocID="{7AEA2A3E-A8EB-431B-B7FA-0A795A428155}" presName="medCircle2" presStyleLbl="vennNode1" presStyleIdx="2" presStyleCnt="7" custLinFactNeighborX="-29643"/>
      <dgm:spPr/>
    </dgm:pt>
    <dgm:pt modelId="{0A719E2C-3A1C-4DF8-AF69-CC5322D2172F}" type="pres">
      <dgm:prSet presAssocID="{7AEA2A3E-A8EB-431B-B7FA-0A795A428155}" presName="txLvlOnly1" presStyleLbl="revTx" presStyleIdx="2" presStyleCnt="7" custScaleX="81533" custLinFactNeighborX="-14823"/>
      <dgm:spPr/>
      <dgm:t>
        <a:bodyPr/>
        <a:lstStyle/>
        <a:p>
          <a:endParaRPr lang="es-MX"/>
        </a:p>
      </dgm:t>
    </dgm:pt>
    <dgm:pt modelId="{03DFD577-14C5-489A-9759-ABC2C31803D4}" type="pres">
      <dgm:prSet presAssocID="{69E0436E-B585-497E-BC42-C4816DC954E8}" presName="noChildren" presStyleCnt="0"/>
      <dgm:spPr/>
    </dgm:pt>
    <dgm:pt modelId="{E0244D1D-96F7-48D3-9B1C-BAF1A646411D}" type="pres">
      <dgm:prSet presAssocID="{69E0436E-B585-497E-BC42-C4816DC954E8}" presName="gap" presStyleCnt="0"/>
      <dgm:spPr/>
    </dgm:pt>
    <dgm:pt modelId="{13B93A5D-ED0C-4B29-9FCF-132107761F97}" type="pres">
      <dgm:prSet presAssocID="{69E0436E-B585-497E-BC42-C4816DC954E8}" presName="medCircle2" presStyleLbl="vennNode1" presStyleIdx="3" presStyleCnt="7" custLinFactNeighborX="-29643"/>
      <dgm:spPr/>
    </dgm:pt>
    <dgm:pt modelId="{5A324D42-D601-4B69-9ECF-3E825316441F}" type="pres">
      <dgm:prSet presAssocID="{69E0436E-B585-497E-BC42-C4816DC954E8}" presName="txLvlOnly1" presStyleLbl="revTx" presStyleIdx="3" presStyleCnt="7" custScaleX="81533" custLinFactNeighborX="-14823"/>
      <dgm:spPr/>
      <dgm:t>
        <a:bodyPr/>
        <a:lstStyle/>
        <a:p>
          <a:endParaRPr lang="es-BO"/>
        </a:p>
      </dgm:t>
    </dgm:pt>
    <dgm:pt modelId="{EC42DA57-156B-43E5-87C7-C5F58861B1B2}" type="pres">
      <dgm:prSet presAssocID="{50041B96-ACA4-4B2B-A46C-7193081F1183}" presName="noChildren" presStyleCnt="0"/>
      <dgm:spPr/>
    </dgm:pt>
    <dgm:pt modelId="{CD77DA2A-7F16-4AA1-9A43-E382613A8347}" type="pres">
      <dgm:prSet presAssocID="{50041B96-ACA4-4B2B-A46C-7193081F1183}" presName="gap" presStyleCnt="0"/>
      <dgm:spPr/>
    </dgm:pt>
    <dgm:pt modelId="{C4DC021E-8C4C-421B-90CA-435594359F61}" type="pres">
      <dgm:prSet presAssocID="{50041B96-ACA4-4B2B-A46C-7193081F1183}" presName="medCircle2" presStyleLbl="vennNode1" presStyleIdx="4" presStyleCnt="7" custLinFactNeighborX="-29643"/>
      <dgm:spPr/>
    </dgm:pt>
    <dgm:pt modelId="{1D2B5147-5E61-4EF5-8DF7-22BFB275D0BD}" type="pres">
      <dgm:prSet presAssocID="{50041B96-ACA4-4B2B-A46C-7193081F1183}" presName="txLvlOnly1" presStyleLbl="revTx" presStyleIdx="4" presStyleCnt="7" custScaleX="81533" custLinFactNeighborX="-14823"/>
      <dgm:spPr/>
      <dgm:t>
        <a:bodyPr/>
        <a:lstStyle/>
        <a:p>
          <a:endParaRPr lang="es-MX"/>
        </a:p>
      </dgm:t>
    </dgm:pt>
    <dgm:pt modelId="{EBBF6E17-3283-43E1-BE79-0171D7404F03}" type="pres">
      <dgm:prSet presAssocID="{3C398C8E-5386-4C29-A71B-E544F969C59D}" presName="noChildren" presStyleCnt="0"/>
      <dgm:spPr/>
    </dgm:pt>
    <dgm:pt modelId="{6B5ABA76-E051-43CD-BE32-5FC59B7778C1}" type="pres">
      <dgm:prSet presAssocID="{3C398C8E-5386-4C29-A71B-E544F969C59D}" presName="gap" presStyleCnt="0"/>
      <dgm:spPr/>
    </dgm:pt>
    <dgm:pt modelId="{B094A2DD-4196-4750-9E58-C4FB3699F700}" type="pres">
      <dgm:prSet presAssocID="{3C398C8E-5386-4C29-A71B-E544F969C59D}" presName="medCircle2" presStyleLbl="vennNode1" presStyleIdx="5" presStyleCnt="7" custLinFactNeighborX="-29643"/>
      <dgm:spPr/>
    </dgm:pt>
    <dgm:pt modelId="{559D4131-3B95-44FF-9E0E-7678F5DA4A0A}" type="pres">
      <dgm:prSet presAssocID="{3C398C8E-5386-4C29-A71B-E544F969C59D}" presName="txLvlOnly1" presStyleLbl="revTx" presStyleIdx="5" presStyleCnt="7" custScaleX="81533" custLinFactNeighborX="-14823"/>
      <dgm:spPr/>
      <dgm:t>
        <a:bodyPr/>
        <a:lstStyle/>
        <a:p>
          <a:endParaRPr lang="es-BO"/>
        </a:p>
      </dgm:t>
    </dgm:pt>
    <dgm:pt modelId="{F8340B88-FF05-4308-BEAE-0ED8032850B6}" type="pres">
      <dgm:prSet presAssocID="{B14CF161-76D9-4D21-B2B7-87C2B3C80BC4}" presName="noChildren" presStyleCnt="0"/>
      <dgm:spPr/>
    </dgm:pt>
    <dgm:pt modelId="{D3B8A761-9343-4B94-B9E2-E20EDEAE190D}" type="pres">
      <dgm:prSet presAssocID="{B14CF161-76D9-4D21-B2B7-87C2B3C80BC4}" presName="gap" presStyleCnt="0"/>
      <dgm:spPr/>
    </dgm:pt>
    <dgm:pt modelId="{A5743B39-D3F8-49FE-87F2-EB0FD8D29513}" type="pres">
      <dgm:prSet presAssocID="{B14CF161-76D9-4D21-B2B7-87C2B3C80BC4}" presName="medCircle2" presStyleLbl="vennNode1" presStyleIdx="6" presStyleCnt="7"/>
      <dgm:spPr/>
    </dgm:pt>
    <dgm:pt modelId="{EDCAE101-7734-4E15-990C-DCFF2E859579}" type="pres">
      <dgm:prSet presAssocID="{B14CF161-76D9-4D21-B2B7-87C2B3C80BC4}" presName="txLvlOnly1" presStyleLbl="revTx" presStyleIdx="6" presStyleCnt="7"/>
      <dgm:spPr/>
      <dgm:t>
        <a:bodyPr/>
        <a:lstStyle/>
        <a:p>
          <a:endParaRPr lang="es-MX"/>
        </a:p>
      </dgm:t>
    </dgm:pt>
  </dgm:ptLst>
  <dgm:cxnLst>
    <dgm:cxn modelId="{B1261512-1116-4BC1-8AA3-A4F1CCCECE3E}" srcId="{94D9792F-5A75-4FDD-B8BD-52F12C6A7090}" destId="{B14CF161-76D9-4D21-B2B7-87C2B3C80BC4}" srcOrd="6" destOrd="0" parTransId="{F45E0CE4-0BD4-4704-9AC5-2BACEF5A04A2}" sibTransId="{59475738-DD9B-458B-88A2-EE3FF0A1EF02}"/>
    <dgm:cxn modelId="{100007BD-2040-4019-A89E-48B4755F8AFE}" srcId="{94D9792F-5A75-4FDD-B8BD-52F12C6A7090}" destId="{90360D25-451E-4C61-87F7-9DABECF84480}" srcOrd="0" destOrd="0" parTransId="{66DED3B9-BD4E-4A4A-BCD3-444E603C410F}" sibTransId="{4FF2B50A-2F21-4467-9209-DFA6492306F1}"/>
    <dgm:cxn modelId="{D2D57BA8-E7FD-4734-9D34-1C3093CE467D}" srcId="{94D9792F-5A75-4FDD-B8BD-52F12C6A7090}" destId="{69E0436E-B585-497E-BC42-C4816DC954E8}" srcOrd="3" destOrd="0" parTransId="{A1E89D3C-1CBD-4522-A177-A555BC058986}" sibTransId="{43EDF30D-EE85-4655-A8D6-2EA2DA9416A9}"/>
    <dgm:cxn modelId="{D2D9448D-FD07-402A-A7FB-6F368FCB8888}" type="presOf" srcId="{B14CF161-76D9-4D21-B2B7-87C2B3C80BC4}" destId="{EDCAE101-7734-4E15-990C-DCFF2E859579}" srcOrd="0" destOrd="0" presId="urn:microsoft.com/office/officeart/2008/layout/VerticalCircleList"/>
    <dgm:cxn modelId="{E0515A28-EFA8-47E2-90E4-14FF381FD7DC}" type="presOf" srcId="{90360D25-451E-4C61-87F7-9DABECF84480}" destId="{B71BA3D8-36AB-4F74-8E9F-4B0475FC199D}" srcOrd="0" destOrd="0" presId="urn:microsoft.com/office/officeart/2008/layout/VerticalCircleList"/>
    <dgm:cxn modelId="{A8C5B953-DDFF-4D32-AF57-839A0BEE2A3E}" type="presOf" srcId="{94D9792F-5A75-4FDD-B8BD-52F12C6A7090}" destId="{325B70F8-C4CE-4DB4-AAA8-B77C0DC4A87C}" srcOrd="0" destOrd="0" presId="urn:microsoft.com/office/officeart/2008/layout/VerticalCircleList"/>
    <dgm:cxn modelId="{787CBE07-E600-481F-8A85-E675823B2A3B}" type="presOf" srcId="{3C398C8E-5386-4C29-A71B-E544F969C59D}" destId="{559D4131-3B95-44FF-9E0E-7678F5DA4A0A}" srcOrd="0" destOrd="0" presId="urn:microsoft.com/office/officeart/2008/layout/VerticalCircleList"/>
    <dgm:cxn modelId="{97C64DCB-BA83-4509-B188-A9E70BBC15F3}" srcId="{94D9792F-5A75-4FDD-B8BD-52F12C6A7090}" destId="{3C398C8E-5386-4C29-A71B-E544F969C59D}" srcOrd="5" destOrd="0" parTransId="{DE22F3B6-9B8B-4E02-9189-5799F200C591}" sibTransId="{B9A16CBF-1E72-4118-B4B4-BEEBB30F3988}"/>
    <dgm:cxn modelId="{EB8E803D-7A2C-413A-AABC-5508952D1FC2}" srcId="{94D9792F-5A75-4FDD-B8BD-52F12C6A7090}" destId="{7AEA2A3E-A8EB-431B-B7FA-0A795A428155}" srcOrd="2" destOrd="0" parTransId="{421E1F33-3CE9-4138-99FB-0E443D30C11F}" sibTransId="{550C7EA6-6AF4-45E3-AC9A-49169A48AB23}"/>
    <dgm:cxn modelId="{CE2AE0DB-0608-46D1-ABAA-D26C5CB6DCFC}" type="presOf" srcId="{69E0436E-B585-497E-BC42-C4816DC954E8}" destId="{5A324D42-D601-4B69-9ECF-3E825316441F}" srcOrd="0" destOrd="0" presId="urn:microsoft.com/office/officeart/2008/layout/VerticalCircleList"/>
    <dgm:cxn modelId="{1FE1F47B-953E-4B98-98B8-1F70501573EA}" srcId="{94D9792F-5A75-4FDD-B8BD-52F12C6A7090}" destId="{04F59E3B-2716-450C-B9BF-3E3EC913E0D4}" srcOrd="1" destOrd="0" parTransId="{FBF2A890-A69B-45D3-9A2A-A5326D079774}" sibTransId="{2AAB1FA1-9F18-4808-B541-3E402E7206FD}"/>
    <dgm:cxn modelId="{709C4A59-D8A7-4F67-AB6E-108A7DAE1E37}" type="presOf" srcId="{50041B96-ACA4-4B2B-A46C-7193081F1183}" destId="{1D2B5147-5E61-4EF5-8DF7-22BFB275D0BD}" srcOrd="0" destOrd="0" presId="urn:microsoft.com/office/officeart/2008/layout/VerticalCircleList"/>
    <dgm:cxn modelId="{4B3FFE74-56D3-421D-B176-1F0A6587E4D6}" type="presOf" srcId="{7AEA2A3E-A8EB-431B-B7FA-0A795A428155}" destId="{0A719E2C-3A1C-4DF8-AF69-CC5322D2172F}" srcOrd="0" destOrd="0" presId="urn:microsoft.com/office/officeart/2008/layout/VerticalCircleList"/>
    <dgm:cxn modelId="{78433C72-10FD-4056-95E2-DB63FB8D8E0D}" srcId="{94D9792F-5A75-4FDD-B8BD-52F12C6A7090}" destId="{50041B96-ACA4-4B2B-A46C-7193081F1183}" srcOrd="4" destOrd="0" parTransId="{6617D370-1DDF-4CD9-9280-2E85437E1307}" sibTransId="{40EDE68C-0521-49D3-8946-E4D8E9D47205}"/>
    <dgm:cxn modelId="{DE5AB131-0824-49B6-9EB1-C13C269736F9}" type="presOf" srcId="{04F59E3B-2716-450C-B9BF-3E3EC913E0D4}" destId="{27360D30-E2D8-4A6E-9F28-C3EE52296950}" srcOrd="0" destOrd="0" presId="urn:microsoft.com/office/officeart/2008/layout/VerticalCircleList"/>
    <dgm:cxn modelId="{66ACB081-76B1-4210-B21F-294D5F40EF0C}" type="presParOf" srcId="{325B70F8-C4CE-4DB4-AAA8-B77C0DC4A87C}" destId="{691D5AA6-1EF6-4B03-9B12-107E838B5A97}" srcOrd="0" destOrd="0" presId="urn:microsoft.com/office/officeart/2008/layout/VerticalCircleList"/>
    <dgm:cxn modelId="{7FFD2554-F840-44C8-A593-076A104B153E}" type="presParOf" srcId="{691D5AA6-1EF6-4B03-9B12-107E838B5A97}" destId="{F71A567B-551F-4576-A22A-816B90E9DEF3}" srcOrd="0" destOrd="0" presId="urn:microsoft.com/office/officeart/2008/layout/VerticalCircleList"/>
    <dgm:cxn modelId="{FE4CDB9F-2E2F-4522-8637-5EE4412B0FC0}" type="presParOf" srcId="{691D5AA6-1EF6-4B03-9B12-107E838B5A97}" destId="{3ADD6CFB-D27E-4B04-A91D-86A5D30CFF4F}" srcOrd="1" destOrd="0" presId="urn:microsoft.com/office/officeart/2008/layout/VerticalCircleList"/>
    <dgm:cxn modelId="{2AB43CF5-9080-4FD0-8412-388DDD0295BB}" type="presParOf" srcId="{691D5AA6-1EF6-4B03-9B12-107E838B5A97}" destId="{B71BA3D8-36AB-4F74-8E9F-4B0475FC199D}" srcOrd="2" destOrd="0" presId="urn:microsoft.com/office/officeart/2008/layout/VerticalCircleList"/>
    <dgm:cxn modelId="{431CAC70-7864-485E-BAE9-F2594F655C99}" type="presParOf" srcId="{325B70F8-C4CE-4DB4-AAA8-B77C0DC4A87C}" destId="{1302863A-9223-4B14-8AAA-353457CA27B1}" srcOrd="1" destOrd="0" presId="urn:microsoft.com/office/officeart/2008/layout/VerticalCircleList"/>
    <dgm:cxn modelId="{8E2E5DE0-AE25-4923-80DF-15CF6963B7D4}" type="presParOf" srcId="{1302863A-9223-4B14-8AAA-353457CA27B1}" destId="{F473AB1F-50D0-4DD9-9A91-CAE8D8E547C0}" srcOrd="0" destOrd="0" presId="urn:microsoft.com/office/officeart/2008/layout/VerticalCircleList"/>
    <dgm:cxn modelId="{8E3E8D40-6D8E-44D0-A8E9-08BB3D27D3B6}" type="presParOf" srcId="{1302863A-9223-4B14-8AAA-353457CA27B1}" destId="{1E6B4529-4277-460A-BEBF-C899B434F4BF}" srcOrd="1" destOrd="0" presId="urn:microsoft.com/office/officeart/2008/layout/VerticalCircleList"/>
    <dgm:cxn modelId="{5F7A4FB1-421F-479F-B398-E07254BAE6CD}" type="presParOf" srcId="{1302863A-9223-4B14-8AAA-353457CA27B1}" destId="{27360D30-E2D8-4A6E-9F28-C3EE52296950}" srcOrd="2" destOrd="0" presId="urn:microsoft.com/office/officeart/2008/layout/VerticalCircleList"/>
    <dgm:cxn modelId="{784DADF4-5C23-4917-BA9D-4D12A8EF7CF9}" type="presParOf" srcId="{325B70F8-C4CE-4DB4-AAA8-B77C0DC4A87C}" destId="{795DB977-CED1-4948-BCD5-56214A7886D7}" srcOrd="2" destOrd="0" presId="urn:microsoft.com/office/officeart/2008/layout/VerticalCircleList"/>
    <dgm:cxn modelId="{C07D21C6-FCFF-4974-BBF4-9D97FA1E5DF2}" type="presParOf" srcId="{795DB977-CED1-4948-BCD5-56214A7886D7}" destId="{8410CAE1-D0DB-432E-8159-0846E8D73C6B}" srcOrd="0" destOrd="0" presId="urn:microsoft.com/office/officeart/2008/layout/VerticalCircleList"/>
    <dgm:cxn modelId="{3612AAF0-CE6D-4F1F-A24E-DF86D3C01BD5}" type="presParOf" srcId="{795DB977-CED1-4948-BCD5-56214A7886D7}" destId="{82399FF4-036A-43AD-A4E3-F3CFEADCD658}" srcOrd="1" destOrd="0" presId="urn:microsoft.com/office/officeart/2008/layout/VerticalCircleList"/>
    <dgm:cxn modelId="{9AE6E436-B432-4B31-B893-38AE8A034E7B}" type="presParOf" srcId="{795DB977-CED1-4948-BCD5-56214A7886D7}" destId="{0A719E2C-3A1C-4DF8-AF69-CC5322D2172F}" srcOrd="2" destOrd="0" presId="urn:microsoft.com/office/officeart/2008/layout/VerticalCircleList"/>
    <dgm:cxn modelId="{00DB30D9-7034-4C13-A2D1-9D968C6E8C48}" type="presParOf" srcId="{325B70F8-C4CE-4DB4-AAA8-B77C0DC4A87C}" destId="{03DFD577-14C5-489A-9759-ABC2C31803D4}" srcOrd="3" destOrd="0" presId="urn:microsoft.com/office/officeart/2008/layout/VerticalCircleList"/>
    <dgm:cxn modelId="{FC37A3DC-CA93-446E-A8CA-1D1F1F3144C1}" type="presParOf" srcId="{03DFD577-14C5-489A-9759-ABC2C31803D4}" destId="{E0244D1D-96F7-48D3-9B1C-BAF1A646411D}" srcOrd="0" destOrd="0" presId="urn:microsoft.com/office/officeart/2008/layout/VerticalCircleList"/>
    <dgm:cxn modelId="{63747F05-CB9A-4A23-8918-B55D0002F013}" type="presParOf" srcId="{03DFD577-14C5-489A-9759-ABC2C31803D4}" destId="{13B93A5D-ED0C-4B29-9FCF-132107761F97}" srcOrd="1" destOrd="0" presId="urn:microsoft.com/office/officeart/2008/layout/VerticalCircleList"/>
    <dgm:cxn modelId="{DF927F93-2797-4AF2-A190-E5D55D9C3516}" type="presParOf" srcId="{03DFD577-14C5-489A-9759-ABC2C31803D4}" destId="{5A324D42-D601-4B69-9ECF-3E825316441F}" srcOrd="2" destOrd="0" presId="urn:microsoft.com/office/officeart/2008/layout/VerticalCircleList"/>
    <dgm:cxn modelId="{536E2907-22FC-4BDF-B36A-F3FCC7B60042}" type="presParOf" srcId="{325B70F8-C4CE-4DB4-AAA8-B77C0DC4A87C}" destId="{EC42DA57-156B-43E5-87C7-C5F58861B1B2}" srcOrd="4" destOrd="0" presId="urn:microsoft.com/office/officeart/2008/layout/VerticalCircleList"/>
    <dgm:cxn modelId="{0D81E361-2B54-4352-B958-C3A44E50F45D}" type="presParOf" srcId="{EC42DA57-156B-43E5-87C7-C5F58861B1B2}" destId="{CD77DA2A-7F16-4AA1-9A43-E382613A8347}" srcOrd="0" destOrd="0" presId="urn:microsoft.com/office/officeart/2008/layout/VerticalCircleList"/>
    <dgm:cxn modelId="{88FF2D0D-A1B5-44A3-B43A-D097780CE808}" type="presParOf" srcId="{EC42DA57-156B-43E5-87C7-C5F58861B1B2}" destId="{C4DC021E-8C4C-421B-90CA-435594359F61}" srcOrd="1" destOrd="0" presId="urn:microsoft.com/office/officeart/2008/layout/VerticalCircleList"/>
    <dgm:cxn modelId="{683947C0-5F29-4C88-A371-49830A381A40}" type="presParOf" srcId="{EC42DA57-156B-43E5-87C7-C5F58861B1B2}" destId="{1D2B5147-5E61-4EF5-8DF7-22BFB275D0BD}" srcOrd="2" destOrd="0" presId="urn:microsoft.com/office/officeart/2008/layout/VerticalCircleList"/>
    <dgm:cxn modelId="{BD393D53-D341-47F5-B404-24326AED84B0}" type="presParOf" srcId="{325B70F8-C4CE-4DB4-AAA8-B77C0DC4A87C}" destId="{EBBF6E17-3283-43E1-BE79-0171D7404F03}" srcOrd="5" destOrd="0" presId="urn:microsoft.com/office/officeart/2008/layout/VerticalCircleList"/>
    <dgm:cxn modelId="{18BEF1E5-80ED-4CF5-82E1-BB4AB6804A04}" type="presParOf" srcId="{EBBF6E17-3283-43E1-BE79-0171D7404F03}" destId="{6B5ABA76-E051-43CD-BE32-5FC59B7778C1}" srcOrd="0" destOrd="0" presId="urn:microsoft.com/office/officeart/2008/layout/VerticalCircleList"/>
    <dgm:cxn modelId="{F76D3DE5-E289-4841-96C6-AD9FC439627E}" type="presParOf" srcId="{EBBF6E17-3283-43E1-BE79-0171D7404F03}" destId="{B094A2DD-4196-4750-9E58-C4FB3699F700}" srcOrd="1" destOrd="0" presId="urn:microsoft.com/office/officeart/2008/layout/VerticalCircleList"/>
    <dgm:cxn modelId="{23202993-1D3F-4A85-891C-9767DA5DDD97}" type="presParOf" srcId="{EBBF6E17-3283-43E1-BE79-0171D7404F03}" destId="{559D4131-3B95-44FF-9E0E-7678F5DA4A0A}" srcOrd="2" destOrd="0" presId="urn:microsoft.com/office/officeart/2008/layout/VerticalCircleList"/>
    <dgm:cxn modelId="{964BBFCA-BE80-47F3-AE33-029549BB272E}" type="presParOf" srcId="{325B70F8-C4CE-4DB4-AAA8-B77C0DC4A87C}" destId="{F8340B88-FF05-4308-BEAE-0ED8032850B6}" srcOrd="6" destOrd="0" presId="urn:microsoft.com/office/officeart/2008/layout/VerticalCircleList"/>
    <dgm:cxn modelId="{DE1FF05C-DAD7-4632-B2E4-7B8ACACEF000}" type="presParOf" srcId="{F8340B88-FF05-4308-BEAE-0ED8032850B6}" destId="{D3B8A761-9343-4B94-B9E2-E20EDEAE190D}" srcOrd="0" destOrd="0" presId="urn:microsoft.com/office/officeart/2008/layout/VerticalCircleList"/>
    <dgm:cxn modelId="{E0868164-F965-476C-8125-490395086EBE}" type="presParOf" srcId="{F8340B88-FF05-4308-BEAE-0ED8032850B6}" destId="{A5743B39-D3F8-49FE-87F2-EB0FD8D29513}" srcOrd="1" destOrd="0" presId="urn:microsoft.com/office/officeart/2008/layout/VerticalCircleList"/>
    <dgm:cxn modelId="{63C62273-7D73-4B74-969C-A7F00897FB47}" type="presParOf" srcId="{F8340B88-FF05-4308-BEAE-0ED8032850B6}" destId="{EDCAE101-7734-4E15-990C-DCFF2E859579}" srcOrd="2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D9B79D-01B3-4BFE-B09D-35E3CC7DF6CA}">
      <dsp:nvSpPr>
        <dsp:cNvPr id="0" name=""/>
        <dsp:cNvSpPr/>
      </dsp:nvSpPr>
      <dsp:spPr>
        <a:xfrm>
          <a:off x="1649439" y="52669"/>
          <a:ext cx="2528156" cy="25281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Incapacidad mecánica o fisiológica</a:t>
          </a:r>
          <a:endParaRPr lang="es-B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6527" y="495097"/>
        <a:ext cx="1853981" cy="1137670"/>
      </dsp:txXfrm>
    </dsp:sp>
    <dsp:sp modelId="{AB9426B5-8D8D-4778-AA32-C0E09F8FD087}">
      <dsp:nvSpPr>
        <dsp:cNvPr id="0" name=""/>
        <dsp:cNvSpPr/>
      </dsp:nvSpPr>
      <dsp:spPr>
        <a:xfrm>
          <a:off x="2561682" y="1632767"/>
          <a:ext cx="2528156" cy="2528156"/>
        </a:xfrm>
        <a:prstGeom prst="ellipse">
          <a:avLst/>
        </a:prstGeom>
        <a:solidFill>
          <a:schemeClr val="accent3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Gasto cardiaco bajo</a:t>
          </a:r>
          <a:endParaRPr lang="es-BO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34877" y="2285874"/>
        <a:ext cx="1516893" cy="1390486"/>
      </dsp:txXfrm>
    </dsp:sp>
    <dsp:sp modelId="{1E6E3799-FC70-4F14-9CE8-C91C98E9DF33}">
      <dsp:nvSpPr>
        <dsp:cNvPr id="0" name=""/>
        <dsp:cNvSpPr/>
      </dsp:nvSpPr>
      <dsp:spPr>
        <a:xfrm>
          <a:off x="737196" y="1632767"/>
          <a:ext cx="2528156" cy="2528156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Perfusión tisular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Deuda de Oxígeno</a:t>
          </a:r>
          <a:endParaRPr lang="es-BO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5264" y="2285874"/>
        <a:ext cx="1516893" cy="139048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5AF0F5-5938-45E3-B61F-B5160F707404}">
      <dsp:nvSpPr>
        <dsp:cNvPr id="0" name=""/>
        <dsp:cNvSpPr/>
      </dsp:nvSpPr>
      <dsp:spPr>
        <a:xfrm rot="3417406">
          <a:off x="5124148" y="493986"/>
          <a:ext cx="2520569" cy="252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400" b="1" kern="1200" dirty="0" smtClean="0">
              <a:solidFill>
                <a:schemeClr val="tx1"/>
              </a:solidFill>
            </a:rPr>
            <a:t>Cardiaca</a:t>
          </a:r>
          <a:endParaRPr lang="es-BO" sz="2400" b="1" kern="1200" dirty="0">
            <a:solidFill>
              <a:schemeClr val="tx1"/>
            </a:solidFill>
          </a:endParaRPr>
        </a:p>
      </dsp:txBody>
      <dsp:txXfrm rot="3417406">
        <a:off x="5124148" y="493986"/>
        <a:ext cx="2520569" cy="2520569"/>
      </dsp:txXfrm>
    </dsp:sp>
    <dsp:sp modelId="{F3832F4B-05B3-4D10-A5C9-4704D8002CBC}">
      <dsp:nvSpPr>
        <dsp:cNvPr id="0" name=""/>
        <dsp:cNvSpPr/>
      </dsp:nvSpPr>
      <dsp:spPr>
        <a:xfrm>
          <a:off x="945841" y="-115102"/>
          <a:ext cx="6640757" cy="6584465"/>
        </a:xfrm>
        <a:prstGeom prst="circularArrow">
          <a:avLst>
            <a:gd name="adj1" fmla="val 8251"/>
            <a:gd name="adj2" fmla="val 576362"/>
            <a:gd name="adj3" fmla="val 2962732"/>
            <a:gd name="adj4" fmla="val 52475"/>
            <a:gd name="adj5" fmla="val 9627"/>
          </a:avLst>
        </a:prstGeom>
        <a:solidFill>
          <a:schemeClr val="accent1">
            <a:hueOff val="0"/>
            <a:satOff val="0"/>
            <a:lumOff val="0"/>
            <a:alpha val="6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2E5EC-450F-4CD6-868B-B5B649240858}">
      <dsp:nvSpPr>
        <dsp:cNvPr id="0" name=""/>
        <dsp:cNvSpPr/>
      </dsp:nvSpPr>
      <dsp:spPr>
        <a:xfrm>
          <a:off x="3005935" y="4162838"/>
          <a:ext cx="2520569" cy="252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400" b="1" kern="1200" dirty="0" smtClean="0">
              <a:solidFill>
                <a:schemeClr val="tx1"/>
              </a:solidFill>
            </a:rPr>
            <a:t>Terminal</a:t>
          </a:r>
          <a:endParaRPr lang="es-BO" sz="2400" b="1" kern="1200" dirty="0">
            <a:solidFill>
              <a:schemeClr val="tx1"/>
            </a:solidFill>
          </a:endParaRPr>
        </a:p>
      </dsp:txBody>
      <dsp:txXfrm>
        <a:off x="3005935" y="4162838"/>
        <a:ext cx="2520569" cy="2520569"/>
      </dsp:txXfrm>
    </dsp:sp>
    <dsp:sp modelId="{F1E688CA-8D51-472B-895F-1D8376248810}">
      <dsp:nvSpPr>
        <dsp:cNvPr id="0" name=""/>
        <dsp:cNvSpPr/>
      </dsp:nvSpPr>
      <dsp:spPr>
        <a:xfrm>
          <a:off x="756595" y="-443408"/>
          <a:ext cx="7236312" cy="6744761"/>
        </a:xfrm>
        <a:prstGeom prst="circularArrow">
          <a:avLst>
            <a:gd name="adj1" fmla="val 8251"/>
            <a:gd name="adj2" fmla="val 576362"/>
            <a:gd name="adj3" fmla="val 10171162"/>
            <a:gd name="adj4" fmla="val 7260905"/>
            <a:gd name="adj5" fmla="val 9627"/>
          </a:avLst>
        </a:prstGeom>
        <a:solidFill>
          <a:schemeClr val="accent1">
            <a:hueOff val="0"/>
            <a:satOff val="0"/>
            <a:lumOff val="0"/>
            <a:alpha val="6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9A42A-F032-454C-8676-7D8C2116C1FA}">
      <dsp:nvSpPr>
        <dsp:cNvPr id="0" name=""/>
        <dsp:cNvSpPr/>
      </dsp:nvSpPr>
      <dsp:spPr>
        <a:xfrm rot="18204738">
          <a:off x="887722" y="493986"/>
          <a:ext cx="2520569" cy="252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400" b="1" kern="1200" dirty="0" smtClean="0">
              <a:solidFill>
                <a:schemeClr val="tx1"/>
              </a:solidFill>
            </a:rPr>
            <a:t>Insuficiencia</a:t>
          </a:r>
          <a:endParaRPr lang="es-BO" sz="2400" b="1" kern="1200" dirty="0">
            <a:solidFill>
              <a:schemeClr val="tx1"/>
            </a:solidFill>
          </a:endParaRPr>
        </a:p>
      </dsp:txBody>
      <dsp:txXfrm rot="18204738">
        <a:off x="887722" y="493986"/>
        <a:ext cx="2520569" cy="2520569"/>
      </dsp:txXfrm>
    </dsp:sp>
    <dsp:sp modelId="{677E8E90-1C12-47F5-AC6D-E98CF44C59DE}">
      <dsp:nvSpPr>
        <dsp:cNvPr id="0" name=""/>
        <dsp:cNvSpPr/>
      </dsp:nvSpPr>
      <dsp:spPr>
        <a:xfrm>
          <a:off x="1080106" y="-515395"/>
          <a:ext cx="6372227" cy="6013571"/>
        </a:xfrm>
        <a:prstGeom prst="circularArrow">
          <a:avLst>
            <a:gd name="adj1" fmla="val 8251"/>
            <a:gd name="adj2" fmla="val 576362"/>
            <a:gd name="adj3" fmla="val 16855672"/>
            <a:gd name="adj4" fmla="val 14967966"/>
            <a:gd name="adj5" fmla="val 9627"/>
          </a:avLst>
        </a:prstGeom>
        <a:solidFill>
          <a:schemeClr val="accent1">
            <a:hueOff val="0"/>
            <a:satOff val="0"/>
            <a:lumOff val="0"/>
            <a:alpha val="6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07B0ED-571F-4CD7-A2B1-7C6B447D4B92}">
      <dsp:nvSpPr>
        <dsp:cNvPr id="0" name=""/>
        <dsp:cNvSpPr/>
      </dsp:nvSpPr>
      <dsp:spPr>
        <a:xfrm>
          <a:off x="1915311" y="58703"/>
          <a:ext cx="2817777" cy="28177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Gasto cardiaco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Índice cardiaco</a:t>
          </a:r>
          <a:endParaRPr lang="es-B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91014" y="551814"/>
        <a:ext cx="2066370" cy="1267999"/>
      </dsp:txXfrm>
    </dsp:sp>
    <dsp:sp modelId="{581257EB-1130-4297-B2C6-39DA2BC6361C}">
      <dsp:nvSpPr>
        <dsp:cNvPr id="0" name=""/>
        <dsp:cNvSpPr/>
      </dsp:nvSpPr>
      <dsp:spPr>
        <a:xfrm>
          <a:off x="2932059" y="1819814"/>
          <a:ext cx="2817777" cy="2817777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Flujo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capilar</a:t>
          </a:r>
          <a:endParaRPr lang="es-B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93829" y="2547740"/>
        <a:ext cx="1690666" cy="1549777"/>
      </dsp:txXfrm>
    </dsp:sp>
    <dsp:sp modelId="{7B05DDA2-1FFF-4854-B838-3BC5B540CB1F}">
      <dsp:nvSpPr>
        <dsp:cNvPr id="0" name=""/>
        <dsp:cNvSpPr/>
      </dsp:nvSpPr>
      <dsp:spPr>
        <a:xfrm>
          <a:off x="898563" y="1819814"/>
          <a:ext cx="2817777" cy="2817777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Perfusión tisular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Deuda de Oxígeno</a:t>
          </a:r>
          <a:endParaRPr lang="es-B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3903" y="2547740"/>
        <a:ext cx="1690666" cy="154977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769FB8-49AA-4FE1-87C0-2A822E71B584}">
      <dsp:nvSpPr>
        <dsp:cNvPr id="0" name=""/>
        <dsp:cNvSpPr/>
      </dsp:nvSpPr>
      <dsp:spPr>
        <a:xfrm>
          <a:off x="-4024055" y="-617710"/>
          <a:ext cx="4795364" cy="4795364"/>
        </a:xfrm>
        <a:prstGeom prst="blockArc">
          <a:avLst>
            <a:gd name="adj1" fmla="val 18900000"/>
            <a:gd name="adj2" fmla="val 2700000"/>
            <a:gd name="adj3" fmla="val 45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642ED-7251-4091-96D4-E4F7A713BCB0}">
      <dsp:nvSpPr>
        <dsp:cNvPr id="0" name=""/>
        <dsp:cNvSpPr/>
      </dsp:nvSpPr>
      <dsp:spPr>
        <a:xfrm>
          <a:off x="496021" y="355994"/>
          <a:ext cx="3705223" cy="71198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4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Corrección anatómica o Paliación</a:t>
          </a:r>
          <a:endParaRPr lang="es-BO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6021" y="355994"/>
        <a:ext cx="3705223" cy="711988"/>
      </dsp:txXfrm>
    </dsp:sp>
    <dsp:sp modelId="{C29D3B9E-87B2-49B4-992F-19004D50A9BB}">
      <dsp:nvSpPr>
        <dsp:cNvPr id="0" name=""/>
        <dsp:cNvSpPr/>
      </dsp:nvSpPr>
      <dsp:spPr>
        <a:xfrm>
          <a:off x="51028" y="266995"/>
          <a:ext cx="889985" cy="8899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6C6AA-B247-4167-A266-C9E9C4335F37}">
      <dsp:nvSpPr>
        <dsp:cNvPr id="0" name=""/>
        <dsp:cNvSpPr/>
      </dsp:nvSpPr>
      <dsp:spPr>
        <a:xfrm>
          <a:off x="754829" y="1423977"/>
          <a:ext cx="3446415" cy="711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4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de corazón</a:t>
          </a:r>
          <a:endParaRPr lang="es-BO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829" y="1423977"/>
        <a:ext cx="3446415" cy="711988"/>
      </dsp:txXfrm>
    </dsp:sp>
    <dsp:sp modelId="{BC0A3971-73CF-405E-9DC1-D134540E7D75}">
      <dsp:nvSpPr>
        <dsp:cNvPr id="0" name=""/>
        <dsp:cNvSpPr/>
      </dsp:nvSpPr>
      <dsp:spPr>
        <a:xfrm>
          <a:off x="309836" y="1334978"/>
          <a:ext cx="889985" cy="8899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50ABE-43D4-4A79-88FB-457049DB973B}">
      <dsp:nvSpPr>
        <dsp:cNvPr id="0" name=""/>
        <dsp:cNvSpPr/>
      </dsp:nvSpPr>
      <dsp:spPr>
        <a:xfrm>
          <a:off x="496021" y="2491960"/>
          <a:ext cx="3705223" cy="711988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514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de corazón/pulmón</a:t>
          </a:r>
          <a:endParaRPr lang="es-BO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6021" y="2491960"/>
        <a:ext cx="3705223" cy="711988"/>
      </dsp:txXfrm>
    </dsp:sp>
    <dsp:sp modelId="{49F1EAE3-B398-4CAA-9FD0-217E3E731D01}">
      <dsp:nvSpPr>
        <dsp:cNvPr id="0" name=""/>
        <dsp:cNvSpPr/>
      </dsp:nvSpPr>
      <dsp:spPr>
        <a:xfrm>
          <a:off x="0" y="2457278"/>
          <a:ext cx="889985" cy="8899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DD6CFB-D27E-4B04-A91D-86A5D30CFF4F}">
      <dsp:nvSpPr>
        <dsp:cNvPr id="0" name=""/>
        <dsp:cNvSpPr/>
      </dsp:nvSpPr>
      <dsp:spPr>
        <a:xfrm>
          <a:off x="83728" y="550228"/>
          <a:ext cx="411503" cy="411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71BA3D8-36AB-4F74-8E9F-4B0475FC199D}">
      <dsp:nvSpPr>
        <dsp:cNvPr id="0" name=""/>
        <dsp:cNvSpPr/>
      </dsp:nvSpPr>
      <dsp:spPr>
        <a:xfrm>
          <a:off x="957" y="550228"/>
          <a:ext cx="4103498" cy="4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Revascularización miocárdica (sin derivación cardiopulmonar)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" y="550228"/>
        <a:ext cx="4103498" cy="411503"/>
      </dsp:txXfrm>
    </dsp:sp>
    <dsp:sp modelId="{1E6B4529-4277-460A-BEBF-C899B434F4BF}">
      <dsp:nvSpPr>
        <dsp:cNvPr id="0" name=""/>
        <dsp:cNvSpPr/>
      </dsp:nvSpPr>
      <dsp:spPr>
        <a:xfrm>
          <a:off x="83728" y="961732"/>
          <a:ext cx="411503" cy="411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7360D30-E2D8-4A6E-9F28-C3EE52296950}">
      <dsp:nvSpPr>
        <dsp:cNvPr id="0" name=""/>
        <dsp:cNvSpPr/>
      </dsp:nvSpPr>
      <dsp:spPr>
        <a:xfrm>
          <a:off x="957" y="961732"/>
          <a:ext cx="4103498" cy="4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Prótesis valvular </a:t>
          </a:r>
          <a:r>
            <a:rPr lang="es-BO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endovascular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" y="961732"/>
        <a:ext cx="4103498" cy="411503"/>
      </dsp:txXfrm>
    </dsp:sp>
    <dsp:sp modelId="{82399FF4-036A-43AD-A4E3-F3CFEADCD658}">
      <dsp:nvSpPr>
        <dsp:cNvPr id="0" name=""/>
        <dsp:cNvSpPr/>
      </dsp:nvSpPr>
      <dsp:spPr>
        <a:xfrm>
          <a:off x="83728" y="1373236"/>
          <a:ext cx="411503" cy="411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A719E2C-3A1C-4DF8-AF69-CC5322D2172F}">
      <dsp:nvSpPr>
        <dsp:cNvPr id="0" name=""/>
        <dsp:cNvSpPr/>
      </dsp:nvSpPr>
      <dsp:spPr>
        <a:xfrm>
          <a:off x="957" y="1373236"/>
          <a:ext cx="4103498" cy="4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Plicatura de válvula mitral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" y="1373236"/>
        <a:ext cx="4103498" cy="411503"/>
      </dsp:txXfrm>
    </dsp:sp>
    <dsp:sp modelId="{13B93A5D-ED0C-4B29-9FCF-132107761F97}">
      <dsp:nvSpPr>
        <dsp:cNvPr id="0" name=""/>
        <dsp:cNvSpPr/>
      </dsp:nvSpPr>
      <dsp:spPr>
        <a:xfrm>
          <a:off x="83728" y="1784740"/>
          <a:ext cx="411503" cy="411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324D42-D601-4B69-9ECF-3E825316441F}">
      <dsp:nvSpPr>
        <dsp:cNvPr id="0" name=""/>
        <dsp:cNvSpPr/>
      </dsp:nvSpPr>
      <dsp:spPr>
        <a:xfrm>
          <a:off x="957" y="1784740"/>
          <a:ext cx="4103498" cy="4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Cardiomioplastía con estimulación eléctrica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" y="1784740"/>
        <a:ext cx="4103498" cy="411503"/>
      </dsp:txXfrm>
    </dsp:sp>
    <dsp:sp modelId="{0FD22D7D-29FA-4F1B-9D6C-AFD9C1507617}">
      <dsp:nvSpPr>
        <dsp:cNvPr id="0" name=""/>
        <dsp:cNvSpPr/>
      </dsp:nvSpPr>
      <dsp:spPr>
        <a:xfrm>
          <a:off x="83728" y="2196244"/>
          <a:ext cx="411503" cy="411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CC5108C-8A9D-40A4-AEF6-E85F37FBA78C}">
      <dsp:nvSpPr>
        <dsp:cNvPr id="0" name=""/>
        <dsp:cNvSpPr/>
      </dsp:nvSpPr>
      <dsp:spPr>
        <a:xfrm>
          <a:off x="957" y="2196244"/>
          <a:ext cx="4103498" cy="4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Ventriculoplastía</a:t>
          </a: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/ </a:t>
          </a:r>
          <a:r>
            <a:rPr lang="es-BO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ventriculectomía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" y="2196244"/>
        <a:ext cx="4103498" cy="411503"/>
      </dsp:txXfrm>
    </dsp:sp>
    <dsp:sp modelId="{C4DC021E-8C4C-421B-90CA-435594359F61}">
      <dsp:nvSpPr>
        <dsp:cNvPr id="0" name=""/>
        <dsp:cNvSpPr/>
      </dsp:nvSpPr>
      <dsp:spPr>
        <a:xfrm>
          <a:off x="83728" y="2607747"/>
          <a:ext cx="411503" cy="411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2B5147-5E61-4EF5-8DF7-22BFB275D0BD}">
      <dsp:nvSpPr>
        <dsp:cNvPr id="0" name=""/>
        <dsp:cNvSpPr/>
      </dsp:nvSpPr>
      <dsp:spPr>
        <a:xfrm>
          <a:off x="957" y="2607747"/>
          <a:ext cx="4103498" cy="4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de corazón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" y="2607747"/>
        <a:ext cx="4103498" cy="411503"/>
      </dsp:txXfrm>
    </dsp:sp>
    <dsp:sp modelId="{B094A2DD-4196-4750-9E58-C4FB3699F700}">
      <dsp:nvSpPr>
        <dsp:cNvPr id="0" name=""/>
        <dsp:cNvSpPr/>
      </dsp:nvSpPr>
      <dsp:spPr>
        <a:xfrm>
          <a:off x="83728" y="3019251"/>
          <a:ext cx="411503" cy="411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59D4131-3B95-44FF-9E0E-7678F5DA4A0A}">
      <dsp:nvSpPr>
        <dsp:cNvPr id="0" name=""/>
        <dsp:cNvSpPr/>
      </dsp:nvSpPr>
      <dsp:spPr>
        <a:xfrm>
          <a:off x="957" y="3019251"/>
          <a:ext cx="4103498" cy="4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Asistencia a la circulación / corazón artificial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" y="3019251"/>
        <a:ext cx="4103498" cy="411503"/>
      </dsp:txXfrm>
    </dsp:sp>
    <dsp:sp modelId="{3653BA11-48C5-46E5-98CB-71D2C4AA9136}">
      <dsp:nvSpPr>
        <dsp:cNvPr id="0" name=""/>
        <dsp:cNvSpPr/>
      </dsp:nvSpPr>
      <dsp:spPr>
        <a:xfrm>
          <a:off x="83728" y="3430755"/>
          <a:ext cx="411503" cy="4115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6A9B149-AC8B-4FF8-AD11-7778DE466E3F}">
      <dsp:nvSpPr>
        <dsp:cNvPr id="0" name=""/>
        <dsp:cNvSpPr/>
      </dsp:nvSpPr>
      <dsp:spPr>
        <a:xfrm>
          <a:off x="957" y="3404921"/>
          <a:ext cx="4103498" cy="4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Uso de Células troncales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7" y="3404921"/>
        <a:ext cx="4103498" cy="41150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DD6CFB-D27E-4B04-A91D-86A5D30CFF4F}">
      <dsp:nvSpPr>
        <dsp:cNvPr id="0" name=""/>
        <dsp:cNvSpPr/>
      </dsp:nvSpPr>
      <dsp:spPr>
        <a:xfrm>
          <a:off x="1624968" y="699"/>
          <a:ext cx="823307" cy="823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71BA3D8-36AB-4F74-8E9F-4B0475FC199D}">
      <dsp:nvSpPr>
        <dsp:cNvPr id="0" name=""/>
        <dsp:cNvSpPr/>
      </dsp:nvSpPr>
      <dsp:spPr>
        <a:xfrm>
          <a:off x="2035147" y="699"/>
          <a:ext cx="3581456" cy="8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Vasoactivos</a:t>
          </a: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BO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Viagra</a:t>
          </a: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5147" y="699"/>
        <a:ext cx="3581456" cy="823307"/>
      </dsp:txXfrm>
    </dsp:sp>
    <dsp:sp modelId="{1E6B4529-4277-460A-BEBF-C899B434F4BF}">
      <dsp:nvSpPr>
        <dsp:cNvPr id="0" name=""/>
        <dsp:cNvSpPr/>
      </dsp:nvSpPr>
      <dsp:spPr>
        <a:xfrm>
          <a:off x="1624968" y="824007"/>
          <a:ext cx="823307" cy="823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7360D30-E2D8-4A6E-9F28-C3EE52296950}">
      <dsp:nvSpPr>
        <dsp:cNvPr id="0" name=""/>
        <dsp:cNvSpPr/>
      </dsp:nvSpPr>
      <dsp:spPr>
        <a:xfrm>
          <a:off x="2035147" y="824007"/>
          <a:ext cx="3581456" cy="8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Broncodilatadores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5147" y="824007"/>
        <a:ext cx="3581456" cy="823307"/>
      </dsp:txXfrm>
    </dsp:sp>
    <dsp:sp modelId="{82399FF4-036A-43AD-A4E3-F3CFEADCD658}">
      <dsp:nvSpPr>
        <dsp:cNvPr id="0" name=""/>
        <dsp:cNvSpPr/>
      </dsp:nvSpPr>
      <dsp:spPr>
        <a:xfrm>
          <a:off x="1624968" y="1647314"/>
          <a:ext cx="823307" cy="823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A719E2C-3A1C-4DF8-AF69-CC5322D2172F}">
      <dsp:nvSpPr>
        <dsp:cNvPr id="0" name=""/>
        <dsp:cNvSpPr/>
      </dsp:nvSpPr>
      <dsp:spPr>
        <a:xfrm>
          <a:off x="2035147" y="1647314"/>
          <a:ext cx="3581456" cy="8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Oxigenoterapia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5147" y="1647314"/>
        <a:ext cx="3581456" cy="823307"/>
      </dsp:txXfrm>
    </dsp:sp>
    <dsp:sp modelId="{13B93A5D-ED0C-4B29-9FCF-132107761F97}">
      <dsp:nvSpPr>
        <dsp:cNvPr id="0" name=""/>
        <dsp:cNvSpPr/>
      </dsp:nvSpPr>
      <dsp:spPr>
        <a:xfrm>
          <a:off x="1624968" y="2470622"/>
          <a:ext cx="823307" cy="823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324D42-D601-4B69-9ECF-3E825316441F}">
      <dsp:nvSpPr>
        <dsp:cNvPr id="0" name=""/>
        <dsp:cNvSpPr/>
      </dsp:nvSpPr>
      <dsp:spPr>
        <a:xfrm>
          <a:off x="2035147" y="2470622"/>
          <a:ext cx="3581456" cy="8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ECMO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5147" y="2470622"/>
        <a:ext cx="3581456" cy="823307"/>
      </dsp:txXfrm>
    </dsp:sp>
    <dsp:sp modelId="{C4DC021E-8C4C-421B-90CA-435594359F61}">
      <dsp:nvSpPr>
        <dsp:cNvPr id="0" name=""/>
        <dsp:cNvSpPr/>
      </dsp:nvSpPr>
      <dsp:spPr>
        <a:xfrm>
          <a:off x="1624968" y="3293929"/>
          <a:ext cx="823307" cy="823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2B5147-5E61-4EF5-8DF7-22BFB275D0BD}">
      <dsp:nvSpPr>
        <dsp:cNvPr id="0" name=""/>
        <dsp:cNvSpPr/>
      </dsp:nvSpPr>
      <dsp:spPr>
        <a:xfrm>
          <a:off x="2035147" y="3293929"/>
          <a:ext cx="3581456" cy="8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de pulmón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5147" y="3293929"/>
        <a:ext cx="3581456" cy="823307"/>
      </dsp:txXfrm>
    </dsp:sp>
    <dsp:sp modelId="{B094A2DD-4196-4750-9E58-C4FB3699F700}">
      <dsp:nvSpPr>
        <dsp:cNvPr id="0" name=""/>
        <dsp:cNvSpPr/>
      </dsp:nvSpPr>
      <dsp:spPr>
        <a:xfrm>
          <a:off x="1624968" y="4117236"/>
          <a:ext cx="823307" cy="8233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59D4131-3B95-44FF-9E0E-7678F5DA4A0A}">
      <dsp:nvSpPr>
        <dsp:cNvPr id="0" name=""/>
        <dsp:cNvSpPr/>
      </dsp:nvSpPr>
      <dsp:spPr>
        <a:xfrm>
          <a:off x="2035147" y="4117236"/>
          <a:ext cx="3581456" cy="82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cardiopulmonar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5147" y="4117236"/>
        <a:ext cx="3581456" cy="82330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DD6CFB-D27E-4B04-A91D-86A5D30CFF4F}">
      <dsp:nvSpPr>
        <dsp:cNvPr id="0" name=""/>
        <dsp:cNvSpPr/>
      </dsp:nvSpPr>
      <dsp:spPr>
        <a:xfrm>
          <a:off x="1890171" y="2778"/>
          <a:ext cx="653663" cy="6536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71BA3D8-36AB-4F74-8E9F-4B0475FC199D}">
      <dsp:nvSpPr>
        <dsp:cNvPr id="0" name=""/>
        <dsp:cNvSpPr/>
      </dsp:nvSpPr>
      <dsp:spPr>
        <a:xfrm>
          <a:off x="2215832" y="2778"/>
          <a:ext cx="2843492" cy="653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Trasplante pulmonar diferido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5832" y="2778"/>
        <a:ext cx="2843492" cy="653663"/>
      </dsp:txXfrm>
    </dsp:sp>
    <dsp:sp modelId="{1E6B4529-4277-460A-BEBF-C899B434F4BF}">
      <dsp:nvSpPr>
        <dsp:cNvPr id="0" name=""/>
        <dsp:cNvSpPr/>
      </dsp:nvSpPr>
      <dsp:spPr>
        <a:xfrm>
          <a:off x="1890171" y="656442"/>
          <a:ext cx="653663" cy="6536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7360D30-E2D8-4A6E-9F28-C3EE52296950}">
      <dsp:nvSpPr>
        <dsp:cNvPr id="0" name=""/>
        <dsp:cNvSpPr/>
      </dsp:nvSpPr>
      <dsp:spPr>
        <a:xfrm>
          <a:off x="2215832" y="656442"/>
          <a:ext cx="2843492" cy="653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Remodelación estructura muscular cardiaca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5832" y="656442"/>
        <a:ext cx="2843492" cy="653663"/>
      </dsp:txXfrm>
    </dsp:sp>
    <dsp:sp modelId="{82399FF4-036A-43AD-A4E3-F3CFEADCD658}">
      <dsp:nvSpPr>
        <dsp:cNvPr id="0" name=""/>
        <dsp:cNvSpPr/>
      </dsp:nvSpPr>
      <dsp:spPr>
        <a:xfrm>
          <a:off x="1890171" y="1310106"/>
          <a:ext cx="653663" cy="6536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A719E2C-3A1C-4DF8-AF69-CC5322D2172F}">
      <dsp:nvSpPr>
        <dsp:cNvPr id="0" name=""/>
        <dsp:cNvSpPr/>
      </dsp:nvSpPr>
      <dsp:spPr>
        <a:xfrm>
          <a:off x="2215832" y="1310106"/>
          <a:ext cx="2843492" cy="653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Generación de órgano a partir de células </a:t>
          </a:r>
          <a:r>
            <a:rPr lang="es-BO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pluripotenciales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5832" y="1310106"/>
        <a:ext cx="2843492" cy="653663"/>
      </dsp:txXfrm>
    </dsp:sp>
    <dsp:sp modelId="{13B93A5D-ED0C-4B29-9FCF-132107761F97}">
      <dsp:nvSpPr>
        <dsp:cNvPr id="0" name=""/>
        <dsp:cNvSpPr/>
      </dsp:nvSpPr>
      <dsp:spPr>
        <a:xfrm>
          <a:off x="1890171" y="1963770"/>
          <a:ext cx="653663" cy="6536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324D42-D601-4B69-9ECF-3E825316441F}">
      <dsp:nvSpPr>
        <dsp:cNvPr id="0" name=""/>
        <dsp:cNvSpPr/>
      </dsp:nvSpPr>
      <dsp:spPr>
        <a:xfrm>
          <a:off x="2215832" y="1963770"/>
          <a:ext cx="2843492" cy="653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Uso de </a:t>
          </a:r>
          <a:r>
            <a:rPr lang="es-BO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nanopartículas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5832" y="1963770"/>
        <a:ext cx="2843492" cy="653663"/>
      </dsp:txXfrm>
    </dsp:sp>
    <dsp:sp modelId="{C4DC021E-8C4C-421B-90CA-435594359F61}">
      <dsp:nvSpPr>
        <dsp:cNvPr id="0" name=""/>
        <dsp:cNvSpPr/>
      </dsp:nvSpPr>
      <dsp:spPr>
        <a:xfrm>
          <a:off x="1890171" y="2617433"/>
          <a:ext cx="653663" cy="6536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2B5147-5E61-4EF5-8DF7-22BFB275D0BD}">
      <dsp:nvSpPr>
        <dsp:cNvPr id="0" name=""/>
        <dsp:cNvSpPr/>
      </dsp:nvSpPr>
      <dsp:spPr>
        <a:xfrm>
          <a:off x="2215832" y="2617433"/>
          <a:ext cx="2843492" cy="653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Uso de células troncales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5832" y="2617433"/>
        <a:ext cx="2843492" cy="653663"/>
      </dsp:txXfrm>
    </dsp:sp>
    <dsp:sp modelId="{B094A2DD-4196-4750-9E58-C4FB3699F700}">
      <dsp:nvSpPr>
        <dsp:cNvPr id="0" name=""/>
        <dsp:cNvSpPr/>
      </dsp:nvSpPr>
      <dsp:spPr>
        <a:xfrm>
          <a:off x="1890171" y="3271097"/>
          <a:ext cx="653663" cy="6536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59D4131-3B95-44FF-9E0E-7678F5DA4A0A}">
      <dsp:nvSpPr>
        <dsp:cNvPr id="0" name=""/>
        <dsp:cNvSpPr/>
      </dsp:nvSpPr>
      <dsp:spPr>
        <a:xfrm>
          <a:off x="2215832" y="3271097"/>
          <a:ext cx="2843492" cy="653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Cirugía mínimamente invasiva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5832" y="3271097"/>
        <a:ext cx="2843492" cy="653663"/>
      </dsp:txXfrm>
    </dsp:sp>
    <dsp:sp modelId="{A5743B39-D3F8-49FE-87F2-EB0FD8D29513}">
      <dsp:nvSpPr>
        <dsp:cNvPr id="0" name=""/>
        <dsp:cNvSpPr/>
      </dsp:nvSpPr>
      <dsp:spPr>
        <a:xfrm>
          <a:off x="1922925" y="3924761"/>
          <a:ext cx="653663" cy="6536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DCAE101-7734-4E15-990C-DCFF2E859579}">
      <dsp:nvSpPr>
        <dsp:cNvPr id="0" name=""/>
        <dsp:cNvSpPr/>
      </dsp:nvSpPr>
      <dsp:spPr>
        <a:xfrm>
          <a:off x="2249757" y="3924761"/>
          <a:ext cx="3487535" cy="653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Células artificiales intracardiacas</a:t>
          </a:r>
          <a:endParaRPr lang="es-BO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49757" y="3924761"/>
        <a:ext cx="3487535" cy="653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C056E-D37A-4B01-9AC3-41E20B152927}" type="datetimeFigureOut">
              <a:rPr lang="es-MX" smtClean="0"/>
              <a:pPr/>
              <a:t>08/06/2015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49020-98E0-47F5-96FB-82E7292C97A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="" xmlns:p14="http://schemas.microsoft.com/office/powerpoint/2010/main" val="252039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3F0C42-D7FE-4CC8-A5D4-5C9BC645ED4E}" type="slidenum">
              <a:rPr lang="es-MX"/>
              <a:pPr/>
              <a:t>1</a:t>
            </a:fld>
            <a:endParaRPr lang="es-MX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Arial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="" xmlns:p14="http://schemas.microsoft.com/office/powerpoint/2010/main" val="37193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="" xmlns:p14="http://schemas.microsoft.com/office/powerpoint/2010/main" val="1497011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="" xmlns:p14="http://schemas.microsoft.com/office/powerpoint/2010/main" val="3073319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="" xmlns:p14="http://schemas.microsoft.com/office/powerpoint/2010/main" val="422376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="" xmlns:p14="http://schemas.microsoft.com/office/powerpoint/2010/main" val="312249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>
              <a:lumMod val="85000"/>
              <a:alpha val="72000"/>
            </a:schemeClr>
          </a:solidFill>
        </p:spPr>
        <p:txBody>
          <a:bodyPr/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rgbClr val="00009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8699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44000"/>
            </a:schemeClr>
          </a:solidFill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493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923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508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3831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24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3881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337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rgbClr val="FFC000">
              <a:alpha val="21176"/>
            </a:srgbClr>
          </a:solidFill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2708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594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644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>
              <a:lumMod val="85000"/>
              <a:alpha val="72000"/>
            </a:schemeClr>
          </a:solidFill>
        </p:spPr>
        <p:txBody>
          <a:bodyPr/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rgbClr val="00009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182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44000"/>
            </a:schemeClr>
          </a:solidFill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0263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856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4625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434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006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0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994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258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840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199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>
              <a:lumMod val="85000"/>
              <a:alpha val="72000"/>
            </a:schemeClr>
          </a:solidFill>
        </p:spPr>
        <p:txBody>
          <a:bodyPr/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rgbClr val="00009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55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  <a:alpha val="44000"/>
            </a:schemeClr>
          </a:solidFill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60000"/>
              <a:lumOff val="40000"/>
              <a:alpha val="56000"/>
            </a:schemeClr>
          </a:solidFill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710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768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7318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1056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152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8804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995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3418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4538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244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5" name="4 Imagen" descr="Imagen1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2D5B78"/>
              </a:clrFrom>
              <a:clrTo>
                <a:srgbClr val="2D5B78">
                  <a:alpha val="0"/>
                </a:srgbClr>
              </a:clrTo>
            </a:clrChange>
            <a:duotone>
              <a:prstClr val="black"/>
              <a:srgbClr val="00FFFF">
                <a:tint val="45000"/>
                <a:satMod val="400000"/>
              </a:srgbClr>
            </a:duotone>
          </a:blip>
          <a:srcRect b="17168"/>
          <a:stretch>
            <a:fillRect/>
          </a:stretch>
        </p:blipFill>
        <p:spPr>
          <a:xfrm>
            <a:off x="0" y="0"/>
            <a:ext cx="9144000" cy="695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agen1.jpg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2D5B78"/>
              </a:clrFrom>
              <a:clrTo>
                <a:srgbClr val="2D5B78">
                  <a:alpha val="0"/>
                </a:srgbClr>
              </a:clrTo>
            </a:clrChange>
            <a:duotone>
              <a:prstClr val="black"/>
              <a:srgbClr val="00FFFF">
                <a:tint val="45000"/>
                <a:satMod val="400000"/>
              </a:srgbClr>
            </a:duotone>
          </a:blip>
          <a:srcRect b="17168"/>
          <a:stretch>
            <a:fillRect/>
          </a:stretch>
        </p:blipFill>
        <p:spPr>
          <a:xfrm>
            <a:off x="0" y="0"/>
            <a:ext cx="9144000" cy="695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C000">
              <a:alpha val="23137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FFC000">
              <a:alpha val="21176"/>
            </a:srgbClr>
          </a:solidFill>
          <a:ln>
            <a:solidFill>
              <a:srgbClr val="000000">
                <a:alpha val="12941"/>
              </a:srgb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9C51-31D8-4D2F-9542-374F32A03ACA}" type="datetimeFigureOut">
              <a:rPr lang="es-MX" smtClean="0"/>
              <a:pPr/>
              <a:t>08/06/2015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29692-DB53-4B07-A677-99790F669439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 presestacion 2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7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462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 presestacion 2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7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261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 presestacion 2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370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lumMod val="95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D8A876-F5CA-7E49-9A55-641A17B1D5C3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08/06/2015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3C6FA1A-8C73-3945-B30D-A2B292537AFB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058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http://www.educacionyculturaaz.com/noticias/150-ano-academico-de-la-academia-nacional-de-medicina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5.xml"/><Relationship Id="rId12" Type="http://schemas.microsoft.com/office/2007/relationships/media" Target="../media/media2.mpg"/><Relationship Id="rId17" Type="http://schemas.openxmlformats.org/officeDocument/2006/relationships/image" Target="../media/image17.jpeg"/><Relationship Id="rId2" Type="http://schemas.openxmlformats.org/officeDocument/2006/relationships/video" Target="../media/media3.mpg"/><Relationship Id="rId16" Type="http://schemas.openxmlformats.org/officeDocument/2006/relationships/image" Target="../media/image16.jpeg"/><Relationship Id="rId1" Type="http://schemas.openxmlformats.org/officeDocument/2006/relationships/video" Target="../media/media2.mpg"/><Relationship Id="rId6" Type="http://schemas.openxmlformats.org/officeDocument/2006/relationships/diagramLayout" Target="../diagrams/layout5.xml"/><Relationship Id="rId11" Type="http://schemas.openxmlformats.org/officeDocument/2006/relationships/image" Target="../media/image13.png"/><Relationship Id="rId5" Type="http://schemas.openxmlformats.org/officeDocument/2006/relationships/diagramData" Target="../diagrams/data5.xml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diagramDrawing" Target="../diagrams/drawing5.xml"/><Relationship Id="rId14" Type="http://schemas.microsoft.com/office/2007/relationships/media" Target="../media/media3.m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Soporte\Mis%20documentos\ANM%20JUN,%202015.%20RAS\LOBULO.mpg" TargetMode="Externa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1.png"/><Relationship Id="rId4" Type="http://schemas.openxmlformats.org/officeDocument/2006/relationships/diagramData" Target="../diagrams/data6.xm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27.png"/><Relationship Id="rId3" Type="http://schemas.openxmlformats.org/officeDocument/2006/relationships/video" Target="../media/media5.wmv"/><Relationship Id="rId7" Type="http://schemas.openxmlformats.org/officeDocument/2006/relationships/diagramLayout" Target="../diagrams/layout7.xml"/><Relationship Id="rId12" Type="http://schemas.openxmlformats.org/officeDocument/2006/relationships/image" Target="../media/image24.gif"/><Relationship Id="rId17" Type="http://schemas.microsoft.com/office/2007/relationships/media" Target="../media/media5.wmv"/><Relationship Id="rId2" Type="http://schemas.openxmlformats.org/officeDocument/2006/relationships/video" Target="../media/media4.wmv"/><Relationship Id="rId16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7.xml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10" Type="http://schemas.microsoft.com/office/2007/relationships/diagramDrawing" Target="../diagrams/drawing7.xml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7.xml"/><Relationship Id="rId14" Type="http://schemas.microsoft.com/office/2007/relationships/media" Target="../media/media4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Diapositiva_de_Microsoft_Office_PowerPoint1.sld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Diapositiva_de_Microsoft_Office_PowerPoint2.sld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6" Type="http://schemas.openxmlformats.org/officeDocument/2006/relationships/diagramQuickStyle" Target="../diagrams/quickStyle4.xml"/><Relationship Id="rId11" Type="http://schemas.microsoft.com/office/2007/relationships/media" Target="../media/media1.wmv"/><Relationship Id="rId5" Type="http://schemas.openxmlformats.org/officeDocument/2006/relationships/diagramLayout" Target="../diagrams/layout4.xml"/><Relationship Id="rId10" Type="http://schemas.openxmlformats.org/officeDocument/2006/relationships/image" Target="../media/image9.gif"/><Relationship Id="rId4" Type="http://schemas.openxmlformats.org/officeDocument/2006/relationships/diagramData" Target="../diagrams/data4.xml"/><Relationship Id="rId9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08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1691680" y="4005064"/>
            <a:ext cx="5688632" cy="169296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Falla cardiopulmonar terminal Tratamiento quirúrgico</a:t>
            </a:r>
            <a:endParaRPr lang="es-MX" sz="24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539552" y="332656"/>
            <a:ext cx="8208912" cy="2736304"/>
            <a:chOff x="539552" y="332656"/>
            <a:chExt cx="8208912" cy="2736304"/>
          </a:xfrm>
        </p:grpSpPr>
        <p:sp>
          <p:nvSpPr>
            <p:cNvPr id="10" name="9 Rectángulo redondeado"/>
            <p:cNvSpPr/>
            <p:nvPr/>
          </p:nvSpPr>
          <p:spPr>
            <a:xfrm>
              <a:off x="539552" y="332656"/>
              <a:ext cx="8208912" cy="2736304"/>
            </a:xfrm>
            <a:prstGeom prst="roundRect">
              <a:avLst/>
            </a:prstGeom>
            <a:solidFill>
              <a:schemeClr val="tx2">
                <a:lumMod val="10000"/>
              </a:schemeClr>
            </a:solidFill>
            <a:ln>
              <a:solidFill>
                <a:schemeClr val="tx2">
                  <a:lumMod val="10000"/>
                </a:schemeClr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s-MX" sz="4000" dirty="0" smtClean="0">
                  <a:solidFill>
                    <a:srgbClr val="FFFF00"/>
                  </a:solidFill>
                  <a:latin typeface="Arial Black" panose="020B0A04020102020204" pitchFamily="34" charset="0"/>
                </a:rPr>
                <a:t>Academia Nacional</a:t>
              </a:r>
            </a:p>
            <a:p>
              <a:pPr algn="ctr"/>
              <a:r>
                <a:rPr lang="es-MX" sz="4000" dirty="0" smtClean="0">
                  <a:solidFill>
                    <a:srgbClr val="FFFF00"/>
                  </a:solidFill>
                  <a:latin typeface="Arial Black" panose="020B0A04020102020204" pitchFamily="34" charset="0"/>
                </a:rPr>
                <a:t>                de Medicina</a:t>
              </a:r>
              <a:endParaRPr lang="es-MX" sz="3200" dirty="0">
                <a:solidFill>
                  <a:srgbClr val="FFFF99"/>
                </a:solidFill>
              </a:endParaRPr>
            </a:p>
          </p:txBody>
        </p:sp>
        <p:pic>
          <p:nvPicPr>
            <p:cNvPr id="9" name="Picture 2" descr="150 año académico de la Academia Nacional de Medicina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836711"/>
              <a:ext cx="1728192" cy="172819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="" xmlns:p14="http://schemas.microsoft.com/office/powerpoint/2010/main" val="15961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5" y="44624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4215292421"/>
              </p:ext>
            </p:extLst>
          </p:nvPr>
        </p:nvGraphicFramePr>
        <p:xfrm>
          <a:off x="107504" y="1340768"/>
          <a:ext cx="410445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91880" y="1052736"/>
            <a:ext cx="1296144" cy="20516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n 1"/>
          <p:cNvPicPr>
            <a:picLocks noChangeAspect="1"/>
          </p:cNvPicPr>
          <p:nvPr/>
        </p:nvPicPr>
        <p:blipFill rotWithShape="1">
          <a:blip r:embed="rId11" cstate="print"/>
          <a:srcRect l="58356" t="23599" b="15431"/>
          <a:stretch/>
        </p:blipFill>
        <p:spPr>
          <a:xfrm>
            <a:off x="5076056" y="1268760"/>
            <a:ext cx="1378727" cy="11981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COR Y PUL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843808" y="4653136"/>
            <a:ext cx="2851517" cy="194421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BLOQU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084168" y="4633498"/>
            <a:ext cx="2880320" cy="19638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Picture 8" descr="http://www.fac.org.ar/scvc/llave/pediat/faella/faellF6.jpg">
            <a:hlinkClick r:id="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04048" y="2644688"/>
            <a:ext cx="2437697" cy="17924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" name="Picture 10" descr="http://www.scielo.org.mx/img/revistas/acm/v81n2/a7f1.jpg"/>
          <p:cNvPicPr>
            <a:picLocks noChangeAspect="1" noChangeArrowheads="1"/>
          </p:cNvPicPr>
          <p:nvPr/>
        </p:nvPicPr>
        <p:blipFill>
          <a:blip r:embed="rId17" cstate="print"/>
          <a:srcRect b="6955"/>
          <a:stretch>
            <a:fillRect/>
          </a:stretch>
        </p:blipFill>
        <p:spPr bwMode="auto">
          <a:xfrm>
            <a:off x="3635896" y="3212976"/>
            <a:ext cx="1152128" cy="12415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123728" y="188640"/>
            <a:ext cx="4752975" cy="707886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000" b="1" dirty="0" smtClean="0">
                <a:solidFill>
                  <a:srgbClr val="FFC000"/>
                </a:solidFill>
                <a:latin typeface="Arial Black" pitchFamily="34" charset="0"/>
              </a:rPr>
              <a:t>Tratamiento Quirúrgico en Cardiopatías Adquiridas</a:t>
            </a:r>
            <a:endParaRPr lang="es-ES" altLang="es-MX" sz="1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179512" y="5177737"/>
            <a:ext cx="411503" cy="41150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19" name="18 Grupo"/>
          <p:cNvGrpSpPr/>
          <p:nvPr/>
        </p:nvGrpSpPr>
        <p:grpSpPr>
          <a:xfrm>
            <a:off x="107504" y="5157192"/>
            <a:ext cx="4103498" cy="411503"/>
            <a:chOff x="957" y="3404921"/>
            <a:chExt cx="4103498" cy="411503"/>
          </a:xfrm>
        </p:grpSpPr>
        <p:sp>
          <p:nvSpPr>
            <p:cNvPr id="20" name="19 Rectángulo"/>
            <p:cNvSpPr/>
            <p:nvPr/>
          </p:nvSpPr>
          <p:spPr>
            <a:xfrm>
              <a:off x="957" y="3404921"/>
              <a:ext cx="4103498" cy="4115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20 Rectángulo"/>
            <p:cNvSpPr/>
            <p:nvPr/>
          </p:nvSpPr>
          <p:spPr>
            <a:xfrm>
              <a:off x="957" y="3404921"/>
              <a:ext cx="4103498" cy="4115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s-BO" sz="1800" b="1" kern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ngeniería genética</a:t>
              </a:r>
              <a:endParaRPr lang="es-BO" sz="1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927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4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mute="1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2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22423" y="2524254"/>
            <a:ext cx="145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CONGÉNITOS</a:t>
            </a:r>
            <a:endParaRPr lang="es-BO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06599" y="1834705"/>
            <a:ext cx="4665636" cy="1792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Pulmón </a:t>
            </a:r>
            <a:r>
              <a:rPr lang="es-BO" b="1" dirty="0" err="1" smtClean="0">
                <a:solidFill>
                  <a:prstClr val="black"/>
                </a:solidFill>
              </a:rPr>
              <a:t>hipoplásico</a:t>
            </a:r>
            <a:endParaRPr lang="es-BO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Inmadurez pulmonar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err="1" smtClean="0">
                <a:solidFill>
                  <a:prstClr val="black"/>
                </a:solidFill>
              </a:rPr>
              <a:t>Neumocitos</a:t>
            </a:r>
            <a:r>
              <a:rPr lang="es-BO" b="1" dirty="0" smtClean="0">
                <a:solidFill>
                  <a:prstClr val="black"/>
                </a:solidFill>
              </a:rPr>
              <a:t> tipo II</a:t>
            </a:r>
          </a:p>
          <a:p>
            <a:pPr marL="171450" indent="-171450">
              <a:buFont typeface="Arial" pitchFamily="34" charset="0"/>
              <a:buChar char="•"/>
            </a:pPr>
            <a:endParaRPr lang="es-BO" sz="1050" b="1" dirty="0">
              <a:solidFill>
                <a:prstClr val="black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es-BO" sz="10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Persistencia de patrón vascular embrionario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Hipertensión pulmonar primaria</a:t>
            </a:r>
            <a:endParaRPr lang="es-BO" b="1" dirty="0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799631" y="244731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BO" sz="1400" b="1" dirty="0" smtClean="0">
                <a:solidFill>
                  <a:prstClr val="black"/>
                </a:solidFill>
              </a:rPr>
              <a:t>Sin Producción de surfactante alveolar</a:t>
            </a:r>
            <a:endParaRPr lang="es-BO" sz="1400" b="1" dirty="0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22423" y="478468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ADQUIRIDOS</a:t>
            </a:r>
            <a:endParaRPr lang="es-BO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06599" y="3940021"/>
            <a:ext cx="288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prstClr val="black"/>
                </a:solidFill>
              </a:rPr>
              <a:t>APOPTOSIS</a:t>
            </a:r>
            <a:endParaRPr lang="es-BO" b="1" dirty="0">
              <a:solidFill>
                <a:prstClr val="black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19872" y="3940020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Fibrosis pulmonar</a:t>
            </a:r>
          </a:p>
          <a:p>
            <a:endParaRPr lang="es-BO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Hipertensión arterial pulmonar secundaria</a:t>
            </a:r>
          </a:p>
          <a:p>
            <a:pPr marL="285750" indent="-285750">
              <a:buFont typeface="Arial" pitchFamily="34" charset="0"/>
              <a:buChar char="•"/>
            </a:pPr>
            <a:endParaRPr lang="es-BO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EPOC</a:t>
            </a:r>
          </a:p>
          <a:p>
            <a:pPr marL="285750" indent="-285750">
              <a:buFont typeface="Arial" pitchFamily="34" charset="0"/>
              <a:buChar char="•"/>
            </a:pPr>
            <a:endParaRPr lang="es-BO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TEP</a:t>
            </a:r>
          </a:p>
          <a:p>
            <a:pPr marL="285750" indent="-285750">
              <a:buFont typeface="Arial" pitchFamily="34" charset="0"/>
              <a:buChar char="•"/>
            </a:pPr>
            <a:endParaRPr lang="es-BO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Patologías inmunológicas / </a:t>
            </a:r>
            <a:r>
              <a:rPr lang="es-BO" b="1" dirty="0" err="1" smtClean="0">
                <a:solidFill>
                  <a:prstClr val="black"/>
                </a:solidFill>
              </a:rPr>
              <a:t>Antifosfolípidos</a:t>
            </a:r>
            <a:endParaRPr lang="es-BO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J:\fibrosis pulmonar casos clinicos\IMG_2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6681" y="1124744"/>
            <a:ext cx="1565799" cy="161059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J:\fibrosis pulmonar casos clinicos\IMG_2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996952"/>
            <a:ext cx="1213426" cy="155599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123728" y="188640"/>
            <a:ext cx="4752975" cy="707886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000" b="1" dirty="0" smtClean="0">
                <a:solidFill>
                  <a:srgbClr val="FFC000"/>
                </a:solidFill>
                <a:latin typeface="Arial Black" pitchFamily="34" charset="0"/>
              </a:rPr>
              <a:t>Falla en Patología Pulmonar Terminal</a:t>
            </a:r>
            <a:endParaRPr lang="es-ES" altLang="es-MX" sz="1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4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08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43608" y="1786497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Alteración de la mecánica </a:t>
            </a:r>
            <a:r>
              <a:rPr lang="es-BO" b="1" dirty="0" err="1" smtClean="0">
                <a:solidFill>
                  <a:prstClr val="black"/>
                </a:solidFill>
              </a:rPr>
              <a:t>toracopulmonar</a:t>
            </a:r>
            <a:endParaRPr lang="es-BO" b="1" dirty="0">
              <a:solidFill>
                <a:prstClr val="black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68002" y="1893401"/>
            <a:ext cx="2524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BO" b="1" dirty="0" err="1" smtClean="0">
                <a:solidFill>
                  <a:prstClr val="black"/>
                </a:solidFill>
              </a:rPr>
              <a:t>Hipoventilación</a:t>
            </a:r>
            <a:r>
              <a:rPr lang="es-BO" b="1" dirty="0" smtClean="0">
                <a:solidFill>
                  <a:prstClr val="black"/>
                </a:solidFill>
              </a:rPr>
              <a:t> alveolar</a:t>
            </a:r>
          </a:p>
          <a:p>
            <a:pPr algn="just"/>
            <a:r>
              <a:rPr lang="es-BO" sz="1400" b="1" dirty="0" smtClean="0">
                <a:solidFill>
                  <a:prstClr val="black"/>
                </a:solidFill>
              </a:rPr>
              <a:t>(Mezcla Ventilación/Perfusión)</a:t>
            </a:r>
            <a:endParaRPr lang="es-BO" sz="1400" b="1" dirty="0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596336" y="2737742"/>
            <a:ext cx="288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HIPOXEMIA</a:t>
            </a:r>
            <a:endParaRPr lang="es-BO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84938" y="3640956"/>
            <a:ext cx="3055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Irregularidad circulación/ventilación alveolar</a:t>
            </a:r>
          </a:p>
          <a:p>
            <a:pPr marL="285750" indent="-285750">
              <a:buFont typeface="Arial" pitchFamily="34" charset="0"/>
              <a:buChar char="•"/>
            </a:pPr>
            <a:endParaRPr lang="es-BO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s-BO" b="1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BO" b="1" dirty="0" smtClean="0">
                <a:solidFill>
                  <a:prstClr val="black"/>
                </a:solidFill>
              </a:rPr>
              <a:t>Gradiente </a:t>
            </a:r>
          </a:p>
          <a:p>
            <a:pPr marL="285750" indent="-285750"/>
            <a:r>
              <a:rPr lang="es-BO" b="1" dirty="0" smtClean="0">
                <a:solidFill>
                  <a:prstClr val="black"/>
                </a:solidFill>
              </a:rPr>
              <a:t>      alveolar</a:t>
            </a:r>
            <a:endParaRPr lang="es-BO" b="1" dirty="0">
              <a:solidFill>
                <a:prstClr val="black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071071" y="1332632"/>
            <a:ext cx="28803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ALTERACION EQUILIBRIO</a:t>
            </a:r>
            <a:endParaRPr lang="es-BO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783039" y="5847655"/>
            <a:ext cx="91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1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ACIDO</a:t>
            </a:r>
          </a:p>
          <a:p>
            <a:pPr algn="ctr"/>
            <a:r>
              <a:rPr lang="es-BO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</a:t>
            </a:r>
            <a:endParaRPr lang="es-BO" sz="105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40010" y="3738015"/>
            <a:ext cx="252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BO" b="1" dirty="0" smtClean="0">
                <a:solidFill>
                  <a:prstClr val="black"/>
                </a:solidFill>
              </a:rPr>
              <a:t>Cortocircuito A/V</a:t>
            </a:r>
            <a:endParaRPr lang="es-BO" sz="1400" b="1" dirty="0">
              <a:solidFill>
                <a:prstClr val="black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3635896" y="2060848"/>
            <a:ext cx="648072" cy="2880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b="1">
              <a:solidFill>
                <a:prstClr val="black"/>
              </a:solidFill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3779912" y="3789040"/>
            <a:ext cx="648072" cy="2880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b="1">
              <a:solidFill>
                <a:prstClr val="black"/>
              </a:solidFill>
            </a:endParaRPr>
          </a:p>
        </p:txBody>
      </p:sp>
      <p:sp>
        <p:nvSpPr>
          <p:cNvPr id="15" name="14 Flecha abajo"/>
          <p:cNvSpPr/>
          <p:nvPr/>
        </p:nvSpPr>
        <p:spPr>
          <a:xfrm rot="10800000">
            <a:off x="6550958" y="3717298"/>
            <a:ext cx="216024" cy="36352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b="1">
              <a:solidFill>
                <a:prstClr val="black"/>
              </a:solidFill>
            </a:endParaRPr>
          </a:p>
        </p:txBody>
      </p:sp>
      <p:sp>
        <p:nvSpPr>
          <p:cNvPr id="16" name="15 Flecha abajo"/>
          <p:cNvSpPr/>
          <p:nvPr/>
        </p:nvSpPr>
        <p:spPr>
          <a:xfrm rot="10800000">
            <a:off x="6876256" y="3717032"/>
            <a:ext cx="216024" cy="36352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b="1">
              <a:solidFill>
                <a:prstClr val="black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123728" y="332656"/>
            <a:ext cx="4752975" cy="707886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000" b="1" dirty="0" smtClean="0">
                <a:solidFill>
                  <a:srgbClr val="FFC000"/>
                </a:solidFill>
                <a:latin typeface="Arial Black" pitchFamily="34" charset="0"/>
              </a:rPr>
              <a:t>Falla en Patología Pulmonar Terminal</a:t>
            </a:r>
            <a:endParaRPr lang="es-ES" altLang="es-MX" sz="1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73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08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131840" y="404664"/>
            <a:ext cx="3076035" cy="523220"/>
          </a:xfrm>
          <a:prstGeom prst="rect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s-BO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TRATAMIENTO</a:t>
            </a:r>
            <a:endParaRPr lang="es-BO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4219593361"/>
              </p:ext>
            </p:extLst>
          </p:nvPr>
        </p:nvGraphicFramePr>
        <p:xfrm>
          <a:off x="-900608" y="980728"/>
          <a:ext cx="7920880" cy="4941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5" descr="co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96"/>
          <a:stretch>
            <a:fillRect/>
          </a:stretch>
        </p:blipFill>
        <p:spPr bwMode="auto">
          <a:xfrm>
            <a:off x="5394473" y="4221088"/>
            <a:ext cx="2843213" cy="23685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Elipse"/>
          <p:cNvSpPr/>
          <p:nvPr/>
        </p:nvSpPr>
        <p:spPr>
          <a:xfrm>
            <a:off x="755576" y="5990069"/>
            <a:ext cx="823307" cy="82330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11 Rectángulo"/>
          <p:cNvSpPr/>
          <p:nvPr/>
        </p:nvSpPr>
        <p:spPr>
          <a:xfrm>
            <a:off x="1331640" y="6095037"/>
            <a:ext cx="4072974" cy="646331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Implante de </a:t>
            </a:r>
            <a:r>
              <a:rPr lang="es-ES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celulas</a:t>
            </a:r>
            <a:r>
              <a:rPr lang="es-ES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 troncales</a:t>
            </a:r>
          </a:p>
          <a:p>
            <a:pPr algn="ctr"/>
            <a:r>
              <a:rPr lang="es-ES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Aplicación de Nanoparticula</a:t>
            </a:r>
            <a:r>
              <a:rPr lang="es-E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s </a:t>
            </a:r>
            <a:r>
              <a:rPr lang="es-ES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 </a:t>
            </a:r>
            <a:endParaRPr lang="es-ES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LOBUL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99992" y="1196752"/>
            <a:ext cx="3768080" cy="28260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78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473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83768" y="476672"/>
            <a:ext cx="4866845" cy="523220"/>
          </a:xfrm>
          <a:prstGeom prst="rect">
            <a:avLst/>
          </a:prstGeom>
          <a:gradFill flip="none" rotWithShape="1">
            <a:gsLst>
              <a:gs pos="0">
                <a:srgbClr val="800000">
                  <a:shade val="30000"/>
                  <a:satMod val="115000"/>
                </a:srgbClr>
              </a:gs>
              <a:gs pos="50000">
                <a:srgbClr val="800000">
                  <a:shade val="67500"/>
                  <a:satMod val="115000"/>
                </a:srgbClr>
              </a:gs>
              <a:gs pos="100000">
                <a:srgbClr val="8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s-BO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TRATAMIENTO FUTURO</a:t>
            </a:r>
            <a:endParaRPr lang="es-BO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779637606"/>
              </p:ext>
            </p:extLst>
          </p:nvPr>
        </p:nvGraphicFramePr>
        <p:xfrm>
          <a:off x="-1188640" y="1628800"/>
          <a:ext cx="7488832" cy="4581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23" y="5217624"/>
            <a:ext cx="1969190" cy="14517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5 Imagen" descr="Switch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67402" y="3859483"/>
            <a:ext cx="2397086" cy="100967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36981208"/>
              </p:ext>
            </p:extLst>
          </p:nvPr>
        </p:nvGraphicFramePr>
        <p:xfrm>
          <a:off x="4211960" y="3068960"/>
          <a:ext cx="2271609" cy="1526580"/>
        </p:xfrm>
        <a:graphic>
          <a:graphicData uri="http://schemas.openxmlformats.org/presentationml/2006/ole">
            <p:oleObj spid="_x0000_s14352" name="Diapositiva" r:id="rId13" imgW="2128400" imgH="1595289" progId="PowerPoint.Slide.8">
              <p:embed/>
            </p:oleObj>
          </a:graphicData>
        </a:graphic>
      </p:graphicFrame>
      <p:pic>
        <p:nvPicPr>
          <p:cNvPr id="12" name="cara lateral izq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211960" y="4868809"/>
            <a:ext cx="2200672" cy="180054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2" descr="G:\DCIM\101MSDCF\DSC00801.JPG"/>
          <p:cNvPicPr>
            <a:picLocks noChangeAspect="1" noChangeArrowheads="1"/>
          </p:cNvPicPr>
          <p:nvPr/>
        </p:nvPicPr>
        <p:blipFill>
          <a:blip r:embed="rId16" cstate="print">
            <a:extLst/>
          </a:blip>
          <a:srcRect/>
          <a:stretch>
            <a:fillRect/>
          </a:stretch>
        </p:blipFill>
        <p:spPr bwMode="auto">
          <a:xfrm>
            <a:off x="6588224" y="1340768"/>
            <a:ext cx="2304256" cy="172819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112500"/>
          </a:effectLst>
          <a:extLst/>
        </p:spPr>
      </p:pic>
      <p:pic>
        <p:nvPicPr>
          <p:cNvPr id="10" name="cara posterior dmsm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 rotWithShape="1">
          <a:blip r:embed="rId18" cstate="print"/>
          <a:srcRect l="26526" r="20755" b="29573"/>
          <a:stretch/>
        </p:blipFill>
        <p:spPr>
          <a:xfrm>
            <a:off x="6761939" y="1628800"/>
            <a:ext cx="690381" cy="75458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Imagen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67" y="1340768"/>
            <a:ext cx="2123033" cy="161189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462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mute="1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94399667"/>
              </p:ext>
            </p:extLst>
          </p:nvPr>
        </p:nvGraphicFramePr>
        <p:xfrm>
          <a:off x="611560" y="476672"/>
          <a:ext cx="7845209" cy="5896191"/>
        </p:xfrm>
        <a:graphic>
          <a:graphicData uri="http://schemas.openxmlformats.org/presentationml/2006/ole">
            <p:oleObj spid="_x0000_s9234" name="Diapositiva" r:id="rId4" imgW="4444151" imgH="3333095" progId="PowerPoint.Slide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1968974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67544" y="332656"/>
            <a:ext cx="8424936" cy="6264696"/>
          </a:xfrm>
          <a:prstGeom prst="rect">
            <a:avLst/>
          </a:prstGeom>
          <a:blipFill dpi="0" rotWithShape="1">
            <a:blip r:embed="rId3" cstate="print">
              <a:alphaModFix amt="57000"/>
            </a:blip>
            <a:srcRect/>
            <a:tile tx="0" ty="0" sx="100000" sy="10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" name="7 Gráfico"/>
          <p:cNvGraphicFramePr/>
          <p:nvPr>
            <p:extLst>
              <p:ext uri="{D42A27DB-BD31-4B8C-83A1-F6EECF244321}">
                <p14:modId xmlns="" xmlns:p14="http://schemas.microsoft.com/office/powerpoint/2010/main" val="2372505004"/>
              </p:ext>
            </p:extLst>
          </p:nvPr>
        </p:nvGraphicFramePr>
        <p:xfrm>
          <a:off x="0" y="692696"/>
          <a:ext cx="817240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3 CuadroTexto"/>
          <p:cNvSpPr txBox="1"/>
          <p:nvPr/>
        </p:nvSpPr>
        <p:spPr>
          <a:xfrm>
            <a:off x="3635896" y="6021288"/>
            <a:ext cx="212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 Casos: 4012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300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76467695"/>
              </p:ext>
            </p:extLst>
          </p:nvPr>
        </p:nvGraphicFramePr>
        <p:xfrm>
          <a:off x="467544" y="332656"/>
          <a:ext cx="8240880" cy="6193564"/>
        </p:xfrm>
        <a:graphic>
          <a:graphicData uri="http://schemas.openxmlformats.org/presentationml/2006/ole">
            <p:oleObj spid="_x0000_s13330" name="Diapositiva" r:id="rId4" imgW="4558150" imgH="3418476" progId="PowerPoint.Slide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9311259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08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403648" y="260648"/>
            <a:ext cx="6840538" cy="5329237"/>
          </a:xfrm>
          <a:prstGeom prst="roundRect">
            <a:avLst/>
          </a:prstGeom>
          <a:solidFill>
            <a:srgbClr val="000000"/>
          </a:solidFill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es-MX" sz="5400" b="1" dirty="0" smtClean="0">
                <a:solidFill>
                  <a:srgbClr val="FFFF00"/>
                </a:solidFill>
                <a:latin typeface="Algerian" pitchFamily="82" charset="0"/>
              </a:rPr>
              <a:t>Por </a:t>
            </a:r>
            <a:r>
              <a:rPr lang="es-MX" sz="5400" b="1" dirty="0">
                <a:solidFill>
                  <a:srgbClr val="FFFF00"/>
                </a:solidFill>
                <a:latin typeface="Algerian" pitchFamily="82" charset="0"/>
              </a:rPr>
              <a:t>su </a:t>
            </a:r>
            <a:r>
              <a:rPr lang="es-MX" sz="5400" b="1" dirty="0" smtClean="0">
                <a:solidFill>
                  <a:srgbClr val="FFFF00"/>
                </a:solidFill>
                <a:latin typeface="Algerian" pitchFamily="82" charset="0"/>
              </a:rPr>
              <a:t>atención</a:t>
            </a:r>
            <a:endParaRPr lang="es-MX" sz="5400" b="1" dirty="0">
              <a:solidFill>
                <a:srgbClr val="FFFF00"/>
              </a:solidFill>
              <a:latin typeface="Algerian" pitchFamily="82" charset="0"/>
            </a:endParaRPr>
          </a:p>
          <a:p>
            <a:pPr algn="ctr">
              <a:defRPr/>
            </a:pPr>
            <a:endParaRPr lang="es-MX" sz="5400" b="1" dirty="0">
              <a:solidFill>
                <a:srgbClr val="FFFF00"/>
              </a:solidFill>
              <a:latin typeface="Algerian" pitchFamily="82" charset="0"/>
            </a:endParaRPr>
          </a:p>
          <a:p>
            <a:pPr algn="ctr">
              <a:defRPr/>
            </a:pPr>
            <a:r>
              <a:rPr lang="es-MX" sz="5400" b="1" dirty="0">
                <a:solidFill>
                  <a:srgbClr val="FFFF00"/>
                </a:solidFill>
                <a:latin typeface="Algerian" pitchFamily="82" charset="0"/>
              </a:rPr>
              <a:t>Muchas gracias</a:t>
            </a:r>
          </a:p>
          <a:p>
            <a:pPr algn="ctr">
              <a:defRPr/>
            </a:pPr>
            <a:endParaRPr lang="es-MX" sz="5400" b="1" dirty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defRPr/>
            </a:pPr>
            <a:endParaRPr lang="es-MX" sz="5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104" t="3104" r="3104" b="3104"/>
          <a:stretch>
            <a:fillRect/>
          </a:stretch>
        </p:blipFill>
        <p:spPr bwMode="auto">
          <a:xfrm>
            <a:off x="2771801" y="4077072"/>
            <a:ext cx="3888431" cy="2592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5138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6" y="1920806"/>
            <a:ext cx="145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CONGÉNITOS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79712" y="1673424"/>
            <a:ext cx="3027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1600" b="1" dirty="0" smtClean="0"/>
              <a:t>Cardiopatías complejas asociadas</a:t>
            </a:r>
          </a:p>
          <a:p>
            <a:r>
              <a:rPr lang="es-BO" sz="1600" b="1" dirty="0" smtClean="0"/>
              <a:t>Hipertensión arterial pulmonar</a:t>
            </a:r>
          </a:p>
          <a:p>
            <a:r>
              <a:rPr lang="es-BO" sz="1600" b="1" dirty="0" smtClean="0"/>
              <a:t>Insuficiencia cardiaca</a:t>
            </a:r>
            <a:endParaRPr lang="es-BO" sz="16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004048" y="1601416"/>
            <a:ext cx="38463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1400" b="1" dirty="0" smtClean="0"/>
              <a:t>Síndrome ventrículo izquierdo hipoplásico</a:t>
            </a:r>
          </a:p>
          <a:p>
            <a:r>
              <a:rPr lang="es-BO" sz="1400" b="1" dirty="0" smtClean="0"/>
              <a:t>Asociado: Doble emergencia</a:t>
            </a:r>
          </a:p>
          <a:p>
            <a:r>
              <a:rPr lang="es-BO" sz="1400" b="1" dirty="0"/>
              <a:t> </a:t>
            </a:r>
            <a:r>
              <a:rPr lang="es-BO" sz="1400" b="1" dirty="0" smtClean="0"/>
              <a:t>                  Válvula A/V única</a:t>
            </a:r>
          </a:p>
          <a:p>
            <a:r>
              <a:rPr lang="es-BO" sz="1400" b="1" dirty="0"/>
              <a:t> </a:t>
            </a:r>
            <a:r>
              <a:rPr lang="es-BO" sz="1400" b="1" dirty="0" smtClean="0"/>
              <a:t>                  Arteria aorta y arco aórtico </a:t>
            </a:r>
            <a:r>
              <a:rPr lang="es-BO" sz="1400" b="1" dirty="0" err="1" smtClean="0"/>
              <a:t>hipoplásico</a:t>
            </a:r>
            <a:endParaRPr lang="es-BO" sz="1400" b="1" dirty="0" smtClean="0"/>
          </a:p>
          <a:p>
            <a:r>
              <a:rPr lang="es-BO" sz="1400" b="1" dirty="0"/>
              <a:t> </a:t>
            </a:r>
            <a:r>
              <a:rPr lang="es-BO" sz="1400" b="1" dirty="0" smtClean="0"/>
              <a:t>                  Otras     </a:t>
            </a:r>
            <a:endParaRPr lang="es-BO" sz="1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95536" y="389320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ADQUIRIDOS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979712" y="3048541"/>
            <a:ext cx="288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/>
              <a:t>APOPTOSIS</a:t>
            </a:r>
            <a:endParaRPr lang="es-B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18476" y="3048541"/>
            <a:ext cx="288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 smtClean="0"/>
              <a:t>ENDOTELIO</a:t>
            </a:r>
            <a:endParaRPr lang="es-BO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915816" y="3221060"/>
            <a:ext cx="35283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BO" sz="1600" b="1" dirty="0" smtClean="0"/>
              <a:t>Enfermedad coronaria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BO" sz="1600" b="1" dirty="0" smtClean="0"/>
              <a:t>Hipertensión arterial sistémica grave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BO" sz="1600" b="1" dirty="0" smtClean="0"/>
              <a:t>Hipertensión pulmonar primaria o secundaria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BO" sz="1600" b="1" dirty="0" smtClean="0"/>
              <a:t>Viral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BO" sz="1600" b="1" dirty="0" smtClean="0"/>
              <a:t>Reumática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BO" sz="1600" b="1" dirty="0" smtClean="0"/>
              <a:t>Otras</a:t>
            </a:r>
            <a:endParaRPr lang="es-BO" sz="16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493150" y="3221060"/>
            <a:ext cx="250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400" b="1" dirty="0" smtClean="0"/>
              <a:t>Cardiomiopatía dilatada</a:t>
            </a:r>
            <a:endParaRPr lang="es-BO" sz="1400" b="1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123728" y="303039"/>
            <a:ext cx="4752975" cy="461665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400" b="1" dirty="0" smtClean="0">
                <a:solidFill>
                  <a:srgbClr val="FFC000"/>
                </a:solidFill>
                <a:latin typeface="Arial Black" pitchFamily="34" charset="0"/>
              </a:rPr>
              <a:t>Alteraciones Anatómicas</a:t>
            </a:r>
            <a:endParaRPr lang="es-ES" altLang="es-MX" sz="2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33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2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72325" y="2257143"/>
            <a:ext cx="145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CONGÉNITOS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356501" y="2122419"/>
            <a:ext cx="311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1600" b="1" dirty="0" smtClean="0"/>
              <a:t>Incapacidad mecánica o fisiológica</a:t>
            </a:r>
          </a:p>
          <a:p>
            <a:r>
              <a:rPr lang="es-BO" sz="1600" b="1" dirty="0" smtClean="0"/>
              <a:t>(corazón/grandes vasos)</a:t>
            </a:r>
            <a:endParaRPr lang="es-BO" sz="16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313175" y="2246690"/>
            <a:ext cx="1645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1400" b="1" dirty="0" smtClean="0"/>
              <a:t>Gasto cardiaco bajo</a:t>
            </a:r>
            <a:endParaRPr lang="es-BO" sz="1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72325" y="434220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ADQUIRIDOS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13 Grupo"/>
          <p:cNvGrpSpPr/>
          <p:nvPr/>
        </p:nvGrpSpPr>
        <p:grpSpPr>
          <a:xfrm>
            <a:off x="2411760" y="4099734"/>
            <a:ext cx="2317239" cy="830997"/>
            <a:chOff x="2987824" y="3392460"/>
            <a:chExt cx="2317239" cy="830997"/>
          </a:xfrm>
        </p:grpSpPr>
        <p:sp>
          <p:nvSpPr>
            <p:cNvPr id="11" name="10 CuadroTexto"/>
            <p:cNvSpPr txBox="1"/>
            <p:nvPr/>
          </p:nvSpPr>
          <p:spPr>
            <a:xfrm>
              <a:off x="2987824" y="3392460"/>
              <a:ext cx="23172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BO" sz="1600" b="1" dirty="0" smtClean="0"/>
                <a:t>Gasto cardiaco bajo</a:t>
              </a:r>
            </a:p>
            <a:p>
              <a:endParaRPr lang="es-BO" sz="1600" b="1" dirty="0"/>
            </a:p>
            <a:p>
              <a:r>
                <a:rPr lang="es-BO" sz="1600" b="1" dirty="0" smtClean="0"/>
                <a:t>           Índice cardiaco</a:t>
              </a:r>
              <a:endParaRPr lang="es-BO" sz="1600" b="1" dirty="0"/>
            </a:p>
          </p:txBody>
        </p:sp>
        <p:sp>
          <p:nvSpPr>
            <p:cNvPr id="13" name="12 Flecha abajo"/>
            <p:cNvSpPr/>
            <p:nvPr/>
          </p:nvSpPr>
          <p:spPr>
            <a:xfrm>
              <a:off x="3203848" y="3861048"/>
              <a:ext cx="223754" cy="290401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b="1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15 Conector recto de flecha"/>
          <p:cNvCxnSpPr/>
          <p:nvPr/>
        </p:nvCxnSpPr>
        <p:spPr>
          <a:xfrm>
            <a:off x="4575865" y="4515232"/>
            <a:ext cx="816532" cy="0"/>
          </a:xfrm>
          <a:prstGeom prst="straightConnector1">
            <a:avLst/>
          </a:prstGeom>
          <a:ln w="76200" cmpd="dbl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21 Grupo"/>
          <p:cNvGrpSpPr/>
          <p:nvPr/>
        </p:nvGrpSpPr>
        <p:grpSpPr>
          <a:xfrm>
            <a:off x="5600391" y="4051800"/>
            <a:ext cx="2500001" cy="1393424"/>
            <a:chOff x="5600391" y="3835196"/>
            <a:chExt cx="2500001" cy="1393424"/>
          </a:xfrm>
        </p:grpSpPr>
        <p:sp>
          <p:nvSpPr>
            <p:cNvPr id="12" name="11 CuadroTexto"/>
            <p:cNvSpPr txBox="1"/>
            <p:nvPr/>
          </p:nvSpPr>
          <p:spPr>
            <a:xfrm>
              <a:off x="5600391" y="3843625"/>
              <a:ext cx="2500001" cy="13849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BO" sz="1400" b="1" dirty="0" smtClean="0"/>
                <a:t>Flujo capilar</a:t>
              </a:r>
            </a:p>
            <a:p>
              <a:endParaRPr lang="es-BO" sz="1400" b="1" dirty="0"/>
            </a:p>
            <a:p>
              <a:endParaRPr lang="es-BO" sz="1400" b="1" dirty="0" smtClean="0"/>
            </a:p>
            <a:p>
              <a:endParaRPr lang="es-BO" sz="1400" b="1" dirty="0" smtClean="0"/>
            </a:p>
            <a:p>
              <a:endParaRPr lang="es-BO" sz="1400" b="1" dirty="0" smtClean="0"/>
            </a:p>
            <a:p>
              <a:r>
                <a:rPr lang="es-BO" sz="1400" b="1" dirty="0" smtClean="0"/>
                <a:t>Deuda de Oxigeno</a:t>
              </a:r>
              <a:endParaRPr lang="es-BO" sz="1400" b="1" dirty="0"/>
            </a:p>
          </p:txBody>
        </p:sp>
        <p:cxnSp>
          <p:nvCxnSpPr>
            <p:cNvPr id="17" name="16 Conector recto de flecha"/>
            <p:cNvCxnSpPr/>
            <p:nvPr/>
          </p:nvCxnSpPr>
          <p:spPr>
            <a:xfrm>
              <a:off x="6172925" y="4138063"/>
              <a:ext cx="0" cy="731097"/>
            </a:xfrm>
            <a:prstGeom prst="straightConnector1">
              <a:avLst/>
            </a:prstGeom>
            <a:ln w="76200" cmpd="dbl">
              <a:solidFill>
                <a:schemeClr val="tx1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Flecha abajo"/>
            <p:cNvSpPr/>
            <p:nvPr/>
          </p:nvSpPr>
          <p:spPr>
            <a:xfrm>
              <a:off x="6738514" y="3835196"/>
              <a:ext cx="223754" cy="290401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b="1">
                <a:solidFill>
                  <a:schemeClr val="tx1"/>
                </a:solidFill>
              </a:endParaRPr>
            </a:p>
          </p:txBody>
        </p:sp>
      </p:grpSp>
      <p:cxnSp>
        <p:nvCxnSpPr>
          <p:cNvPr id="23" name="22 Conector recto de flecha"/>
          <p:cNvCxnSpPr/>
          <p:nvPr/>
        </p:nvCxnSpPr>
        <p:spPr>
          <a:xfrm>
            <a:off x="5483660" y="2421468"/>
            <a:ext cx="816532" cy="0"/>
          </a:xfrm>
          <a:prstGeom prst="straightConnector1">
            <a:avLst/>
          </a:prstGeom>
          <a:ln w="76200" cmpd="dbl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Flecha abajo"/>
          <p:cNvSpPr/>
          <p:nvPr/>
        </p:nvSpPr>
        <p:spPr>
          <a:xfrm>
            <a:off x="6948264" y="2636912"/>
            <a:ext cx="223754" cy="29040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b="1">
              <a:solidFill>
                <a:schemeClr val="tx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084168" y="3068960"/>
            <a:ext cx="1964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BO" sz="1400" b="1" dirty="0" smtClean="0"/>
              <a:t>Flujo capilar disminuido</a:t>
            </a:r>
            <a:endParaRPr lang="es-BO" sz="1400" b="1" dirty="0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555776" y="332657"/>
            <a:ext cx="4032448" cy="584775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b="1" dirty="0" smtClean="0">
                <a:solidFill>
                  <a:srgbClr val="FFC000"/>
                </a:solidFill>
                <a:latin typeface="Arial Black" pitchFamily="34" charset="0"/>
              </a:rPr>
              <a:t>Fisiopatología</a:t>
            </a:r>
            <a:endParaRPr lang="es-ES" altLang="es-MX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6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892" y="457784"/>
            <a:ext cx="7950564" cy="594243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74937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536"/>
            <a:ext cx="9036496" cy="696282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8 Grupo"/>
          <p:cNvGrpSpPr/>
          <p:nvPr/>
        </p:nvGrpSpPr>
        <p:grpSpPr>
          <a:xfrm>
            <a:off x="288032" y="1208087"/>
            <a:ext cx="8532440" cy="6685409"/>
            <a:chOff x="312254" y="1676631"/>
            <a:chExt cx="8614325" cy="5922695"/>
          </a:xfrm>
        </p:grpSpPr>
        <p:graphicFrame>
          <p:nvGraphicFramePr>
            <p:cNvPr id="6" name="5 Diagrama"/>
            <p:cNvGraphicFramePr/>
            <p:nvPr>
              <p:extLst>
                <p:ext uri="{D42A27DB-BD31-4B8C-83A1-F6EECF244321}">
                  <p14:modId xmlns="" xmlns:p14="http://schemas.microsoft.com/office/powerpoint/2010/main" val="914189504"/>
                </p:ext>
              </p:extLst>
            </p:nvPr>
          </p:nvGraphicFramePr>
          <p:xfrm>
            <a:off x="1686746" y="2201005"/>
            <a:ext cx="5882957" cy="37328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6 Flecha abajo"/>
            <p:cNvSpPr/>
            <p:nvPr/>
          </p:nvSpPr>
          <p:spPr>
            <a:xfrm>
              <a:off x="3851920" y="3942540"/>
              <a:ext cx="216024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graphicFrame>
          <p:nvGraphicFramePr>
            <p:cNvPr id="8" name="7 Diagrama"/>
            <p:cNvGraphicFramePr/>
            <p:nvPr>
              <p:extLst>
                <p:ext uri="{D42A27DB-BD31-4B8C-83A1-F6EECF244321}">
                  <p14:modId xmlns="" xmlns:p14="http://schemas.microsoft.com/office/powerpoint/2010/main" val="2133943663"/>
                </p:ext>
              </p:extLst>
            </p:nvPr>
          </p:nvGraphicFramePr>
          <p:xfrm>
            <a:off x="312254" y="1676631"/>
            <a:ext cx="8614325" cy="59226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23728" y="44624"/>
            <a:ext cx="4752975" cy="707886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000" b="1" dirty="0" smtClean="0">
                <a:solidFill>
                  <a:srgbClr val="FFC000"/>
                </a:solidFill>
                <a:latin typeface="Arial Black" pitchFamily="34" charset="0"/>
              </a:rPr>
              <a:t>Falla Cardiaca Terminal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000" b="1" dirty="0" smtClean="0">
                <a:solidFill>
                  <a:srgbClr val="FFC000"/>
                </a:solidFill>
                <a:latin typeface="Arial Black" pitchFamily="34" charset="0"/>
              </a:rPr>
              <a:t>Congénitos</a:t>
            </a:r>
            <a:endParaRPr lang="es-ES" altLang="es-MX" sz="1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74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08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1158006" y="755412"/>
            <a:ext cx="6726362" cy="5918884"/>
            <a:chOff x="1158006" y="755412"/>
            <a:chExt cx="6726362" cy="5918884"/>
          </a:xfrm>
        </p:grpSpPr>
        <p:graphicFrame>
          <p:nvGraphicFramePr>
            <p:cNvPr id="2" name="1 Diagrama"/>
            <p:cNvGraphicFramePr/>
            <p:nvPr>
              <p:extLst>
                <p:ext uri="{D42A27DB-BD31-4B8C-83A1-F6EECF244321}">
                  <p14:modId xmlns="" xmlns:p14="http://schemas.microsoft.com/office/powerpoint/2010/main" val="3569272011"/>
                </p:ext>
              </p:extLst>
            </p:nvPr>
          </p:nvGraphicFramePr>
          <p:xfrm>
            <a:off x="1235968" y="1315700"/>
            <a:ext cx="6648400" cy="46962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2 Elipse"/>
            <p:cNvSpPr/>
            <p:nvPr/>
          </p:nvSpPr>
          <p:spPr>
            <a:xfrm>
              <a:off x="3779912" y="2996952"/>
              <a:ext cx="1800200" cy="1800200"/>
            </a:xfrm>
            <a:prstGeom prst="ellipse">
              <a:avLst/>
            </a:prstGeom>
            <a:solidFill>
              <a:schemeClr val="accent4">
                <a:lumMod val="75000"/>
                <a:alpha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BO" sz="13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APOPTOSIS</a:t>
              </a:r>
            </a:p>
            <a:p>
              <a:pPr algn="ctr"/>
              <a:r>
                <a:rPr lang="es-BO" sz="13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Cardiomiopatía dilatada</a:t>
              </a:r>
              <a:endParaRPr lang="es-BO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3 Flecha abajo"/>
            <p:cNvSpPr/>
            <p:nvPr/>
          </p:nvSpPr>
          <p:spPr>
            <a:xfrm>
              <a:off x="3491880" y="2123564"/>
              <a:ext cx="216024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>
                <a:solidFill>
                  <a:prstClr val="white"/>
                </a:solidFill>
              </a:endParaRPr>
            </a:p>
          </p:txBody>
        </p:sp>
        <p:sp>
          <p:nvSpPr>
            <p:cNvPr id="5" name="4 Flecha abajo"/>
            <p:cNvSpPr/>
            <p:nvPr/>
          </p:nvSpPr>
          <p:spPr>
            <a:xfrm>
              <a:off x="3635896" y="4365104"/>
              <a:ext cx="216024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>
                <a:solidFill>
                  <a:prstClr val="white"/>
                </a:solidFill>
              </a:endParaRPr>
            </a:p>
          </p:txBody>
        </p:sp>
        <p:sp>
          <p:nvSpPr>
            <p:cNvPr id="6" name="5 Flecha abajo"/>
            <p:cNvSpPr/>
            <p:nvPr/>
          </p:nvSpPr>
          <p:spPr>
            <a:xfrm>
              <a:off x="6372200" y="4580220"/>
              <a:ext cx="216024" cy="288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>
                <a:solidFill>
                  <a:prstClr val="white"/>
                </a:solidFill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 rot="16200000">
              <a:off x="502218" y="3679698"/>
              <a:ext cx="1773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sz="2300" b="1" dirty="0" smtClean="0">
                  <a:solidFill>
                    <a:prstClr val="black"/>
                  </a:solidFill>
                </a:rPr>
                <a:t>Insuficiencia</a:t>
              </a:r>
              <a:endParaRPr lang="es-BO" sz="23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7 CuadroTexto"/>
            <p:cNvSpPr txBox="1"/>
            <p:nvPr/>
          </p:nvSpPr>
          <p:spPr>
            <a:xfrm rot="5400000">
              <a:off x="6820928" y="3484328"/>
              <a:ext cx="1580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sz="2300" b="1" dirty="0" smtClean="0">
                  <a:solidFill>
                    <a:prstClr val="black"/>
                  </a:solidFill>
                </a:rPr>
                <a:t>Refractaria</a:t>
              </a:r>
              <a:endParaRPr lang="es-BO" sz="23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3419872" y="755412"/>
              <a:ext cx="25403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sz="2300" b="1" dirty="0" smtClean="0">
                  <a:solidFill>
                    <a:prstClr val="black"/>
                  </a:solidFill>
                </a:rPr>
                <a:t>Cardiaca avanzada</a:t>
              </a:r>
              <a:endParaRPr lang="es-BO" sz="23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4009545" y="6228020"/>
              <a:ext cx="1247586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sz="2300" b="1" dirty="0" smtClean="0">
                  <a:solidFill>
                    <a:prstClr val="black"/>
                  </a:solidFill>
                </a:rPr>
                <a:t>Terminal</a:t>
              </a:r>
              <a:endParaRPr lang="es-BO" sz="23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13 Flecha circular"/>
          <p:cNvSpPr/>
          <p:nvPr/>
        </p:nvSpPr>
        <p:spPr>
          <a:xfrm rot="826603">
            <a:off x="2159832" y="1167529"/>
            <a:ext cx="5904656" cy="5854604"/>
          </a:xfrm>
          <a:prstGeom prst="circularArrow">
            <a:avLst>
              <a:gd name="adj1" fmla="val 7253"/>
              <a:gd name="adj2" fmla="val 892263"/>
              <a:gd name="adj3" fmla="val 2785244"/>
              <a:gd name="adj4" fmla="val 261948"/>
              <a:gd name="adj5" fmla="val 6731"/>
            </a:avLst>
          </a:prstGeom>
          <a:solidFill>
            <a:schemeClr val="accent1">
              <a:hueOff val="0"/>
              <a:satOff val="0"/>
              <a:lumOff val="0"/>
              <a:alpha val="66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14 Flecha circular"/>
          <p:cNvSpPr/>
          <p:nvPr/>
        </p:nvSpPr>
        <p:spPr>
          <a:xfrm rot="5400000">
            <a:off x="730550" y="978370"/>
            <a:ext cx="5904656" cy="5854604"/>
          </a:xfrm>
          <a:prstGeom prst="circularArrow">
            <a:avLst>
              <a:gd name="adj1" fmla="val 7253"/>
              <a:gd name="adj2" fmla="val 892263"/>
              <a:gd name="adj3" fmla="val 2785244"/>
              <a:gd name="adj4" fmla="val 261948"/>
              <a:gd name="adj5" fmla="val 6731"/>
            </a:avLst>
          </a:prstGeom>
          <a:solidFill>
            <a:schemeClr val="accent1">
              <a:hueOff val="0"/>
              <a:satOff val="0"/>
              <a:lumOff val="0"/>
              <a:alpha val="66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15 Flecha circular"/>
          <p:cNvSpPr/>
          <p:nvPr/>
        </p:nvSpPr>
        <p:spPr>
          <a:xfrm rot="12004073">
            <a:off x="788698" y="699520"/>
            <a:ext cx="5904656" cy="5854604"/>
          </a:xfrm>
          <a:prstGeom prst="circularArrow">
            <a:avLst>
              <a:gd name="adj1" fmla="val 7253"/>
              <a:gd name="adj2" fmla="val 892263"/>
              <a:gd name="adj3" fmla="val 2785244"/>
              <a:gd name="adj4" fmla="val 261948"/>
              <a:gd name="adj5" fmla="val 6731"/>
            </a:avLst>
          </a:prstGeom>
          <a:solidFill>
            <a:schemeClr val="accent1">
              <a:hueOff val="0"/>
              <a:satOff val="0"/>
              <a:lumOff val="0"/>
              <a:alpha val="66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16 Flecha circular"/>
          <p:cNvSpPr/>
          <p:nvPr/>
        </p:nvSpPr>
        <p:spPr>
          <a:xfrm rot="16639224">
            <a:off x="2379011" y="629443"/>
            <a:ext cx="5904656" cy="5854604"/>
          </a:xfrm>
          <a:prstGeom prst="circularArrow">
            <a:avLst>
              <a:gd name="adj1" fmla="val 7253"/>
              <a:gd name="adj2" fmla="val 892263"/>
              <a:gd name="adj3" fmla="val 2785244"/>
              <a:gd name="adj4" fmla="val 261948"/>
              <a:gd name="adj5" fmla="val 6731"/>
            </a:avLst>
          </a:prstGeom>
          <a:solidFill>
            <a:schemeClr val="accent1">
              <a:hueOff val="0"/>
              <a:satOff val="0"/>
              <a:lumOff val="0"/>
              <a:alpha val="66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123728" y="44624"/>
            <a:ext cx="4752975" cy="677108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000" b="1" dirty="0" smtClean="0">
                <a:solidFill>
                  <a:srgbClr val="FFC000"/>
                </a:solidFill>
                <a:latin typeface="Arial Black" pitchFamily="34" charset="0"/>
              </a:rPr>
              <a:t>Falla Cardiaca Terminal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MX" sz="1800" dirty="0" smtClean="0">
                <a:solidFill>
                  <a:srgbClr val="FFC000"/>
                </a:solidFill>
                <a:latin typeface="Arial Black" pitchFamily="34" charset="0"/>
              </a:rPr>
              <a:t>Adquiridas</a:t>
            </a:r>
            <a:endParaRPr lang="es-ES" altLang="es-MX" sz="1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3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2 Grupo"/>
          <p:cNvGrpSpPr/>
          <p:nvPr/>
        </p:nvGrpSpPr>
        <p:grpSpPr>
          <a:xfrm>
            <a:off x="376264" y="313599"/>
            <a:ext cx="8387553" cy="6334682"/>
            <a:chOff x="685569" y="361516"/>
            <a:chExt cx="7992888" cy="650412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69" y="361516"/>
              <a:ext cx="7992888" cy="650412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1 CuadroTexto"/>
            <p:cNvSpPr txBox="1"/>
            <p:nvPr/>
          </p:nvSpPr>
          <p:spPr>
            <a:xfrm>
              <a:off x="781642" y="378355"/>
              <a:ext cx="7857789" cy="37921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s-BO" b="1" dirty="0" smtClean="0">
                  <a:solidFill>
                    <a:prstClr val="black"/>
                  </a:solidFill>
                  <a:latin typeface="Arial Black" pitchFamily="34" charset="0"/>
                </a:rPr>
                <a:t>HOSPITALIZACIONES POR FALLA CARDIACA EN EUROPA Y USA</a:t>
              </a:r>
              <a:endParaRPr lang="es-BO" b="1" dirty="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9933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08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7" y="404664"/>
            <a:ext cx="8141143" cy="612068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910938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70456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="" xmlns:p14="http://schemas.microsoft.com/office/powerpoint/2010/main" val="1407443562"/>
              </p:ext>
            </p:extLst>
          </p:nvPr>
        </p:nvGraphicFramePr>
        <p:xfrm>
          <a:off x="323528" y="1700808"/>
          <a:ext cx="4248471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3" descr="http://www.fac.org.ar/1/revista/04v33n2/imagenes/fig1.gif"/>
          <p:cNvPicPr>
            <a:picLocks noChangeAspect="1" noChangeArrowheads="1"/>
          </p:cNvPicPr>
          <p:nvPr/>
        </p:nvPicPr>
        <p:blipFill>
          <a:blip r:embed="rId9" cstate="print">
            <a:lum bright="-10000"/>
          </a:blip>
          <a:srcRect/>
          <a:stretch>
            <a:fillRect/>
          </a:stretch>
        </p:blipFill>
        <p:spPr bwMode="auto">
          <a:xfrm>
            <a:off x="4719429" y="1340768"/>
            <a:ext cx="1289317" cy="90985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8" name="7 Imagen" descr="fig2.gif"/>
          <p:cNvPicPr>
            <a:picLocks noChangeAspect="1"/>
          </p:cNvPicPr>
          <p:nvPr/>
        </p:nvPicPr>
        <p:blipFill>
          <a:blip r:embed="rId10" cstate="print">
            <a:lum bright="-10000" contrast="10000"/>
          </a:blip>
          <a:stretch>
            <a:fillRect/>
          </a:stretch>
        </p:blipFill>
        <p:spPr>
          <a:xfrm>
            <a:off x="6348853" y="1333097"/>
            <a:ext cx="1257422" cy="92519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tras ok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484101" y="2636912"/>
            <a:ext cx="3192355" cy="239426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11 Elipse"/>
          <p:cNvSpPr/>
          <p:nvPr/>
        </p:nvSpPr>
        <p:spPr>
          <a:xfrm>
            <a:off x="35496" y="5301208"/>
            <a:ext cx="889986" cy="88998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12 Grupo"/>
          <p:cNvGrpSpPr/>
          <p:nvPr/>
        </p:nvGrpSpPr>
        <p:grpSpPr>
          <a:xfrm>
            <a:off x="683568" y="5381308"/>
            <a:ext cx="3960440" cy="711988"/>
            <a:chOff x="240804" y="2491960"/>
            <a:chExt cx="3960440" cy="711988"/>
          </a:xfrm>
        </p:grpSpPr>
        <p:sp>
          <p:nvSpPr>
            <p:cNvPr id="14" name="13 Rectángulo"/>
            <p:cNvSpPr/>
            <p:nvPr/>
          </p:nvSpPr>
          <p:spPr>
            <a:xfrm>
              <a:off x="496021" y="2491960"/>
              <a:ext cx="3705223" cy="7119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240804" y="2491960"/>
              <a:ext cx="3705223" cy="711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5141" tIns="53340" rIns="53340" bIns="5334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BO" sz="2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Implante de </a:t>
              </a:r>
              <a:r>
                <a:rPr lang="es-BO" sz="21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Celulas</a:t>
              </a:r>
              <a:r>
                <a:rPr lang="es-BO" sz="2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Troncales</a:t>
              </a:r>
              <a:endParaRPr lang="es-BO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6" name="Picture 2" descr="Capture_0045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46458"/>
            <a:ext cx="2319784" cy="1710934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123728" y="188640"/>
            <a:ext cx="4752975" cy="707886"/>
          </a:xfrm>
          <a:prstGeom prst="rect">
            <a:avLst/>
          </a:prstGeom>
          <a:gradFill rotWithShape="1">
            <a:gsLst>
              <a:gs pos="0">
                <a:srgbClr val="990000"/>
              </a:gs>
              <a:gs pos="100000">
                <a:srgbClr val="47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3" dist="53882" dir="13500000">
              <a:schemeClr val="tx1">
                <a:alpha val="50000"/>
              </a:schemeClr>
            </a:prst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MX" sz="2000" b="1" dirty="0" smtClean="0">
                <a:solidFill>
                  <a:srgbClr val="FFC000"/>
                </a:solidFill>
                <a:latin typeface="Arial Black" pitchFamily="34" charset="0"/>
              </a:rPr>
              <a:t>Tratamiento Quirúrgico en Cardiopatías Congénitas</a:t>
            </a:r>
            <a:endParaRPr lang="es-ES" altLang="es-MX" sz="18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553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345</Words>
  <Application>Microsoft Office PowerPoint</Application>
  <PresentationFormat>Presentación en pantalla (4:3)</PresentationFormat>
  <Paragraphs>137</Paragraphs>
  <Slides>18</Slides>
  <Notes>6</Notes>
  <HiddenSlides>0</HiddenSlides>
  <MMClips>6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Tema de Office</vt:lpstr>
      <vt:lpstr>1_Tema de Office</vt:lpstr>
      <vt:lpstr>2_Tema de Office</vt:lpstr>
      <vt:lpstr>3_Tema de Office</vt:lpstr>
      <vt:lpstr>Diapositiva</vt:lpstr>
      <vt:lpstr>Diapositiva de Microsoft Office PowerPoint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Company>Personal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QUERETARO 2014</dc:title>
  <dc:creator>Dr. Arguero</dc:creator>
  <cp:lastModifiedBy>IMSS</cp:lastModifiedBy>
  <cp:revision>298</cp:revision>
  <dcterms:created xsi:type="dcterms:W3CDTF">2014-04-15T01:34:31Z</dcterms:created>
  <dcterms:modified xsi:type="dcterms:W3CDTF">2015-06-08T22:54:58Z</dcterms:modified>
</cp:coreProperties>
</file>